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1"/>
  </p:notesMasterIdLst>
  <p:sldIdLst>
    <p:sldId id="256" r:id="rId2"/>
    <p:sldId id="258" r:id="rId3"/>
    <p:sldId id="259" r:id="rId4"/>
    <p:sldId id="321" r:id="rId5"/>
    <p:sldId id="274" r:id="rId6"/>
    <p:sldId id="261" r:id="rId7"/>
    <p:sldId id="356" r:id="rId8"/>
    <p:sldId id="312" r:id="rId9"/>
    <p:sldId id="359" r:id="rId10"/>
    <p:sldId id="358" r:id="rId11"/>
    <p:sldId id="272" r:id="rId12"/>
    <p:sldId id="313" r:id="rId13"/>
    <p:sldId id="360" r:id="rId14"/>
    <p:sldId id="331" r:id="rId15"/>
    <p:sldId id="361" r:id="rId16"/>
    <p:sldId id="362" r:id="rId17"/>
    <p:sldId id="363" r:id="rId18"/>
    <p:sldId id="364" r:id="rId19"/>
    <p:sldId id="365" r:id="rId20"/>
  </p:sldIdLst>
  <p:sldSz cx="9144000" cy="5143500" type="screen16x9"/>
  <p:notesSz cx="6858000" cy="9144000"/>
  <p:embeddedFontLst>
    <p:embeddedFont>
      <p:font typeface="Albert Sans" panose="020B060402020202020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PT Sans" panose="020B0503020203020204" pitchFamily="3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  <p:embeddedFont>
      <p:font typeface="Sintony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717659-5367-483D-AA64-4295589FD039}">
  <a:tblStyle styleId="{08717659-5367-483D-AA64-4295589FD0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>
          <a:extLst>
            <a:ext uri="{FF2B5EF4-FFF2-40B4-BE49-F238E27FC236}">
              <a16:creationId xmlns:a16="http://schemas.microsoft.com/office/drawing/2014/main" id="{68AB4B70-A55D-2384-1623-5B1B323C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f103cc92b5_0_12:notes">
            <a:extLst>
              <a:ext uri="{FF2B5EF4-FFF2-40B4-BE49-F238E27FC236}">
                <a16:creationId xmlns:a16="http://schemas.microsoft.com/office/drawing/2014/main" id="{68D1AF99-56B8-E779-8304-55C1A0253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f103cc92b5_0_12:notes">
            <a:extLst>
              <a:ext uri="{FF2B5EF4-FFF2-40B4-BE49-F238E27FC236}">
                <a16:creationId xmlns:a16="http://schemas.microsoft.com/office/drawing/2014/main" id="{5A9E0CDA-C76D-0CE0-1677-3827C0E69D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281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5b6aa966f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5b6aa966f_1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79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>
          <a:extLst>
            <a:ext uri="{FF2B5EF4-FFF2-40B4-BE49-F238E27FC236}">
              <a16:creationId xmlns:a16="http://schemas.microsoft.com/office/drawing/2014/main" id="{ADE565A0-DF4B-3A03-D892-C4D9EBDED5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5b6aa966f_1_82:notes">
            <a:extLst>
              <a:ext uri="{FF2B5EF4-FFF2-40B4-BE49-F238E27FC236}">
                <a16:creationId xmlns:a16="http://schemas.microsoft.com/office/drawing/2014/main" id="{32D01C9D-C881-01D7-88DA-DC76FF296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15b6aa966f_1_82:notes">
            <a:extLst>
              <a:ext uri="{FF2B5EF4-FFF2-40B4-BE49-F238E27FC236}">
                <a16:creationId xmlns:a16="http://schemas.microsoft.com/office/drawing/2014/main" id="{41B228A8-5DD2-C98B-B6D0-5975F7C333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90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>
          <a:extLst>
            <a:ext uri="{FF2B5EF4-FFF2-40B4-BE49-F238E27FC236}">
              <a16:creationId xmlns:a16="http://schemas.microsoft.com/office/drawing/2014/main" id="{CB308B8C-4391-D344-1839-8EBDE0448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1f103cc92b5_0_12:notes">
            <a:extLst>
              <a:ext uri="{FF2B5EF4-FFF2-40B4-BE49-F238E27FC236}">
                <a16:creationId xmlns:a16="http://schemas.microsoft.com/office/drawing/2014/main" id="{6E3AAC8C-B6B8-AC54-C6A9-C885FAA9D2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1f103cc92b5_0_12:notes">
            <a:extLst>
              <a:ext uri="{FF2B5EF4-FFF2-40B4-BE49-F238E27FC236}">
                <a16:creationId xmlns:a16="http://schemas.microsoft.com/office/drawing/2014/main" id="{90BC33D1-71BE-AEB3-2975-7970194D07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734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>
          <a:extLst>
            <a:ext uri="{FF2B5EF4-FFF2-40B4-BE49-F238E27FC236}">
              <a16:creationId xmlns:a16="http://schemas.microsoft.com/office/drawing/2014/main" id="{81E23734-5644-675B-D4B5-0599662B6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f103cc92b5_0_107:notes">
            <a:extLst>
              <a:ext uri="{FF2B5EF4-FFF2-40B4-BE49-F238E27FC236}">
                <a16:creationId xmlns:a16="http://schemas.microsoft.com/office/drawing/2014/main" id="{1C8DC8CA-4E1B-DE03-7E47-356EB7A6D9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f103cc92b5_0_107:notes">
            <a:extLst>
              <a:ext uri="{FF2B5EF4-FFF2-40B4-BE49-F238E27FC236}">
                <a16:creationId xmlns:a16="http://schemas.microsoft.com/office/drawing/2014/main" id="{5AB2C5AE-41EA-F218-1BCE-1E10953A72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1121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>
          <a:extLst>
            <a:ext uri="{FF2B5EF4-FFF2-40B4-BE49-F238E27FC236}">
              <a16:creationId xmlns:a16="http://schemas.microsoft.com/office/drawing/2014/main" id="{43DCC4FD-57F4-8CEA-481D-D996FE8F4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f103cc92b5_0_107:notes">
            <a:extLst>
              <a:ext uri="{FF2B5EF4-FFF2-40B4-BE49-F238E27FC236}">
                <a16:creationId xmlns:a16="http://schemas.microsoft.com/office/drawing/2014/main" id="{69779699-7FDB-2D1C-EF1A-F46991C665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f103cc92b5_0_107:notes">
            <a:extLst>
              <a:ext uri="{FF2B5EF4-FFF2-40B4-BE49-F238E27FC236}">
                <a16:creationId xmlns:a16="http://schemas.microsoft.com/office/drawing/2014/main" id="{A80FDD4B-AA46-27D9-A051-B5CAA9D508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7780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>
          <a:extLst>
            <a:ext uri="{FF2B5EF4-FFF2-40B4-BE49-F238E27FC236}">
              <a16:creationId xmlns:a16="http://schemas.microsoft.com/office/drawing/2014/main" id="{A8182C7F-5ECF-9FD0-3BD6-0E2826BE0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1f103cc92b5_0_17791:notes">
            <a:extLst>
              <a:ext uri="{FF2B5EF4-FFF2-40B4-BE49-F238E27FC236}">
                <a16:creationId xmlns:a16="http://schemas.microsoft.com/office/drawing/2014/main" id="{292C19EF-4F3D-B0A6-560E-6B1E58ABE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1f103cc92b5_0_17791:notes">
            <a:extLst>
              <a:ext uri="{FF2B5EF4-FFF2-40B4-BE49-F238E27FC236}">
                <a16:creationId xmlns:a16="http://schemas.microsoft.com/office/drawing/2014/main" id="{AC119350-F8E6-992F-646F-23CF719C8B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01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d8ac0f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7d8ac0f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27d8ac0f67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27d8ac0f67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7d8ac0f6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7d8ac0f67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7d8ac0f6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7d8ac0f67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500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>
          <a:extLst>
            <a:ext uri="{FF2B5EF4-FFF2-40B4-BE49-F238E27FC236}">
              <a16:creationId xmlns:a16="http://schemas.microsoft.com/office/drawing/2014/main" id="{0C5BFFB4-C10E-CEFA-A053-5735FA807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7d8ac0f671_0_78:notes">
            <a:extLst>
              <a:ext uri="{FF2B5EF4-FFF2-40B4-BE49-F238E27FC236}">
                <a16:creationId xmlns:a16="http://schemas.microsoft.com/office/drawing/2014/main" id="{34C9A2BA-902A-5A50-BD04-B49074A3AD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7d8ac0f671_0_78:notes">
            <a:extLst>
              <a:ext uri="{FF2B5EF4-FFF2-40B4-BE49-F238E27FC236}">
                <a16:creationId xmlns:a16="http://schemas.microsoft.com/office/drawing/2014/main" id="{B75D171A-083C-85B4-68A5-1ADAA07299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43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7d8ac0f671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27d8ac0f671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7d8ac0f6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7d8ac0f6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98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98700" y="1428613"/>
            <a:ext cx="4902900" cy="1796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80475" y="3349188"/>
            <a:ext cx="42231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6000750" y="3797817"/>
            <a:ext cx="3143250" cy="1606033"/>
            <a:chOff x="6000750" y="3797817"/>
            <a:chExt cx="3143250" cy="1606033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00750" y="4523450"/>
              <a:ext cx="3143250" cy="880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">
              <a:off x="8219375" y="3797818"/>
              <a:ext cx="924625" cy="157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38826" y="4484575"/>
              <a:ext cx="392333" cy="365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5" name="Google Shape;405;p13"/>
          <p:cNvGrpSpPr/>
          <p:nvPr/>
        </p:nvGrpSpPr>
        <p:grpSpPr>
          <a:xfrm rot="-1799820">
            <a:off x="76631" y="3989244"/>
            <a:ext cx="796479" cy="1002201"/>
            <a:chOff x="6308475" y="-299100"/>
            <a:chExt cx="745560" cy="938130"/>
          </a:xfrm>
        </p:grpSpPr>
        <p:sp>
          <p:nvSpPr>
            <p:cNvPr id="406" name="Google Shape;406;p13"/>
            <p:cNvSpPr/>
            <p:nvPr/>
          </p:nvSpPr>
          <p:spPr>
            <a:xfrm>
              <a:off x="6819918" y="-299100"/>
              <a:ext cx="185276" cy="399973"/>
            </a:xfrm>
            <a:custGeom>
              <a:avLst/>
              <a:gdLst/>
              <a:ahLst/>
              <a:cxnLst/>
              <a:rect l="l" t="t" r="r" b="b"/>
              <a:pathLst>
                <a:path w="4446" h="9598" extrusionOk="0">
                  <a:moveTo>
                    <a:pt x="3848" y="0"/>
                  </a:moveTo>
                  <a:lnTo>
                    <a:pt x="3738" y="44"/>
                  </a:lnTo>
                  <a:lnTo>
                    <a:pt x="3605" y="89"/>
                  </a:lnTo>
                  <a:lnTo>
                    <a:pt x="3495" y="177"/>
                  </a:lnTo>
                  <a:lnTo>
                    <a:pt x="3362" y="266"/>
                  </a:lnTo>
                  <a:lnTo>
                    <a:pt x="3273" y="376"/>
                  </a:lnTo>
                  <a:lnTo>
                    <a:pt x="3185" y="509"/>
                  </a:lnTo>
                  <a:lnTo>
                    <a:pt x="2964" y="818"/>
                  </a:lnTo>
                  <a:lnTo>
                    <a:pt x="2765" y="1172"/>
                  </a:lnTo>
                  <a:lnTo>
                    <a:pt x="2566" y="1526"/>
                  </a:lnTo>
                  <a:lnTo>
                    <a:pt x="2411" y="1880"/>
                  </a:lnTo>
                  <a:lnTo>
                    <a:pt x="2101" y="2610"/>
                  </a:lnTo>
                  <a:lnTo>
                    <a:pt x="1836" y="3361"/>
                  </a:lnTo>
                  <a:lnTo>
                    <a:pt x="1305" y="4865"/>
                  </a:lnTo>
                  <a:lnTo>
                    <a:pt x="1040" y="5639"/>
                  </a:lnTo>
                  <a:lnTo>
                    <a:pt x="775" y="6435"/>
                  </a:lnTo>
                  <a:lnTo>
                    <a:pt x="531" y="7253"/>
                  </a:lnTo>
                  <a:lnTo>
                    <a:pt x="310" y="8049"/>
                  </a:lnTo>
                  <a:lnTo>
                    <a:pt x="133" y="8823"/>
                  </a:lnTo>
                  <a:lnTo>
                    <a:pt x="1" y="9597"/>
                  </a:lnTo>
                  <a:lnTo>
                    <a:pt x="133" y="9443"/>
                  </a:lnTo>
                  <a:lnTo>
                    <a:pt x="288" y="9266"/>
                  </a:lnTo>
                  <a:lnTo>
                    <a:pt x="620" y="8801"/>
                  </a:lnTo>
                  <a:lnTo>
                    <a:pt x="1173" y="8005"/>
                  </a:lnTo>
                  <a:lnTo>
                    <a:pt x="1770" y="7143"/>
                  </a:lnTo>
                  <a:lnTo>
                    <a:pt x="2345" y="6258"/>
                  </a:lnTo>
                  <a:lnTo>
                    <a:pt x="2875" y="5374"/>
                  </a:lnTo>
                  <a:lnTo>
                    <a:pt x="3119" y="4931"/>
                  </a:lnTo>
                  <a:lnTo>
                    <a:pt x="3340" y="4467"/>
                  </a:lnTo>
                  <a:lnTo>
                    <a:pt x="3561" y="4003"/>
                  </a:lnTo>
                  <a:lnTo>
                    <a:pt x="3760" y="3516"/>
                  </a:lnTo>
                  <a:lnTo>
                    <a:pt x="3959" y="3052"/>
                  </a:lnTo>
                  <a:lnTo>
                    <a:pt x="4136" y="2565"/>
                  </a:lnTo>
                  <a:lnTo>
                    <a:pt x="4291" y="2101"/>
                  </a:lnTo>
                  <a:lnTo>
                    <a:pt x="4401" y="1614"/>
                  </a:lnTo>
                  <a:lnTo>
                    <a:pt x="4423" y="1371"/>
                  </a:lnTo>
                  <a:lnTo>
                    <a:pt x="4445" y="1128"/>
                  </a:lnTo>
                  <a:lnTo>
                    <a:pt x="4445" y="885"/>
                  </a:lnTo>
                  <a:lnTo>
                    <a:pt x="4423" y="641"/>
                  </a:lnTo>
                  <a:lnTo>
                    <a:pt x="4401" y="465"/>
                  </a:lnTo>
                  <a:lnTo>
                    <a:pt x="4335" y="310"/>
                  </a:lnTo>
                  <a:lnTo>
                    <a:pt x="4246" y="155"/>
                  </a:lnTo>
                  <a:lnTo>
                    <a:pt x="4180" y="111"/>
                  </a:lnTo>
                  <a:lnTo>
                    <a:pt x="4114" y="67"/>
                  </a:lnTo>
                  <a:lnTo>
                    <a:pt x="3981" y="2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3"/>
            <p:cNvSpPr/>
            <p:nvPr/>
          </p:nvSpPr>
          <p:spPr>
            <a:xfrm>
              <a:off x="6707486" y="-208796"/>
              <a:ext cx="79303" cy="432227"/>
            </a:xfrm>
            <a:custGeom>
              <a:avLst/>
              <a:gdLst/>
              <a:ahLst/>
              <a:cxnLst/>
              <a:rect l="l" t="t" r="r" b="b"/>
              <a:pathLst>
                <a:path w="1903" h="10372" extrusionOk="0">
                  <a:moveTo>
                    <a:pt x="730" y="0"/>
                  </a:moveTo>
                  <a:lnTo>
                    <a:pt x="598" y="45"/>
                  </a:lnTo>
                  <a:lnTo>
                    <a:pt x="509" y="133"/>
                  </a:lnTo>
                  <a:lnTo>
                    <a:pt x="399" y="221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2" y="619"/>
                  </a:lnTo>
                  <a:lnTo>
                    <a:pt x="178" y="752"/>
                  </a:lnTo>
                  <a:lnTo>
                    <a:pt x="89" y="1150"/>
                  </a:lnTo>
                  <a:lnTo>
                    <a:pt x="45" y="1548"/>
                  </a:lnTo>
                  <a:lnTo>
                    <a:pt x="1" y="1946"/>
                  </a:lnTo>
                  <a:lnTo>
                    <a:pt x="1" y="2344"/>
                  </a:lnTo>
                  <a:lnTo>
                    <a:pt x="1" y="3140"/>
                  </a:lnTo>
                  <a:lnTo>
                    <a:pt x="45" y="3936"/>
                  </a:lnTo>
                  <a:lnTo>
                    <a:pt x="133" y="5507"/>
                  </a:lnTo>
                  <a:lnTo>
                    <a:pt x="200" y="6325"/>
                  </a:lnTo>
                  <a:lnTo>
                    <a:pt x="266" y="7165"/>
                  </a:lnTo>
                  <a:lnTo>
                    <a:pt x="355" y="8005"/>
                  </a:lnTo>
                  <a:lnTo>
                    <a:pt x="465" y="8824"/>
                  </a:lnTo>
                  <a:lnTo>
                    <a:pt x="598" y="9620"/>
                  </a:lnTo>
                  <a:lnTo>
                    <a:pt x="775" y="10371"/>
                  </a:lnTo>
                  <a:lnTo>
                    <a:pt x="841" y="10195"/>
                  </a:lnTo>
                  <a:lnTo>
                    <a:pt x="930" y="9951"/>
                  </a:lnTo>
                  <a:lnTo>
                    <a:pt x="1062" y="9399"/>
                  </a:lnTo>
                  <a:lnTo>
                    <a:pt x="1239" y="8448"/>
                  </a:lnTo>
                  <a:lnTo>
                    <a:pt x="1460" y="7430"/>
                  </a:lnTo>
                  <a:lnTo>
                    <a:pt x="1659" y="6391"/>
                  </a:lnTo>
                  <a:lnTo>
                    <a:pt x="1792" y="5374"/>
                  </a:lnTo>
                  <a:lnTo>
                    <a:pt x="1836" y="4865"/>
                  </a:lnTo>
                  <a:lnTo>
                    <a:pt x="1858" y="4357"/>
                  </a:lnTo>
                  <a:lnTo>
                    <a:pt x="1880" y="3826"/>
                  </a:lnTo>
                  <a:lnTo>
                    <a:pt x="1903" y="3317"/>
                  </a:lnTo>
                  <a:lnTo>
                    <a:pt x="1880" y="2809"/>
                  </a:lnTo>
                  <a:lnTo>
                    <a:pt x="1858" y="2300"/>
                  </a:lnTo>
                  <a:lnTo>
                    <a:pt x="1814" y="1791"/>
                  </a:lnTo>
                  <a:lnTo>
                    <a:pt x="1726" y="1305"/>
                  </a:lnTo>
                  <a:lnTo>
                    <a:pt x="1659" y="1062"/>
                  </a:lnTo>
                  <a:lnTo>
                    <a:pt x="1593" y="841"/>
                  </a:lnTo>
                  <a:lnTo>
                    <a:pt x="1482" y="619"/>
                  </a:lnTo>
                  <a:lnTo>
                    <a:pt x="1372" y="398"/>
                  </a:lnTo>
                  <a:lnTo>
                    <a:pt x="1283" y="266"/>
                  </a:lnTo>
                  <a:lnTo>
                    <a:pt x="1151" y="133"/>
                  </a:lnTo>
                  <a:lnTo>
                    <a:pt x="1018" y="4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3"/>
            <p:cNvSpPr/>
            <p:nvPr/>
          </p:nvSpPr>
          <p:spPr>
            <a:xfrm>
              <a:off x="6707486" y="-6061"/>
              <a:ext cx="346549" cy="272788"/>
            </a:xfrm>
            <a:custGeom>
              <a:avLst/>
              <a:gdLst/>
              <a:ahLst/>
              <a:cxnLst/>
              <a:rect l="l" t="t" r="r" b="b"/>
              <a:pathLst>
                <a:path w="8316" h="6546" extrusionOk="0">
                  <a:moveTo>
                    <a:pt x="7763" y="0"/>
                  </a:moveTo>
                  <a:lnTo>
                    <a:pt x="7630" y="22"/>
                  </a:lnTo>
                  <a:lnTo>
                    <a:pt x="7475" y="44"/>
                  </a:lnTo>
                  <a:lnTo>
                    <a:pt x="7342" y="89"/>
                  </a:lnTo>
                  <a:lnTo>
                    <a:pt x="7210" y="155"/>
                  </a:lnTo>
                  <a:lnTo>
                    <a:pt x="6856" y="332"/>
                  </a:lnTo>
                  <a:lnTo>
                    <a:pt x="6502" y="531"/>
                  </a:lnTo>
                  <a:lnTo>
                    <a:pt x="6170" y="752"/>
                  </a:lnTo>
                  <a:lnTo>
                    <a:pt x="5861" y="973"/>
                  </a:lnTo>
                  <a:lnTo>
                    <a:pt x="5220" y="1482"/>
                  </a:lnTo>
                  <a:lnTo>
                    <a:pt x="4622" y="2013"/>
                  </a:lnTo>
                  <a:lnTo>
                    <a:pt x="3450" y="3052"/>
                  </a:lnTo>
                  <a:lnTo>
                    <a:pt x="2831" y="3605"/>
                  </a:lnTo>
                  <a:lnTo>
                    <a:pt x="2212" y="4180"/>
                  </a:lnTo>
                  <a:lnTo>
                    <a:pt x="1615" y="4755"/>
                  </a:lnTo>
                  <a:lnTo>
                    <a:pt x="1040" y="5352"/>
                  </a:lnTo>
                  <a:lnTo>
                    <a:pt x="487" y="5949"/>
                  </a:lnTo>
                  <a:lnTo>
                    <a:pt x="1" y="6546"/>
                  </a:lnTo>
                  <a:lnTo>
                    <a:pt x="200" y="6502"/>
                  </a:lnTo>
                  <a:lnTo>
                    <a:pt x="421" y="6413"/>
                  </a:lnTo>
                  <a:lnTo>
                    <a:pt x="930" y="6170"/>
                  </a:lnTo>
                  <a:lnTo>
                    <a:pt x="1814" y="5750"/>
                  </a:lnTo>
                  <a:lnTo>
                    <a:pt x="2743" y="5285"/>
                  </a:lnTo>
                  <a:lnTo>
                    <a:pt x="3672" y="4777"/>
                  </a:lnTo>
                  <a:lnTo>
                    <a:pt x="4556" y="4268"/>
                  </a:lnTo>
                  <a:lnTo>
                    <a:pt x="4998" y="3981"/>
                  </a:lnTo>
                  <a:lnTo>
                    <a:pt x="5419" y="3693"/>
                  </a:lnTo>
                  <a:lnTo>
                    <a:pt x="5839" y="3406"/>
                  </a:lnTo>
                  <a:lnTo>
                    <a:pt x="6259" y="3096"/>
                  </a:lnTo>
                  <a:lnTo>
                    <a:pt x="6657" y="2764"/>
                  </a:lnTo>
                  <a:lnTo>
                    <a:pt x="7033" y="2411"/>
                  </a:lnTo>
                  <a:lnTo>
                    <a:pt x="7387" y="2079"/>
                  </a:lnTo>
                  <a:lnTo>
                    <a:pt x="7718" y="1703"/>
                  </a:lnTo>
                  <a:lnTo>
                    <a:pt x="7873" y="1526"/>
                  </a:lnTo>
                  <a:lnTo>
                    <a:pt x="8006" y="1305"/>
                  </a:lnTo>
                  <a:lnTo>
                    <a:pt x="8116" y="1106"/>
                  </a:lnTo>
                  <a:lnTo>
                    <a:pt x="8227" y="885"/>
                  </a:lnTo>
                  <a:lnTo>
                    <a:pt x="8271" y="708"/>
                  </a:lnTo>
                  <a:lnTo>
                    <a:pt x="8315" y="531"/>
                  </a:lnTo>
                  <a:lnTo>
                    <a:pt x="8293" y="376"/>
                  </a:lnTo>
                  <a:lnTo>
                    <a:pt x="8271" y="288"/>
                  </a:lnTo>
                  <a:lnTo>
                    <a:pt x="8227" y="221"/>
                  </a:lnTo>
                  <a:lnTo>
                    <a:pt x="8139" y="111"/>
                  </a:lnTo>
                  <a:lnTo>
                    <a:pt x="8028" y="44"/>
                  </a:lnTo>
                  <a:lnTo>
                    <a:pt x="7895" y="22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3"/>
            <p:cNvSpPr/>
            <p:nvPr/>
          </p:nvSpPr>
          <p:spPr>
            <a:xfrm>
              <a:off x="6619933" y="260266"/>
              <a:ext cx="423059" cy="111516"/>
            </a:xfrm>
            <a:custGeom>
              <a:avLst/>
              <a:gdLst/>
              <a:ahLst/>
              <a:cxnLst/>
              <a:rect l="l" t="t" r="r" b="b"/>
              <a:pathLst>
                <a:path w="10152" h="2676" extrusionOk="0">
                  <a:moveTo>
                    <a:pt x="8868" y="0"/>
                  </a:moveTo>
                  <a:lnTo>
                    <a:pt x="8470" y="22"/>
                  </a:lnTo>
                  <a:lnTo>
                    <a:pt x="8072" y="88"/>
                  </a:lnTo>
                  <a:lnTo>
                    <a:pt x="7696" y="155"/>
                  </a:lnTo>
                  <a:lnTo>
                    <a:pt x="6900" y="332"/>
                  </a:lnTo>
                  <a:lnTo>
                    <a:pt x="6149" y="531"/>
                  </a:lnTo>
                  <a:lnTo>
                    <a:pt x="4623" y="951"/>
                  </a:lnTo>
                  <a:lnTo>
                    <a:pt x="3827" y="1194"/>
                  </a:lnTo>
                  <a:lnTo>
                    <a:pt x="3008" y="1437"/>
                  </a:lnTo>
                  <a:lnTo>
                    <a:pt x="2212" y="1703"/>
                  </a:lnTo>
                  <a:lnTo>
                    <a:pt x="1438" y="1968"/>
                  </a:lnTo>
                  <a:lnTo>
                    <a:pt x="686" y="2278"/>
                  </a:lnTo>
                  <a:lnTo>
                    <a:pt x="1" y="2609"/>
                  </a:lnTo>
                  <a:lnTo>
                    <a:pt x="178" y="2632"/>
                  </a:lnTo>
                  <a:lnTo>
                    <a:pt x="421" y="2654"/>
                  </a:lnTo>
                  <a:lnTo>
                    <a:pt x="996" y="2676"/>
                  </a:lnTo>
                  <a:lnTo>
                    <a:pt x="1969" y="2654"/>
                  </a:lnTo>
                  <a:lnTo>
                    <a:pt x="3031" y="2654"/>
                  </a:lnTo>
                  <a:lnTo>
                    <a:pt x="4070" y="2632"/>
                  </a:lnTo>
                  <a:lnTo>
                    <a:pt x="5087" y="2543"/>
                  </a:lnTo>
                  <a:lnTo>
                    <a:pt x="5596" y="2477"/>
                  </a:lnTo>
                  <a:lnTo>
                    <a:pt x="6104" y="2410"/>
                  </a:lnTo>
                  <a:lnTo>
                    <a:pt x="6613" y="2322"/>
                  </a:lnTo>
                  <a:lnTo>
                    <a:pt x="7122" y="2211"/>
                  </a:lnTo>
                  <a:lnTo>
                    <a:pt x="7630" y="2101"/>
                  </a:lnTo>
                  <a:lnTo>
                    <a:pt x="8117" y="1968"/>
                  </a:lnTo>
                  <a:lnTo>
                    <a:pt x="8603" y="1813"/>
                  </a:lnTo>
                  <a:lnTo>
                    <a:pt x="9045" y="1614"/>
                  </a:lnTo>
                  <a:lnTo>
                    <a:pt x="9267" y="1504"/>
                  </a:lnTo>
                  <a:lnTo>
                    <a:pt x="9488" y="1393"/>
                  </a:lnTo>
                  <a:lnTo>
                    <a:pt x="9687" y="1260"/>
                  </a:lnTo>
                  <a:lnTo>
                    <a:pt x="9864" y="1084"/>
                  </a:lnTo>
                  <a:lnTo>
                    <a:pt x="9996" y="973"/>
                  </a:lnTo>
                  <a:lnTo>
                    <a:pt x="10085" y="818"/>
                  </a:lnTo>
                  <a:lnTo>
                    <a:pt x="10151" y="663"/>
                  </a:lnTo>
                  <a:lnTo>
                    <a:pt x="10151" y="597"/>
                  </a:lnTo>
                  <a:lnTo>
                    <a:pt x="10151" y="509"/>
                  </a:lnTo>
                  <a:lnTo>
                    <a:pt x="10129" y="376"/>
                  </a:lnTo>
                  <a:lnTo>
                    <a:pt x="10063" y="265"/>
                  </a:lnTo>
                  <a:lnTo>
                    <a:pt x="9952" y="177"/>
                  </a:lnTo>
                  <a:lnTo>
                    <a:pt x="9841" y="111"/>
                  </a:lnTo>
                  <a:lnTo>
                    <a:pt x="9709" y="66"/>
                  </a:lnTo>
                  <a:lnTo>
                    <a:pt x="9554" y="22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3"/>
            <p:cNvSpPr/>
            <p:nvPr/>
          </p:nvSpPr>
          <p:spPr>
            <a:xfrm>
              <a:off x="6572969" y="-39232"/>
              <a:ext cx="79261" cy="432227"/>
            </a:xfrm>
            <a:custGeom>
              <a:avLst/>
              <a:gdLst/>
              <a:ahLst/>
              <a:cxnLst/>
              <a:rect l="l" t="t" r="r" b="b"/>
              <a:pathLst>
                <a:path w="1902" h="10372" extrusionOk="0">
                  <a:moveTo>
                    <a:pt x="730" y="0"/>
                  </a:moveTo>
                  <a:lnTo>
                    <a:pt x="619" y="44"/>
                  </a:lnTo>
                  <a:lnTo>
                    <a:pt x="509" y="133"/>
                  </a:lnTo>
                  <a:lnTo>
                    <a:pt x="420" y="243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1" y="619"/>
                  </a:lnTo>
                  <a:lnTo>
                    <a:pt x="177" y="774"/>
                  </a:lnTo>
                  <a:lnTo>
                    <a:pt x="111" y="1150"/>
                  </a:lnTo>
                  <a:lnTo>
                    <a:pt x="44" y="1548"/>
                  </a:lnTo>
                  <a:lnTo>
                    <a:pt x="22" y="1946"/>
                  </a:lnTo>
                  <a:lnTo>
                    <a:pt x="0" y="2344"/>
                  </a:lnTo>
                  <a:lnTo>
                    <a:pt x="22" y="3140"/>
                  </a:lnTo>
                  <a:lnTo>
                    <a:pt x="44" y="3936"/>
                  </a:lnTo>
                  <a:lnTo>
                    <a:pt x="155" y="5506"/>
                  </a:lnTo>
                  <a:lnTo>
                    <a:pt x="199" y="6347"/>
                  </a:lnTo>
                  <a:lnTo>
                    <a:pt x="266" y="7187"/>
                  </a:lnTo>
                  <a:lnTo>
                    <a:pt x="354" y="8005"/>
                  </a:lnTo>
                  <a:lnTo>
                    <a:pt x="465" y="8846"/>
                  </a:lnTo>
                  <a:lnTo>
                    <a:pt x="619" y="9620"/>
                  </a:lnTo>
                  <a:lnTo>
                    <a:pt x="796" y="10371"/>
                  </a:lnTo>
                  <a:lnTo>
                    <a:pt x="863" y="10194"/>
                  </a:lnTo>
                  <a:lnTo>
                    <a:pt x="929" y="9973"/>
                  </a:lnTo>
                  <a:lnTo>
                    <a:pt x="1062" y="9420"/>
                  </a:lnTo>
                  <a:lnTo>
                    <a:pt x="1261" y="8447"/>
                  </a:lnTo>
                  <a:lnTo>
                    <a:pt x="1482" y="7430"/>
                  </a:lnTo>
                  <a:lnTo>
                    <a:pt x="1659" y="6391"/>
                  </a:lnTo>
                  <a:lnTo>
                    <a:pt x="1791" y="5374"/>
                  </a:lnTo>
                  <a:lnTo>
                    <a:pt x="1836" y="4865"/>
                  </a:lnTo>
                  <a:lnTo>
                    <a:pt x="1880" y="4357"/>
                  </a:lnTo>
                  <a:lnTo>
                    <a:pt x="1902" y="3848"/>
                  </a:lnTo>
                  <a:lnTo>
                    <a:pt x="1902" y="3317"/>
                  </a:lnTo>
                  <a:lnTo>
                    <a:pt x="1902" y="2809"/>
                  </a:lnTo>
                  <a:lnTo>
                    <a:pt x="1858" y="2300"/>
                  </a:lnTo>
                  <a:lnTo>
                    <a:pt x="1813" y="1813"/>
                  </a:lnTo>
                  <a:lnTo>
                    <a:pt x="1725" y="1327"/>
                  </a:lnTo>
                  <a:lnTo>
                    <a:pt x="1681" y="1084"/>
                  </a:lnTo>
                  <a:lnTo>
                    <a:pt x="1592" y="840"/>
                  </a:lnTo>
                  <a:lnTo>
                    <a:pt x="1504" y="619"/>
                  </a:lnTo>
                  <a:lnTo>
                    <a:pt x="1393" y="398"/>
                  </a:lnTo>
                  <a:lnTo>
                    <a:pt x="1283" y="266"/>
                  </a:lnTo>
                  <a:lnTo>
                    <a:pt x="1172" y="133"/>
                  </a:lnTo>
                  <a:lnTo>
                    <a:pt x="1040" y="44"/>
                  </a:lnTo>
                  <a:lnTo>
                    <a:pt x="951" y="2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3"/>
            <p:cNvSpPr/>
            <p:nvPr/>
          </p:nvSpPr>
          <p:spPr>
            <a:xfrm>
              <a:off x="6308475" y="-41107"/>
              <a:ext cx="587041" cy="680137"/>
            </a:xfrm>
            <a:custGeom>
              <a:avLst/>
              <a:gdLst/>
              <a:ahLst/>
              <a:cxnLst/>
              <a:rect l="l" t="t" r="r" b="b"/>
              <a:pathLst>
                <a:path w="14087" h="16321" extrusionOk="0">
                  <a:moveTo>
                    <a:pt x="13998" y="1"/>
                  </a:moveTo>
                  <a:lnTo>
                    <a:pt x="13954" y="23"/>
                  </a:lnTo>
                  <a:lnTo>
                    <a:pt x="13910" y="45"/>
                  </a:lnTo>
                  <a:lnTo>
                    <a:pt x="13888" y="67"/>
                  </a:lnTo>
                  <a:lnTo>
                    <a:pt x="13291" y="1284"/>
                  </a:lnTo>
                  <a:lnTo>
                    <a:pt x="12672" y="2478"/>
                  </a:lnTo>
                  <a:lnTo>
                    <a:pt x="12008" y="3628"/>
                  </a:lnTo>
                  <a:lnTo>
                    <a:pt x="11301" y="4777"/>
                  </a:lnTo>
                  <a:lnTo>
                    <a:pt x="10549" y="5883"/>
                  </a:lnTo>
                  <a:lnTo>
                    <a:pt x="9753" y="6967"/>
                  </a:lnTo>
                  <a:lnTo>
                    <a:pt x="8934" y="8028"/>
                  </a:lnTo>
                  <a:lnTo>
                    <a:pt x="8094" y="9067"/>
                  </a:lnTo>
                  <a:lnTo>
                    <a:pt x="7188" y="10063"/>
                  </a:lnTo>
                  <a:lnTo>
                    <a:pt x="6281" y="11036"/>
                  </a:lnTo>
                  <a:lnTo>
                    <a:pt x="5308" y="11964"/>
                  </a:lnTo>
                  <a:lnTo>
                    <a:pt x="4335" y="12871"/>
                  </a:lnTo>
                  <a:lnTo>
                    <a:pt x="3296" y="13733"/>
                  </a:lnTo>
                  <a:lnTo>
                    <a:pt x="2256" y="14574"/>
                  </a:lnTo>
                  <a:lnTo>
                    <a:pt x="1173" y="15370"/>
                  </a:lnTo>
                  <a:lnTo>
                    <a:pt x="67" y="16122"/>
                  </a:lnTo>
                  <a:lnTo>
                    <a:pt x="23" y="16166"/>
                  </a:lnTo>
                  <a:lnTo>
                    <a:pt x="1" y="16210"/>
                  </a:lnTo>
                  <a:lnTo>
                    <a:pt x="1" y="16232"/>
                  </a:lnTo>
                  <a:lnTo>
                    <a:pt x="23" y="16276"/>
                  </a:lnTo>
                  <a:lnTo>
                    <a:pt x="67" y="16321"/>
                  </a:lnTo>
                  <a:lnTo>
                    <a:pt x="178" y="16321"/>
                  </a:lnTo>
                  <a:lnTo>
                    <a:pt x="1305" y="15547"/>
                  </a:lnTo>
                  <a:lnTo>
                    <a:pt x="2389" y="14728"/>
                  </a:lnTo>
                  <a:lnTo>
                    <a:pt x="3450" y="13910"/>
                  </a:lnTo>
                  <a:lnTo>
                    <a:pt x="4468" y="13026"/>
                  </a:lnTo>
                  <a:lnTo>
                    <a:pt x="5463" y="12119"/>
                  </a:lnTo>
                  <a:lnTo>
                    <a:pt x="6436" y="11168"/>
                  </a:lnTo>
                  <a:lnTo>
                    <a:pt x="7364" y="10195"/>
                  </a:lnTo>
                  <a:lnTo>
                    <a:pt x="8249" y="9200"/>
                  </a:lnTo>
                  <a:lnTo>
                    <a:pt x="9111" y="8161"/>
                  </a:lnTo>
                  <a:lnTo>
                    <a:pt x="9930" y="7099"/>
                  </a:lnTo>
                  <a:lnTo>
                    <a:pt x="10726" y="6016"/>
                  </a:lnTo>
                  <a:lnTo>
                    <a:pt x="11478" y="4888"/>
                  </a:lnTo>
                  <a:lnTo>
                    <a:pt x="12185" y="3738"/>
                  </a:lnTo>
                  <a:lnTo>
                    <a:pt x="12849" y="2566"/>
                  </a:lnTo>
                  <a:lnTo>
                    <a:pt x="13490" y="1372"/>
                  </a:lnTo>
                  <a:lnTo>
                    <a:pt x="14087" y="156"/>
                  </a:lnTo>
                  <a:lnTo>
                    <a:pt x="14087" y="112"/>
                  </a:lnTo>
                  <a:lnTo>
                    <a:pt x="14087" y="67"/>
                  </a:lnTo>
                  <a:lnTo>
                    <a:pt x="14065" y="45"/>
                  </a:lnTo>
                  <a:lnTo>
                    <a:pt x="14043" y="23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3"/>
          <p:cNvGrpSpPr/>
          <p:nvPr/>
        </p:nvGrpSpPr>
        <p:grpSpPr>
          <a:xfrm flipH="1">
            <a:off x="8480760" y="3716015"/>
            <a:ext cx="679672" cy="1427496"/>
            <a:chOff x="44" y="3897302"/>
            <a:chExt cx="595108" cy="1249887"/>
          </a:xfrm>
        </p:grpSpPr>
        <p:sp>
          <p:nvSpPr>
            <p:cNvPr id="413" name="Google Shape;413;p13"/>
            <p:cNvSpPr/>
            <p:nvPr/>
          </p:nvSpPr>
          <p:spPr>
            <a:xfrm flipH="1">
              <a:off x="44" y="3897302"/>
              <a:ext cx="595108" cy="1249887"/>
            </a:xfrm>
            <a:custGeom>
              <a:avLst/>
              <a:gdLst/>
              <a:ahLst/>
              <a:cxnLst/>
              <a:rect l="l" t="t" r="r" b="b"/>
              <a:pathLst>
                <a:path w="44569" h="93607" extrusionOk="0">
                  <a:moveTo>
                    <a:pt x="6224" y="0"/>
                  </a:moveTo>
                  <a:lnTo>
                    <a:pt x="5848" y="42"/>
                  </a:lnTo>
                  <a:lnTo>
                    <a:pt x="5430" y="126"/>
                  </a:lnTo>
                  <a:lnTo>
                    <a:pt x="5096" y="251"/>
                  </a:lnTo>
                  <a:lnTo>
                    <a:pt x="4720" y="376"/>
                  </a:lnTo>
                  <a:lnTo>
                    <a:pt x="4344" y="543"/>
                  </a:lnTo>
                  <a:lnTo>
                    <a:pt x="4010" y="710"/>
                  </a:lnTo>
                  <a:lnTo>
                    <a:pt x="3383" y="1128"/>
                  </a:lnTo>
                  <a:lnTo>
                    <a:pt x="2757" y="1671"/>
                  </a:lnTo>
                  <a:lnTo>
                    <a:pt x="2214" y="2256"/>
                  </a:lnTo>
                  <a:lnTo>
                    <a:pt x="1754" y="2883"/>
                  </a:lnTo>
                  <a:lnTo>
                    <a:pt x="1337" y="3551"/>
                  </a:lnTo>
                  <a:lnTo>
                    <a:pt x="1003" y="4261"/>
                  </a:lnTo>
                  <a:lnTo>
                    <a:pt x="710" y="4971"/>
                  </a:lnTo>
                  <a:lnTo>
                    <a:pt x="501" y="5723"/>
                  </a:lnTo>
                  <a:lnTo>
                    <a:pt x="334" y="6517"/>
                  </a:lnTo>
                  <a:lnTo>
                    <a:pt x="209" y="7268"/>
                  </a:lnTo>
                  <a:lnTo>
                    <a:pt x="125" y="8062"/>
                  </a:lnTo>
                  <a:lnTo>
                    <a:pt x="42" y="8856"/>
                  </a:lnTo>
                  <a:lnTo>
                    <a:pt x="0" y="9649"/>
                  </a:lnTo>
                  <a:lnTo>
                    <a:pt x="0" y="11195"/>
                  </a:lnTo>
                  <a:lnTo>
                    <a:pt x="84" y="12740"/>
                  </a:lnTo>
                  <a:lnTo>
                    <a:pt x="84" y="12949"/>
                  </a:lnTo>
                  <a:lnTo>
                    <a:pt x="167" y="14119"/>
                  </a:lnTo>
                  <a:lnTo>
                    <a:pt x="292" y="15288"/>
                  </a:lnTo>
                  <a:lnTo>
                    <a:pt x="460" y="16458"/>
                  </a:lnTo>
                  <a:lnTo>
                    <a:pt x="668" y="17586"/>
                  </a:lnTo>
                  <a:lnTo>
                    <a:pt x="1086" y="19925"/>
                  </a:lnTo>
                  <a:lnTo>
                    <a:pt x="1629" y="22222"/>
                  </a:lnTo>
                  <a:lnTo>
                    <a:pt x="1671" y="22431"/>
                  </a:lnTo>
                  <a:lnTo>
                    <a:pt x="2214" y="24519"/>
                  </a:lnTo>
                  <a:lnTo>
                    <a:pt x="2924" y="27109"/>
                  </a:lnTo>
                  <a:lnTo>
                    <a:pt x="3718" y="29657"/>
                  </a:lnTo>
                  <a:lnTo>
                    <a:pt x="4553" y="32247"/>
                  </a:lnTo>
                  <a:lnTo>
                    <a:pt x="5430" y="34753"/>
                  </a:lnTo>
                  <a:lnTo>
                    <a:pt x="5514" y="35004"/>
                  </a:lnTo>
                  <a:lnTo>
                    <a:pt x="6516" y="37677"/>
                  </a:lnTo>
                  <a:lnTo>
                    <a:pt x="7560" y="40308"/>
                  </a:lnTo>
                  <a:lnTo>
                    <a:pt x="8688" y="42940"/>
                  </a:lnTo>
                  <a:lnTo>
                    <a:pt x="9816" y="45571"/>
                  </a:lnTo>
                  <a:lnTo>
                    <a:pt x="9941" y="45822"/>
                  </a:lnTo>
                  <a:lnTo>
                    <a:pt x="11236" y="48579"/>
                  </a:lnTo>
                  <a:lnTo>
                    <a:pt x="12615" y="51336"/>
                  </a:lnTo>
                  <a:lnTo>
                    <a:pt x="13993" y="54051"/>
                  </a:lnTo>
                  <a:lnTo>
                    <a:pt x="15455" y="56766"/>
                  </a:lnTo>
                  <a:lnTo>
                    <a:pt x="16959" y="59439"/>
                  </a:lnTo>
                  <a:lnTo>
                    <a:pt x="18546" y="62071"/>
                  </a:lnTo>
                  <a:lnTo>
                    <a:pt x="20133" y="64702"/>
                  </a:lnTo>
                  <a:lnTo>
                    <a:pt x="21804" y="67292"/>
                  </a:lnTo>
                  <a:lnTo>
                    <a:pt x="22013" y="67584"/>
                  </a:lnTo>
                  <a:lnTo>
                    <a:pt x="24143" y="70801"/>
                  </a:lnTo>
                  <a:lnTo>
                    <a:pt x="26357" y="74017"/>
                  </a:lnTo>
                  <a:lnTo>
                    <a:pt x="28654" y="77150"/>
                  </a:lnTo>
                  <a:lnTo>
                    <a:pt x="30994" y="80241"/>
                  </a:lnTo>
                  <a:lnTo>
                    <a:pt x="31244" y="80575"/>
                  </a:lnTo>
                  <a:lnTo>
                    <a:pt x="33876" y="83916"/>
                  </a:lnTo>
                  <a:lnTo>
                    <a:pt x="36591" y="87216"/>
                  </a:lnTo>
                  <a:lnTo>
                    <a:pt x="39306" y="90432"/>
                  </a:lnTo>
                  <a:lnTo>
                    <a:pt x="42104" y="93607"/>
                  </a:lnTo>
                  <a:lnTo>
                    <a:pt x="42230" y="93273"/>
                  </a:lnTo>
                  <a:lnTo>
                    <a:pt x="42355" y="92939"/>
                  </a:lnTo>
                  <a:lnTo>
                    <a:pt x="42773" y="91602"/>
                  </a:lnTo>
                  <a:lnTo>
                    <a:pt x="42940" y="90934"/>
                  </a:lnTo>
                  <a:lnTo>
                    <a:pt x="43065" y="90391"/>
                  </a:lnTo>
                  <a:lnTo>
                    <a:pt x="43608" y="85712"/>
                  </a:lnTo>
                  <a:lnTo>
                    <a:pt x="43859" y="83373"/>
                  </a:lnTo>
                  <a:lnTo>
                    <a:pt x="44109" y="80992"/>
                  </a:lnTo>
                  <a:lnTo>
                    <a:pt x="44276" y="78653"/>
                  </a:lnTo>
                  <a:lnTo>
                    <a:pt x="44444" y="76272"/>
                  </a:lnTo>
                  <a:lnTo>
                    <a:pt x="44527" y="73892"/>
                  </a:lnTo>
                  <a:lnTo>
                    <a:pt x="44569" y="71552"/>
                  </a:lnTo>
                  <a:lnTo>
                    <a:pt x="44527" y="69213"/>
                  </a:lnTo>
                  <a:lnTo>
                    <a:pt x="44402" y="66874"/>
                  </a:lnTo>
                  <a:lnTo>
                    <a:pt x="44193" y="64535"/>
                  </a:lnTo>
                  <a:lnTo>
                    <a:pt x="44068" y="63407"/>
                  </a:lnTo>
                  <a:lnTo>
                    <a:pt x="43901" y="62238"/>
                  </a:lnTo>
                  <a:lnTo>
                    <a:pt x="43692" y="61110"/>
                  </a:lnTo>
                  <a:lnTo>
                    <a:pt x="43483" y="59940"/>
                  </a:lnTo>
                  <a:lnTo>
                    <a:pt x="43232" y="58813"/>
                  </a:lnTo>
                  <a:lnTo>
                    <a:pt x="42982" y="57685"/>
                  </a:lnTo>
                  <a:lnTo>
                    <a:pt x="42647" y="56557"/>
                  </a:lnTo>
                  <a:lnTo>
                    <a:pt x="42313" y="55471"/>
                  </a:lnTo>
                  <a:lnTo>
                    <a:pt x="41979" y="54343"/>
                  </a:lnTo>
                  <a:lnTo>
                    <a:pt x="41561" y="53257"/>
                  </a:lnTo>
                  <a:lnTo>
                    <a:pt x="41227" y="52422"/>
                  </a:lnTo>
                  <a:lnTo>
                    <a:pt x="40893" y="51628"/>
                  </a:lnTo>
                  <a:lnTo>
                    <a:pt x="40475" y="50876"/>
                  </a:lnTo>
                  <a:lnTo>
                    <a:pt x="40016" y="50166"/>
                  </a:lnTo>
                  <a:lnTo>
                    <a:pt x="39891" y="49957"/>
                  </a:lnTo>
                  <a:lnTo>
                    <a:pt x="39598" y="49623"/>
                  </a:lnTo>
                  <a:lnTo>
                    <a:pt x="39306" y="49289"/>
                  </a:lnTo>
                  <a:lnTo>
                    <a:pt x="39013" y="48997"/>
                  </a:lnTo>
                  <a:lnTo>
                    <a:pt x="38679" y="48704"/>
                  </a:lnTo>
                  <a:lnTo>
                    <a:pt x="38387" y="48537"/>
                  </a:lnTo>
                  <a:lnTo>
                    <a:pt x="38094" y="48328"/>
                  </a:lnTo>
                  <a:lnTo>
                    <a:pt x="37760" y="48203"/>
                  </a:lnTo>
                  <a:lnTo>
                    <a:pt x="37468" y="48078"/>
                  </a:lnTo>
                  <a:lnTo>
                    <a:pt x="37134" y="47952"/>
                  </a:lnTo>
                  <a:lnTo>
                    <a:pt x="36800" y="47869"/>
                  </a:lnTo>
                  <a:lnTo>
                    <a:pt x="36424" y="47827"/>
                  </a:lnTo>
                  <a:lnTo>
                    <a:pt x="36090" y="47785"/>
                  </a:lnTo>
                  <a:lnTo>
                    <a:pt x="35755" y="47785"/>
                  </a:lnTo>
                  <a:lnTo>
                    <a:pt x="35421" y="47827"/>
                  </a:lnTo>
                  <a:lnTo>
                    <a:pt x="35087" y="47869"/>
                  </a:lnTo>
                  <a:lnTo>
                    <a:pt x="34795" y="47952"/>
                  </a:lnTo>
                  <a:lnTo>
                    <a:pt x="34460" y="48078"/>
                  </a:lnTo>
                  <a:lnTo>
                    <a:pt x="34168" y="48245"/>
                  </a:lnTo>
                  <a:lnTo>
                    <a:pt x="33917" y="48412"/>
                  </a:lnTo>
                  <a:lnTo>
                    <a:pt x="33625" y="48621"/>
                  </a:lnTo>
                  <a:lnTo>
                    <a:pt x="31912" y="41603"/>
                  </a:lnTo>
                  <a:lnTo>
                    <a:pt x="31829" y="41269"/>
                  </a:lnTo>
                  <a:lnTo>
                    <a:pt x="30659" y="36842"/>
                  </a:lnTo>
                  <a:lnTo>
                    <a:pt x="30116" y="34920"/>
                  </a:lnTo>
                  <a:lnTo>
                    <a:pt x="29573" y="33124"/>
                  </a:lnTo>
                  <a:lnTo>
                    <a:pt x="29072" y="31411"/>
                  </a:lnTo>
                  <a:lnTo>
                    <a:pt x="28487" y="29782"/>
                  </a:lnTo>
                  <a:lnTo>
                    <a:pt x="27861" y="28112"/>
                  </a:lnTo>
                  <a:lnTo>
                    <a:pt x="27192" y="26357"/>
                  </a:lnTo>
                  <a:lnTo>
                    <a:pt x="27067" y="26107"/>
                  </a:lnTo>
                  <a:lnTo>
                    <a:pt x="26023" y="23600"/>
                  </a:lnTo>
                  <a:lnTo>
                    <a:pt x="25104" y="21512"/>
                  </a:lnTo>
                  <a:lnTo>
                    <a:pt x="24185" y="19423"/>
                  </a:lnTo>
                  <a:lnTo>
                    <a:pt x="23224" y="17377"/>
                  </a:lnTo>
                  <a:lnTo>
                    <a:pt x="22180" y="15330"/>
                  </a:lnTo>
                  <a:lnTo>
                    <a:pt x="21094" y="13325"/>
                  </a:lnTo>
                  <a:lnTo>
                    <a:pt x="19924" y="11362"/>
                  </a:lnTo>
                  <a:lnTo>
                    <a:pt x="19340" y="10401"/>
                  </a:lnTo>
                  <a:lnTo>
                    <a:pt x="18713" y="9482"/>
                  </a:lnTo>
                  <a:lnTo>
                    <a:pt x="18045" y="8563"/>
                  </a:lnTo>
                  <a:lnTo>
                    <a:pt x="17376" y="7686"/>
                  </a:lnTo>
                  <a:lnTo>
                    <a:pt x="17209" y="7477"/>
                  </a:lnTo>
                  <a:lnTo>
                    <a:pt x="16583" y="6725"/>
                  </a:lnTo>
                  <a:lnTo>
                    <a:pt x="15956" y="5974"/>
                  </a:lnTo>
                  <a:lnTo>
                    <a:pt x="15330" y="5263"/>
                  </a:lnTo>
                  <a:lnTo>
                    <a:pt x="14620" y="4595"/>
                  </a:lnTo>
                  <a:lnTo>
                    <a:pt x="13910" y="3927"/>
                  </a:lnTo>
                  <a:lnTo>
                    <a:pt x="13199" y="3258"/>
                  </a:lnTo>
                  <a:lnTo>
                    <a:pt x="12448" y="2632"/>
                  </a:lnTo>
                  <a:lnTo>
                    <a:pt x="11654" y="2047"/>
                  </a:lnTo>
                  <a:lnTo>
                    <a:pt x="11069" y="1629"/>
                  </a:lnTo>
                  <a:lnTo>
                    <a:pt x="10443" y="1212"/>
                  </a:lnTo>
                  <a:lnTo>
                    <a:pt x="9774" y="836"/>
                  </a:lnTo>
                  <a:lnTo>
                    <a:pt x="9106" y="543"/>
                  </a:lnTo>
                  <a:lnTo>
                    <a:pt x="8396" y="251"/>
                  </a:lnTo>
                  <a:lnTo>
                    <a:pt x="7686" y="84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3"/>
            <p:cNvSpPr/>
            <p:nvPr/>
          </p:nvSpPr>
          <p:spPr>
            <a:xfrm flipH="1">
              <a:off x="28477" y="3901201"/>
              <a:ext cx="501413" cy="1243211"/>
            </a:xfrm>
            <a:custGeom>
              <a:avLst/>
              <a:gdLst/>
              <a:ahLst/>
              <a:cxnLst/>
              <a:rect l="l" t="t" r="r" b="b"/>
              <a:pathLst>
                <a:path w="37552" h="93107" extrusionOk="0">
                  <a:moveTo>
                    <a:pt x="125" y="1"/>
                  </a:moveTo>
                  <a:lnTo>
                    <a:pt x="42" y="43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2924" y="5723"/>
                  </a:lnTo>
                  <a:lnTo>
                    <a:pt x="5764" y="11279"/>
                  </a:lnTo>
                  <a:lnTo>
                    <a:pt x="8521" y="16918"/>
                  </a:lnTo>
                  <a:lnTo>
                    <a:pt x="11195" y="22598"/>
                  </a:lnTo>
                  <a:lnTo>
                    <a:pt x="13784" y="28279"/>
                  </a:lnTo>
                  <a:lnTo>
                    <a:pt x="16332" y="34002"/>
                  </a:lnTo>
                  <a:lnTo>
                    <a:pt x="18797" y="39808"/>
                  </a:lnTo>
                  <a:lnTo>
                    <a:pt x="21178" y="45572"/>
                  </a:lnTo>
                  <a:lnTo>
                    <a:pt x="23475" y="51420"/>
                  </a:lnTo>
                  <a:lnTo>
                    <a:pt x="25689" y="57267"/>
                  </a:lnTo>
                  <a:lnTo>
                    <a:pt x="27861" y="63199"/>
                  </a:lnTo>
                  <a:lnTo>
                    <a:pt x="29908" y="69088"/>
                  </a:lnTo>
                  <a:lnTo>
                    <a:pt x="31913" y="75062"/>
                  </a:lnTo>
                  <a:lnTo>
                    <a:pt x="33792" y="80993"/>
                  </a:lnTo>
                  <a:lnTo>
                    <a:pt x="35630" y="87008"/>
                  </a:lnTo>
                  <a:lnTo>
                    <a:pt x="37384" y="93023"/>
                  </a:lnTo>
                  <a:lnTo>
                    <a:pt x="37426" y="93064"/>
                  </a:lnTo>
                  <a:lnTo>
                    <a:pt x="37468" y="93106"/>
                  </a:lnTo>
                  <a:lnTo>
                    <a:pt x="37510" y="93106"/>
                  </a:lnTo>
                  <a:lnTo>
                    <a:pt x="37552" y="93023"/>
                  </a:lnTo>
                  <a:lnTo>
                    <a:pt x="37552" y="92981"/>
                  </a:lnTo>
                  <a:lnTo>
                    <a:pt x="35839" y="86966"/>
                  </a:lnTo>
                  <a:lnTo>
                    <a:pt x="34001" y="80951"/>
                  </a:lnTo>
                  <a:lnTo>
                    <a:pt x="32080" y="74978"/>
                  </a:lnTo>
                  <a:lnTo>
                    <a:pt x="30116" y="69047"/>
                  </a:lnTo>
                  <a:lnTo>
                    <a:pt x="28028" y="63115"/>
                  </a:lnTo>
                  <a:lnTo>
                    <a:pt x="25898" y="57226"/>
                  </a:lnTo>
                  <a:lnTo>
                    <a:pt x="23642" y="51336"/>
                  </a:lnTo>
                  <a:lnTo>
                    <a:pt x="21345" y="45530"/>
                  </a:lnTo>
                  <a:lnTo>
                    <a:pt x="18964" y="39724"/>
                  </a:lnTo>
                  <a:lnTo>
                    <a:pt x="16499" y="33960"/>
                  </a:lnTo>
                  <a:lnTo>
                    <a:pt x="13993" y="28196"/>
                  </a:lnTo>
                  <a:lnTo>
                    <a:pt x="11362" y="22515"/>
                  </a:lnTo>
                  <a:lnTo>
                    <a:pt x="8688" y="16834"/>
                  </a:lnTo>
                  <a:lnTo>
                    <a:pt x="5932" y="11195"/>
                  </a:lnTo>
                  <a:lnTo>
                    <a:pt x="3091" y="5598"/>
                  </a:lnTo>
                  <a:lnTo>
                    <a:pt x="167" y="8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3"/>
            <p:cNvSpPr/>
            <p:nvPr/>
          </p:nvSpPr>
          <p:spPr>
            <a:xfrm flipH="1">
              <a:off x="363125" y="3997150"/>
              <a:ext cx="230918" cy="126061"/>
            </a:xfrm>
            <a:custGeom>
              <a:avLst/>
              <a:gdLst/>
              <a:ahLst/>
              <a:cxnLst/>
              <a:rect l="l" t="t" r="r" b="b"/>
              <a:pathLst>
                <a:path w="17294" h="9441" extrusionOk="0">
                  <a:moveTo>
                    <a:pt x="17126" y="0"/>
                  </a:moveTo>
                  <a:lnTo>
                    <a:pt x="16792" y="1212"/>
                  </a:lnTo>
                  <a:lnTo>
                    <a:pt x="16375" y="2381"/>
                  </a:lnTo>
                  <a:lnTo>
                    <a:pt x="15957" y="3551"/>
                  </a:lnTo>
                  <a:lnTo>
                    <a:pt x="15497" y="4720"/>
                  </a:lnTo>
                  <a:lnTo>
                    <a:pt x="14996" y="5848"/>
                  </a:lnTo>
                  <a:lnTo>
                    <a:pt x="14453" y="6976"/>
                  </a:lnTo>
                  <a:lnTo>
                    <a:pt x="13868" y="8104"/>
                  </a:lnTo>
                  <a:lnTo>
                    <a:pt x="13284" y="9190"/>
                  </a:lnTo>
                  <a:lnTo>
                    <a:pt x="13242" y="9231"/>
                  </a:lnTo>
                  <a:lnTo>
                    <a:pt x="13033" y="9148"/>
                  </a:lnTo>
                  <a:lnTo>
                    <a:pt x="9232" y="8020"/>
                  </a:lnTo>
                  <a:lnTo>
                    <a:pt x="5431" y="6892"/>
                  </a:lnTo>
                  <a:lnTo>
                    <a:pt x="1" y="5263"/>
                  </a:lnTo>
                  <a:lnTo>
                    <a:pt x="1" y="5472"/>
                  </a:lnTo>
                  <a:lnTo>
                    <a:pt x="5389" y="7059"/>
                  </a:lnTo>
                  <a:lnTo>
                    <a:pt x="9232" y="8229"/>
                  </a:lnTo>
                  <a:lnTo>
                    <a:pt x="13158" y="9398"/>
                  </a:lnTo>
                  <a:lnTo>
                    <a:pt x="13242" y="9440"/>
                  </a:lnTo>
                  <a:lnTo>
                    <a:pt x="13325" y="9440"/>
                  </a:lnTo>
                  <a:lnTo>
                    <a:pt x="13367" y="9398"/>
                  </a:lnTo>
                  <a:lnTo>
                    <a:pt x="13994" y="8312"/>
                  </a:lnTo>
                  <a:lnTo>
                    <a:pt x="14578" y="7185"/>
                  </a:lnTo>
                  <a:lnTo>
                    <a:pt x="15121" y="6057"/>
                  </a:lnTo>
                  <a:lnTo>
                    <a:pt x="15623" y="4929"/>
                  </a:lnTo>
                  <a:lnTo>
                    <a:pt x="16082" y="3760"/>
                  </a:lnTo>
                  <a:lnTo>
                    <a:pt x="16542" y="2590"/>
                  </a:lnTo>
                  <a:lnTo>
                    <a:pt x="16918" y="1379"/>
                  </a:lnTo>
                  <a:lnTo>
                    <a:pt x="17293" y="2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 flipH="1">
              <a:off x="353081" y="4194054"/>
              <a:ext cx="220316" cy="63037"/>
            </a:xfrm>
            <a:custGeom>
              <a:avLst/>
              <a:gdLst/>
              <a:ahLst/>
              <a:cxnLst/>
              <a:rect l="l" t="t" r="r" b="b"/>
              <a:pathLst>
                <a:path w="16500" h="4721" extrusionOk="0">
                  <a:moveTo>
                    <a:pt x="0" y="0"/>
                  </a:moveTo>
                  <a:lnTo>
                    <a:pt x="42" y="209"/>
                  </a:lnTo>
                  <a:lnTo>
                    <a:pt x="4094" y="1378"/>
                  </a:lnTo>
                  <a:lnTo>
                    <a:pt x="8187" y="2506"/>
                  </a:lnTo>
                  <a:lnTo>
                    <a:pt x="12239" y="3592"/>
                  </a:lnTo>
                  <a:lnTo>
                    <a:pt x="16290" y="4678"/>
                  </a:lnTo>
                  <a:lnTo>
                    <a:pt x="16374" y="4678"/>
                  </a:lnTo>
                  <a:lnTo>
                    <a:pt x="16374" y="4720"/>
                  </a:lnTo>
                  <a:lnTo>
                    <a:pt x="16458" y="4678"/>
                  </a:lnTo>
                  <a:lnTo>
                    <a:pt x="16499" y="4637"/>
                  </a:lnTo>
                  <a:lnTo>
                    <a:pt x="16499" y="4595"/>
                  </a:lnTo>
                  <a:lnTo>
                    <a:pt x="16458" y="4511"/>
                  </a:lnTo>
                  <a:lnTo>
                    <a:pt x="16416" y="4511"/>
                  </a:lnTo>
                  <a:lnTo>
                    <a:pt x="16165" y="4428"/>
                  </a:lnTo>
                  <a:lnTo>
                    <a:pt x="12155" y="3383"/>
                  </a:lnTo>
                  <a:lnTo>
                    <a:pt x="8103" y="2256"/>
                  </a:lnTo>
                  <a:lnTo>
                    <a:pt x="4052" y="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3"/>
            <p:cNvSpPr/>
            <p:nvPr/>
          </p:nvSpPr>
          <p:spPr>
            <a:xfrm flipH="1">
              <a:off x="232049" y="4245921"/>
              <a:ext cx="290590" cy="155063"/>
            </a:xfrm>
            <a:custGeom>
              <a:avLst/>
              <a:gdLst/>
              <a:ahLst/>
              <a:cxnLst/>
              <a:rect l="l" t="t" r="r" b="b"/>
              <a:pathLst>
                <a:path w="21763" h="11613" extrusionOk="0">
                  <a:moveTo>
                    <a:pt x="21637" y="1"/>
                  </a:moveTo>
                  <a:lnTo>
                    <a:pt x="17335" y="11320"/>
                  </a:lnTo>
                  <a:lnTo>
                    <a:pt x="17335" y="11404"/>
                  </a:lnTo>
                  <a:lnTo>
                    <a:pt x="17126" y="11362"/>
                  </a:lnTo>
                  <a:lnTo>
                    <a:pt x="12489" y="10736"/>
                  </a:lnTo>
                  <a:lnTo>
                    <a:pt x="8145" y="10067"/>
                  </a:lnTo>
                  <a:lnTo>
                    <a:pt x="3968" y="9357"/>
                  </a:lnTo>
                  <a:lnTo>
                    <a:pt x="0" y="8647"/>
                  </a:lnTo>
                  <a:lnTo>
                    <a:pt x="84" y="8898"/>
                  </a:lnTo>
                  <a:lnTo>
                    <a:pt x="4052" y="9608"/>
                  </a:lnTo>
                  <a:lnTo>
                    <a:pt x="8187" y="10276"/>
                  </a:lnTo>
                  <a:lnTo>
                    <a:pt x="12573" y="10944"/>
                  </a:lnTo>
                  <a:lnTo>
                    <a:pt x="17251" y="11571"/>
                  </a:lnTo>
                  <a:lnTo>
                    <a:pt x="17377" y="11613"/>
                  </a:lnTo>
                  <a:lnTo>
                    <a:pt x="17460" y="11571"/>
                  </a:lnTo>
                  <a:lnTo>
                    <a:pt x="17460" y="11529"/>
                  </a:lnTo>
                  <a:lnTo>
                    <a:pt x="21762" y="251"/>
                  </a:lnTo>
                  <a:lnTo>
                    <a:pt x="21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3"/>
            <p:cNvSpPr/>
            <p:nvPr/>
          </p:nvSpPr>
          <p:spPr>
            <a:xfrm flipH="1">
              <a:off x="169018" y="4448408"/>
              <a:ext cx="295050" cy="120480"/>
            </a:xfrm>
            <a:custGeom>
              <a:avLst/>
              <a:gdLst/>
              <a:ahLst/>
              <a:cxnLst/>
              <a:rect l="l" t="t" r="r" b="b"/>
              <a:pathLst>
                <a:path w="22097" h="9023" extrusionOk="0">
                  <a:moveTo>
                    <a:pt x="22013" y="0"/>
                  </a:moveTo>
                  <a:lnTo>
                    <a:pt x="18254" y="8814"/>
                  </a:lnTo>
                  <a:lnTo>
                    <a:pt x="18128" y="8772"/>
                  </a:lnTo>
                  <a:lnTo>
                    <a:pt x="17878" y="8730"/>
                  </a:lnTo>
                  <a:lnTo>
                    <a:pt x="13116" y="7728"/>
                  </a:lnTo>
                  <a:lnTo>
                    <a:pt x="10819" y="7185"/>
                  </a:lnTo>
                  <a:lnTo>
                    <a:pt x="8563" y="6642"/>
                  </a:lnTo>
                  <a:lnTo>
                    <a:pt x="6349" y="6057"/>
                  </a:lnTo>
                  <a:lnTo>
                    <a:pt x="4219" y="5514"/>
                  </a:lnTo>
                  <a:lnTo>
                    <a:pt x="2089" y="4887"/>
                  </a:lnTo>
                  <a:lnTo>
                    <a:pt x="0" y="4302"/>
                  </a:lnTo>
                  <a:lnTo>
                    <a:pt x="125" y="4553"/>
                  </a:lnTo>
                  <a:lnTo>
                    <a:pt x="2214" y="5138"/>
                  </a:lnTo>
                  <a:lnTo>
                    <a:pt x="4302" y="5723"/>
                  </a:lnTo>
                  <a:lnTo>
                    <a:pt x="6474" y="6307"/>
                  </a:lnTo>
                  <a:lnTo>
                    <a:pt x="8688" y="6892"/>
                  </a:lnTo>
                  <a:lnTo>
                    <a:pt x="13199" y="7936"/>
                  </a:lnTo>
                  <a:lnTo>
                    <a:pt x="17961" y="8981"/>
                  </a:lnTo>
                  <a:lnTo>
                    <a:pt x="18212" y="9023"/>
                  </a:lnTo>
                  <a:lnTo>
                    <a:pt x="18337" y="9023"/>
                  </a:lnTo>
                  <a:lnTo>
                    <a:pt x="18379" y="8981"/>
                  </a:lnTo>
                  <a:lnTo>
                    <a:pt x="22096" y="334"/>
                  </a:lnTo>
                  <a:lnTo>
                    <a:pt x="22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3"/>
            <p:cNvSpPr/>
            <p:nvPr/>
          </p:nvSpPr>
          <p:spPr>
            <a:xfrm flipH="1">
              <a:off x="60787" y="4564427"/>
              <a:ext cx="87579" cy="203586"/>
            </a:xfrm>
            <a:custGeom>
              <a:avLst/>
              <a:gdLst/>
              <a:ahLst/>
              <a:cxnLst/>
              <a:rect l="l" t="t" r="r" b="b"/>
              <a:pathLst>
                <a:path w="6559" h="15247" extrusionOk="0">
                  <a:moveTo>
                    <a:pt x="6434" y="0"/>
                  </a:moveTo>
                  <a:lnTo>
                    <a:pt x="43" y="15038"/>
                  </a:lnTo>
                  <a:lnTo>
                    <a:pt x="1" y="15121"/>
                  </a:lnTo>
                  <a:lnTo>
                    <a:pt x="1" y="15163"/>
                  </a:lnTo>
                  <a:lnTo>
                    <a:pt x="85" y="15246"/>
                  </a:lnTo>
                  <a:lnTo>
                    <a:pt x="168" y="15246"/>
                  </a:lnTo>
                  <a:lnTo>
                    <a:pt x="210" y="15205"/>
                  </a:lnTo>
                  <a:lnTo>
                    <a:pt x="6559" y="209"/>
                  </a:lnTo>
                  <a:lnTo>
                    <a:pt x="6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3"/>
            <p:cNvSpPr/>
            <p:nvPr/>
          </p:nvSpPr>
          <p:spPr>
            <a:xfrm flipH="1">
              <a:off x="111558" y="4795905"/>
              <a:ext cx="192423" cy="82011"/>
            </a:xfrm>
            <a:custGeom>
              <a:avLst/>
              <a:gdLst/>
              <a:ahLst/>
              <a:cxnLst/>
              <a:rect l="l" t="t" r="r" b="b"/>
              <a:pathLst>
                <a:path w="14411" h="6142" extrusionOk="0">
                  <a:moveTo>
                    <a:pt x="0" y="1"/>
                  </a:moveTo>
                  <a:lnTo>
                    <a:pt x="209" y="293"/>
                  </a:lnTo>
                  <a:lnTo>
                    <a:pt x="3676" y="1881"/>
                  </a:lnTo>
                  <a:lnTo>
                    <a:pt x="7185" y="3342"/>
                  </a:lnTo>
                  <a:lnTo>
                    <a:pt x="10735" y="4804"/>
                  </a:lnTo>
                  <a:lnTo>
                    <a:pt x="14286" y="6141"/>
                  </a:lnTo>
                  <a:lnTo>
                    <a:pt x="14369" y="6141"/>
                  </a:lnTo>
                  <a:lnTo>
                    <a:pt x="14411" y="6099"/>
                  </a:lnTo>
                  <a:lnTo>
                    <a:pt x="14411" y="6016"/>
                  </a:lnTo>
                  <a:lnTo>
                    <a:pt x="14369" y="5974"/>
                  </a:lnTo>
                  <a:lnTo>
                    <a:pt x="14286" y="5932"/>
                  </a:lnTo>
                  <a:lnTo>
                    <a:pt x="10651" y="4554"/>
                  </a:lnTo>
                  <a:lnTo>
                    <a:pt x="7101" y="3092"/>
                  </a:lnTo>
                  <a:lnTo>
                    <a:pt x="3509" y="15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3"/>
            <p:cNvSpPr/>
            <p:nvPr/>
          </p:nvSpPr>
          <p:spPr>
            <a:xfrm flipH="1">
              <a:off x="66920" y="4968826"/>
              <a:ext cx="114351" cy="47976"/>
            </a:xfrm>
            <a:custGeom>
              <a:avLst/>
              <a:gdLst/>
              <a:ahLst/>
              <a:cxnLst/>
              <a:rect l="l" t="t" r="r" b="b"/>
              <a:pathLst>
                <a:path w="8564" h="3593" extrusionOk="0">
                  <a:moveTo>
                    <a:pt x="1" y="1"/>
                  </a:moveTo>
                  <a:lnTo>
                    <a:pt x="251" y="335"/>
                  </a:lnTo>
                  <a:lnTo>
                    <a:pt x="2298" y="1170"/>
                  </a:lnTo>
                  <a:lnTo>
                    <a:pt x="4303" y="2006"/>
                  </a:lnTo>
                  <a:lnTo>
                    <a:pt x="8396" y="3551"/>
                  </a:lnTo>
                  <a:lnTo>
                    <a:pt x="8438" y="3593"/>
                  </a:lnTo>
                  <a:lnTo>
                    <a:pt x="8480" y="3593"/>
                  </a:lnTo>
                  <a:lnTo>
                    <a:pt x="8522" y="3551"/>
                  </a:lnTo>
                  <a:lnTo>
                    <a:pt x="8563" y="3509"/>
                  </a:lnTo>
                  <a:lnTo>
                    <a:pt x="8563" y="3426"/>
                  </a:lnTo>
                  <a:lnTo>
                    <a:pt x="8480" y="3384"/>
                  </a:lnTo>
                  <a:lnTo>
                    <a:pt x="8396" y="3342"/>
                  </a:lnTo>
                  <a:lnTo>
                    <a:pt x="4178" y="1713"/>
                  </a:lnTo>
                  <a:lnTo>
                    <a:pt x="2089" y="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13"/>
          <p:cNvSpPr/>
          <p:nvPr/>
        </p:nvSpPr>
        <p:spPr>
          <a:xfrm>
            <a:off x="291950" y="128386"/>
            <a:ext cx="595053" cy="182200"/>
          </a:xfrm>
          <a:custGeom>
            <a:avLst/>
            <a:gdLst/>
            <a:ahLst/>
            <a:cxnLst/>
            <a:rect l="l" t="t" r="r" b="b"/>
            <a:pathLst>
              <a:path w="48705" h="14913" extrusionOk="0">
                <a:moveTo>
                  <a:pt x="28948" y="1"/>
                </a:moveTo>
                <a:lnTo>
                  <a:pt x="28405" y="42"/>
                </a:lnTo>
                <a:lnTo>
                  <a:pt x="27820" y="84"/>
                </a:lnTo>
                <a:lnTo>
                  <a:pt x="26734" y="293"/>
                </a:lnTo>
                <a:lnTo>
                  <a:pt x="25773" y="544"/>
                </a:lnTo>
                <a:lnTo>
                  <a:pt x="24812" y="878"/>
                </a:lnTo>
                <a:lnTo>
                  <a:pt x="23852" y="1212"/>
                </a:lnTo>
                <a:lnTo>
                  <a:pt x="22933" y="1630"/>
                </a:lnTo>
                <a:lnTo>
                  <a:pt x="22014" y="2089"/>
                </a:lnTo>
                <a:lnTo>
                  <a:pt x="21095" y="2632"/>
                </a:lnTo>
                <a:lnTo>
                  <a:pt x="20218" y="3175"/>
                </a:lnTo>
                <a:lnTo>
                  <a:pt x="19341" y="3802"/>
                </a:lnTo>
                <a:lnTo>
                  <a:pt x="18505" y="4428"/>
                </a:lnTo>
                <a:lnTo>
                  <a:pt x="17670" y="5138"/>
                </a:lnTo>
                <a:lnTo>
                  <a:pt x="16876" y="5890"/>
                </a:lnTo>
                <a:lnTo>
                  <a:pt x="16082" y="6684"/>
                </a:lnTo>
                <a:lnTo>
                  <a:pt x="15331" y="7478"/>
                </a:lnTo>
                <a:lnTo>
                  <a:pt x="14621" y="8355"/>
                </a:lnTo>
                <a:lnTo>
                  <a:pt x="13910" y="9274"/>
                </a:lnTo>
                <a:lnTo>
                  <a:pt x="13242" y="10193"/>
                </a:lnTo>
                <a:lnTo>
                  <a:pt x="13117" y="10401"/>
                </a:lnTo>
                <a:lnTo>
                  <a:pt x="13033" y="10485"/>
                </a:lnTo>
                <a:lnTo>
                  <a:pt x="12908" y="10569"/>
                </a:lnTo>
                <a:lnTo>
                  <a:pt x="12741" y="10569"/>
                </a:lnTo>
                <a:lnTo>
                  <a:pt x="12532" y="10485"/>
                </a:lnTo>
                <a:lnTo>
                  <a:pt x="12365" y="10360"/>
                </a:lnTo>
                <a:lnTo>
                  <a:pt x="12198" y="10193"/>
                </a:lnTo>
                <a:lnTo>
                  <a:pt x="11780" y="9858"/>
                </a:lnTo>
                <a:lnTo>
                  <a:pt x="11362" y="9524"/>
                </a:lnTo>
                <a:lnTo>
                  <a:pt x="10903" y="9274"/>
                </a:lnTo>
                <a:lnTo>
                  <a:pt x="10443" y="9065"/>
                </a:lnTo>
                <a:lnTo>
                  <a:pt x="9942" y="8898"/>
                </a:lnTo>
                <a:lnTo>
                  <a:pt x="9483" y="8814"/>
                </a:lnTo>
                <a:lnTo>
                  <a:pt x="8982" y="8731"/>
                </a:lnTo>
                <a:lnTo>
                  <a:pt x="8480" y="8731"/>
                </a:lnTo>
                <a:lnTo>
                  <a:pt x="7979" y="8772"/>
                </a:lnTo>
                <a:lnTo>
                  <a:pt x="7478" y="8814"/>
                </a:lnTo>
                <a:lnTo>
                  <a:pt x="6977" y="8939"/>
                </a:lnTo>
                <a:lnTo>
                  <a:pt x="6475" y="9065"/>
                </a:lnTo>
                <a:lnTo>
                  <a:pt x="6016" y="9232"/>
                </a:lnTo>
                <a:lnTo>
                  <a:pt x="5515" y="9482"/>
                </a:lnTo>
                <a:lnTo>
                  <a:pt x="5055" y="9733"/>
                </a:lnTo>
                <a:lnTo>
                  <a:pt x="4596" y="9984"/>
                </a:lnTo>
                <a:lnTo>
                  <a:pt x="3969" y="10485"/>
                </a:lnTo>
                <a:lnTo>
                  <a:pt x="3343" y="10986"/>
                </a:lnTo>
                <a:lnTo>
                  <a:pt x="2716" y="11571"/>
                </a:lnTo>
                <a:lnTo>
                  <a:pt x="2173" y="12156"/>
                </a:lnTo>
                <a:lnTo>
                  <a:pt x="1588" y="12824"/>
                </a:lnTo>
                <a:lnTo>
                  <a:pt x="1045" y="13492"/>
                </a:lnTo>
                <a:lnTo>
                  <a:pt x="1" y="14913"/>
                </a:lnTo>
                <a:lnTo>
                  <a:pt x="48705" y="14913"/>
                </a:lnTo>
                <a:lnTo>
                  <a:pt x="48705" y="14411"/>
                </a:lnTo>
                <a:lnTo>
                  <a:pt x="48621" y="13952"/>
                </a:lnTo>
                <a:lnTo>
                  <a:pt x="48538" y="13492"/>
                </a:lnTo>
                <a:lnTo>
                  <a:pt x="48371" y="13033"/>
                </a:lnTo>
                <a:lnTo>
                  <a:pt x="48204" y="12615"/>
                </a:lnTo>
                <a:lnTo>
                  <a:pt x="47995" y="12239"/>
                </a:lnTo>
                <a:lnTo>
                  <a:pt x="47744" y="11863"/>
                </a:lnTo>
                <a:lnTo>
                  <a:pt x="47452" y="11487"/>
                </a:lnTo>
                <a:lnTo>
                  <a:pt x="47160" y="11195"/>
                </a:lnTo>
                <a:lnTo>
                  <a:pt x="46825" y="10903"/>
                </a:lnTo>
                <a:lnTo>
                  <a:pt x="46491" y="10652"/>
                </a:lnTo>
                <a:lnTo>
                  <a:pt x="46157" y="10401"/>
                </a:lnTo>
                <a:lnTo>
                  <a:pt x="45781" y="10234"/>
                </a:lnTo>
                <a:lnTo>
                  <a:pt x="45405" y="10067"/>
                </a:lnTo>
                <a:lnTo>
                  <a:pt x="45029" y="9984"/>
                </a:lnTo>
                <a:lnTo>
                  <a:pt x="44653" y="9942"/>
                </a:lnTo>
                <a:lnTo>
                  <a:pt x="44236" y="9900"/>
                </a:lnTo>
                <a:lnTo>
                  <a:pt x="43818" y="9942"/>
                </a:lnTo>
                <a:lnTo>
                  <a:pt x="43442" y="9984"/>
                </a:lnTo>
                <a:lnTo>
                  <a:pt x="43024" y="10067"/>
                </a:lnTo>
                <a:lnTo>
                  <a:pt x="42648" y="10193"/>
                </a:lnTo>
                <a:lnTo>
                  <a:pt x="42231" y="10318"/>
                </a:lnTo>
                <a:lnTo>
                  <a:pt x="41479" y="10694"/>
                </a:lnTo>
                <a:lnTo>
                  <a:pt x="40727" y="11153"/>
                </a:lnTo>
                <a:lnTo>
                  <a:pt x="39975" y="11655"/>
                </a:lnTo>
                <a:lnTo>
                  <a:pt x="39265" y="12198"/>
                </a:lnTo>
                <a:lnTo>
                  <a:pt x="38597" y="12782"/>
                </a:lnTo>
                <a:lnTo>
                  <a:pt x="38471" y="11738"/>
                </a:lnTo>
                <a:lnTo>
                  <a:pt x="38262" y="10694"/>
                </a:lnTo>
                <a:lnTo>
                  <a:pt x="38054" y="9691"/>
                </a:lnTo>
                <a:lnTo>
                  <a:pt x="37803" y="8689"/>
                </a:lnTo>
                <a:lnTo>
                  <a:pt x="37511" y="7728"/>
                </a:lnTo>
                <a:lnTo>
                  <a:pt x="37176" y="6767"/>
                </a:lnTo>
                <a:lnTo>
                  <a:pt x="36801" y="5849"/>
                </a:lnTo>
                <a:lnTo>
                  <a:pt x="36341" y="4971"/>
                </a:lnTo>
                <a:lnTo>
                  <a:pt x="35882" y="4136"/>
                </a:lnTo>
                <a:lnTo>
                  <a:pt x="35339" y="3342"/>
                </a:lnTo>
                <a:lnTo>
                  <a:pt x="34754" y="2632"/>
                </a:lnTo>
                <a:lnTo>
                  <a:pt x="34085" y="1964"/>
                </a:lnTo>
                <a:lnTo>
                  <a:pt x="33417" y="1421"/>
                </a:lnTo>
                <a:lnTo>
                  <a:pt x="32707" y="920"/>
                </a:lnTo>
                <a:lnTo>
                  <a:pt x="32331" y="711"/>
                </a:lnTo>
                <a:lnTo>
                  <a:pt x="31955" y="544"/>
                </a:lnTo>
                <a:lnTo>
                  <a:pt x="31579" y="377"/>
                </a:lnTo>
                <a:lnTo>
                  <a:pt x="31203" y="251"/>
                </a:lnTo>
                <a:lnTo>
                  <a:pt x="30660" y="126"/>
                </a:lnTo>
                <a:lnTo>
                  <a:pt x="30076" y="42"/>
                </a:lnTo>
                <a:lnTo>
                  <a:pt x="295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3"/>
          <p:cNvGrpSpPr/>
          <p:nvPr/>
        </p:nvGrpSpPr>
        <p:grpSpPr>
          <a:xfrm>
            <a:off x="129448" y="640234"/>
            <a:ext cx="538124" cy="429651"/>
            <a:chOff x="2518775" y="3935150"/>
            <a:chExt cx="803050" cy="641175"/>
          </a:xfrm>
        </p:grpSpPr>
        <p:sp>
          <p:nvSpPr>
            <p:cNvPr id="424" name="Google Shape;424;p13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3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13"/>
          <p:cNvGrpSpPr/>
          <p:nvPr/>
        </p:nvGrpSpPr>
        <p:grpSpPr>
          <a:xfrm>
            <a:off x="8430769" y="640222"/>
            <a:ext cx="538924" cy="655499"/>
            <a:chOff x="132919" y="154447"/>
            <a:chExt cx="538924" cy="655499"/>
          </a:xfrm>
        </p:grpSpPr>
        <p:sp>
          <p:nvSpPr>
            <p:cNvPr id="427" name="Google Shape;427;p13"/>
            <p:cNvSpPr/>
            <p:nvPr/>
          </p:nvSpPr>
          <p:spPr>
            <a:xfrm rot="1799904">
              <a:off x="199701" y="212816"/>
              <a:ext cx="328660" cy="355204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3"/>
            <p:cNvSpPr/>
            <p:nvPr/>
          </p:nvSpPr>
          <p:spPr>
            <a:xfrm rot="-1799860" flipH="1">
              <a:off x="445231" y="572944"/>
              <a:ext cx="188341" cy="203553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3"/>
          <p:cNvGrpSpPr/>
          <p:nvPr/>
        </p:nvGrpSpPr>
        <p:grpSpPr>
          <a:xfrm>
            <a:off x="-11" y="4287994"/>
            <a:ext cx="538138" cy="855509"/>
            <a:chOff x="5840875" y="-1150173"/>
            <a:chExt cx="1165305" cy="1852554"/>
          </a:xfrm>
        </p:grpSpPr>
        <p:sp>
          <p:nvSpPr>
            <p:cNvPr id="430" name="Google Shape;430;p13"/>
            <p:cNvSpPr/>
            <p:nvPr/>
          </p:nvSpPr>
          <p:spPr>
            <a:xfrm>
              <a:off x="6185439" y="28828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3"/>
            <p:cNvSpPr/>
            <p:nvPr/>
          </p:nvSpPr>
          <p:spPr>
            <a:xfrm rot="5400000">
              <a:off x="5890764" y="60853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3"/>
            <p:cNvSpPr/>
            <p:nvPr/>
          </p:nvSpPr>
          <p:spPr>
            <a:xfrm>
              <a:off x="5840875" y="-464569"/>
              <a:ext cx="621642" cy="1166950"/>
            </a:xfrm>
            <a:custGeom>
              <a:avLst/>
              <a:gdLst/>
              <a:ahLst/>
              <a:cxnLst/>
              <a:rect l="l" t="t" r="r" b="b"/>
              <a:pathLst>
                <a:path w="7940" h="14905" extrusionOk="0">
                  <a:moveTo>
                    <a:pt x="7829" y="0"/>
                  </a:moveTo>
                  <a:lnTo>
                    <a:pt x="7785" y="22"/>
                  </a:lnTo>
                  <a:lnTo>
                    <a:pt x="7763" y="44"/>
                  </a:lnTo>
                  <a:lnTo>
                    <a:pt x="7740" y="89"/>
                  </a:lnTo>
                  <a:lnTo>
                    <a:pt x="7320" y="1261"/>
                  </a:lnTo>
                  <a:lnTo>
                    <a:pt x="6856" y="2433"/>
                  </a:lnTo>
                  <a:lnTo>
                    <a:pt x="6369" y="3583"/>
                  </a:lnTo>
                  <a:lnTo>
                    <a:pt x="5839" y="4732"/>
                  </a:lnTo>
                  <a:lnTo>
                    <a:pt x="5264" y="5838"/>
                  </a:lnTo>
                  <a:lnTo>
                    <a:pt x="4645" y="6922"/>
                  </a:lnTo>
                  <a:lnTo>
                    <a:pt x="4003" y="8005"/>
                  </a:lnTo>
                  <a:lnTo>
                    <a:pt x="3296" y="9045"/>
                  </a:lnTo>
                  <a:lnTo>
                    <a:pt x="2853" y="9708"/>
                  </a:lnTo>
                  <a:lnTo>
                    <a:pt x="2168" y="10725"/>
                  </a:lnTo>
                  <a:lnTo>
                    <a:pt x="1858" y="11190"/>
                  </a:lnTo>
                  <a:lnTo>
                    <a:pt x="1549" y="11676"/>
                  </a:lnTo>
                  <a:lnTo>
                    <a:pt x="1261" y="12185"/>
                  </a:lnTo>
                  <a:lnTo>
                    <a:pt x="996" y="12671"/>
                  </a:lnTo>
                  <a:lnTo>
                    <a:pt x="730" y="13180"/>
                  </a:lnTo>
                  <a:lnTo>
                    <a:pt x="465" y="13711"/>
                  </a:lnTo>
                  <a:lnTo>
                    <a:pt x="244" y="14219"/>
                  </a:lnTo>
                  <a:lnTo>
                    <a:pt x="1" y="14750"/>
                  </a:lnTo>
                  <a:lnTo>
                    <a:pt x="1" y="14794"/>
                  </a:lnTo>
                  <a:lnTo>
                    <a:pt x="1" y="14838"/>
                  </a:lnTo>
                  <a:lnTo>
                    <a:pt x="23" y="14860"/>
                  </a:lnTo>
                  <a:lnTo>
                    <a:pt x="67" y="14883"/>
                  </a:lnTo>
                  <a:lnTo>
                    <a:pt x="111" y="14905"/>
                  </a:lnTo>
                  <a:lnTo>
                    <a:pt x="156" y="14883"/>
                  </a:lnTo>
                  <a:lnTo>
                    <a:pt x="200" y="14838"/>
                  </a:lnTo>
                  <a:lnTo>
                    <a:pt x="421" y="14308"/>
                  </a:lnTo>
                  <a:lnTo>
                    <a:pt x="664" y="13799"/>
                  </a:lnTo>
                  <a:lnTo>
                    <a:pt x="1173" y="12782"/>
                  </a:lnTo>
                  <a:lnTo>
                    <a:pt x="1748" y="11787"/>
                  </a:lnTo>
                  <a:lnTo>
                    <a:pt x="2035" y="11300"/>
                  </a:lnTo>
                  <a:lnTo>
                    <a:pt x="2345" y="10836"/>
                  </a:lnTo>
                  <a:lnTo>
                    <a:pt x="3030" y="9841"/>
                  </a:lnTo>
                  <a:lnTo>
                    <a:pt x="3473" y="9177"/>
                  </a:lnTo>
                  <a:lnTo>
                    <a:pt x="4180" y="8116"/>
                  </a:lnTo>
                  <a:lnTo>
                    <a:pt x="4821" y="7032"/>
                  </a:lnTo>
                  <a:lnTo>
                    <a:pt x="5441" y="5949"/>
                  </a:lnTo>
                  <a:lnTo>
                    <a:pt x="6038" y="4821"/>
                  </a:lnTo>
                  <a:lnTo>
                    <a:pt x="6568" y="3671"/>
                  </a:lnTo>
                  <a:lnTo>
                    <a:pt x="7077" y="2521"/>
                  </a:lnTo>
                  <a:lnTo>
                    <a:pt x="7519" y="1349"/>
                  </a:lnTo>
                  <a:lnTo>
                    <a:pt x="7939" y="155"/>
                  </a:lnTo>
                  <a:lnTo>
                    <a:pt x="7939" y="111"/>
                  </a:lnTo>
                  <a:lnTo>
                    <a:pt x="7939" y="67"/>
                  </a:lnTo>
                  <a:lnTo>
                    <a:pt x="7917" y="22"/>
                  </a:lnTo>
                  <a:lnTo>
                    <a:pt x="7873" y="22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3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extrusionOk="0">
                  <a:moveTo>
                    <a:pt x="4357" y="0"/>
                  </a:move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3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fill="none" extrusionOk="0">
                  <a:moveTo>
                    <a:pt x="7254" y="5108"/>
                  </a:move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lnTo>
                    <a:pt x="4357" y="0"/>
                  </a:ln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36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608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389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3"/>
            <p:cNvSpPr/>
            <p:nvPr/>
          </p:nvSpPr>
          <p:spPr>
            <a:xfrm>
              <a:off x="6320493" y="-771005"/>
              <a:ext cx="413854" cy="412132"/>
            </a:xfrm>
            <a:custGeom>
              <a:avLst/>
              <a:gdLst/>
              <a:ahLst/>
              <a:cxnLst/>
              <a:rect l="l" t="t" r="r" b="b"/>
              <a:pathLst>
                <a:path w="5286" h="5264" extrusionOk="0">
                  <a:moveTo>
                    <a:pt x="2499" y="0"/>
                  </a:moveTo>
                  <a:lnTo>
                    <a:pt x="2234" y="22"/>
                  </a:lnTo>
                  <a:lnTo>
                    <a:pt x="1968" y="89"/>
                  </a:lnTo>
                  <a:lnTo>
                    <a:pt x="1725" y="155"/>
                  </a:lnTo>
                  <a:lnTo>
                    <a:pt x="1482" y="265"/>
                  </a:lnTo>
                  <a:lnTo>
                    <a:pt x="1261" y="398"/>
                  </a:lnTo>
                  <a:lnTo>
                    <a:pt x="1039" y="531"/>
                  </a:lnTo>
                  <a:lnTo>
                    <a:pt x="840" y="708"/>
                  </a:lnTo>
                  <a:lnTo>
                    <a:pt x="664" y="885"/>
                  </a:lnTo>
                  <a:lnTo>
                    <a:pt x="509" y="1084"/>
                  </a:lnTo>
                  <a:lnTo>
                    <a:pt x="376" y="1283"/>
                  </a:lnTo>
                  <a:lnTo>
                    <a:pt x="266" y="1504"/>
                  </a:lnTo>
                  <a:lnTo>
                    <a:pt x="155" y="1747"/>
                  </a:lnTo>
                  <a:lnTo>
                    <a:pt x="89" y="1990"/>
                  </a:lnTo>
                  <a:lnTo>
                    <a:pt x="44" y="2256"/>
                  </a:lnTo>
                  <a:lnTo>
                    <a:pt x="0" y="2499"/>
                  </a:lnTo>
                  <a:lnTo>
                    <a:pt x="22" y="2764"/>
                  </a:lnTo>
                  <a:lnTo>
                    <a:pt x="44" y="3030"/>
                  </a:lnTo>
                  <a:lnTo>
                    <a:pt x="89" y="3295"/>
                  </a:lnTo>
                  <a:lnTo>
                    <a:pt x="177" y="3560"/>
                  </a:lnTo>
                  <a:lnTo>
                    <a:pt x="288" y="3804"/>
                  </a:lnTo>
                  <a:lnTo>
                    <a:pt x="398" y="4025"/>
                  </a:lnTo>
                  <a:lnTo>
                    <a:pt x="553" y="4224"/>
                  </a:lnTo>
                  <a:lnTo>
                    <a:pt x="708" y="4423"/>
                  </a:lnTo>
                  <a:lnTo>
                    <a:pt x="885" y="4600"/>
                  </a:lnTo>
                  <a:lnTo>
                    <a:pt x="1084" y="4755"/>
                  </a:lnTo>
                  <a:lnTo>
                    <a:pt x="1305" y="4909"/>
                  </a:lnTo>
                  <a:lnTo>
                    <a:pt x="1526" y="5020"/>
                  </a:lnTo>
                  <a:lnTo>
                    <a:pt x="1769" y="5108"/>
                  </a:lnTo>
                  <a:lnTo>
                    <a:pt x="2012" y="5197"/>
                  </a:lnTo>
                  <a:lnTo>
                    <a:pt x="2256" y="5241"/>
                  </a:lnTo>
                  <a:lnTo>
                    <a:pt x="2521" y="5263"/>
                  </a:lnTo>
                  <a:lnTo>
                    <a:pt x="2786" y="5263"/>
                  </a:lnTo>
                  <a:lnTo>
                    <a:pt x="3052" y="5241"/>
                  </a:lnTo>
                  <a:lnTo>
                    <a:pt x="3317" y="5175"/>
                  </a:lnTo>
                  <a:lnTo>
                    <a:pt x="3560" y="5108"/>
                  </a:lnTo>
                  <a:lnTo>
                    <a:pt x="3804" y="4998"/>
                  </a:lnTo>
                  <a:lnTo>
                    <a:pt x="4025" y="4865"/>
                  </a:lnTo>
                  <a:lnTo>
                    <a:pt x="4246" y="4732"/>
                  </a:lnTo>
                  <a:lnTo>
                    <a:pt x="4445" y="4555"/>
                  </a:lnTo>
                  <a:lnTo>
                    <a:pt x="4622" y="4379"/>
                  </a:lnTo>
                  <a:lnTo>
                    <a:pt x="4777" y="4180"/>
                  </a:lnTo>
                  <a:lnTo>
                    <a:pt x="4909" y="3981"/>
                  </a:lnTo>
                  <a:lnTo>
                    <a:pt x="5042" y="3737"/>
                  </a:lnTo>
                  <a:lnTo>
                    <a:pt x="5130" y="3516"/>
                  </a:lnTo>
                  <a:lnTo>
                    <a:pt x="5197" y="3273"/>
                  </a:lnTo>
                  <a:lnTo>
                    <a:pt x="5263" y="3008"/>
                  </a:lnTo>
                  <a:lnTo>
                    <a:pt x="5285" y="2764"/>
                  </a:lnTo>
                  <a:lnTo>
                    <a:pt x="5285" y="2499"/>
                  </a:lnTo>
                  <a:lnTo>
                    <a:pt x="5241" y="2211"/>
                  </a:lnTo>
                  <a:lnTo>
                    <a:pt x="5197" y="1946"/>
                  </a:lnTo>
                  <a:lnTo>
                    <a:pt x="5108" y="1703"/>
                  </a:lnTo>
                  <a:lnTo>
                    <a:pt x="5020" y="1460"/>
                  </a:lnTo>
                  <a:lnTo>
                    <a:pt x="4887" y="1238"/>
                  </a:lnTo>
                  <a:lnTo>
                    <a:pt x="4732" y="1039"/>
                  </a:lnTo>
                  <a:lnTo>
                    <a:pt x="4578" y="840"/>
                  </a:lnTo>
                  <a:lnTo>
                    <a:pt x="4401" y="664"/>
                  </a:lnTo>
                  <a:lnTo>
                    <a:pt x="4202" y="509"/>
                  </a:lnTo>
                  <a:lnTo>
                    <a:pt x="3981" y="354"/>
                  </a:lnTo>
                  <a:lnTo>
                    <a:pt x="3759" y="243"/>
                  </a:lnTo>
                  <a:lnTo>
                    <a:pt x="3516" y="155"/>
                  </a:lnTo>
                  <a:lnTo>
                    <a:pt x="3273" y="66"/>
                  </a:lnTo>
                  <a:lnTo>
                    <a:pt x="3030" y="22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3"/>
            <p:cNvSpPr/>
            <p:nvPr/>
          </p:nvSpPr>
          <p:spPr>
            <a:xfrm>
              <a:off x="6413973" y="-587488"/>
              <a:ext cx="46819" cy="46819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44" y="0"/>
                  </a:moveTo>
                  <a:lnTo>
                    <a:pt x="133" y="44"/>
                  </a:lnTo>
                  <a:lnTo>
                    <a:pt x="45" y="133"/>
                  </a:lnTo>
                  <a:lnTo>
                    <a:pt x="0" y="243"/>
                  </a:lnTo>
                  <a:lnTo>
                    <a:pt x="0" y="354"/>
                  </a:lnTo>
                  <a:lnTo>
                    <a:pt x="45" y="465"/>
                  </a:lnTo>
                  <a:lnTo>
                    <a:pt x="133" y="553"/>
                  </a:lnTo>
                  <a:lnTo>
                    <a:pt x="244" y="597"/>
                  </a:lnTo>
                  <a:lnTo>
                    <a:pt x="354" y="597"/>
                  </a:lnTo>
                  <a:lnTo>
                    <a:pt x="465" y="553"/>
                  </a:lnTo>
                  <a:lnTo>
                    <a:pt x="553" y="465"/>
                  </a:lnTo>
                  <a:lnTo>
                    <a:pt x="597" y="354"/>
                  </a:lnTo>
                  <a:lnTo>
                    <a:pt x="597" y="243"/>
                  </a:lnTo>
                  <a:lnTo>
                    <a:pt x="553" y="133"/>
                  </a:lnTo>
                  <a:lnTo>
                    <a:pt x="487" y="4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3"/>
            <p:cNvSpPr/>
            <p:nvPr/>
          </p:nvSpPr>
          <p:spPr>
            <a:xfrm>
              <a:off x="6594045" y="-551160"/>
              <a:ext cx="46819" cy="48541"/>
            </a:xfrm>
            <a:custGeom>
              <a:avLst/>
              <a:gdLst/>
              <a:ahLst/>
              <a:cxnLst/>
              <a:rect l="l" t="t" r="r" b="b"/>
              <a:pathLst>
                <a:path w="598" h="620" extrusionOk="0">
                  <a:moveTo>
                    <a:pt x="243" y="1"/>
                  </a:moveTo>
                  <a:lnTo>
                    <a:pt x="133" y="45"/>
                  </a:lnTo>
                  <a:lnTo>
                    <a:pt x="44" y="133"/>
                  </a:lnTo>
                  <a:lnTo>
                    <a:pt x="0" y="244"/>
                  </a:lnTo>
                  <a:lnTo>
                    <a:pt x="0" y="376"/>
                  </a:lnTo>
                  <a:lnTo>
                    <a:pt x="44" y="487"/>
                  </a:lnTo>
                  <a:lnTo>
                    <a:pt x="111" y="575"/>
                  </a:lnTo>
                  <a:lnTo>
                    <a:pt x="221" y="620"/>
                  </a:lnTo>
                  <a:lnTo>
                    <a:pt x="354" y="620"/>
                  </a:lnTo>
                  <a:lnTo>
                    <a:pt x="464" y="575"/>
                  </a:lnTo>
                  <a:lnTo>
                    <a:pt x="553" y="487"/>
                  </a:lnTo>
                  <a:lnTo>
                    <a:pt x="597" y="376"/>
                  </a:lnTo>
                  <a:lnTo>
                    <a:pt x="597" y="244"/>
                  </a:lnTo>
                  <a:lnTo>
                    <a:pt x="553" y="133"/>
                  </a:lnTo>
                  <a:lnTo>
                    <a:pt x="464" y="6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3"/>
            <p:cNvSpPr/>
            <p:nvPr/>
          </p:nvSpPr>
          <p:spPr>
            <a:xfrm>
              <a:off x="6484906" y="-530413"/>
              <a:ext cx="74534" cy="43374"/>
            </a:xfrm>
            <a:custGeom>
              <a:avLst/>
              <a:gdLst/>
              <a:ahLst/>
              <a:cxnLst/>
              <a:rect l="l" t="t" r="r" b="b"/>
              <a:pathLst>
                <a:path w="952" h="554" extrusionOk="0">
                  <a:moveTo>
                    <a:pt x="45" y="1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" y="111"/>
                  </a:lnTo>
                  <a:lnTo>
                    <a:pt x="45" y="266"/>
                  </a:lnTo>
                  <a:lnTo>
                    <a:pt x="134" y="399"/>
                  </a:lnTo>
                  <a:lnTo>
                    <a:pt x="244" y="487"/>
                  </a:lnTo>
                  <a:lnTo>
                    <a:pt x="399" y="532"/>
                  </a:lnTo>
                  <a:lnTo>
                    <a:pt x="487" y="554"/>
                  </a:lnTo>
                  <a:lnTo>
                    <a:pt x="620" y="532"/>
                  </a:lnTo>
                  <a:lnTo>
                    <a:pt x="753" y="487"/>
                  </a:lnTo>
                  <a:lnTo>
                    <a:pt x="863" y="399"/>
                  </a:lnTo>
                  <a:lnTo>
                    <a:pt x="930" y="310"/>
                  </a:lnTo>
                  <a:lnTo>
                    <a:pt x="952" y="266"/>
                  </a:lnTo>
                  <a:lnTo>
                    <a:pt x="952" y="222"/>
                  </a:lnTo>
                  <a:lnTo>
                    <a:pt x="930" y="178"/>
                  </a:lnTo>
                  <a:lnTo>
                    <a:pt x="908" y="156"/>
                  </a:lnTo>
                  <a:lnTo>
                    <a:pt x="863" y="134"/>
                  </a:lnTo>
                  <a:lnTo>
                    <a:pt x="819" y="134"/>
                  </a:lnTo>
                  <a:lnTo>
                    <a:pt x="775" y="156"/>
                  </a:lnTo>
                  <a:lnTo>
                    <a:pt x="753" y="200"/>
                  </a:lnTo>
                  <a:lnTo>
                    <a:pt x="686" y="266"/>
                  </a:lnTo>
                  <a:lnTo>
                    <a:pt x="620" y="310"/>
                  </a:lnTo>
                  <a:lnTo>
                    <a:pt x="532" y="333"/>
                  </a:lnTo>
                  <a:lnTo>
                    <a:pt x="443" y="333"/>
                  </a:lnTo>
                  <a:lnTo>
                    <a:pt x="355" y="288"/>
                  </a:lnTo>
                  <a:lnTo>
                    <a:pt x="288" y="244"/>
                  </a:lnTo>
                  <a:lnTo>
                    <a:pt x="222" y="178"/>
                  </a:lnTo>
                  <a:lnTo>
                    <a:pt x="200" y="89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26529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719838" y="1871525"/>
            <a:ext cx="4015200" cy="22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>
            <a:spLocks noGrp="1"/>
          </p:cNvSpPr>
          <p:nvPr>
            <p:ph type="pic" idx="2"/>
          </p:nvPr>
        </p:nvSpPr>
        <p:spPr>
          <a:xfrm>
            <a:off x="5191363" y="1374425"/>
            <a:ext cx="3232800" cy="32370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18" name="Google Shape;218;p7"/>
          <p:cNvGrpSpPr/>
          <p:nvPr/>
        </p:nvGrpSpPr>
        <p:grpSpPr>
          <a:xfrm>
            <a:off x="8459269" y="181097"/>
            <a:ext cx="538924" cy="655499"/>
            <a:chOff x="132919" y="154447"/>
            <a:chExt cx="538924" cy="655499"/>
          </a:xfrm>
        </p:grpSpPr>
        <p:sp>
          <p:nvSpPr>
            <p:cNvPr id="219" name="Google Shape;219;p7"/>
            <p:cNvSpPr/>
            <p:nvPr/>
          </p:nvSpPr>
          <p:spPr>
            <a:xfrm rot="1799904">
              <a:off x="199701" y="212816"/>
              <a:ext cx="328660" cy="355204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 rot="-1799860" flipH="1">
              <a:off x="445231" y="572944"/>
              <a:ext cx="188341" cy="203553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7"/>
          <p:cNvGrpSpPr/>
          <p:nvPr/>
        </p:nvGrpSpPr>
        <p:grpSpPr>
          <a:xfrm>
            <a:off x="8430767" y="973190"/>
            <a:ext cx="386347" cy="308469"/>
            <a:chOff x="2518775" y="3935150"/>
            <a:chExt cx="803050" cy="641175"/>
          </a:xfrm>
        </p:grpSpPr>
        <p:sp>
          <p:nvSpPr>
            <p:cNvPr id="222" name="Google Shape;222;p7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96448" y="219834"/>
            <a:ext cx="538124" cy="429651"/>
            <a:chOff x="2518775" y="3935150"/>
            <a:chExt cx="803050" cy="641175"/>
          </a:xfrm>
        </p:grpSpPr>
        <p:sp>
          <p:nvSpPr>
            <p:cNvPr id="225" name="Google Shape;225;p7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7"/>
          <p:cNvGrpSpPr/>
          <p:nvPr/>
        </p:nvGrpSpPr>
        <p:grpSpPr>
          <a:xfrm flipH="1">
            <a:off x="8480760" y="3716015"/>
            <a:ext cx="679672" cy="1427496"/>
            <a:chOff x="44" y="3897302"/>
            <a:chExt cx="595108" cy="1249887"/>
          </a:xfrm>
        </p:grpSpPr>
        <p:sp>
          <p:nvSpPr>
            <p:cNvPr id="228" name="Google Shape;228;p7"/>
            <p:cNvSpPr/>
            <p:nvPr/>
          </p:nvSpPr>
          <p:spPr>
            <a:xfrm flipH="1">
              <a:off x="44" y="3897302"/>
              <a:ext cx="595108" cy="1249887"/>
            </a:xfrm>
            <a:custGeom>
              <a:avLst/>
              <a:gdLst/>
              <a:ahLst/>
              <a:cxnLst/>
              <a:rect l="l" t="t" r="r" b="b"/>
              <a:pathLst>
                <a:path w="44569" h="93607" extrusionOk="0">
                  <a:moveTo>
                    <a:pt x="6224" y="0"/>
                  </a:moveTo>
                  <a:lnTo>
                    <a:pt x="5848" y="42"/>
                  </a:lnTo>
                  <a:lnTo>
                    <a:pt x="5430" y="126"/>
                  </a:lnTo>
                  <a:lnTo>
                    <a:pt x="5096" y="251"/>
                  </a:lnTo>
                  <a:lnTo>
                    <a:pt x="4720" y="376"/>
                  </a:lnTo>
                  <a:lnTo>
                    <a:pt x="4344" y="543"/>
                  </a:lnTo>
                  <a:lnTo>
                    <a:pt x="4010" y="710"/>
                  </a:lnTo>
                  <a:lnTo>
                    <a:pt x="3383" y="1128"/>
                  </a:lnTo>
                  <a:lnTo>
                    <a:pt x="2757" y="1671"/>
                  </a:lnTo>
                  <a:lnTo>
                    <a:pt x="2214" y="2256"/>
                  </a:lnTo>
                  <a:lnTo>
                    <a:pt x="1754" y="2883"/>
                  </a:lnTo>
                  <a:lnTo>
                    <a:pt x="1337" y="3551"/>
                  </a:lnTo>
                  <a:lnTo>
                    <a:pt x="1003" y="4261"/>
                  </a:lnTo>
                  <a:lnTo>
                    <a:pt x="710" y="4971"/>
                  </a:lnTo>
                  <a:lnTo>
                    <a:pt x="501" y="5723"/>
                  </a:lnTo>
                  <a:lnTo>
                    <a:pt x="334" y="6517"/>
                  </a:lnTo>
                  <a:lnTo>
                    <a:pt x="209" y="7268"/>
                  </a:lnTo>
                  <a:lnTo>
                    <a:pt x="125" y="8062"/>
                  </a:lnTo>
                  <a:lnTo>
                    <a:pt x="42" y="8856"/>
                  </a:lnTo>
                  <a:lnTo>
                    <a:pt x="0" y="9649"/>
                  </a:lnTo>
                  <a:lnTo>
                    <a:pt x="0" y="11195"/>
                  </a:lnTo>
                  <a:lnTo>
                    <a:pt x="84" y="12740"/>
                  </a:lnTo>
                  <a:lnTo>
                    <a:pt x="84" y="12949"/>
                  </a:lnTo>
                  <a:lnTo>
                    <a:pt x="167" y="14119"/>
                  </a:lnTo>
                  <a:lnTo>
                    <a:pt x="292" y="15288"/>
                  </a:lnTo>
                  <a:lnTo>
                    <a:pt x="460" y="16458"/>
                  </a:lnTo>
                  <a:lnTo>
                    <a:pt x="668" y="17586"/>
                  </a:lnTo>
                  <a:lnTo>
                    <a:pt x="1086" y="19925"/>
                  </a:lnTo>
                  <a:lnTo>
                    <a:pt x="1629" y="22222"/>
                  </a:lnTo>
                  <a:lnTo>
                    <a:pt x="1671" y="22431"/>
                  </a:lnTo>
                  <a:lnTo>
                    <a:pt x="2214" y="24519"/>
                  </a:lnTo>
                  <a:lnTo>
                    <a:pt x="2924" y="27109"/>
                  </a:lnTo>
                  <a:lnTo>
                    <a:pt x="3718" y="29657"/>
                  </a:lnTo>
                  <a:lnTo>
                    <a:pt x="4553" y="32247"/>
                  </a:lnTo>
                  <a:lnTo>
                    <a:pt x="5430" y="34753"/>
                  </a:lnTo>
                  <a:lnTo>
                    <a:pt x="5514" y="35004"/>
                  </a:lnTo>
                  <a:lnTo>
                    <a:pt x="6516" y="37677"/>
                  </a:lnTo>
                  <a:lnTo>
                    <a:pt x="7560" y="40308"/>
                  </a:lnTo>
                  <a:lnTo>
                    <a:pt x="8688" y="42940"/>
                  </a:lnTo>
                  <a:lnTo>
                    <a:pt x="9816" y="45571"/>
                  </a:lnTo>
                  <a:lnTo>
                    <a:pt x="9941" y="45822"/>
                  </a:lnTo>
                  <a:lnTo>
                    <a:pt x="11236" y="48579"/>
                  </a:lnTo>
                  <a:lnTo>
                    <a:pt x="12615" y="51336"/>
                  </a:lnTo>
                  <a:lnTo>
                    <a:pt x="13993" y="54051"/>
                  </a:lnTo>
                  <a:lnTo>
                    <a:pt x="15455" y="56766"/>
                  </a:lnTo>
                  <a:lnTo>
                    <a:pt x="16959" y="59439"/>
                  </a:lnTo>
                  <a:lnTo>
                    <a:pt x="18546" y="62071"/>
                  </a:lnTo>
                  <a:lnTo>
                    <a:pt x="20133" y="64702"/>
                  </a:lnTo>
                  <a:lnTo>
                    <a:pt x="21804" y="67292"/>
                  </a:lnTo>
                  <a:lnTo>
                    <a:pt x="22013" y="67584"/>
                  </a:lnTo>
                  <a:lnTo>
                    <a:pt x="24143" y="70801"/>
                  </a:lnTo>
                  <a:lnTo>
                    <a:pt x="26357" y="74017"/>
                  </a:lnTo>
                  <a:lnTo>
                    <a:pt x="28654" y="77150"/>
                  </a:lnTo>
                  <a:lnTo>
                    <a:pt x="30994" y="80241"/>
                  </a:lnTo>
                  <a:lnTo>
                    <a:pt x="31244" y="80575"/>
                  </a:lnTo>
                  <a:lnTo>
                    <a:pt x="33876" y="83916"/>
                  </a:lnTo>
                  <a:lnTo>
                    <a:pt x="36591" y="87216"/>
                  </a:lnTo>
                  <a:lnTo>
                    <a:pt x="39306" y="90432"/>
                  </a:lnTo>
                  <a:lnTo>
                    <a:pt x="42104" y="93607"/>
                  </a:lnTo>
                  <a:lnTo>
                    <a:pt x="42230" y="93273"/>
                  </a:lnTo>
                  <a:lnTo>
                    <a:pt x="42355" y="92939"/>
                  </a:lnTo>
                  <a:lnTo>
                    <a:pt x="42773" y="91602"/>
                  </a:lnTo>
                  <a:lnTo>
                    <a:pt x="42940" y="90934"/>
                  </a:lnTo>
                  <a:lnTo>
                    <a:pt x="43065" y="90391"/>
                  </a:lnTo>
                  <a:lnTo>
                    <a:pt x="43608" y="85712"/>
                  </a:lnTo>
                  <a:lnTo>
                    <a:pt x="43859" y="83373"/>
                  </a:lnTo>
                  <a:lnTo>
                    <a:pt x="44109" y="80992"/>
                  </a:lnTo>
                  <a:lnTo>
                    <a:pt x="44276" y="78653"/>
                  </a:lnTo>
                  <a:lnTo>
                    <a:pt x="44444" y="76272"/>
                  </a:lnTo>
                  <a:lnTo>
                    <a:pt x="44527" y="73892"/>
                  </a:lnTo>
                  <a:lnTo>
                    <a:pt x="44569" y="71552"/>
                  </a:lnTo>
                  <a:lnTo>
                    <a:pt x="44527" y="69213"/>
                  </a:lnTo>
                  <a:lnTo>
                    <a:pt x="44402" y="66874"/>
                  </a:lnTo>
                  <a:lnTo>
                    <a:pt x="44193" y="64535"/>
                  </a:lnTo>
                  <a:lnTo>
                    <a:pt x="44068" y="63407"/>
                  </a:lnTo>
                  <a:lnTo>
                    <a:pt x="43901" y="62238"/>
                  </a:lnTo>
                  <a:lnTo>
                    <a:pt x="43692" y="61110"/>
                  </a:lnTo>
                  <a:lnTo>
                    <a:pt x="43483" y="59940"/>
                  </a:lnTo>
                  <a:lnTo>
                    <a:pt x="43232" y="58813"/>
                  </a:lnTo>
                  <a:lnTo>
                    <a:pt x="42982" y="57685"/>
                  </a:lnTo>
                  <a:lnTo>
                    <a:pt x="42647" y="56557"/>
                  </a:lnTo>
                  <a:lnTo>
                    <a:pt x="42313" y="55471"/>
                  </a:lnTo>
                  <a:lnTo>
                    <a:pt x="41979" y="54343"/>
                  </a:lnTo>
                  <a:lnTo>
                    <a:pt x="41561" y="53257"/>
                  </a:lnTo>
                  <a:lnTo>
                    <a:pt x="41227" y="52422"/>
                  </a:lnTo>
                  <a:lnTo>
                    <a:pt x="40893" y="51628"/>
                  </a:lnTo>
                  <a:lnTo>
                    <a:pt x="40475" y="50876"/>
                  </a:lnTo>
                  <a:lnTo>
                    <a:pt x="40016" y="50166"/>
                  </a:lnTo>
                  <a:lnTo>
                    <a:pt x="39891" y="49957"/>
                  </a:lnTo>
                  <a:lnTo>
                    <a:pt x="39598" y="49623"/>
                  </a:lnTo>
                  <a:lnTo>
                    <a:pt x="39306" y="49289"/>
                  </a:lnTo>
                  <a:lnTo>
                    <a:pt x="39013" y="48997"/>
                  </a:lnTo>
                  <a:lnTo>
                    <a:pt x="38679" y="48704"/>
                  </a:lnTo>
                  <a:lnTo>
                    <a:pt x="38387" y="48537"/>
                  </a:lnTo>
                  <a:lnTo>
                    <a:pt x="38094" y="48328"/>
                  </a:lnTo>
                  <a:lnTo>
                    <a:pt x="37760" y="48203"/>
                  </a:lnTo>
                  <a:lnTo>
                    <a:pt x="37468" y="48078"/>
                  </a:lnTo>
                  <a:lnTo>
                    <a:pt x="37134" y="47952"/>
                  </a:lnTo>
                  <a:lnTo>
                    <a:pt x="36800" y="47869"/>
                  </a:lnTo>
                  <a:lnTo>
                    <a:pt x="36424" y="47827"/>
                  </a:lnTo>
                  <a:lnTo>
                    <a:pt x="36090" y="47785"/>
                  </a:lnTo>
                  <a:lnTo>
                    <a:pt x="35755" y="47785"/>
                  </a:lnTo>
                  <a:lnTo>
                    <a:pt x="35421" y="47827"/>
                  </a:lnTo>
                  <a:lnTo>
                    <a:pt x="35087" y="47869"/>
                  </a:lnTo>
                  <a:lnTo>
                    <a:pt x="34795" y="47952"/>
                  </a:lnTo>
                  <a:lnTo>
                    <a:pt x="34460" y="48078"/>
                  </a:lnTo>
                  <a:lnTo>
                    <a:pt x="34168" y="48245"/>
                  </a:lnTo>
                  <a:lnTo>
                    <a:pt x="33917" y="48412"/>
                  </a:lnTo>
                  <a:lnTo>
                    <a:pt x="33625" y="48621"/>
                  </a:lnTo>
                  <a:lnTo>
                    <a:pt x="31912" y="41603"/>
                  </a:lnTo>
                  <a:lnTo>
                    <a:pt x="31829" y="41269"/>
                  </a:lnTo>
                  <a:lnTo>
                    <a:pt x="30659" y="36842"/>
                  </a:lnTo>
                  <a:lnTo>
                    <a:pt x="30116" y="34920"/>
                  </a:lnTo>
                  <a:lnTo>
                    <a:pt x="29573" y="33124"/>
                  </a:lnTo>
                  <a:lnTo>
                    <a:pt x="29072" y="31411"/>
                  </a:lnTo>
                  <a:lnTo>
                    <a:pt x="28487" y="29782"/>
                  </a:lnTo>
                  <a:lnTo>
                    <a:pt x="27861" y="28112"/>
                  </a:lnTo>
                  <a:lnTo>
                    <a:pt x="27192" y="26357"/>
                  </a:lnTo>
                  <a:lnTo>
                    <a:pt x="27067" y="26107"/>
                  </a:lnTo>
                  <a:lnTo>
                    <a:pt x="26023" y="23600"/>
                  </a:lnTo>
                  <a:lnTo>
                    <a:pt x="25104" y="21512"/>
                  </a:lnTo>
                  <a:lnTo>
                    <a:pt x="24185" y="19423"/>
                  </a:lnTo>
                  <a:lnTo>
                    <a:pt x="23224" y="17377"/>
                  </a:lnTo>
                  <a:lnTo>
                    <a:pt x="22180" y="15330"/>
                  </a:lnTo>
                  <a:lnTo>
                    <a:pt x="21094" y="13325"/>
                  </a:lnTo>
                  <a:lnTo>
                    <a:pt x="19924" y="11362"/>
                  </a:lnTo>
                  <a:lnTo>
                    <a:pt x="19340" y="10401"/>
                  </a:lnTo>
                  <a:lnTo>
                    <a:pt x="18713" y="9482"/>
                  </a:lnTo>
                  <a:lnTo>
                    <a:pt x="18045" y="8563"/>
                  </a:lnTo>
                  <a:lnTo>
                    <a:pt x="17376" y="7686"/>
                  </a:lnTo>
                  <a:lnTo>
                    <a:pt x="17209" y="7477"/>
                  </a:lnTo>
                  <a:lnTo>
                    <a:pt x="16583" y="6725"/>
                  </a:lnTo>
                  <a:lnTo>
                    <a:pt x="15956" y="5974"/>
                  </a:lnTo>
                  <a:lnTo>
                    <a:pt x="15330" y="5263"/>
                  </a:lnTo>
                  <a:lnTo>
                    <a:pt x="14620" y="4595"/>
                  </a:lnTo>
                  <a:lnTo>
                    <a:pt x="13910" y="3927"/>
                  </a:lnTo>
                  <a:lnTo>
                    <a:pt x="13199" y="3258"/>
                  </a:lnTo>
                  <a:lnTo>
                    <a:pt x="12448" y="2632"/>
                  </a:lnTo>
                  <a:lnTo>
                    <a:pt x="11654" y="2047"/>
                  </a:lnTo>
                  <a:lnTo>
                    <a:pt x="11069" y="1629"/>
                  </a:lnTo>
                  <a:lnTo>
                    <a:pt x="10443" y="1212"/>
                  </a:lnTo>
                  <a:lnTo>
                    <a:pt x="9774" y="836"/>
                  </a:lnTo>
                  <a:lnTo>
                    <a:pt x="9106" y="543"/>
                  </a:lnTo>
                  <a:lnTo>
                    <a:pt x="8396" y="251"/>
                  </a:lnTo>
                  <a:lnTo>
                    <a:pt x="7686" y="84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 flipH="1">
              <a:off x="28477" y="3901201"/>
              <a:ext cx="501413" cy="1243211"/>
            </a:xfrm>
            <a:custGeom>
              <a:avLst/>
              <a:gdLst/>
              <a:ahLst/>
              <a:cxnLst/>
              <a:rect l="l" t="t" r="r" b="b"/>
              <a:pathLst>
                <a:path w="37552" h="93107" extrusionOk="0">
                  <a:moveTo>
                    <a:pt x="125" y="1"/>
                  </a:moveTo>
                  <a:lnTo>
                    <a:pt x="42" y="43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2924" y="5723"/>
                  </a:lnTo>
                  <a:lnTo>
                    <a:pt x="5764" y="11279"/>
                  </a:lnTo>
                  <a:lnTo>
                    <a:pt x="8521" y="16918"/>
                  </a:lnTo>
                  <a:lnTo>
                    <a:pt x="11195" y="22598"/>
                  </a:lnTo>
                  <a:lnTo>
                    <a:pt x="13784" y="28279"/>
                  </a:lnTo>
                  <a:lnTo>
                    <a:pt x="16332" y="34002"/>
                  </a:lnTo>
                  <a:lnTo>
                    <a:pt x="18797" y="39808"/>
                  </a:lnTo>
                  <a:lnTo>
                    <a:pt x="21178" y="45572"/>
                  </a:lnTo>
                  <a:lnTo>
                    <a:pt x="23475" y="51420"/>
                  </a:lnTo>
                  <a:lnTo>
                    <a:pt x="25689" y="57267"/>
                  </a:lnTo>
                  <a:lnTo>
                    <a:pt x="27861" y="63199"/>
                  </a:lnTo>
                  <a:lnTo>
                    <a:pt x="29908" y="69088"/>
                  </a:lnTo>
                  <a:lnTo>
                    <a:pt x="31913" y="75062"/>
                  </a:lnTo>
                  <a:lnTo>
                    <a:pt x="33792" y="80993"/>
                  </a:lnTo>
                  <a:lnTo>
                    <a:pt x="35630" y="87008"/>
                  </a:lnTo>
                  <a:lnTo>
                    <a:pt x="37384" y="93023"/>
                  </a:lnTo>
                  <a:lnTo>
                    <a:pt x="37426" y="93064"/>
                  </a:lnTo>
                  <a:lnTo>
                    <a:pt x="37468" y="93106"/>
                  </a:lnTo>
                  <a:lnTo>
                    <a:pt x="37510" y="93106"/>
                  </a:lnTo>
                  <a:lnTo>
                    <a:pt x="37552" y="93023"/>
                  </a:lnTo>
                  <a:lnTo>
                    <a:pt x="37552" y="92981"/>
                  </a:lnTo>
                  <a:lnTo>
                    <a:pt x="35839" y="86966"/>
                  </a:lnTo>
                  <a:lnTo>
                    <a:pt x="34001" y="80951"/>
                  </a:lnTo>
                  <a:lnTo>
                    <a:pt x="32080" y="74978"/>
                  </a:lnTo>
                  <a:lnTo>
                    <a:pt x="30116" y="69047"/>
                  </a:lnTo>
                  <a:lnTo>
                    <a:pt x="28028" y="63115"/>
                  </a:lnTo>
                  <a:lnTo>
                    <a:pt x="25898" y="57226"/>
                  </a:lnTo>
                  <a:lnTo>
                    <a:pt x="23642" y="51336"/>
                  </a:lnTo>
                  <a:lnTo>
                    <a:pt x="21345" y="45530"/>
                  </a:lnTo>
                  <a:lnTo>
                    <a:pt x="18964" y="39724"/>
                  </a:lnTo>
                  <a:lnTo>
                    <a:pt x="16499" y="33960"/>
                  </a:lnTo>
                  <a:lnTo>
                    <a:pt x="13993" y="28196"/>
                  </a:lnTo>
                  <a:lnTo>
                    <a:pt x="11362" y="22515"/>
                  </a:lnTo>
                  <a:lnTo>
                    <a:pt x="8688" y="16834"/>
                  </a:lnTo>
                  <a:lnTo>
                    <a:pt x="5932" y="11195"/>
                  </a:lnTo>
                  <a:lnTo>
                    <a:pt x="3091" y="5598"/>
                  </a:lnTo>
                  <a:lnTo>
                    <a:pt x="167" y="8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 flipH="1">
              <a:off x="363125" y="3997150"/>
              <a:ext cx="230918" cy="126061"/>
            </a:xfrm>
            <a:custGeom>
              <a:avLst/>
              <a:gdLst/>
              <a:ahLst/>
              <a:cxnLst/>
              <a:rect l="l" t="t" r="r" b="b"/>
              <a:pathLst>
                <a:path w="17294" h="9441" extrusionOk="0">
                  <a:moveTo>
                    <a:pt x="17126" y="0"/>
                  </a:moveTo>
                  <a:lnTo>
                    <a:pt x="16792" y="1212"/>
                  </a:lnTo>
                  <a:lnTo>
                    <a:pt x="16375" y="2381"/>
                  </a:lnTo>
                  <a:lnTo>
                    <a:pt x="15957" y="3551"/>
                  </a:lnTo>
                  <a:lnTo>
                    <a:pt x="15497" y="4720"/>
                  </a:lnTo>
                  <a:lnTo>
                    <a:pt x="14996" y="5848"/>
                  </a:lnTo>
                  <a:lnTo>
                    <a:pt x="14453" y="6976"/>
                  </a:lnTo>
                  <a:lnTo>
                    <a:pt x="13868" y="8104"/>
                  </a:lnTo>
                  <a:lnTo>
                    <a:pt x="13284" y="9190"/>
                  </a:lnTo>
                  <a:lnTo>
                    <a:pt x="13242" y="9231"/>
                  </a:lnTo>
                  <a:lnTo>
                    <a:pt x="13033" y="9148"/>
                  </a:lnTo>
                  <a:lnTo>
                    <a:pt x="9232" y="8020"/>
                  </a:lnTo>
                  <a:lnTo>
                    <a:pt x="5431" y="6892"/>
                  </a:lnTo>
                  <a:lnTo>
                    <a:pt x="1" y="5263"/>
                  </a:lnTo>
                  <a:lnTo>
                    <a:pt x="1" y="5472"/>
                  </a:lnTo>
                  <a:lnTo>
                    <a:pt x="5389" y="7059"/>
                  </a:lnTo>
                  <a:lnTo>
                    <a:pt x="9232" y="8229"/>
                  </a:lnTo>
                  <a:lnTo>
                    <a:pt x="13158" y="9398"/>
                  </a:lnTo>
                  <a:lnTo>
                    <a:pt x="13242" y="9440"/>
                  </a:lnTo>
                  <a:lnTo>
                    <a:pt x="13325" y="9440"/>
                  </a:lnTo>
                  <a:lnTo>
                    <a:pt x="13367" y="9398"/>
                  </a:lnTo>
                  <a:lnTo>
                    <a:pt x="13994" y="8312"/>
                  </a:lnTo>
                  <a:lnTo>
                    <a:pt x="14578" y="7185"/>
                  </a:lnTo>
                  <a:lnTo>
                    <a:pt x="15121" y="6057"/>
                  </a:lnTo>
                  <a:lnTo>
                    <a:pt x="15623" y="4929"/>
                  </a:lnTo>
                  <a:lnTo>
                    <a:pt x="16082" y="3760"/>
                  </a:lnTo>
                  <a:lnTo>
                    <a:pt x="16542" y="2590"/>
                  </a:lnTo>
                  <a:lnTo>
                    <a:pt x="16918" y="1379"/>
                  </a:lnTo>
                  <a:lnTo>
                    <a:pt x="17293" y="2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 flipH="1">
              <a:off x="353081" y="4194054"/>
              <a:ext cx="220316" cy="63037"/>
            </a:xfrm>
            <a:custGeom>
              <a:avLst/>
              <a:gdLst/>
              <a:ahLst/>
              <a:cxnLst/>
              <a:rect l="l" t="t" r="r" b="b"/>
              <a:pathLst>
                <a:path w="16500" h="4721" extrusionOk="0">
                  <a:moveTo>
                    <a:pt x="0" y="0"/>
                  </a:moveTo>
                  <a:lnTo>
                    <a:pt x="42" y="209"/>
                  </a:lnTo>
                  <a:lnTo>
                    <a:pt x="4094" y="1378"/>
                  </a:lnTo>
                  <a:lnTo>
                    <a:pt x="8187" y="2506"/>
                  </a:lnTo>
                  <a:lnTo>
                    <a:pt x="12239" y="3592"/>
                  </a:lnTo>
                  <a:lnTo>
                    <a:pt x="16290" y="4678"/>
                  </a:lnTo>
                  <a:lnTo>
                    <a:pt x="16374" y="4678"/>
                  </a:lnTo>
                  <a:lnTo>
                    <a:pt x="16374" y="4720"/>
                  </a:lnTo>
                  <a:lnTo>
                    <a:pt x="16458" y="4678"/>
                  </a:lnTo>
                  <a:lnTo>
                    <a:pt x="16499" y="4637"/>
                  </a:lnTo>
                  <a:lnTo>
                    <a:pt x="16499" y="4595"/>
                  </a:lnTo>
                  <a:lnTo>
                    <a:pt x="16458" y="4511"/>
                  </a:lnTo>
                  <a:lnTo>
                    <a:pt x="16416" y="4511"/>
                  </a:lnTo>
                  <a:lnTo>
                    <a:pt x="16165" y="4428"/>
                  </a:lnTo>
                  <a:lnTo>
                    <a:pt x="12155" y="3383"/>
                  </a:lnTo>
                  <a:lnTo>
                    <a:pt x="8103" y="2256"/>
                  </a:lnTo>
                  <a:lnTo>
                    <a:pt x="4052" y="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 flipH="1">
              <a:off x="232049" y="4245921"/>
              <a:ext cx="290590" cy="155063"/>
            </a:xfrm>
            <a:custGeom>
              <a:avLst/>
              <a:gdLst/>
              <a:ahLst/>
              <a:cxnLst/>
              <a:rect l="l" t="t" r="r" b="b"/>
              <a:pathLst>
                <a:path w="21763" h="11613" extrusionOk="0">
                  <a:moveTo>
                    <a:pt x="21637" y="1"/>
                  </a:moveTo>
                  <a:lnTo>
                    <a:pt x="17335" y="11320"/>
                  </a:lnTo>
                  <a:lnTo>
                    <a:pt x="17335" y="11404"/>
                  </a:lnTo>
                  <a:lnTo>
                    <a:pt x="17126" y="11362"/>
                  </a:lnTo>
                  <a:lnTo>
                    <a:pt x="12489" y="10736"/>
                  </a:lnTo>
                  <a:lnTo>
                    <a:pt x="8145" y="10067"/>
                  </a:lnTo>
                  <a:lnTo>
                    <a:pt x="3968" y="9357"/>
                  </a:lnTo>
                  <a:lnTo>
                    <a:pt x="0" y="8647"/>
                  </a:lnTo>
                  <a:lnTo>
                    <a:pt x="84" y="8898"/>
                  </a:lnTo>
                  <a:lnTo>
                    <a:pt x="4052" y="9608"/>
                  </a:lnTo>
                  <a:lnTo>
                    <a:pt x="8187" y="10276"/>
                  </a:lnTo>
                  <a:lnTo>
                    <a:pt x="12573" y="10944"/>
                  </a:lnTo>
                  <a:lnTo>
                    <a:pt x="17251" y="11571"/>
                  </a:lnTo>
                  <a:lnTo>
                    <a:pt x="17377" y="11613"/>
                  </a:lnTo>
                  <a:lnTo>
                    <a:pt x="17460" y="11571"/>
                  </a:lnTo>
                  <a:lnTo>
                    <a:pt x="17460" y="11529"/>
                  </a:lnTo>
                  <a:lnTo>
                    <a:pt x="21762" y="251"/>
                  </a:lnTo>
                  <a:lnTo>
                    <a:pt x="21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 flipH="1">
              <a:off x="169018" y="4448408"/>
              <a:ext cx="295050" cy="120480"/>
            </a:xfrm>
            <a:custGeom>
              <a:avLst/>
              <a:gdLst/>
              <a:ahLst/>
              <a:cxnLst/>
              <a:rect l="l" t="t" r="r" b="b"/>
              <a:pathLst>
                <a:path w="22097" h="9023" extrusionOk="0">
                  <a:moveTo>
                    <a:pt x="22013" y="0"/>
                  </a:moveTo>
                  <a:lnTo>
                    <a:pt x="18254" y="8814"/>
                  </a:lnTo>
                  <a:lnTo>
                    <a:pt x="18128" y="8772"/>
                  </a:lnTo>
                  <a:lnTo>
                    <a:pt x="17878" y="8730"/>
                  </a:lnTo>
                  <a:lnTo>
                    <a:pt x="13116" y="7728"/>
                  </a:lnTo>
                  <a:lnTo>
                    <a:pt x="10819" y="7185"/>
                  </a:lnTo>
                  <a:lnTo>
                    <a:pt x="8563" y="6642"/>
                  </a:lnTo>
                  <a:lnTo>
                    <a:pt x="6349" y="6057"/>
                  </a:lnTo>
                  <a:lnTo>
                    <a:pt x="4219" y="5514"/>
                  </a:lnTo>
                  <a:lnTo>
                    <a:pt x="2089" y="4887"/>
                  </a:lnTo>
                  <a:lnTo>
                    <a:pt x="0" y="4302"/>
                  </a:lnTo>
                  <a:lnTo>
                    <a:pt x="125" y="4553"/>
                  </a:lnTo>
                  <a:lnTo>
                    <a:pt x="2214" y="5138"/>
                  </a:lnTo>
                  <a:lnTo>
                    <a:pt x="4302" y="5723"/>
                  </a:lnTo>
                  <a:lnTo>
                    <a:pt x="6474" y="6307"/>
                  </a:lnTo>
                  <a:lnTo>
                    <a:pt x="8688" y="6892"/>
                  </a:lnTo>
                  <a:lnTo>
                    <a:pt x="13199" y="7936"/>
                  </a:lnTo>
                  <a:lnTo>
                    <a:pt x="17961" y="8981"/>
                  </a:lnTo>
                  <a:lnTo>
                    <a:pt x="18212" y="9023"/>
                  </a:lnTo>
                  <a:lnTo>
                    <a:pt x="18337" y="9023"/>
                  </a:lnTo>
                  <a:lnTo>
                    <a:pt x="18379" y="8981"/>
                  </a:lnTo>
                  <a:lnTo>
                    <a:pt x="22096" y="334"/>
                  </a:lnTo>
                  <a:lnTo>
                    <a:pt x="22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 flipH="1">
              <a:off x="60787" y="4564427"/>
              <a:ext cx="87579" cy="203586"/>
            </a:xfrm>
            <a:custGeom>
              <a:avLst/>
              <a:gdLst/>
              <a:ahLst/>
              <a:cxnLst/>
              <a:rect l="l" t="t" r="r" b="b"/>
              <a:pathLst>
                <a:path w="6559" h="15247" extrusionOk="0">
                  <a:moveTo>
                    <a:pt x="6434" y="0"/>
                  </a:moveTo>
                  <a:lnTo>
                    <a:pt x="43" y="15038"/>
                  </a:lnTo>
                  <a:lnTo>
                    <a:pt x="1" y="15121"/>
                  </a:lnTo>
                  <a:lnTo>
                    <a:pt x="1" y="15163"/>
                  </a:lnTo>
                  <a:lnTo>
                    <a:pt x="85" y="15246"/>
                  </a:lnTo>
                  <a:lnTo>
                    <a:pt x="168" y="15246"/>
                  </a:lnTo>
                  <a:lnTo>
                    <a:pt x="210" y="15205"/>
                  </a:lnTo>
                  <a:lnTo>
                    <a:pt x="6559" y="209"/>
                  </a:lnTo>
                  <a:lnTo>
                    <a:pt x="6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 flipH="1">
              <a:off x="111558" y="4795905"/>
              <a:ext cx="192423" cy="82011"/>
            </a:xfrm>
            <a:custGeom>
              <a:avLst/>
              <a:gdLst/>
              <a:ahLst/>
              <a:cxnLst/>
              <a:rect l="l" t="t" r="r" b="b"/>
              <a:pathLst>
                <a:path w="14411" h="6142" extrusionOk="0">
                  <a:moveTo>
                    <a:pt x="0" y="1"/>
                  </a:moveTo>
                  <a:lnTo>
                    <a:pt x="209" y="293"/>
                  </a:lnTo>
                  <a:lnTo>
                    <a:pt x="3676" y="1881"/>
                  </a:lnTo>
                  <a:lnTo>
                    <a:pt x="7185" y="3342"/>
                  </a:lnTo>
                  <a:lnTo>
                    <a:pt x="10735" y="4804"/>
                  </a:lnTo>
                  <a:lnTo>
                    <a:pt x="14286" y="6141"/>
                  </a:lnTo>
                  <a:lnTo>
                    <a:pt x="14369" y="6141"/>
                  </a:lnTo>
                  <a:lnTo>
                    <a:pt x="14411" y="6099"/>
                  </a:lnTo>
                  <a:lnTo>
                    <a:pt x="14411" y="6016"/>
                  </a:lnTo>
                  <a:lnTo>
                    <a:pt x="14369" y="5974"/>
                  </a:lnTo>
                  <a:lnTo>
                    <a:pt x="14286" y="5932"/>
                  </a:lnTo>
                  <a:lnTo>
                    <a:pt x="10651" y="4554"/>
                  </a:lnTo>
                  <a:lnTo>
                    <a:pt x="7101" y="3092"/>
                  </a:lnTo>
                  <a:lnTo>
                    <a:pt x="3509" y="15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 flipH="1">
              <a:off x="66920" y="4968826"/>
              <a:ext cx="114351" cy="47976"/>
            </a:xfrm>
            <a:custGeom>
              <a:avLst/>
              <a:gdLst/>
              <a:ahLst/>
              <a:cxnLst/>
              <a:rect l="l" t="t" r="r" b="b"/>
              <a:pathLst>
                <a:path w="8564" h="3593" extrusionOk="0">
                  <a:moveTo>
                    <a:pt x="1" y="1"/>
                  </a:moveTo>
                  <a:lnTo>
                    <a:pt x="251" y="335"/>
                  </a:lnTo>
                  <a:lnTo>
                    <a:pt x="2298" y="1170"/>
                  </a:lnTo>
                  <a:lnTo>
                    <a:pt x="4303" y="2006"/>
                  </a:lnTo>
                  <a:lnTo>
                    <a:pt x="8396" y="3551"/>
                  </a:lnTo>
                  <a:lnTo>
                    <a:pt x="8438" y="3593"/>
                  </a:lnTo>
                  <a:lnTo>
                    <a:pt x="8480" y="3593"/>
                  </a:lnTo>
                  <a:lnTo>
                    <a:pt x="8522" y="3551"/>
                  </a:lnTo>
                  <a:lnTo>
                    <a:pt x="8563" y="3509"/>
                  </a:lnTo>
                  <a:lnTo>
                    <a:pt x="8563" y="3426"/>
                  </a:lnTo>
                  <a:lnTo>
                    <a:pt x="8480" y="3384"/>
                  </a:lnTo>
                  <a:lnTo>
                    <a:pt x="8396" y="3342"/>
                  </a:lnTo>
                  <a:lnTo>
                    <a:pt x="4178" y="1713"/>
                  </a:lnTo>
                  <a:lnTo>
                    <a:pt x="2089" y="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7"/>
          <p:cNvSpPr/>
          <p:nvPr/>
        </p:nvSpPr>
        <p:spPr>
          <a:xfrm>
            <a:off x="1078400" y="181111"/>
            <a:ext cx="595053" cy="182200"/>
          </a:xfrm>
          <a:custGeom>
            <a:avLst/>
            <a:gdLst/>
            <a:ahLst/>
            <a:cxnLst/>
            <a:rect l="l" t="t" r="r" b="b"/>
            <a:pathLst>
              <a:path w="48705" h="14913" extrusionOk="0">
                <a:moveTo>
                  <a:pt x="28948" y="1"/>
                </a:moveTo>
                <a:lnTo>
                  <a:pt x="28405" y="42"/>
                </a:lnTo>
                <a:lnTo>
                  <a:pt x="27820" y="84"/>
                </a:lnTo>
                <a:lnTo>
                  <a:pt x="26734" y="293"/>
                </a:lnTo>
                <a:lnTo>
                  <a:pt x="25773" y="544"/>
                </a:lnTo>
                <a:lnTo>
                  <a:pt x="24812" y="878"/>
                </a:lnTo>
                <a:lnTo>
                  <a:pt x="23852" y="1212"/>
                </a:lnTo>
                <a:lnTo>
                  <a:pt x="22933" y="1630"/>
                </a:lnTo>
                <a:lnTo>
                  <a:pt x="22014" y="2089"/>
                </a:lnTo>
                <a:lnTo>
                  <a:pt x="21095" y="2632"/>
                </a:lnTo>
                <a:lnTo>
                  <a:pt x="20218" y="3175"/>
                </a:lnTo>
                <a:lnTo>
                  <a:pt x="19341" y="3802"/>
                </a:lnTo>
                <a:lnTo>
                  <a:pt x="18505" y="4428"/>
                </a:lnTo>
                <a:lnTo>
                  <a:pt x="17670" y="5138"/>
                </a:lnTo>
                <a:lnTo>
                  <a:pt x="16876" y="5890"/>
                </a:lnTo>
                <a:lnTo>
                  <a:pt x="16082" y="6684"/>
                </a:lnTo>
                <a:lnTo>
                  <a:pt x="15331" y="7478"/>
                </a:lnTo>
                <a:lnTo>
                  <a:pt x="14621" y="8355"/>
                </a:lnTo>
                <a:lnTo>
                  <a:pt x="13910" y="9274"/>
                </a:lnTo>
                <a:lnTo>
                  <a:pt x="13242" y="10193"/>
                </a:lnTo>
                <a:lnTo>
                  <a:pt x="13117" y="10401"/>
                </a:lnTo>
                <a:lnTo>
                  <a:pt x="13033" y="10485"/>
                </a:lnTo>
                <a:lnTo>
                  <a:pt x="12908" y="10569"/>
                </a:lnTo>
                <a:lnTo>
                  <a:pt x="12741" y="10569"/>
                </a:lnTo>
                <a:lnTo>
                  <a:pt x="12532" y="10485"/>
                </a:lnTo>
                <a:lnTo>
                  <a:pt x="12365" y="10360"/>
                </a:lnTo>
                <a:lnTo>
                  <a:pt x="12198" y="10193"/>
                </a:lnTo>
                <a:lnTo>
                  <a:pt x="11780" y="9858"/>
                </a:lnTo>
                <a:lnTo>
                  <a:pt x="11362" y="9524"/>
                </a:lnTo>
                <a:lnTo>
                  <a:pt x="10903" y="9274"/>
                </a:lnTo>
                <a:lnTo>
                  <a:pt x="10443" y="9065"/>
                </a:lnTo>
                <a:lnTo>
                  <a:pt x="9942" y="8898"/>
                </a:lnTo>
                <a:lnTo>
                  <a:pt x="9483" y="8814"/>
                </a:lnTo>
                <a:lnTo>
                  <a:pt x="8982" y="8731"/>
                </a:lnTo>
                <a:lnTo>
                  <a:pt x="8480" y="8731"/>
                </a:lnTo>
                <a:lnTo>
                  <a:pt x="7979" y="8772"/>
                </a:lnTo>
                <a:lnTo>
                  <a:pt x="7478" y="8814"/>
                </a:lnTo>
                <a:lnTo>
                  <a:pt x="6977" y="8939"/>
                </a:lnTo>
                <a:lnTo>
                  <a:pt x="6475" y="9065"/>
                </a:lnTo>
                <a:lnTo>
                  <a:pt x="6016" y="9232"/>
                </a:lnTo>
                <a:lnTo>
                  <a:pt x="5515" y="9482"/>
                </a:lnTo>
                <a:lnTo>
                  <a:pt x="5055" y="9733"/>
                </a:lnTo>
                <a:lnTo>
                  <a:pt x="4596" y="9984"/>
                </a:lnTo>
                <a:lnTo>
                  <a:pt x="3969" y="10485"/>
                </a:lnTo>
                <a:lnTo>
                  <a:pt x="3343" y="10986"/>
                </a:lnTo>
                <a:lnTo>
                  <a:pt x="2716" y="11571"/>
                </a:lnTo>
                <a:lnTo>
                  <a:pt x="2173" y="12156"/>
                </a:lnTo>
                <a:lnTo>
                  <a:pt x="1588" y="12824"/>
                </a:lnTo>
                <a:lnTo>
                  <a:pt x="1045" y="13492"/>
                </a:lnTo>
                <a:lnTo>
                  <a:pt x="1" y="14913"/>
                </a:lnTo>
                <a:lnTo>
                  <a:pt x="48705" y="14913"/>
                </a:lnTo>
                <a:lnTo>
                  <a:pt x="48705" y="14411"/>
                </a:lnTo>
                <a:lnTo>
                  <a:pt x="48621" y="13952"/>
                </a:lnTo>
                <a:lnTo>
                  <a:pt x="48538" y="13492"/>
                </a:lnTo>
                <a:lnTo>
                  <a:pt x="48371" y="13033"/>
                </a:lnTo>
                <a:lnTo>
                  <a:pt x="48204" y="12615"/>
                </a:lnTo>
                <a:lnTo>
                  <a:pt x="47995" y="12239"/>
                </a:lnTo>
                <a:lnTo>
                  <a:pt x="47744" y="11863"/>
                </a:lnTo>
                <a:lnTo>
                  <a:pt x="47452" y="11487"/>
                </a:lnTo>
                <a:lnTo>
                  <a:pt x="47160" y="11195"/>
                </a:lnTo>
                <a:lnTo>
                  <a:pt x="46825" y="10903"/>
                </a:lnTo>
                <a:lnTo>
                  <a:pt x="46491" y="10652"/>
                </a:lnTo>
                <a:lnTo>
                  <a:pt x="46157" y="10401"/>
                </a:lnTo>
                <a:lnTo>
                  <a:pt x="45781" y="10234"/>
                </a:lnTo>
                <a:lnTo>
                  <a:pt x="45405" y="10067"/>
                </a:lnTo>
                <a:lnTo>
                  <a:pt x="45029" y="9984"/>
                </a:lnTo>
                <a:lnTo>
                  <a:pt x="44653" y="9942"/>
                </a:lnTo>
                <a:lnTo>
                  <a:pt x="44236" y="9900"/>
                </a:lnTo>
                <a:lnTo>
                  <a:pt x="43818" y="9942"/>
                </a:lnTo>
                <a:lnTo>
                  <a:pt x="43442" y="9984"/>
                </a:lnTo>
                <a:lnTo>
                  <a:pt x="43024" y="10067"/>
                </a:lnTo>
                <a:lnTo>
                  <a:pt x="42648" y="10193"/>
                </a:lnTo>
                <a:lnTo>
                  <a:pt x="42231" y="10318"/>
                </a:lnTo>
                <a:lnTo>
                  <a:pt x="41479" y="10694"/>
                </a:lnTo>
                <a:lnTo>
                  <a:pt x="40727" y="11153"/>
                </a:lnTo>
                <a:lnTo>
                  <a:pt x="39975" y="11655"/>
                </a:lnTo>
                <a:lnTo>
                  <a:pt x="39265" y="12198"/>
                </a:lnTo>
                <a:lnTo>
                  <a:pt x="38597" y="12782"/>
                </a:lnTo>
                <a:lnTo>
                  <a:pt x="38471" y="11738"/>
                </a:lnTo>
                <a:lnTo>
                  <a:pt x="38262" y="10694"/>
                </a:lnTo>
                <a:lnTo>
                  <a:pt x="38054" y="9691"/>
                </a:lnTo>
                <a:lnTo>
                  <a:pt x="37803" y="8689"/>
                </a:lnTo>
                <a:lnTo>
                  <a:pt x="37511" y="7728"/>
                </a:lnTo>
                <a:lnTo>
                  <a:pt x="37176" y="6767"/>
                </a:lnTo>
                <a:lnTo>
                  <a:pt x="36801" y="5849"/>
                </a:lnTo>
                <a:lnTo>
                  <a:pt x="36341" y="4971"/>
                </a:lnTo>
                <a:lnTo>
                  <a:pt x="35882" y="4136"/>
                </a:lnTo>
                <a:lnTo>
                  <a:pt x="35339" y="3342"/>
                </a:lnTo>
                <a:lnTo>
                  <a:pt x="34754" y="2632"/>
                </a:lnTo>
                <a:lnTo>
                  <a:pt x="34085" y="1964"/>
                </a:lnTo>
                <a:lnTo>
                  <a:pt x="33417" y="1421"/>
                </a:lnTo>
                <a:lnTo>
                  <a:pt x="32707" y="920"/>
                </a:lnTo>
                <a:lnTo>
                  <a:pt x="32331" y="711"/>
                </a:lnTo>
                <a:lnTo>
                  <a:pt x="31955" y="544"/>
                </a:lnTo>
                <a:lnTo>
                  <a:pt x="31579" y="377"/>
                </a:lnTo>
                <a:lnTo>
                  <a:pt x="31203" y="251"/>
                </a:lnTo>
                <a:lnTo>
                  <a:pt x="30660" y="126"/>
                </a:lnTo>
                <a:lnTo>
                  <a:pt x="30076" y="42"/>
                </a:lnTo>
                <a:lnTo>
                  <a:pt x="295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/>
          <p:nvPr/>
        </p:nvSpPr>
        <p:spPr>
          <a:xfrm>
            <a:off x="7160425" y="181111"/>
            <a:ext cx="595053" cy="182200"/>
          </a:xfrm>
          <a:custGeom>
            <a:avLst/>
            <a:gdLst/>
            <a:ahLst/>
            <a:cxnLst/>
            <a:rect l="l" t="t" r="r" b="b"/>
            <a:pathLst>
              <a:path w="48705" h="14913" extrusionOk="0">
                <a:moveTo>
                  <a:pt x="28948" y="1"/>
                </a:moveTo>
                <a:lnTo>
                  <a:pt x="28405" y="42"/>
                </a:lnTo>
                <a:lnTo>
                  <a:pt x="27820" y="84"/>
                </a:lnTo>
                <a:lnTo>
                  <a:pt x="26734" y="293"/>
                </a:lnTo>
                <a:lnTo>
                  <a:pt x="25773" y="544"/>
                </a:lnTo>
                <a:lnTo>
                  <a:pt x="24812" y="878"/>
                </a:lnTo>
                <a:lnTo>
                  <a:pt x="23852" y="1212"/>
                </a:lnTo>
                <a:lnTo>
                  <a:pt x="22933" y="1630"/>
                </a:lnTo>
                <a:lnTo>
                  <a:pt x="22014" y="2089"/>
                </a:lnTo>
                <a:lnTo>
                  <a:pt x="21095" y="2632"/>
                </a:lnTo>
                <a:lnTo>
                  <a:pt x="20218" y="3175"/>
                </a:lnTo>
                <a:lnTo>
                  <a:pt x="19341" y="3802"/>
                </a:lnTo>
                <a:lnTo>
                  <a:pt x="18505" y="4428"/>
                </a:lnTo>
                <a:lnTo>
                  <a:pt x="17670" y="5138"/>
                </a:lnTo>
                <a:lnTo>
                  <a:pt x="16876" y="5890"/>
                </a:lnTo>
                <a:lnTo>
                  <a:pt x="16082" y="6684"/>
                </a:lnTo>
                <a:lnTo>
                  <a:pt x="15331" y="7478"/>
                </a:lnTo>
                <a:lnTo>
                  <a:pt x="14621" y="8355"/>
                </a:lnTo>
                <a:lnTo>
                  <a:pt x="13910" y="9274"/>
                </a:lnTo>
                <a:lnTo>
                  <a:pt x="13242" y="10193"/>
                </a:lnTo>
                <a:lnTo>
                  <a:pt x="13117" y="10401"/>
                </a:lnTo>
                <a:lnTo>
                  <a:pt x="13033" y="10485"/>
                </a:lnTo>
                <a:lnTo>
                  <a:pt x="12908" y="10569"/>
                </a:lnTo>
                <a:lnTo>
                  <a:pt x="12741" y="10569"/>
                </a:lnTo>
                <a:lnTo>
                  <a:pt x="12532" y="10485"/>
                </a:lnTo>
                <a:lnTo>
                  <a:pt x="12365" y="10360"/>
                </a:lnTo>
                <a:lnTo>
                  <a:pt x="12198" y="10193"/>
                </a:lnTo>
                <a:lnTo>
                  <a:pt x="11780" y="9858"/>
                </a:lnTo>
                <a:lnTo>
                  <a:pt x="11362" y="9524"/>
                </a:lnTo>
                <a:lnTo>
                  <a:pt x="10903" y="9274"/>
                </a:lnTo>
                <a:lnTo>
                  <a:pt x="10443" y="9065"/>
                </a:lnTo>
                <a:lnTo>
                  <a:pt x="9942" y="8898"/>
                </a:lnTo>
                <a:lnTo>
                  <a:pt x="9483" y="8814"/>
                </a:lnTo>
                <a:lnTo>
                  <a:pt x="8982" y="8731"/>
                </a:lnTo>
                <a:lnTo>
                  <a:pt x="8480" y="8731"/>
                </a:lnTo>
                <a:lnTo>
                  <a:pt x="7979" y="8772"/>
                </a:lnTo>
                <a:lnTo>
                  <a:pt x="7478" y="8814"/>
                </a:lnTo>
                <a:lnTo>
                  <a:pt x="6977" y="8939"/>
                </a:lnTo>
                <a:lnTo>
                  <a:pt x="6475" y="9065"/>
                </a:lnTo>
                <a:lnTo>
                  <a:pt x="6016" y="9232"/>
                </a:lnTo>
                <a:lnTo>
                  <a:pt x="5515" y="9482"/>
                </a:lnTo>
                <a:lnTo>
                  <a:pt x="5055" y="9733"/>
                </a:lnTo>
                <a:lnTo>
                  <a:pt x="4596" y="9984"/>
                </a:lnTo>
                <a:lnTo>
                  <a:pt x="3969" y="10485"/>
                </a:lnTo>
                <a:lnTo>
                  <a:pt x="3343" y="10986"/>
                </a:lnTo>
                <a:lnTo>
                  <a:pt x="2716" y="11571"/>
                </a:lnTo>
                <a:lnTo>
                  <a:pt x="2173" y="12156"/>
                </a:lnTo>
                <a:lnTo>
                  <a:pt x="1588" y="12824"/>
                </a:lnTo>
                <a:lnTo>
                  <a:pt x="1045" y="13492"/>
                </a:lnTo>
                <a:lnTo>
                  <a:pt x="1" y="14913"/>
                </a:lnTo>
                <a:lnTo>
                  <a:pt x="48705" y="14913"/>
                </a:lnTo>
                <a:lnTo>
                  <a:pt x="48705" y="14411"/>
                </a:lnTo>
                <a:lnTo>
                  <a:pt x="48621" y="13952"/>
                </a:lnTo>
                <a:lnTo>
                  <a:pt x="48538" y="13492"/>
                </a:lnTo>
                <a:lnTo>
                  <a:pt x="48371" y="13033"/>
                </a:lnTo>
                <a:lnTo>
                  <a:pt x="48204" y="12615"/>
                </a:lnTo>
                <a:lnTo>
                  <a:pt x="47995" y="12239"/>
                </a:lnTo>
                <a:lnTo>
                  <a:pt x="47744" y="11863"/>
                </a:lnTo>
                <a:lnTo>
                  <a:pt x="47452" y="11487"/>
                </a:lnTo>
                <a:lnTo>
                  <a:pt x="47160" y="11195"/>
                </a:lnTo>
                <a:lnTo>
                  <a:pt x="46825" y="10903"/>
                </a:lnTo>
                <a:lnTo>
                  <a:pt x="46491" y="10652"/>
                </a:lnTo>
                <a:lnTo>
                  <a:pt x="46157" y="10401"/>
                </a:lnTo>
                <a:lnTo>
                  <a:pt x="45781" y="10234"/>
                </a:lnTo>
                <a:lnTo>
                  <a:pt x="45405" y="10067"/>
                </a:lnTo>
                <a:lnTo>
                  <a:pt x="45029" y="9984"/>
                </a:lnTo>
                <a:lnTo>
                  <a:pt x="44653" y="9942"/>
                </a:lnTo>
                <a:lnTo>
                  <a:pt x="44236" y="9900"/>
                </a:lnTo>
                <a:lnTo>
                  <a:pt x="43818" y="9942"/>
                </a:lnTo>
                <a:lnTo>
                  <a:pt x="43442" y="9984"/>
                </a:lnTo>
                <a:lnTo>
                  <a:pt x="43024" y="10067"/>
                </a:lnTo>
                <a:lnTo>
                  <a:pt x="42648" y="10193"/>
                </a:lnTo>
                <a:lnTo>
                  <a:pt x="42231" y="10318"/>
                </a:lnTo>
                <a:lnTo>
                  <a:pt x="41479" y="10694"/>
                </a:lnTo>
                <a:lnTo>
                  <a:pt x="40727" y="11153"/>
                </a:lnTo>
                <a:lnTo>
                  <a:pt x="39975" y="11655"/>
                </a:lnTo>
                <a:lnTo>
                  <a:pt x="39265" y="12198"/>
                </a:lnTo>
                <a:lnTo>
                  <a:pt x="38597" y="12782"/>
                </a:lnTo>
                <a:lnTo>
                  <a:pt x="38471" y="11738"/>
                </a:lnTo>
                <a:lnTo>
                  <a:pt x="38262" y="10694"/>
                </a:lnTo>
                <a:lnTo>
                  <a:pt x="38054" y="9691"/>
                </a:lnTo>
                <a:lnTo>
                  <a:pt x="37803" y="8689"/>
                </a:lnTo>
                <a:lnTo>
                  <a:pt x="37511" y="7728"/>
                </a:lnTo>
                <a:lnTo>
                  <a:pt x="37176" y="6767"/>
                </a:lnTo>
                <a:lnTo>
                  <a:pt x="36801" y="5849"/>
                </a:lnTo>
                <a:lnTo>
                  <a:pt x="36341" y="4971"/>
                </a:lnTo>
                <a:lnTo>
                  <a:pt x="35882" y="4136"/>
                </a:lnTo>
                <a:lnTo>
                  <a:pt x="35339" y="3342"/>
                </a:lnTo>
                <a:lnTo>
                  <a:pt x="34754" y="2632"/>
                </a:lnTo>
                <a:lnTo>
                  <a:pt x="34085" y="1964"/>
                </a:lnTo>
                <a:lnTo>
                  <a:pt x="33417" y="1421"/>
                </a:lnTo>
                <a:lnTo>
                  <a:pt x="32707" y="920"/>
                </a:lnTo>
                <a:lnTo>
                  <a:pt x="32331" y="711"/>
                </a:lnTo>
                <a:lnTo>
                  <a:pt x="31955" y="544"/>
                </a:lnTo>
                <a:lnTo>
                  <a:pt x="31579" y="377"/>
                </a:lnTo>
                <a:lnTo>
                  <a:pt x="31203" y="251"/>
                </a:lnTo>
                <a:lnTo>
                  <a:pt x="30660" y="126"/>
                </a:lnTo>
                <a:lnTo>
                  <a:pt x="30076" y="42"/>
                </a:lnTo>
                <a:lnTo>
                  <a:pt x="295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flipH="1">
            <a:off x="8354876" y="4287694"/>
            <a:ext cx="538138" cy="855509"/>
            <a:chOff x="5840875" y="-1150173"/>
            <a:chExt cx="1165305" cy="1852554"/>
          </a:xfrm>
        </p:grpSpPr>
        <p:sp>
          <p:nvSpPr>
            <p:cNvPr id="240" name="Google Shape;240;p7"/>
            <p:cNvSpPr/>
            <p:nvPr/>
          </p:nvSpPr>
          <p:spPr>
            <a:xfrm>
              <a:off x="6185439" y="28828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 rot="5400000">
              <a:off x="5890764" y="60853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840875" y="-464569"/>
              <a:ext cx="621642" cy="1166950"/>
            </a:xfrm>
            <a:custGeom>
              <a:avLst/>
              <a:gdLst/>
              <a:ahLst/>
              <a:cxnLst/>
              <a:rect l="l" t="t" r="r" b="b"/>
              <a:pathLst>
                <a:path w="7940" h="14905" extrusionOk="0">
                  <a:moveTo>
                    <a:pt x="7829" y="0"/>
                  </a:moveTo>
                  <a:lnTo>
                    <a:pt x="7785" y="22"/>
                  </a:lnTo>
                  <a:lnTo>
                    <a:pt x="7763" y="44"/>
                  </a:lnTo>
                  <a:lnTo>
                    <a:pt x="7740" y="89"/>
                  </a:lnTo>
                  <a:lnTo>
                    <a:pt x="7320" y="1261"/>
                  </a:lnTo>
                  <a:lnTo>
                    <a:pt x="6856" y="2433"/>
                  </a:lnTo>
                  <a:lnTo>
                    <a:pt x="6369" y="3583"/>
                  </a:lnTo>
                  <a:lnTo>
                    <a:pt x="5839" y="4732"/>
                  </a:lnTo>
                  <a:lnTo>
                    <a:pt x="5264" y="5838"/>
                  </a:lnTo>
                  <a:lnTo>
                    <a:pt x="4645" y="6922"/>
                  </a:lnTo>
                  <a:lnTo>
                    <a:pt x="4003" y="8005"/>
                  </a:lnTo>
                  <a:lnTo>
                    <a:pt x="3296" y="9045"/>
                  </a:lnTo>
                  <a:lnTo>
                    <a:pt x="2853" y="9708"/>
                  </a:lnTo>
                  <a:lnTo>
                    <a:pt x="2168" y="10725"/>
                  </a:lnTo>
                  <a:lnTo>
                    <a:pt x="1858" y="11190"/>
                  </a:lnTo>
                  <a:lnTo>
                    <a:pt x="1549" y="11676"/>
                  </a:lnTo>
                  <a:lnTo>
                    <a:pt x="1261" y="12185"/>
                  </a:lnTo>
                  <a:lnTo>
                    <a:pt x="996" y="12671"/>
                  </a:lnTo>
                  <a:lnTo>
                    <a:pt x="730" y="13180"/>
                  </a:lnTo>
                  <a:lnTo>
                    <a:pt x="465" y="13711"/>
                  </a:lnTo>
                  <a:lnTo>
                    <a:pt x="244" y="14219"/>
                  </a:lnTo>
                  <a:lnTo>
                    <a:pt x="1" y="14750"/>
                  </a:lnTo>
                  <a:lnTo>
                    <a:pt x="1" y="14794"/>
                  </a:lnTo>
                  <a:lnTo>
                    <a:pt x="1" y="14838"/>
                  </a:lnTo>
                  <a:lnTo>
                    <a:pt x="23" y="14860"/>
                  </a:lnTo>
                  <a:lnTo>
                    <a:pt x="67" y="14883"/>
                  </a:lnTo>
                  <a:lnTo>
                    <a:pt x="111" y="14905"/>
                  </a:lnTo>
                  <a:lnTo>
                    <a:pt x="156" y="14883"/>
                  </a:lnTo>
                  <a:lnTo>
                    <a:pt x="200" y="14838"/>
                  </a:lnTo>
                  <a:lnTo>
                    <a:pt x="421" y="14308"/>
                  </a:lnTo>
                  <a:lnTo>
                    <a:pt x="664" y="13799"/>
                  </a:lnTo>
                  <a:lnTo>
                    <a:pt x="1173" y="12782"/>
                  </a:lnTo>
                  <a:lnTo>
                    <a:pt x="1748" y="11787"/>
                  </a:lnTo>
                  <a:lnTo>
                    <a:pt x="2035" y="11300"/>
                  </a:lnTo>
                  <a:lnTo>
                    <a:pt x="2345" y="10836"/>
                  </a:lnTo>
                  <a:lnTo>
                    <a:pt x="3030" y="9841"/>
                  </a:lnTo>
                  <a:lnTo>
                    <a:pt x="3473" y="9177"/>
                  </a:lnTo>
                  <a:lnTo>
                    <a:pt x="4180" y="8116"/>
                  </a:lnTo>
                  <a:lnTo>
                    <a:pt x="4821" y="7032"/>
                  </a:lnTo>
                  <a:lnTo>
                    <a:pt x="5441" y="5949"/>
                  </a:lnTo>
                  <a:lnTo>
                    <a:pt x="6038" y="4821"/>
                  </a:lnTo>
                  <a:lnTo>
                    <a:pt x="6568" y="3671"/>
                  </a:lnTo>
                  <a:lnTo>
                    <a:pt x="7077" y="2521"/>
                  </a:lnTo>
                  <a:lnTo>
                    <a:pt x="7519" y="1349"/>
                  </a:lnTo>
                  <a:lnTo>
                    <a:pt x="7939" y="155"/>
                  </a:lnTo>
                  <a:lnTo>
                    <a:pt x="7939" y="111"/>
                  </a:lnTo>
                  <a:lnTo>
                    <a:pt x="7939" y="67"/>
                  </a:lnTo>
                  <a:lnTo>
                    <a:pt x="7917" y="22"/>
                  </a:lnTo>
                  <a:lnTo>
                    <a:pt x="7873" y="22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extrusionOk="0">
                  <a:moveTo>
                    <a:pt x="4357" y="0"/>
                  </a:move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fill="none" extrusionOk="0">
                  <a:moveTo>
                    <a:pt x="7254" y="5108"/>
                  </a:move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lnTo>
                    <a:pt x="4357" y="0"/>
                  </a:ln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36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608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389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6320493" y="-771005"/>
              <a:ext cx="413854" cy="412132"/>
            </a:xfrm>
            <a:custGeom>
              <a:avLst/>
              <a:gdLst/>
              <a:ahLst/>
              <a:cxnLst/>
              <a:rect l="l" t="t" r="r" b="b"/>
              <a:pathLst>
                <a:path w="5286" h="5264" extrusionOk="0">
                  <a:moveTo>
                    <a:pt x="2499" y="0"/>
                  </a:moveTo>
                  <a:lnTo>
                    <a:pt x="2234" y="22"/>
                  </a:lnTo>
                  <a:lnTo>
                    <a:pt x="1968" y="89"/>
                  </a:lnTo>
                  <a:lnTo>
                    <a:pt x="1725" y="155"/>
                  </a:lnTo>
                  <a:lnTo>
                    <a:pt x="1482" y="265"/>
                  </a:lnTo>
                  <a:lnTo>
                    <a:pt x="1261" y="398"/>
                  </a:lnTo>
                  <a:lnTo>
                    <a:pt x="1039" y="531"/>
                  </a:lnTo>
                  <a:lnTo>
                    <a:pt x="840" y="708"/>
                  </a:lnTo>
                  <a:lnTo>
                    <a:pt x="664" y="885"/>
                  </a:lnTo>
                  <a:lnTo>
                    <a:pt x="509" y="1084"/>
                  </a:lnTo>
                  <a:lnTo>
                    <a:pt x="376" y="1283"/>
                  </a:lnTo>
                  <a:lnTo>
                    <a:pt x="266" y="1504"/>
                  </a:lnTo>
                  <a:lnTo>
                    <a:pt x="155" y="1747"/>
                  </a:lnTo>
                  <a:lnTo>
                    <a:pt x="89" y="1990"/>
                  </a:lnTo>
                  <a:lnTo>
                    <a:pt x="44" y="2256"/>
                  </a:lnTo>
                  <a:lnTo>
                    <a:pt x="0" y="2499"/>
                  </a:lnTo>
                  <a:lnTo>
                    <a:pt x="22" y="2764"/>
                  </a:lnTo>
                  <a:lnTo>
                    <a:pt x="44" y="3030"/>
                  </a:lnTo>
                  <a:lnTo>
                    <a:pt x="89" y="3295"/>
                  </a:lnTo>
                  <a:lnTo>
                    <a:pt x="177" y="3560"/>
                  </a:lnTo>
                  <a:lnTo>
                    <a:pt x="288" y="3804"/>
                  </a:lnTo>
                  <a:lnTo>
                    <a:pt x="398" y="4025"/>
                  </a:lnTo>
                  <a:lnTo>
                    <a:pt x="553" y="4224"/>
                  </a:lnTo>
                  <a:lnTo>
                    <a:pt x="708" y="4423"/>
                  </a:lnTo>
                  <a:lnTo>
                    <a:pt x="885" y="4600"/>
                  </a:lnTo>
                  <a:lnTo>
                    <a:pt x="1084" y="4755"/>
                  </a:lnTo>
                  <a:lnTo>
                    <a:pt x="1305" y="4909"/>
                  </a:lnTo>
                  <a:lnTo>
                    <a:pt x="1526" y="5020"/>
                  </a:lnTo>
                  <a:lnTo>
                    <a:pt x="1769" y="5108"/>
                  </a:lnTo>
                  <a:lnTo>
                    <a:pt x="2012" y="5197"/>
                  </a:lnTo>
                  <a:lnTo>
                    <a:pt x="2256" y="5241"/>
                  </a:lnTo>
                  <a:lnTo>
                    <a:pt x="2521" y="5263"/>
                  </a:lnTo>
                  <a:lnTo>
                    <a:pt x="2786" y="5263"/>
                  </a:lnTo>
                  <a:lnTo>
                    <a:pt x="3052" y="5241"/>
                  </a:lnTo>
                  <a:lnTo>
                    <a:pt x="3317" y="5175"/>
                  </a:lnTo>
                  <a:lnTo>
                    <a:pt x="3560" y="5108"/>
                  </a:lnTo>
                  <a:lnTo>
                    <a:pt x="3804" y="4998"/>
                  </a:lnTo>
                  <a:lnTo>
                    <a:pt x="4025" y="4865"/>
                  </a:lnTo>
                  <a:lnTo>
                    <a:pt x="4246" y="4732"/>
                  </a:lnTo>
                  <a:lnTo>
                    <a:pt x="4445" y="4555"/>
                  </a:lnTo>
                  <a:lnTo>
                    <a:pt x="4622" y="4379"/>
                  </a:lnTo>
                  <a:lnTo>
                    <a:pt x="4777" y="4180"/>
                  </a:lnTo>
                  <a:lnTo>
                    <a:pt x="4909" y="3981"/>
                  </a:lnTo>
                  <a:lnTo>
                    <a:pt x="5042" y="3737"/>
                  </a:lnTo>
                  <a:lnTo>
                    <a:pt x="5130" y="3516"/>
                  </a:lnTo>
                  <a:lnTo>
                    <a:pt x="5197" y="3273"/>
                  </a:lnTo>
                  <a:lnTo>
                    <a:pt x="5263" y="3008"/>
                  </a:lnTo>
                  <a:lnTo>
                    <a:pt x="5285" y="2764"/>
                  </a:lnTo>
                  <a:lnTo>
                    <a:pt x="5285" y="2499"/>
                  </a:lnTo>
                  <a:lnTo>
                    <a:pt x="5241" y="2211"/>
                  </a:lnTo>
                  <a:lnTo>
                    <a:pt x="5197" y="1946"/>
                  </a:lnTo>
                  <a:lnTo>
                    <a:pt x="5108" y="1703"/>
                  </a:lnTo>
                  <a:lnTo>
                    <a:pt x="5020" y="1460"/>
                  </a:lnTo>
                  <a:lnTo>
                    <a:pt x="4887" y="1238"/>
                  </a:lnTo>
                  <a:lnTo>
                    <a:pt x="4732" y="1039"/>
                  </a:lnTo>
                  <a:lnTo>
                    <a:pt x="4578" y="840"/>
                  </a:lnTo>
                  <a:lnTo>
                    <a:pt x="4401" y="664"/>
                  </a:lnTo>
                  <a:lnTo>
                    <a:pt x="4202" y="509"/>
                  </a:lnTo>
                  <a:lnTo>
                    <a:pt x="3981" y="354"/>
                  </a:lnTo>
                  <a:lnTo>
                    <a:pt x="3759" y="243"/>
                  </a:lnTo>
                  <a:lnTo>
                    <a:pt x="3516" y="155"/>
                  </a:lnTo>
                  <a:lnTo>
                    <a:pt x="3273" y="66"/>
                  </a:lnTo>
                  <a:lnTo>
                    <a:pt x="3030" y="22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413973" y="-587488"/>
              <a:ext cx="46819" cy="46819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44" y="0"/>
                  </a:moveTo>
                  <a:lnTo>
                    <a:pt x="133" y="44"/>
                  </a:lnTo>
                  <a:lnTo>
                    <a:pt x="45" y="133"/>
                  </a:lnTo>
                  <a:lnTo>
                    <a:pt x="0" y="243"/>
                  </a:lnTo>
                  <a:lnTo>
                    <a:pt x="0" y="354"/>
                  </a:lnTo>
                  <a:lnTo>
                    <a:pt x="45" y="465"/>
                  </a:lnTo>
                  <a:lnTo>
                    <a:pt x="133" y="553"/>
                  </a:lnTo>
                  <a:lnTo>
                    <a:pt x="244" y="597"/>
                  </a:lnTo>
                  <a:lnTo>
                    <a:pt x="354" y="597"/>
                  </a:lnTo>
                  <a:lnTo>
                    <a:pt x="465" y="553"/>
                  </a:lnTo>
                  <a:lnTo>
                    <a:pt x="553" y="465"/>
                  </a:lnTo>
                  <a:lnTo>
                    <a:pt x="597" y="354"/>
                  </a:lnTo>
                  <a:lnTo>
                    <a:pt x="597" y="243"/>
                  </a:lnTo>
                  <a:lnTo>
                    <a:pt x="553" y="133"/>
                  </a:lnTo>
                  <a:lnTo>
                    <a:pt x="487" y="4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594045" y="-551160"/>
              <a:ext cx="46819" cy="48541"/>
            </a:xfrm>
            <a:custGeom>
              <a:avLst/>
              <a:gdLst/>
              <a:ahLst/>
              <a:cxnLst/>
              <a:rect l="l" t="t" r="r" b="b"/>
              <a:pathLst>
                <a:path w="598" h="620" extrusionOk="0">
                  <a:moveTo>
                    <a:pt x="243" y="1"/>
                  </a:moveTo>
                  <a:lnTo>
                    <a:pt x="133" y="45"/>
                  </a:lnTo>
                  <a:lnTo>
                    <a:pt x="44" y="133"/>
                  </a:lnTo>
                  <a:lnTo>
                    <a:pt x="0" y="244"/>
                  </a:lnTo>
                  <a:lnTo>
                    <a:pt x="0" y="376"/>
                  </a:lnTo>
                  <a:lnTo>
                    <a:pt x="44" y="487"/>
                  </a:lnTo>
                  <a:lnTo>
                    <a:pt x="111" y="575"/>
                  </a:lnTo>
                  <a:lnTo>
                    <a:pt x="221" y="620"/>
                  </a:lnTo>
                  <a:lnTo>
                    <a:pt x="354" y="620"/>
                  </a:lnTo>
                  <a:lnTo>
                    <a:pt x="464" y="575"/>
                  </a:lnTo>
                  <a:lnTo>
                    <a:pt x="553" y="487"/>
                  </a:lnTo>
                  <a:lnTo>
                    <a:pt x="597" y="376"/>
                  </a:lnTo>
                  <a:lnTo>
                    <a:pt x="597" y="244"/>
                  </a:lnTo>
                  <a:lnTo>
                    <a:pt x="553" y="133"/>
                  </a:lnTo>
                  <a:lnTo>
                    <a:pt x="464" y="6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6484906" y="-530413"/>
              <a:ext cx="74534" cy="43374"/>
            </a:xfrm>
            <a:custGeom>
              <a:avLst/>
              <a:gdLst/>
              <a:ahLst/>
              <a:cxnLst/>
              <a:rect l="l" t="t" r="r" b="b"/>
              <a:pathLst>
                <a:path w="952" h="554" extrusionOk="0">
                  <a:moveTo>
                    <a:pt x="45" y="1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" y="111"/>
                  </a:lnTo>
                  <a:lnTo>
                    <a:pt x="45" y="266"/>
                  </a:lnTo>
                  <a:lnTo>
                    <a:pt x="134" y="399"/>
                  </a:lnTo>
                  <a:lnTo>
                    <a:pt x="244" y="487"/>
                  </a:lnTo>
                  <a:lnTo>
                    <a:pt x="399" y="532"/>
                  </a:lnTo>
                  <a:lnTo>
                    <a:pt x="487" y="554"/>
                  </a:lnTo>
                  <a:lnTo>
                    <a:pt x="620" y="532"/>
                  </a:lnTo>
                  <a:lnTo>
                    <a:pt x="753" y="487"/>
                  </a:lnTo>
                  <a:lnTo>
                    <a:pt x="863" y="399"/>
                  </a:lnTo>
                  <a:lnTo>
                    <a:pt x="930" y="310"/>
                  </a:lnTo>
                  <a:lnTo>
                    <a:pt x="952" y="266"/>
                  </a:lnTo>
                  <a:lnTo>
                    <a:pt x="952" y="222"/>
                  </a:lnTo>
                  <a:lnTo>
                    <a:pt x="930" y="178"/>
                  </a:lnTo>
                  <a:lnTo>
                    <a:pt x="908" y="156"/>
                  </a:lnTo>
                  <a:lnTo>
                    <a:pt x="863" y="134"/>
                  </a:lnTo>
                  <a:lnTo>
                    <a:pt x="819" y="134"/>
                  </a:lnTo>
                  <a:lnTo>
                    <a:pt x="775" y="156"/>
                  </a:lnTo>
                  <a:lnTo>
                    <a:pt x="753" y="200"/>
                  </a:lnTo>
                  <a:lnTo>
                    <a:pt x="686" y="266"/>
                  </a:lnTo>
                  <a:lnTo>
                    <a:pt x="620" y="310"/>
                  </a:lnTo>
                  <a:lnTo>
                    <a:pt x="532" y="333"/>
                  </a:lnTo>
                  <a:lnTo>
                    <a:pt x="443" y="333"/>
                  </a:lnTo>
                  <a:lnTo>
                    <a:pt x="355" y="288"/>
                  </a:lnTo>
                  <a:lnTo>
                    <a:pt x="288" y="244"/>
                  </a:lnTo>
                  <a:lnTo>
                    <a:pt x="222" y="178"/>
                  </a:lnTo>
                  <a:lnTo>
                    <a:pt x="200" y="89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7"/>
          <p:cNvGrpSpPr/>
          <p:nvPr/>
        </p:nvGrpSpPr>
        <p:grpSpPr>
          <a:xfrm>
            <a:off x="-4839" y="3716015"/>
            <a:ext cx="679672" cy="1427496"/>
            <a:chOff x="44" y="3897302"/>
            <a:chExt cx="595108" cy="1249887"/>
          </a:xfrm>
        </p:grpSpPr>
        <p:sp>
          <p:nvSpPr>
            <p:cNvPr id="250" name="Google Shape;250;p7"/>
            <p:cNvSpPr/>
            <p:nvPr/>
          </p:nvSpPr>
          <p:spPr>
            <a:xfrm flipH="1">
              <a:off x="44" y="3897302"/>
              <a:ext cx="595108" cy="1249887"/>
            </a:xfrm>
            <a:custGeom>
              <a:avLst/>
              <a:gdLst/>
              <a:ahLst/>
              <a:cxnLst/>
              <a:rect l="l" t="t" r="r" b="b"/>
              <a:pathLst>
                <a:path w="44569" h="93607" extrusionOk="0">
                  <a:moveTo>
                    <a:pt x="6224" y="0"/>
                  </a:moveTo>
                  <a:lnTo>
                    <a:pt x="5848" y="42"/>
                  </a:lnTo>
                  <a:lnTo>
                    <a:pt x="5430" y="126"/>
                  </a:lnTo>
                  <a:lnTo>
                    <a:pt x="5096" y="251"/>
                  </a:lnTo>
                  <a:lnTo>
                    <a:pt x="4720" y="376"/>
                  </a:lnTo>
                  <a:lnTo>
                    <a:pt x="4344" y="543"/>
                  </a:lnTo>
                  <a:lnTo>
                    <a:pt x="4010" y="710"/>
                  </a:lnTo>
                  <a:lnTo>
                    <a:pt x="3383" y="1128"/>
                  </a:lnTo>
                  <a:lnTo>
                    <a:pt x="2757" y="1671"/>
                  </a:lnTo>
                  <a:lnTo>
                    <a:pt x="2214" y="2256"/>
                  </a:lnTo>
                  <a:lnTo>
                    <a:pt x="1754" y="2883"/>
                  </a:lnTo>
                  <a:lnTo>
                    <a:pt x="1337" y="3551"/>
                  </a:lnTo>
                  <a:lnTo>
                    <a:pt x="1003" y="4261"/>
                  </a:lnTo>
                  <a:lnTo>
                    <a:pt x="710" y="4971"/>
                  </a:lnTo>
                  <a:lnTo>
                    <a:pt x="501" y="5723"/>
                  </a:lnTo>
                  <a:lnTo>
                    <a:pt x="334" y="6517"/>
                  </a:lnTo>
                  <a:lnTo>
                    <a:pt x="209" y="7268"/>
                  </a:lnTo>
                  <a:lnTo>
                    <a:pt x="125" y="8062"/>
                  </a:lnTo>
                  <a:lnTo>
                    <a:pt x="42" y="8856"/>
                  </a:lnTo>
                  <a:lnTo>
                    <a:pt x="0" y="9649"/>
                  </a:lnTo>
                  <a:lnTo>
                    <a:pt x="0" y="11195"/>
                  </a:lnTo>
                  <a:lnTo>
                    <a:pt x="84" y="12740"/>
                  </a:lnTo>
                  <a:lnTo>
                    <a:pt x="84" y="12949"/>
                  </a:lnTo>
                  <a:lnTo>
                    <a:pt x="167" y="14119"/>
                  </a:lnTo>
                  <a:lnTo>
                    <a:pt x="292" y="15288"/>
                  </a:lnTo>
                  <a:lnTo>
                    <a:pt x="460" y="16458"/>
                  </a:lnTo>
                  <a:lnTo>
                    <a:pt x="668" y="17586"/>
                  </a:lnTo>
                  <a:lnTo>
                    <a:pt x="1086" y="19925"/>
                  </a:lnTo>
                  <a:lnTo>
                    <a:pt x="1629" y="22222"/>
                  </a:lnTo>
                  <a:lnTo>
                    <a:pt x="1671" y="22431"/>
                  </a:lnTo>
                  <a:lnTo>
                    <a:pt x="2214" y="24519"/>
                  </a:lnTo>
                  <a:lnTo>
                    <a:pt x="2924" y="27109"/>
                  </a:lnTo>
                  <a:lnTo>
                    <a:pt x="3718" y="29657"/>
                  </a:lnTo>
                  <a:lnTo>
                    <a:pt x="4553" y="32247"/>
                  </a:lnTo>
                  <a:lnTo>
                    <a:pt x="5430" y="34753"/>
                  </a:lnTo>
                  <a:lnTo>
                    <a:pt x="5514" y="35004"/>
                  </a:lnTo>
                  <a:lnTo>
                    <a:pt x="6516" y="37677"/>
                  </a:lnTo>
                  <a:lnTo>
                    <a:pt x="7560" y="40308"/>
                  </a:lnTo>
                  <a:lnTo>
                    <a:pt x="8688" y="42940"/>
                  </a:lnTo>
                  <a:lnTo>
                    <a:pt x="9816" y="45571"/>
                  </a:lnTo>
                  <a:lnTo>
                    <a:pt x="9941" y="45822"/>
                  </a:lnTo>
                  <a:lnTo>
                    <a:pt x="11236" y="48579"/>
                  </a:lnTo>
                  <a:lnTo>
                    <a:pt x="12615" y="51336"/>
                  </a:lnTo>
                  <a:lnTo>
                    <a:pt x="13993" y="54051"/>
                  </a:lnTo>
                  <a:lnTo>
                    <a:pt x="15455" y="56766"/>
                  </a:lnTo>
                  <a:lnTo>
                    <a:pt x="16959" y="59439"/>
                  </a:lnTo>
                  <a:lnTo>
                    <a:pt x="18546" y="62071"/>
                  </a:lnTo>
                  <a:lnTo>
                    <a:pt x="20133" y="64702"/>
                  </a:lnTo>
                  <a:lnTo>
                    <a:pt x="21804" y="67292"/>
                  </a:lnTo>
                  <a:lnTo>
                    <a:pt x="22013" y="67584"/>
                  </a:lnTo>
                  <a:lnTo>
                    <a:pt x="24143" y="70801"/>
                  </a:lnTo>
                  <a:lnTo>
                    <a:pt x="26357" y="74017"/>
                  </a:lnTo>
                  <a:lnTo>
                    <a:pt x="28654" y="77150"/>
                  </a:lnTo>
                  <a:lnTo>
                    <a:pt x="30994" y="80241"/>
                  </a:lnTo>
                  <a:lnTo>
                    <a:pt x="31244" y="80575"/>
                  </a:lnTo>
                  <a:lnTo>
                    <a:pt x="33876" y="83916"/>
                  </a:lnTo>
                  <a:lnTo>
                    <a:pt x="36591" y="87216"/>
                  </a:lnTo>
                  <a:lnTo>
                    <a:pt x="39306" y="90432"/>
                  </a:lnTo>
                  <a:lnTo>
                    <a:pt x="42104" y="93607"/>
                  </a:lnTo>
                  <a:lnTo>
                    <a:pt x="42230" y="93273"/>
                  </a:lnTo>
                  <a:lnTo>
                    <a:pt x="42355" y="92939"/>
                  </a:lnTo>
                  <a:lnTo>
                    <a:pt x="42773" y="91602"/>
                  </a:lnTo>
                  <a:lnTo>
                    <a:pt x="42940" y="90934"/>
                  </a:lnTo>
                  <a:lnTo>
                    <a:pt x="43065" y="90391"/>
                  </a:lnTo>
                  <a:lnTo>
                    <a:pt x="43608" y="85712"/>
                  </a:lnTo>
                  <a:lnTo>
                    <a:pt x="43859" y="83373"/>
                  </a:lnTo>
                  <a:lnTo>
                    <a:pt x="44109" y="80992"/>
                  </a:lnTo>
                  <a:lnTo>
                    <a:pt x="44276" y="78653"/>
                  </a:lnTo>
                  <a:lnTo>
                    <a:pt x="44444" y="76272"/>
                  </a:lnTo>
                  <a:lnTo>
                    <a:pt x="44527" y="73892"/>
                  </a:lnTo>
                  <a:lnTo>
                    <a:pt x="44569" y="71552"/>
                  </a:lnTo>
                  <a:lnTo>
                    <a:pt x="44527" y="69213"/>
                  </a:lnTo>
                  <a:lnTo>
                    <a:pt x="44402" y="66874"/>
                  </a:lnTo>
                  <a:lnTo>
                    <a:pt x="44193" y="64535"/>
                  </a:lnTo>
                  <a:lnTo>
                    <a:pt x="44068" y="63407"/>
                  </a:lnTo>
                  <a:lnTo>
                    <a:pt x="43901" y="62238"/>
                  </a:lnTo>
                  <a:lnTo>
                    <a:pt x="43692" y="61110"/>
                  </a:lnTo>
                  <a:lnTo>
                    <a:pt x="43483" y="59940"/>
                  </a:lnTo>
                  <a:lnTo>
                    <a:pt x="43232" y="58813"/>
                  </a:lnTo>
                  <a:lnTo>
                    <a:pt x="42982" y="57685"/>
                  </a:lnTo>
                  <a:lnTo>
                    <a:pt x="42647" y="56557"/>
                  </a:lnTo>
                  <a:lnTo>
                    <a:pt x="42313" y="55471"/>
                  </a:lnTo>
                  <a:lnTo>
                    <a:pt x="41979" y="54343"/>
                  </a:lnTo>
                  <a:lnTo>
                    <a:pt x="41561" y="53257"/>
                  </a:lnTo>
                  <a:lnTo>
                    <a:pt x="41227" y="52422"/>
                  </a:lnTo>
                  <a:lnTo>
                    <a:pt x="40893" y="51628"/>
                  </a:lnTo>
                  <a:lnTo>
                    <a:pt x="40475" y="50876"/>
                  </a:lnTo>
                  <a:lnTo>
                    <a:pt x="40016" y="50166"/>
                  </a:lnTo>
                  <a:lnTo>
                    <a:pt x="39891" y="49957"/>
                  </a:lnTo>
                  <a:lnTo>
                    <a:pt x="39598" y="49623"/>
                  </a:lnTo>
                  <a:lnTo>
                    <a:pt x="39306" y="49289"/>
                  </a:lnTo>
                  <a:lnTo>
                    <a:pt x="39013" y="48997"/>
                  </a:lnTo>
                  <a:lnTo>
                    <a:pt x="38679" y="48704"/>
                  </a:lnTo>
                  <a:lnTo>
                    <a:pt x="38387" y="48537"/>
                  </a:lnTo>
                  <a:lnTo>
                    <a:pt x="38094" y="48328"/>
                  </a:lnTo>
                  <a:lnTo>
                    <a:pt x="37760" y="48203"/>
                  </a:lnTo>
                  <a:lnTo>
                    <a:pt x="37468" y="48078"/>
                  </a:lnTo>
                  <a:lnTo>
                    <a:pt x="37134" y="47952"/>
                  </a:lnTo>
                  <a:lnTo>
                    <a:pt x="36800" y="47869"/>
                  </a:lnTo>
                  <a:lnTo>
                    <a:pt x="36424" y="47827"/>
                  </a:lnTo>
                  <a:lnTo>
                    <a:pt x="36090" y="47785"/>
                  </a:lnTo>
                  <a:lnTo>
                    <a:pt x="35755" y="47785"/>
                  </a:lnTo>
                  <a:lnTo>
                    <a:pt x="35421" y="47827"/>
                  </a:lnTo>
                  <a:lnTo>
                    <a:pt x="35087" y="47869"/>
                  </a:lnTo>
                  <a:lnTo>
                    <a:pt x="34795" y="47952"/>
                  </a:lnTo>
                  <a:lnTo>
                    <a:pt x="34460" y="48078"/>
                  </a:lnTo>
                  <a:lnTo>
                    <a:pt x="34168" y="48245"/>
                  </a:lnTo>
                  <a:lnTo>
                    <a:pt x="33917" y="48412"/>
                  </a:lnTo>
                  <a:lnTo>
                    <a:pt x="33625" y="48621"/>
                  </a:lnTo>
                  <a:lnTo>
                    <a:pt x="31912" y="41603"/>
                  </a:lnTo>
                  <a:lnTo>
                    <a:pt x="31829" y="41269"/>
                  </a:lnTo>
                  <a:lnTo>
                    <a:pt x="30659" y="36842"/>
                  </a:lnTo>
                  <a:lnTo>
                    <a:pt x="30116" y="34920"/>
                  </a:lnTo>
                  <a:lnTo>
                    <a:pt x="29573" y="33124"/>
                  </a:lnTo>
                  <a:lnTo>
                    <a:pt x="29072" y="31411"/>
                  </a:lnTo>
                  <a:lnTo>
                    <a:pt x="28487" y="29782"/>
                  </a:lnTo>
                  <a:lnTo>
                    <a:pt x="27861" y="28112"/>
                  </a:lnTo>
                  <a:lnTo>
                    <a:pt x="27192" y="26357"/>
                  </a:lnTo>
                  <a:lnTo>
                    <a:pt x="27067" y="26107"/>
                  </a:lnTo>
                  <a:lnTo>
                    <a:pt x="26023" y="23600"/>
                  </a:lnTo>
                  <a:lnTo>
                    <a:pt x="25104" y="21512"/>
                  </a:lnTo>
                  <a:lnTo>
                    <a:pt x="24185" y="19423"/>
                  </a:lnTo>
                  <a:lnTo>
                    <a:pt x="23224" y="17377"/>
                  </a:lnTo>
                  <a:lnTo>
                    <a:pt x="22180" y="15330"/>
                  </a:lnTo>
                  <a:lnTo>
                    <a:pt x="21094" y="13325"/>
                  </a:lnTo>
                  <a:lnTo>
                    <a:pt x="19924" y="11362"/>
                  </a:lnTo>
                  <a:lnTo>
                    <a:pt x="19340" y="10401"/>
                  </a:lnTo>
                  <a:lnTo>
                    <a:pt x="18713" y="9482"/>
                  </a:lnTo>
                  <a:lnTo>
                    <a:pt x="18045" y="8563"/>
                  </a:lnTo>
                  <a:lnTo>
                    <a:pt x="17376" y="7686"/>
                  </a:lnTo>
                  <a:lnTo>
                    <a:pt x="17209" y="7477"/>
                  </a:lnTo>
                  <a:lnTo>
                    <a:pt x="16583" y="6725"/>
                  </a:lnTo>
                  <a:lnTo>
                    <a:pt x="15956" y="5974"/>
                  </a:lnTo>
                  <a:lnTo>
                    <a:pt x="15330" y="5263"/>
                  </a:lnTo>
                  <a:lnTo>
                    <a:pt x="14620" y="4595"/>
                  </a:lnTo>
                  <a:lnTo>
                    <a:pt x="13910" y="3927"/>
                  </a:lnTo>
                  <a:lnTo>
                    <a:pt x="13199" y="3258"/>
                  </a:lnTo>
                  <a:lnTo>
                    <a:pt x="12448" y="2632"/>
                  </a:lnTo>
                  <a:lnTo>
                    <a:pt x="11654" y="2047"/>
                  </a:lnTo>
                  <a:lnTo>
                    <a:pt x="11069" y="1629"/>
                  </a:lnTo>
                  <a:lnTo>
                    <a:pt x="10443" y="1212"/>
                  </a:lnTo>
                  <a:lnTo>
                    <a:pt x="9774" y="836"/>
                  </a:lnTo>
                  <a:lnTo>
                    <a:pt x="9106" y="543"/>
                  </a:lnTo>
                  <a:lnTo>
                    <a:pt x="8396" y="251"/>
                  </a:lnTo>
                  <a:lnTo>
                    <a:pt x="7686" y="84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 flipH="1">
              <a:off x="28477" y="3901201"/>
              <a:ext cx="501413" cy="1243211"/>
            </a:xfrm>
            <a:custGeom>
              <a:avLst/>
              <a:gdLst/>
              <a:ahLst/>
              <a:cxnLst/>
              <a:rect l="l" t="t" r="r" b="b"/>
              <a:pathLst>
                <a:path w="37552" h="93107" extrusionOk="0">
                  <a:moveTo>
                    <a:pt x="125" y="1"/>
                  </a:moveTo>
                  <a:lnTo>
                    <a:pt x="42" y="43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2924" y="5723"/>
                  </a:lnTo>
                  <a:lnTo>
                    <a:pt x="5764" y="11279"/>
                  </a:lnTo>
                  <a:lnTo>
                    <a:pt x="8521" y="16918"/>
                  </a:lnTo>
                  <a:lnTo>
                    <a:pt x="11195" y="22598"/>
                  </a:lnTo>
                  <a:lnTo>
                    <a:pt x="13784" y="28279"/>
                  </a:lnTo>
                  <a:lnTo>
                    <a:pt x="16332" y="34002"/>
                  </a:lnTo>
                  <a:lnTo>
                    <a:pt x="18797" y="39808"/>
                  </a:lnTo>
                  <a:lnTo>
                    <a:pt x="21178" y="45572"/>
                  </a:lnTo>
                  <a:lnTo>
                    <a:pt x="23475" y="51420"/>
                  </a:lnTo>
                  <a:lnTo>
                    <a:pt x="25689" y="57267"/>
                  </a:lnTo>
                  <a:lnTo>
                    <a:pt x="27861" y="63199"/>
                  </a:lnTo>
                  <a:lnTo>
                    <a:pt x="29908" y="69088"/>
                  </a:lnTo>
                  <a:lnTo>
                    <a:pt x="31913" y="75062"/>
                  </a:lnTo>
                  <a:lnTo>
                    <a:pt x="33792" y="80993"/>
                  </a:lnTo>
                  <a:lnTo>
                    <a:pt x="35630" y="87008"/>
                  </a:lnTo>
                  <a:lnTo>
                    <a:pt x="37384" y="93023"/>
                  </a:lnTo>
                  <a:lnTo>
                    <a:pt x="37426" y="93064"/>
                  </a:lnTo>
                  <a:lnTo>
                    <a:pt x="37468" y="93106"/>
                  </a:lnTo>
                  <a:lnTo>
                    <a:pt x="37510" y="93106"/>
                  </a:lnTo>
                  <a:lnTo>
                    <a:pt x="37552" y="93023"/>
                  </a:lnTo>
                  <a:lnTo>
                    <a:pt x="37552" y="92981"/>
                  </a:lnTo>
                  <a:lnTo>
                    <a:pt x="35839" y="86966"/>
                  </a:lnTo>
                  <a:lnTo>
                    <a:pt x="34001" y="80951"/>
                  </a:lnTo>
                  <a:lnTo>
                    <a:pt x="32080" y="74978"/>
                  </a:lnTo>
                  <a:lnTo>
                    <a:pt x="30116" y="69047"/>
                  </a:lnTo>
                  <a:lnTo>
                    <a:pt x="28028" y="63115"/>
                  </a:lnTo>
                  <a:lnTo>
                    <a:pt x="25898" y="57226"/>
                  </a:lnTo>
                  <a:lnTo>
                    <a:pt x="23642" y="51336"/>
                  </a:lnTo>
                  <a:lnTo>
                    <a:pt x="21345" y="45530"/>
                  </a:lnTo>
                  <a:lnTo>
                    <a:pt x="18964" y="39724"/>
                  </a:lnTo>
                  <a:lnTo>
                    <a:pt x="16499" y="33960"/>
                  </a:lnTo>
                  <a:lnTo>
                    <a:pt x="13993" y="28196"/>
                  </a:lnTo>
                  <a:lnTo>
                    <a:pt x="11362" y="22515"/>
                  </a:lnTo>
                  <a:lnTo>
                    <a:pt x="8688" y="16834"/>
                  </a:lnTo>
                  <a:lnTo>
                    <a:pt x="5932" y="11195"/>
                  </a:lnTo>
                  <a:lnTo>
                    <a:pt x="3091" y="5598"/>
                  </a:lnTo>
                  <a:lnTo>
                    <a:pt x="167" y="8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 flipH="1">
              <a:off x="363125" y="3997150"/>
              <a:ext cx="230918" cy="126061"/>
            </a:xfrm>
            <a:custGeom>
              <a:avLst/>
              <a:gdLst/>
              <a:ahLst/>
              <a:cxnLst/>
              <a:rect l="l" t="t" r="r" b="b"/>
              <a:pathLst>
                <a:path w="17294" h="9441" extrusionOk="0">
                  <a:moveTo>
                    <a:pt x="17126" y="0"/>
                  </a:moveTo>
                  <a:lnTo>
                    <a:pt x="16792" y="1212"/>
                  </a:lnTo>
                  <a:lnTo>
                    <a:pt x="16375" y="2381"/>
                  </a:lnTo>
                  <a:lnTo>
                    <a:pt x="15957" y="3551"/>
                  </a:lnTo>
                  <a:lnTo>
                    <a:pt x="15497" y="4720"/>
                  </a:lnTo>
                  <a:lnTo>
                    <a:pt x="14996" y="5848"/>
                  </a:lnTo>
                  <a:lnTo>
                    <a:pt x="14453" y="6976"/>
                  </a:lnTo>
                  <a:lnTo>
                    <a:pt x="13868" y="8104"/>
                  </a:lnTo>
                  <a:lnTo>
                    <a:pt x="13284" y="9190"/>
                  </a:lnTo>
                  <a:lnTo>
                    <a:pt x="13242" y="9231"/>
                  </a:lnTo>
                  <a:lnTo>
                    <a:pt x="13033" y="9148"/>
                  </a:lnTo>
                  <a:lnTo>
                    <a:pt x="9232" y="8020"/>
                  </a:lnTo>
                  <a:lnTo>
                    <a:pt x="5431" y="6892"/>
                  </a:lnTo>
                  <a:lnTo>
                    <a:pt x="1" y="5263"/>
                  </a:lnTo>
                  <a:lnTo>
                    <a:pt x="1" y="5472"/>
                  </a:lnTo>
                  <a:lnTo>
                    <a:pt x="5389" y="7059"/>
                  </a:lnTo>
                  <a:lnTo>
                    <a:pt x="9232" y="8229"/>
                  </a:lnTo>
                  <a:lnTo>
                    <a:pt x="13158" y="9398"/>
                  </a:lnTo>
                  <a:lnTo>
                    <a:pt x="13242" y="9440"/>
                  </a:lnTo>
                  <a:lnTo>
                    <a:pt x="13325" y="9440"/>
                  </a:lnTo>
                  <a:lnTo>
                    <a:pt x="13367" y="9398"/>
                  </a:lnTo>
                  <a:lnTo>
                    <a:pt x="13994" y="8312"/>
                  </a:lnTo>
                  <a:lnTo>
                    <a:pt x="14578" y="7185"/>
                  </a:lnTo>
                  <a:lnTo>
                    <a:pt x="15121" y="6057"/>
                  </a:lnTo>
                  <a:lnTo>
                    <a:pt x="15623" y="4929"/>
                  </a:lnTo>
                  <a:lnTo>
                    <a:pt x="16082" y="3760"/>
                  </a:lnTo>
                  <a:lnTo>
                    <a:pt x="16542" y="2590"/>
                  </a:lnTo>
                  <a:lnTo>
                    <a:pt x="16918" y="1379"/>
                  </a:lnTo>
                  <a:lnTo>
                    <a:pt x="17293" y="2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 flipH="1">
              <a:off x="353081" y="4194054"/>
              <a:ext cx="220316" cy="63037"/>
            </a:xfrm>
            <a:custGeom>
              <a:avLst/>
              <a:gdLst/>
              <a:ahLst/>
              <a:cxnLst/>
              <a:rect l="l" t="t" r="r" b="b"/>
              <a:pathLst>
                <a:path w="16500" h="4721" extrusionOk="0">
                  <a:moveTo>
                    <a:pt x="0" y="0"/>
                  </a:moveTo>
                  <a:lnTo>
                    <a:pt x="42" y="209"/>
                  </a:lnTo>
                  <a:lnTo>
                    <a:pt x="4094" y="1378"/>
                  </a:lnTo>
                  <a:lnTo>
                    <a:pt x="8187" y="2506"/>
                  </a:lnTo>
                  <a:lnTo>
                    <a:pt x="12239" y="3592"/>
                  </a:lnTo>
                  <a:lnTo>
                    <a:pt x="16290" y="4678"/>
                  </a:lnTo>
                  <a:lnTo>
                    <a:pt x="16374" y="4678"/>
                  </a:lnTo>
                  <a:lnTo>
                    <a:pt x="16374" y="4720"/>
                  </a:lnTo>
                  <a:lnTo>
                    <a:pt x="16458" y="4678"/>
                  </a:lnTo>
                  <a:lnTo>
                    <a:pt x="16499" y="4637"/>
                  </a:lnTo>
                  <a:lnTo>
                    <a:pt x="16499" y="4595"/>
                  </a:lnTo>
                  <a:lnTo>
                    <a:pt x="16458" y="4511"/>
                  </a:lnTo>
                  <a:lnTo>
                    <a:pt x="16416" y="4511"/>
                  </a:lnTo>
                  <a:lnTo>
                    <a:pt x="16165" y="4428"/>
                  </a:lnTo>
                  <a:lnTo>
                    <a:pt x="12155" y="3383"/>
                  </a:lnTo>
                  <a:lnTo>
                    <a:pt x="8103" y="2256"/>
                  </a:lnTo>
                  <a:lnTo>
                    <a:pt x="4052" y="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 flipH="1">
              <a:off x="232049" y="4245921"/>
              <a:ext cx="290590" cy="155063"/>
            </a:xfrm>
            <a:custGeom>
              <a:avLst/>
              <a:gdLst/>
              <a:ahLst/>
              <a:cxnLst/>
              <a:rect l="l" t="t" r="r" b="b"/>
              <a:pathLst>
                <a:path w="21763" h="11613" extrusionOk="0">
                  <a:moveTo>
                    <a:pt x="21637" y="1"/>
                  </a:moveTo>
                  <a:lnTo>
                    <a:pt x="17335" y="11320"/>
                  </a:lnTo>
                  <a:lnTo>
                    <a:pt x="17335" y="11404"/>
                  </a:lnTo>
                  <a:lnTo>
                    <a:pt x="17126" y="11362"/>
                  </a:lnTo>
                  <a:lnTo>
                    <a:pt x="12489" y="10736"/>
                  </a:lnTo>
                  <a:lnTo>
                    <a:pt x="8145" y="10067"/>
                  </a:lnTo>
                  <a:lnTo>
                    <a:pt x="3968" y="9357"/>
                  </a:lnTo>
                  <a:lnTo>
                    <a:pt x="0" y="8647"/>
                  </a:lnTo>
                  <a:lnTo>
                    <a:pt x="84" y="8898"/>
                  </a:lnTo>
                  <a:lnTo>
                    <a:pt x="4052" y="9608"/>
                  </a:lnTo>
                  <a:lnTo>
                    <a:pt x="8187" y="10276"/>
                  </a:lnTo>
                  <a:lnTo>
                    <a:pt x="12573" y="10944"/>
                  </a:lnTo>
                  <a:lnTo>
                    <a:pt x="17251" y="11571"/>
                  </a:lnTo>
                  <a:lnTo>
                    <a:pt x="17377" y="11613"/>
                  </a:lnTo>
                  <a:lnTo>
                    <a:pt x="17460" y="11571"/>
                  </a:lnTo>
                  <a:lnTo>
                    <a:pt x="17460" y="11529"/>
                  </a:lnTo>
                  <a:lnTo>
                    <a:pt x="21762" y="251"/>
                  </a:lnTo>
                  <a:lnTo>
                    <a:pt x="21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 flipH="1">
              <a:off x="169018" y="4448408"/>
              <a:ext cx="295050" cy="120480"/>
            </a:xfrm>
            <a:custGeom>
              <a:avLst/>
              <a:gdLst/>
              <a:ahLst/>
              <a:cxnLst/>
              <a:rect l="l" t="t" r="r" b="b"/>
              <a:pathLst>
                <a:path w="22097" h="9023" extrusionOk="0">
                  <a:moveTo>
                    <a:pt x="22013" y="0"/>
                  </a:moveTo>
                  <a:lnTo>
                    <a:pt x="18254" y="8814"/>
                  </a:lnTo>
                  <a:lnTo>
                    <a:pt x="18128" y="8772"/>
                  </a:lnTo>
                  <a:lnTo>
                    <a:pt x="17878" y="8730"/>
                  </a:lnTo>
                  <a:lnTo>
                    <a:pt x="13116" y="7728"/>
                  </a:lnTo>
                  <a:lnTo>
                    <a:pt x="10819" y="7185"/>
                  </a:lnTo>
                  <a:lnTo>
                    <a:pt x="8563" y="6642"/>
                  </a:lnTo>
                  <a:lnTo>
                    <a:pt x="6349" y="6057"/>
                  </a:lnTo>
                  <a:lnTo>
                    <a:pt x="4219" y="5514"/>
                  </a:lnTo>
                  <a:lnTo>
                    <a:pt x="2089" y="4887"/>
                  </a:lnTo>
                  <a:lnTo>
                    <a:pt x="0" y="4302"/>
                  </a:lnTo>
                  <a:lnTo>
                    <a:pt x="125" y="4553"/>
                  </a:lnTo>
                  <a:lnTo>
                    <a:pt x="2214" y="5138"/>
                  </a:lnTo>
                  <a:lnTo>
                    <a:pt x="4302" y="5723"/>
                  </a:lnTo>
                  <a:lnTo>
                    <a:pt x="6474" y="6307"/>
                  </a:lnTo>
                  <a:lnTo>
                    <a:pt x="8688" y="6892"/>
                  </a:lnTo>
                  <a:lnTo>
                    <a:pt x="13199" y="7936"/>
                  </a:lnTo>
                  <a:lnTo>
                    <a:pt x="17961" y="8981"/>
                  </a:lnTo>
                  <a:lnTo>
                    <a:pt x="18212" y="9023"/>
                  </a:lnTo>
                  <a:lnTo>
                    <a:pt x="18337" y="9023"/>
                  </a:lnTo>
                  <a:lnTo>
                    <a:pt x="18379" y="8981"/>
                  </a:lnTo>
                  <a:lnTo>
                    <a:pt x="22096" y="334"/>
                  </a:lnTo>
                  <a:lnTo>
                    <a:pt x="22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 flipH="1">
              <a:off x="60787" y="4564427"/>
              <a:ext cx="87579" cy="203586"/>
            </a:xfrm>
            <a:custGeom>
              <a:avLst/>
              <a:gdLst/>
              <a:ahLst/>
              <a:cxnLst/>
              <a:rect l="l" t="t" r="r" b="b"/>
              <a:pathLst>
                <a:path w="6559" h="15247" extrusionOk="0">
                  <a:moveTo>
                    <a:pt x="6434" y="0"/>
                  </a:moveTo>
                  <a:lnTo>
                    <a:pt x="43" y="15038"/>
                  </a:lnTo>
                  <a:lnTo>
                    <a:pt x="1" y="15121"/>
                  </a:lnTo>
                  <a:lnTo>
                    <a:pt x="1" y="15163"/>
                  </a:lnTo>
                  <a:lnTo>
                    <a:pt x="85" y="15246"/>
                  </a:lnTo>
                  <a:lnTo>
                    <a:pt x="168" y="15246"/>
                  </a:lnTo>
                  <a:lnTo>
                    <a:pt x="210" y="15205"/>
                  </a:lnTo>
                  <a:lnTo>
                    <a:pt x="6559" y="209"/>
                  </a:lnTo>
                  <a:lnTo>
                    <a:pt x="6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 flipH="1">
              <a:off x="111558" y="4795905"/>
              <a:ext cx="192423" cy="82011"/>
            </a:xfrm>
            <a:custGeom>
              <a:avLst/>
              <a:gdLst/>
              <a:ahLst/>
              <a:cxnLst/>
              <a:rect l="l" t="t" r="r" b="b"/>
              <a:pathLst>
                <a:path w="14411" h="6142" extrusionOk="0">
                  <a:moveTo>
                    <a:pt x="0" y="1"/>
                  </a:moveTo>
                  <a:lnTo>
                    <a:pt x="209" y="293"/>
                  </a:lnTo>
                  <a:lnTo>
                    <a:pt x="3676" y="1881"/>
                  </a:lnTo>
                  <a:lnTo>
                    <a:pt x="7185" y="3342"/>
                  </a:lnTo>
                  <a:lnTo>
                    <a:pt x="10735" y="4804"/>
                  </a:lnTo>
                  <a:lnTo>
                    <a:pt x="14286" y="6141"/>
                  </a:lnTo>
                  <a:lnTo>
                    <a:pt x="14369" y="6141"/>
                  </a:lnTo>
                  <a:lnTo>
                    <a:pt x="14411" y="6099"/>
                  </a:lnTo>
                  <a:lnTo>
                    <a:pt x="14411" y="6016"/>
                  </a:lnTo>
                  <a:lnTo>
                    <a:pt x="14369" y="5974"/>
                  </a:lnTo>
                  <a:lnTo>
                    <a:pt x="14286" y="5932"/>
                  </a:lnTo>
                  <a:lnTo>
                    <a:pt x="10651" y="4554"/>
                  </a:lnTo>
                  <a:lnTo>
                    <a:pt x="7101" y="3092"/>
                  </a:lnTo>
                  <a:lnTo>
                    <a:pt x="3509" y="15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 flipH="1">
              <a:off x="66920" y="4968826"/>
              <a:ext cx="114351" cy="47976"/>
            </a:xfrm>
            <a:custGeom>
              <a:avLst/>
              <a:gdLst/>
              <a:ahLst/>
              <a:cxnLst/>
              <a:rect l="l" t="t" r="r" b="b"/>
              <a:pathLst>
                <a:path w="8564" h="3593" extrusionOk="0">
                  <a:moveTo>
                    <a:pt x="1" y="1"/>
                  </a:moveTo>
                  <a:lnTo>
                    <a:pt x="251" y="335"/>
                  </a:lnTo>
                  <a:lnTo>
                    <a:pt x="2298" y="1170"/>
                  </a:lnTo>
                  <a:lnTo>
                    <a:pt x="4303" y="2006"/>
                  </a:lnTo>
                  <a:lnTo>
                    <a:pt x="8396" y="3551"/>
                  </a:lnTo>
                  <a:lnTo>
                    <a:pt x="8438" y="3593"/>
                  </a:lnTo>
                  <a:lnTo>
                    <a:pt x="8480" y="3593"/>
                  </a:lnTo>
                  <a:lnTo>
                    <a:pt x="8522" y="3551"/>
                  </a:lnTo>
                  <a:lnTo>
                    <a:pt x="8563" y="3509"/>
                  </a:lnTo>
                  <a:lnTo>
                    <a:pt x="8563" y="3426"/>
                  </a:lnTo>
                  <a:lnTo>
                    <a:pt x="8480" y="3384"/>
                  </a:lnTo>
                  <a:lnTo>
                    <a:pt x="8396" y="3342"/>
                  </a:lnTo>
                  <a:lnTo>
                    <a:pt x="4178" y="1713"/>
                  </a:lnTo>
                  <a:lnTo>
                    <a:pt x="2089" y="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7"/>
          <p:cNvGrpSpPr/>
          <p:nvPr/>
        </p:nvGrpSpPr>
        <p:grpSpPr>
          <a:xfrm>
            <a:off x="262580" y="4287694"/>
            <a:ext cx="538138" cy="855509"/>
            <a:chOff x="5840875" y="-1150173"/>
            <a:chExt cx="1165305" cy="1852554"/>
          </a:xfrm>
        </p:grpSpPr>
        <p:sp>
          <p:nvSpPr>
            <p:cNvPr id="260" name="Google Shape;260;p7"/>
            <p:cNvSpPr/>
            <p:nvPr/>
          </p:nvSpPr>
          <p:spPr>
            <a:xfrm>
              <a:off x="6185439" y="28828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 rot="5400000">
              <a:off x="5890764" y="60853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5840875" y="-464569"/>
              <a:ext cx="621642" cy="1166950"/>
            </a:xfrm>
            <a:custGeom>
              <a:avLst/>
              <a:gdLst/>
              <a:ahLst/>
              <a:cxnLst/>
              <a:rect l="l" t="t" r="r" b="b"/>
              <a:pathLst>
                <a:path w="7940" h="14905" extrusionOk="0">
                  <a:moveTo>
                    <a:pt x="7829" y="0"/>
                  </a:moveTo>
                  <a:lnTo>
                    <a:pt x="7785" y="22"/>
                  </a:lnTo>
                  <a:lnTo>
                    <a:pt x="7763" y="44"/>
                  </a:lnTo>
                  <a:lnTo>
                    <a:pt x="7740" y="89"/>
                  </a:lnTo>
                  <a:lnTo>
                    <a:pt x="7320" y="1261"/>
                  </a:lnTo>
                  <a:lnTo>
                    <a:pt x="6856" y="2433"/>
                  </a:lnTo>
                  <a:lnTo>
                    <a:pt x="6369" y="3583"/>
                  </a:lnTo>
                  <a:lnTo>
                    <a:pt x="5839" y="4732"/>
                  </a:lnTo>
                  <a:lnTo>
                    <a:pt x="5264" y="5838"/>
                  </a:lnTo>
                  <a:lnTo>
                    <a:pt x="4645" y="6922"/>
                  </a:lnTo>
                  <a:lnTo>
                    <a:pt x="4003" y="8005"/>
                  </a:lnTo>
                  <a:lnTo>
                    <a:pt x="3296" y="9045"/>
                  </a:lnTo>
                  <a:lnTo>
                    <a:pt x="2853" y="9708"/>
                  </a:lnTo>
                  <a:lnTo>
                    <a:pt x="2168" y="10725"/>
                  </a:lnTo>
                  <a:lnTo>
                    <a:pt x="1858" y="11190"/>
                  </a:lnTo>
                  <a:lnTo>
                    <a:pt x="1549" y="11676"/>
                  </a:lnTo>
                  <a:lnTo>
                    <a:pt x="1261" y="12185"/>
                  </a:lnTo>
                  <a:lnTo>
                    <a:pt x="996" y="12671"/>
                  </a:lnTo>
                  <a:lnTo>
                    <a:pt x="730" y="13180"/>
                  </a:lnTo>
                  <a:lnTo>
                    <a:pt x="465" y="13711"/>
                  </a:lnTo>
                  <a:lnTo>
                    <a:pt x="244" y="14219"/>
                  </a:lnTo>
                  <a:lnTo>
                    <a:pt x="1" y="14750"/>
                  </a:lnTo>
                  <a:lnTo>
                    <a:pt x="1" y="14794"/>
                  </a:lnTo>
                  <a:lnTo>
                    <a:pt x="1" y="14838"/>
                  </a:lnTo>
                  <a:lnTo>
                    <a:pt x="23" y="14860"/>
                  </a:lnTo>
                  <a:lnTo>
                    <a:pt x="67" y="14883"/>
                  </a:lnTo>
                  <a:lnTo>
                    <a:pt x="111" y="14905"/>
                  </a:lnTo>
                  <a:lnTo>
                    <a:pt x="156" y="14883"/>
                  </a:lnTo>
                  <a:lnTo>
                    <a:pt x="200" y="14838"/>
                  </a:lnTo>
                  <a:lnTo>
                    <a:pt x="421" y="14308"/>
                  </a:lnTo>
                  <a:lnTo>
                    <a:pt x="664" y="13799"/>
                  </a:lnTo>
                  <a:lnTo>
                    <a:pt x="1173" y="12782"/>
                  </a:lnTo>
                  <a:lnTo>
                    <a:pt x="1748" y="11787"/>
                  </a:lnTo>
                  <a:lnTo>
                    <a:pt x="2035" y="11300"/>
                  </a:lnTo>
                  <a:lnTo>
                    <a:pt x="2345" y="10836"/>
                  </a:lnTo>
                  <a:lnTo>
                    <a:pt x="3030" y="9841"/>
                  </a:lnTo>
                  <a:lnTo>
                    <a:pt x="3473" y="9177"/>
                  </a:lnTo>
                  <a:lnTo>
                    <a:pt x="4180" y="8116"/>
                  </a:lnTo>
                  <a:lnTo>
                    <a:pt x="4821" y="7032"/>
                  </a:lnTo>
                  <a:lnTo>
                    <a:pt x="5441" y="5949"/>
                  </a:lnTo>
                  <a:lnTo>
                    <a:pt x="6038" y="4821"/>
                  </a:lnTo>
                  <a:lnTo>
                    <a:pt x="6568" y="3671"/>
                  </a:lnTo>
                  <a:lnTo>
                    <a:pt x="7077" y="2521"/>
                  </a:lnTo>
                  <a:lnTo>
                    <a:pt x="7519" y="1349"/>
                  </a:lnTo>
                  <a:lnTo>
                    <a:pt x="7939" y="155"/>
                  </a:lnTo>
                  <a:lnTo>
                    <a:pt x="7939" y="111"/>
                  </a:lnTo>
                  <a:lnTo>
                    <a:pt x="7939" y="67"/>
                  </a:lnTo>
                  <a:lnTo>
                    <a:pt x="7917" y="22"/>
                  </a:lnTo>
                  <a:lnTo>
                    <a:pt x="7873" y="22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extrusionOk="0">
                  <a:moveTo>
                    <a:pt x="4357" y="0"/>
                  </a:move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fill="none" extrusionOk="0">
                  <a:moveTo>
                    <a:pt x="7254" y="5108"/>
                  </a:move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lnTo>
                    <a:pt x="4357" y="0"/>
                  </a:ln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36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608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389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6320493" y="-771005"/>
              <a:ext cx="413854" cy="412132"/>
            </a:xfrm>
            <a:custGeom>
              <a:avLst/>
              <a:gdLst/>
              <a:ahLst/>
              <a:cxnLst/>
              <a:rect l="l" t="t" r="r" b="b"/>
              <a:pathLst>
                <a:path w="5286" h="5264" extrusionOk="0">
                  <a:moveTo>
                    <a:pt x="2499" y="0"/>
                  </a:moveTo>
                  <a:lnTo>
                    <a:pt x="2234" y="22"/>
                  </a:lnTo>
                  <a:lnTo>
                    <a:pt x="1968" y="89"/>
                  </a:lnTo>
                  <a:lnTo>
                    <a:pt x="1725" y="155"/>
                  </a:lnTo>
                  <a:lnTo>
                    <a:pt x="1482" y="265"/>
                  </a:lnTo>
                  <a:lnTo>
                    <a:pt x="1261" y="398"/>
                  </a:lnTo>
                  <a:lnTo>
                    <a:pt x="1039" y="531"/>
                  </a:lnTo>
                  <a:lnTo>
                    <a:pt x="840" y="708"/>
                  </a:lnTo>
                  <a:lnTo>
                    <a:pt x="664" y="885"/>
                  </a:lnTo>
                  <a:lnTo>
                    <a:pt x="509" y="1084"/>
                  </a:lnTo>
                  <a:lnTo>
                    <a:pt x="376" y="1283"/>
                  </a:lnTo>
                  <a:lnTo>
                    <a:pt x="266" y="1504"/>
                  </a:lnTo>
                  <a:lnTo>
                    <a:pt x="155" y="1747"/>
                  </a:lnTo>
                  <a:lnTo>
                    <a:pt x="89" y="1990"/>
                  </a:lnTo>
                  <a:lnTo>
                    <a:pt x="44" y="2256"/>
                  </a:lnTo>
                  <a:lnTo>
                    <a:pt x="0" y="2499"/>
                  </a:lnTo>
                  <a:lnTo>
                    <a:pt x="22" y="2764"/>
                  </a:lnTo>
                  <a:lnTo>
                    <a:pt x="44" y="3030"/>
                  </a:lnTo>
                  <a:lnTo>
                    <a:pt x="89" y="3295"/>
                  </a:lnTo>
                  <a:lnTo>
                    <a:pt x="177" y="3560"/>
                  </a:lnTo>
                  <a:lnTo>
                    <a:pt x="288" y="3804"/>
                  </a:lnTo>
                  <a:lnTo>
                    <a:pt x="398" y="4025"/>
                  </a:lnTo>
                  <a:lnTo>
                    <a:pt x="553" y="4224"/>
                  </a:lnTo>
                  <a:lnTo>
                    <a:pt x="708" y="4423"/>
                  </a:lnTo>
                  <a:lnTo>
                    <a:pt x="885" y="4600"/>
                  </a:lnTo>
                  <a:lnTo>
                    <a:pt x="1084" y="4755"/>
                  </a:lnTo>
                  <a:lnTo>
                    <a:pt x="1305" y="4909"/>
                  </a:lnTo>
                  <a:lnTo>
                    <a:pt x="1526" y="5020"/>
                  </a:lnTo>
                  <a:lnTo>
                    <a:pt x="1769" y="5108"/>
                  </a:lnTo>
                  <a:lnTo>
                    <a:pt x="2012" y="5197"/>
                  </a:lnTo>
                  <a:lnTo>
                    <a:pt x="2256" y="5241"/>
                  </a:lnTo>
                  <a:lnTo>
                    <a:pt x="2521" y="5263"/>
                  </a:lnTo>
                  <a:lnTo>
                    <a:pt x="2786" y="5263"/>
                  </a:lnTo>
                  <a:lnTo>
                    <a:pt x="3052" y="5241"/>
                  </a:lnTo>
                  <a:lnTo>
                    <a:pt x="3317" y="5175"/>
                  </a:lnTo>
                  <a:lnTo>
                    <a:pt x="3560" y="5108"/>
                  </a:lnTo>
                  <a:lnTo>
                    <a:pt x="3804" y="4998"/>
                  </a:lnTo>
                  <a:lnTo>
                    <a:pt x="4025" y="4865"/>
                  </a:lnTo>
                  <a:lnTo>
                    <a:pt x="4246" y="4732"/>
                  </a:lnTo>
                  <a:lnTo>
                    <a:pt x="4445" y="4555"/>
                  </a:lnTo>
                  <a:lnTo>
                    <a:pt x="4622" y="4379"/>
                  </a:lnTo>
                  <a:lnTo>
                    <a:pt x="4777" y="4180"/>
                  </a:lnTo>
                  <a:lnTo>
                    <a:pt x="4909" y="3981"/>
                  </a:lnTo>
                  <a:lnTo>
                    <a:pt x="5042" y="3737"/>
                  </a:lnTo>
                  <a:lnTo>
                    <a:pt x="5130" y="3516"/>
                  </a:lnTo>
                  <a:lnTo>
                    <a:pt x="5197" y="3273"/>
                  </a:lnTo>
                  <a:lnTo>
                    <a:pt x="5263" y="3008"/>
                  </a:lnTo>
                  <a:lnTo>
                    <a:pt x="5285" y="2764"/>
                  </a:lnTo>
                  <a:lnTo>
                    <a:pt x="5285" y="2499"/>
                  </a:lnTo>
                  <a:lnTo>
                    <a:pt x="5241" y="2211"/>
                  </a:lnTo>
                  <a:lnTo>
                    <a:pt x="5197" y="1946"/>
                  </a:lnTo>
                  <a:lnTo>
                    <a:pt x="5108" y="1703"/>
                  </a:lnTo>
                  <a:lnTo>
                    <a:pt x="5020" y="1460"/>
                  </a:lnTo>
                  <a:lnTo>
                    <a:pt x="4887" y="1238"/>
                  </a:lnTo>
                  <a:lnTo>
                    <a:pt x="4732" y="1039"/>
                  </a:lnTo>
                  <a:lnTo>
                    <a:pt x="4578" y="840"/>
                  </a:lnTo>
                  <a:lnTo>
                    <a:pt x="4401" y="664"/>
                  </a:lnTo>
                  <a:lnTo>
                    <a:pt x="4202" y="509"/>
                  </a:lnTo>
                  <a:lnTo>
                    <a:pt x="3981" y="354"/>
                  </a:lnTo>
                  <a:lnTo>
                    <a:pt x="3759" y="243"/>
                  </a:lnTo>
                  <a:lnTo>
                    <a:pt x="3516" y="155"/>
                  </a:lnTo>
                  <a:lnTo>
                    <a:pt x="3273" y="66"/>
                  </a:lnTo>
                  <a:lnTo>
                    <a:pt x="3030" y="22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6413973" y="-587488"/>
              <a:ext cx="46819" cy="46819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44" y="0"/>
                  </a:moveTo>
                  <a:lnTo>
                    <a:pt x="133" y="44"/>
                  </a:lnTo>
                  <a:lnTo>
                    <a:pt x="45" y="133"/>
                  </a:lnTo>
                  <a:lnTo>
                    <a:pt x="0" y="243"/>
                  </a:lnTo>
                  <a:lnTo>
                    <a:pt x="0" y="354"/>
                  </a:lnTo>
                  <a:lnTo>
                    <a:pt x="45" y="465"/>
                  </a:lnTo>
                  <a:lnTo>
                    <a:pt x="133" y="553"/>
                  </a:lnTo>
                  <a:lnTo>
                    <a:pt x="244" y="597"/>
                  </a:lnTo>
                  <a:lnTo>
                    <a:pt x="354" y="597"/>
                  </a:lnTo>
                  <a:lnTo>
                    <a:pt x="465" y="553"/>
                  </a:lnTo>
                  <a:lnTo>
                    <a:pt x="553" y="465"/>
                  </a:lnTo>
                  <a:lnTo>
                    <a:pt x="597" y="354"/>
                  </a:lnTo>
                  <a:lnTo>
                    <a:pt x="597" y="243"/>
                  </a:lnTo>
                  <a:lnTo>
                    <a:pt x="553" y="133"/>
                  </a:lnTo>
                  <a:lnTo>
                    <a:pt x="487" y="4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6594045" y="-551160"/>
              <a:ext cx="46819" cy="48541"/>
            </a:xfrm>
            <a:custGeom>
              <a:avLst/>
              <a:gdLst/>
              <a:ahLst/>
              <a:cxnLst/>
              <a:rect l="l" t="t" r="r" b="b"/>
              <a:pathLst>
                <a:path w="598" h="620" extrusionOk="0">
                  <a:moveTo>
                    <a:pt x="243" y="1"/>
                  </a:moveTo>
                  <a:lnTo>
                    <a:pt x="133" y="45"/>
                  </a:lnTo>
                  <a:lnTo>
                    <a:pt x="44" y="133"/>
                  </a:lnTo>
                  <a:lnTo>
                    <a:pt x="0" y="244"/>
                  </a:lnTo>
                  <a:lnTo>
                    <a:pt x="0" y="376"/>
                  </a:lnTo>
                  <a:lnTo>
                    <a:pt x="44" y="487"/>
                  </a:lnTo>
                  <a:lnTo>
                    <a:pt x="111" y="575"/>
                  </a:lnTo>
                  <a:lnTo>
                    <a:pt x="221" y="620"/>
                  </a:lnTo>
                  <a:lnTo>
                    <a:pt x="354" y="620"/>
                  </a:lnTo>
                  <a:lnTo>
                    <a:pt x="464" y="575"/>
                  </a:lnTo>
                  <a:lnTo>
                    <a:pt x="553" y="487"/>
                  </a:lnTo>
                  <a:lnTo>
                    <a:pt x="597" y="376"/>
                  </a:lnTo>
                  <a:lnTo>
                    <a:pt x="597" y="244"/>
                  </a:lnTo>
                  <a:lnTo>
                    <a:pt x="553" y="133"/>
                  </a:lnTo>
                  <a:lnTo>
                    <a:pt x="464" y="6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6484906" y="-530413"/>
              <a:ext cx="74534" cy="43374"/>
            </a:xfrm>
            <a:custGeom>
              <a:avLst/>
              <a:gdLst/>
              <a:ahLst/>
              <a:cxnLst/>
              <a:rect l="l" t="t" r="r" b="b"/>
              <a:pathLst>
                <a:path w="952" h="554" extrusionOk="0">
                  <a:moveTo>
                    <a:pt x="45" y="1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" y="111"/>
                  </a:lnTo>
                  <a:lnTo>
                    <a:pt x="45" y="266"/>
                  </a:lnTo>
                  <a:lnTo>
                    <a:pt x="134" y="399"/>
                  </a:lnTo>
                  <a:lnTo>
                    <a:pt x="244" y="487"/>
                  </a:lnTo>
                  <a:lnTo>
                    <a:pt x="399" y="532"/>
                  </a:lnTo>
                  <a:lnTo>
                    <a:pt x="487" y="554"/>
                  </a:lnTo>
                  <a:lnTo>
                    <a:pt x="620" y="532"/>
                  </a:lnTo>
                  <a:lnTo>
                    <a:pt x="753" y="487"/>
                  </a:lnTo>
                  <a:lnTo>
                    <a:pt x="863" y="399"/>
                  </a:lnTo>
                  <a:lnTo>
                    <a:pt x="930" y="310"/>
                  </a:lnTo>
                  <a:lnTo>
                    <a:pt x="952" y="266"/>
                  </a:lnTo>
                  <a:lnTo>
                    <a:pt x="952" y="222"/>
                  </a:lnTo>
                  <a:lnTo>
                    <a:pt x="930" y="178"/>
                  </a:lnTo>
                  <a:lnTo>
                    <a:pt x="908" y="156"/>
                  </a:lnTo>
                  <a:lnTo>
                    <a:pt x="863" y="134"/>
                  </a:lnTo>
                  <a:lnTo>
                    <a:pt x="819" y="134"/>
                  </a:lnTo>
                  <a:lnTo>
                    <a:pt x="775" y="156"/>
                  </a:lnTo>
                  <a:lnTo>
                    <a:pt x="753" y="200"/>
                  </a:lnTo>
                  <a:lnTo>
                    <a:pt x="686" y="266"/>
                  </a:lnTo>
                  <a:lnTo>
                    <a:pt x="620" y="310"/>
                  </a:lnTo>
                  <a:lnTo>
                    <a:pt x="532" y="333"/>
                  </a:lnTo>
                  <a:lnTo>
                    <a:pt x="443" y="333"/>
                  </a:lnTo>
                  <a:lnTo>
                    <a:pt x="355" y="288"/>
                  </a:lnTo>
                  <a:lnTo>
                    <a:pt x="288" y="244"/>
                  </a:lnTo>
                  <a:lnTo>
                    <a:pt x="222" y="178"/>
                  </a:lnTo>
                  <a:lnTo>
                    <a:pt x="200" y="89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80974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>
            <a:spLocks noGrp="1"/>
          </p:cNvSpPr>
          <p:nvPr>
            <p:ph type="title"/>
          </p:nvPr>
        </p:nvSpPr>
        <p:spPr>
          <a:xfrm>
            <a:off x="4535100" y="2377688"/>
            <a:ext cx="3883800" cy="1195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5842800" y="1370113"/>
            <a:ext cx="12684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1"/>
          </p:nvPr>
        </p:nvSpPr>
        <p:spPr>
          <a:xfrm>
            <a:off x="4533900" y="3573438"/>
            <a:ext cx="38862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/>
          <p:nvPr/>
        </p:nvSpPr>
        <p:spPr>
          <a:xfrm rot="1799904">
            <a:off x="146130" y="256491"/>
            <a:ext cx="328660" cy="355204"/>
          </a:xfrm>
          <a:custGeom>
            <a:avLst/>
            <a:gdLst/>
            <a:ahLst/>
            <a:cxnLst/>
            <a:rect l="l" t="t" r="r" b="b"/>
            <a:pathLst>
              <a:path w="37219" h="40225" extrusionOk="0">
                <a:moveTo>
                  <a:pt x="3802" y="0"/>
                </a:moveTo>
                <a:lnTo>
                  <a:pt x="5055" y="2757"/>
                </a:lnTo>
                <a:lnTo>
                  <a:pt x="6308" y="5555"/>
                </a:lnTo>
                <a:lnTo>
                  <a:pt x="7687" y="8813"/>
                </a:lnTo>
                <a:lnTo>
                  <a:pt x="9023" y="12155"/>
                </a:lnTo>
                <a:lnTo>
                  <a:pt x="9608" y="13701"/>
                </a:lnTo>
                <a:lnTo>
                  <a:pt x="10109" y="15121"/>
                </a:lnTo>
                <a:lnTo>
                  <a:pt x="10485" y="16374"/>
                </a:lnTo>
                <a:lnTo>
                  <a:pt x="10736" y="17376"/>
                </a:lnTo>
                <a:lnTo>
                  <a:pt x="10819" y="17794"/>
                </a:lnTo>
                <a:lnTo>
                  <a:pt x="10819" y="18128"/>
                </a:lnTo>
                <a:lnTo>
                  <a:pt x="10778" y="18337"/>
                </a:lnTo>
                <a:lnTo>
                  <a:pt x="10694" y="18504"/>
                </a:lnTo>
                <a:lnTo>
                  <a:pt x="1" y="29782"/>
                </a:lnTo>
                <a:lnTo>
                  <a:pt x="1" y="29782"/>
                </a:lnTo>
                <a:lnTo>
                  <a:pt x="14328" y="26649"/>
                </a:lnTo>
                <a:lnTo>
                  <a:pt x="21638" y="40225"/>
                </a:lnTo>
                <a:lnTo>
                  <a:pt x="21888" y="25271"/>
                </a:lnTo>
                <a:lnTo>
                  <a:pt x="37218" y="26232"/>
                </a:lnTo>
                <a:lnTo>
                  <a:pt x="26233" y="15873"/>
                </a:lnTo>
                <a:lnTo>
                  <a:pt x="29532" y="2757"/>
                </a:lnTo>
                <a:lnTo>
                  <a:pt x="17419" y="11320"/>
                </a:lnTo>
                <a:lnTo>
                  <a:pt x="38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-1799860" flipH="1">
            <a:off x="480994" y="572944"/>
            <a:ext cx="188341" cy="203553"/>
          </a:xfrm>
          <a:custGeom>
            <a:avLst/>
            <a:gdLst/>
            <a:ahLst/>
            <a:cxnLst/>
            <a:rect l="l" t="t" r="r" b="b"/>
            <a:pathLst>
              <a:path w="37219" h="40225" extrusionOk="0">
                <a:moveTo>
                  <a:pt x="3802" y="0"/>
                </a:moveTo>
                <a:lnTo>
                  <a:pt x="5055" y="2757"/>
                </a:lnTo>
                <a:lnTo>
                  <a:pt x="6308" y="5555"/>
                </a:lnTo>
                <a:lnTo>
                  <a:pt x="7687" y="8813"/>
                </a:lnTo>
                <a:lnTo>
                  <a:pt x="9023" y="12155"/>
                </a:lnTo>
                <a:lnTo>
                  <a:pt x="9608" y="13701"/>
                </a:lnTo>
                <a:lnTo>
                  <a:pt x="10109" y="15121"/>
                </a:lnTo>
                <a:lnTo>
                  <a:pt x="10485" y="16374"/>
                </a:lnTo>
                <a:lnTo>
                  <a:pt x="10736" y="17376"/>
                </a:lnTo>
                <a:lnTo>
                  <a:pt x="10819" y="17794"/>
                </a:lnTo>
                <a:lnTo>
                  <a:pt x="10819" y="18128"/>
                </a:lnTo>
                <a:lnTo>
                  <a:pt x="10778" y="18337"/>
                </a:lnTo>
                <a:lnTo>
                  <a:pt x="10694" y="18504"/>
                </a:lnTo>
                <a:lnTo>
                  <a:pt x="1" y="29782"/>
                </a:lnTo>
                <a:lnTo>
                  <a:pt x="1" y="29782"/>
                </a:lnTo>
                <a:lnTo>
                  <a:pt x="14328" y="26649"/>
                </a:lnTo>
                <a:lnTo>
                  <a:pt x="21638" y="40225"/>
                </a:lnTo>
                <a:lnTo>
                  <a:pt x="21888" y="25271"/>
                </a:lnTo>
                <a:lnTo>
                  <a:pt x="37218" y="26232"/>
                </a:lnTo>
                <a:lnTo>
                  <a:pt x="26233" y="15873"/>
                </a:lnTo>
                <a:lnTo>
                  <a:pt x="29532" y="2757"/>
                </a:lnTo>
                <a:lnTo>
                  <a:pt x="17419" y="11320"/>
                </a:lnTo>
                <a:lnTo>
                  <a:pt x="38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3"/>
          <p:cNvGrpSpPr/>
          <p:nvPr/>
        </p:nvGrpSpPr>
        <p:grpSpPr>
          <a:xfrm flipH="1">
            <a:off x="8466649" y="154447"/>
            <a:ext cx="538924" cy="655499"/>
            <a:chOff x="132919" y="154447"/>
            <a:chExt cx="538924" cy="655499"/>
          </a:xfrm>
        </p:grpSpPr>
        <p:sp>
          <p:nvSpPr>
            <p:cNvPr id="57" name="Google Shape;57;p3"/>
            <p:cNvSpPr/>
            <p:nvPr/>
          </p:nvSpPr>
          <p:spPr>
            <a:xfrm rot="1799904">
              <a:off x="199701" y="212816"/>
              <a:ext cx="328660" cy="355204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 rot="-1799860" flipH="1">
              <a:off x="445231" y="572944"/>
              <a:ext cx="188341" cy="203553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/>
          <p:nvPr/>
        </p:nvSpPr>
        <p:spPr>
          <a:xfrm flipH="1">
            <a:off x="6597766" y="204013"/>
            <a:ext cx="1217625" cy="372825"/>
          </a:xfrm>
          <a:custGeom>
            <a:avLst/>
            <a:gdLst/>
            <a:ahLst/>
            <a:cxnLst/>
            <a:rect l="l" t="t" r="r" b="b"/>
            <a:pathLst>
              <a:path w="48705" h="14913" extrusionOk="0">
                <a:moveTo>
                  <a:pt x="28948" y="1"/>
                </a:moveTo>
                <a:lnTo>
                  <a:pt x="28405" y="42"/>
                </a:lnTo>
                <a:lnTo>
                  <a:pt x="27820" y="84"/>
                </a:lnTo>
                <a:lnTo>
                  <a:pt x="26734" y="293"/>
                </a:lnTo>
                <a:lnTo>
                  <a:pt x="25773" y="544"/>
                </a:lnTo>
                <a:lnTo>
                  <a:pt x="24812" y="878"/>
                </a:lnTo>
                <a:lnTo>
                  <a:pt x="23852" y="1212"/>
                </a:lnTo>
                <a:lnTo>
                  <a:pt x="22933" y="1630"/>
                </a:lnTo>
                <a:lnTo>
                  <a:pt x="22014" y="2089"/>
                </a:lnTo>
                <a:lnTo>
                  <a:pt x="21095" y="2632"/>
                </a:lnTo>
                <a:lnTo>
                  <a:pt x="20218" y="3175"/>
                </a:lnTo>
                <a:lnTo>
                  <a:pt x="19341" y="3802"/>
                </a:lnTo>
                <a:lnTo>
                  <a:pt x="18505" y="4428"/>
                </a:lnTo>
                <a:lnTo>
                  <a:pt x="17670" y="5138"/>
                </a:lnTo>
                <a:lnTo>
                  <a:pt x="16876" y="5890"/>
                </a:lnTo>
                <a:lnTo>
                  <a:pt x="16082" y="6684"/>
                </a:lnTo>
                <a:lnTo>
                  <a:pt x="15331" y="7478"/>
                </a:lnTo>
                <a:lnTo>
                  <a:pt x="14621" y="8355"/>
                </a:lnTo>
                <a:lnTo>
                  <a:pt x="13910" y="9274"/>
                </a:lnTo>
                <a:lnTo>
                  <a:pt x="13242" y="10193"/>
                </a:lnTo>
                <a:lnTo>
                  <a:pt x="13117" y="10401"/>
                </a:lnTo>
                <a:lnTo>
                  <a:pt x="13033" y="10485"/>
                </a:lnTo>
                <a:lnTo>
                  <a:pt x="12908" y="10569"/>
                </a:lnTo>
                <a:lnTo>
                  <a:pt x="12741" y="10569"/>
                </a:lnTo>
                <a:lnTo>
                  <a:pt x="12532" y="10485"/>
                </a:lnTo>
                <a:lnTo>
                  <a:pt x="12365" y="10360"/>
                </a:lnTo>
                <a:lnTo>
                  <a:pt x="12198" y="10193"/>
                </a:lnTo>
                <a:lnTo>
                  <a:pt x="11780" y="9858"/>
                </a:lnTo>
                <a:lnTo>
                  <a:pt x="11362" y="9524"/>
                </a:lnTo>
                <a:lnTo>
                  <a:pt x="10903" y="9274"/>
                </a:lnTo>
                <a:lnTo>
                  <a:pt x="10443" y="9065"/>
                </a:lnTo>
                <a:lnTo>
                  <a:pt x="9942" y="8898"/>
                </a:lnTo>
                <a:lnTo>
                  <a:pt x="9483" y="8814"/>
                </a:lnTo>
                <a:lnTo>
                  <a:pt x="8982" y="8731"/>
                </a:lnTo>
                <a:lnTo>
                  <a:pt x="8480" y="8731"/>
                </a:lnTo>
                <a:lnTo>
                  <a:pt x="7979" y="8772"/>
                </a:lnTo>
                <a:lnTo>
                  <a:pt x="7478" y="8814"/>
                </a:lnTo>
                <a:lnTo>
                  <a:pt x="6977" y="8939"/>
                </a:lnTo>
                <a:lnTo>
                  <a:pt x="6475" y="9065"/>
                </a:lnTo>
                <a:lnTo>
                  <a:pt x="6016" y="9232"/>
                </a:lnTo>
                <a:lnTo>
                  <a:pt x="5515" y="9482"/>
                </a:lnTo>
                <a:lnTo>
                  <a:pt x="5055" y="9733"/>
                </a:lnTo>
                <a:lnTo>
                  <a:pt x="4596" y="9984"/>
                </a:lnTo>
                <a:lnTo>
                  <a:pt x="3969" y="10485"/>
                </a:lnTo>
                <a:lnTo>
                  <a:pt x="3343" y="10986"/>
                </a:lnTo>
                <a:lnTo>
                  <a:pt x="2716" y="11571"/>
                </a:lnTo>
                <a:lnTo>
                  <a:pt x="2173" y="12156"/>
                </a:lnTo>
                <a:lnTo>
                  <a:pt x="1588" y="12824"/>
                </a:lnTo>
                <a:lnTo>
                  <a:pt x="1045" y="13492"/>
                </a:lnTo>
                <a:lnTo>
                  <a:pt x="1" y="14913"/>
                </a:lnTo>
                <a:lnTo>
                  <a:pt x="48705" y="14913"/>
                </a:lnTo>
                <a:lnTo>
                  <a:pt x="48705" y="14411"/>
                </a:lnTo>
                <a:lnTo>
                  <a:pt x="48621" y="13952"/>
                </a:lnTo>
                <a:lnTo>
                  <a:pt x="48538" y="13492"/>
                </a:lnTo>
                <a:lnTo>
                  <a:pt x="48371" y="13033"/>
                </a:lnTo>
                <a:lnTo>
                  <a:pt x="48204" y="12615"/>
                </a:lnTo>
                <a:lnTo>
                  <a:pt x="47995" y="12239"/>
                </a:lnTo>
                <a:lnTo>
                  <a:pt x="47744" y="11863"/>
                </a:lnTo>
                <a:lnTo>
                  <a:pt x="47452" y="11487"/>
                </a:lnTo>
                <a:lnTo>
                  <a:pt x="47160" y="11195"/>
                </a:lnTo>
                <a:lnTo>
                  <a:pt x="46825" y="10903"/>
                </a:lnTo>
                <a:lnTo>
                  <a:pt x="46491" y="10652"/>
                </a:lnTo>
                <a:lnTo>
                  <a:pt x="46157" y="10401"/>
                </a:lnTo>
                <a:lnTo>
                  <a:pt x="45781" y="10234"/>
                </a:lnTo>
                <a:lnTo>
                  <a:pt x="45405" y="10067"/>
                </a:lnTo>
                <a:lnTo>
                  <a:pt x="45029" y="9984"/>
                </a:lnTo>
                <a:lnTo>
                  <a:pt x="44653" y="9942"/>
                </a:lnTo>
                <a:lnTo>
                  <a:pt x="44236" y="9900"/>
                </a:lnTo>
                <a:lnTo>
                  <a:pt x="43818" y="9942"/>
                </a:lnTo>
                <a:lnTo>
                  <a:pt x="43442" y="9984"/>
                </a:lnTo>
                <a:lnTo>
                  <a:pt x="43024" y="10067"/>
                </a:lnTo>
                <a:lnTo>
                  <a:pt x="42648" y="10193"/>
                </a:lnTo>
                <a:lnTo>
                  <a:pt x="42231" y="10318"/>
                </a:lnTo>
                <a:lnTo>
                  <a:pt x="41479" y="10694"/>
                </a:lnTo>
                <a:lnTo>
                  <a:pt x="40727" y="11153"/>
                </a:lnTo>
                <a:lnTo>
                  <a:pt x="39975" y="11655"/>
                </a:lnTo>
                <a:lnTo>
                  <a:pt x="39265" y="12198"/>
                </a:lnTo>
                <a:lnTo>
                  <a:pt x="38597" y="12782"/>
                </a:lnTo>
                <a:lnTo>
                  <a:pt x="38471" y="11738"/>
                </a:lnTo>
                <a:lnTo>
                  <a:pt x="38262" y="10694"/>
                </a:lnTo>
                <a:lnTo>
                  <a:pt x="38054" y="9691"/>
                </a:lnTo>
                <a:lnTo>
                  <a:pt x="37803" y="8689"/>
                </a:lnTo>
                <a:lnTo>
                  <a:pt x="37511" y="7728"/>
                </a:lnTo>
                <a:lnTo>
                  <a:pt x="37176" y="6767"/>
                </a:lnTo>
                <a:lnTo>
                  <a:pt x="36801" y="5849"/>
                </a:lnTo>
                <a:lnTo>
                  <a:pt x="36341" y="4971"/>
                </a:lnTo>
                <a:lnTo>
                  <a:pt x="35882" y="4136"/>
                </a:lnTo>
                <a:lnTo>
                  <a:pt x="35339" y="3342"/>
                </a:lnTo>
                <a:lnTo>
                  <a:pt x="34754" y="2632"/>
                </a:lnTo>
                <a:lnTo>
                  <a:pt x="34085" y="1964"/>
                </a:lnTo>
                <a:lnTo>
                  <a:pt x="33417" y="1421"/>
                </a:lnTo>
                <a:lnTo>
                  <a:pt x="32707" y="920"/>
                </a:lnTo>
                <a:lnTo>
                  <a:pt x="32331" y="711"/>
                </a:lnTo>
                <a:lnTo>
                  <a:pt x="31955" y="544"/>
                </a:lnTo>
                <a:lnTo>
                  <a:pt x="31579" y="377"/>
                </a:lnTo>
                <a:lnTo>
                  <a:pt x="31203" y="251"/>
                </a:lnTo>
                <a:lnTo>
                  <a:pt x="30660" y="126"/>
                </a:lnTo>
                <a:lnTo>
                  <a:pt x="30076" y="42"/>
                </a:lnTo>
                <a:lnTo>
                  <a:pt x="295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flipH="1">
            <a:off x="8647727" y="946540"/>
            <a:ext cx="386347" cy="308469"/>
            <a:chOff x="2518775" y="3935150"/>
            <a:chExt cx="803050" cy="641175"/>
          </a:xfrm>
        </p:grpSpPr>
        <p:sp>
          <p:nvSpPr>
            <p:cNvPr id="61" name="Google Shape;61;p3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 flipH="1">
            <a:off x="155320" y="946609"/>
            <a:ext cx="538124" cy="429651"/>
            <a:chOff x="2518775" y="3935150"/>
            <a:chExt cx="803050" cy="641175"/>
          </a:xfrm>
        </p:grpSpPr>
        <p:sp>
          <p:nvSpPr>
            <p:cNvPr id="64" name="Google Shape;64;p3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 rot="1799820" flipH="1">
            <a:off x="8493981" y="3989244"/>
            <a:ext cx="796479" cy="1002201"/>
            <a:chOff x="6308475" y="-299100"/>
            <a:chExt cx="745560" cy="938130"/>
          </a:xfrm>
        </p:grpSpPr>
        <p:sp>
          <p:nvSpPr>
            <p:cNvPr id="67" name="Google Shape;67;p3"/>
            <p:cNvSpPr/>
            <p:nvPr/>
          </p:nvSpPr>
          <p:spPr>
            <a:xfrm>
              <a:off x="6819918" y="-299100"/>
              <a:ext cx="185276" cy="399973"/>
            </a:xfrm>
            <a:custGeom>
              <a:avLst/>
              <a:gdLst/>
              <a:ahLst/>
              <a:cxnLst/>
              <a:rect l="l" t="t" r="r" b="b"/>
              <a:pathLst>
                <a:path w="4446" h="9598" extrusionOk="0">
                  <a:moveTo>
                    <a:pt x="3848" y="0"/>
                  </a:moveTo>
                  <a:lnTo>
                    <a:pt x="3738" y="44"/>
                  </a:lnTo>
                  <a:lnTo>
                    <a:pt x="3605" y="89"/>
                  </a:lnTo>
                  <a:lnTo>
                    <a:pt x="3495" y="177"/>
                  </a:lnTo>
                  <a:lnTo>
                    <a:pt x="3362" y="266"/>
                  </a:lnTo>
                  <a:lnTo>
                    <a:pt x="3273" y="376"/>
                  </a:lnTo>
                  <a:lnTo>
                    <a:pt x="3185" y="509"/>
                  </a:lnTo>
                  <a:lnTo>
                    <a:pt x="2964" y="818"/>
                  </a:lnTo>
                  <a:lnTo>
                    <a:pt x="2765" y="1172"/>
                  </a:lnTo>
                  <a:lnTo>
                    <a:pt x="2566" y="1526"/>
                  </a:lnTo>
                  <a:lnTo>
                    <a:pt x="2411" y="1880"/>
                  </a:lnTo>
                  <a:lnTo>
                    <a:pt x="2101" y="2610"/>
                  </a:lnTo>
                  <a:lnTo>
                    <a:pt x="1836" y="3361"/>
                  </a:lnTo>
                  <a:lnTo>
                    <a:pt x="1305" y="4865"/>
                  </a:lnTo>
                  <a:lnTo>
                    <a:pt x="1040" y="5639"/>
                  </a:lnTo>
                  <a:lnTo>
                    <a:pt x="775" y="6435"/>
                  </a:lnTo>
                  <a:lnTo>
                    <a:pt x="531" y="7253"/>
                  </a:lnTo>
                  <a:lnTo>
                    <a:pt x="310" y="8049"/>
                  </a:lnTo>
                  <a:lnTo>
                    <a:pt x="133" y="8823"/>
                  </a:lnTo>
                  <a:lnTo>
                    <a:pt x="1" y="9597"/>
                  </a:lnTo>
                  <a:lnTo>
                    <a:pt x="133" y="9443"/>
                  </a:lnTo>
                  <a:lnTo>
                    <a:pt x="288" y="9266"/>
                  </a:lnTo>
                  <a:lnTo>
                    <a:pt x="620" y="8801"/>
                  </a:lnTo>
                  <a:lnTo>
                    <a:pt x="1173" y="8005"/>
                  </a:lnTo>
                  <a:lnTo>
                    <a:pt x="1770" y="7143"/>
                  </a:lnTo>
                  <a:lnTo>
                    <a:pt x="2345" y="6258"/>
                  </a:lnTo>
                  <a:lnTo>
                    <a:pt x="2875" y="5374"/>
                  </a:lnTo>
                  <a:lnTo>
                    <a:pt x="3119" y="4931"/>
                  </a:lnTo>
                  <a:lnTo>
                    <a:pt x="3340" y="4467"/>
                  </a:lnTo>
                  <a:lnTo>
                    <a:pt x="3561" y="4003"/>
                  </a:lnTo>
                  <a:lnTo>
                    <a:pt x="3760" y="3516"/>
                  </a:lnTo>
                  <a:lnTo>
                    <a:pt x="3959" y="3052"/>
                  </a:lnTo>
                  <a:lnTo>
                    <a:pt x="4136" y="2565"/>
                  </a:lnTo>
                  <a:lnTo>
                    <a:pt x="4291" y="2101"/>
                  </a:lnTo>
                  <a:lnTo>
                    <a:pt x="4401" y="1614"/>
                  </a:lnTo>
                  <a:lnTo>
                    <a:pt x="4423" y="1371"/>
                  </a:lnTo>
                  <a:lnTo>
                    <a:pt x="4445" y="1128"/>
                  </a:lnTo>
                  <a:lnTo>
                    <a:pt x="4445" y="885"/>
                  </a:lnTo>
                  <a:lnTo>
                    <a:pt x="4423" y="641"/>
                  </a:lnTo>
                  <a:lnTo>
                    <a:pt x="4401" y="465"/>
                  </a:lnTo>
                  <a:lnTo>
                    <a:pt x="4335" y="310"/>
                  </a:lnTo>
                  <a:lnTo>
                    <a:pt x="4246" y="155"/>
                  </a:lnTo>
                  <a:lnTo>
                    <a:pt x="4180" y="111"/>
                  </a:lnTo>
                  <a:lnTo>
                    <a:pt x="4114" y="67"/>
                  </a:lnTo>
                  <a:lnTo>
                    <a:pt x="3981" y="2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707486" y="-208796"/>
              <a:ext cx="79303" cy="432227"/>
            </a:xfrm>
            <a:custGeom>
              <a:avLst/>
              <a:gdLst/>
              <a:ahLst/>
              <a:cxnLst/>
              <a:rect l="l" t="t" r="r" b="b"/>
              <a:pathLst>
                <a:path w="1903" h="10372" extrusionOk="0">
                  <a:moveTo>
                    <a:pt x="730" y="0"/>
                  </a:moveTo>
                  <a:lnTo>
                    <a:pt x="598" y="45"/>
                  </a:lnTo>
                  <a:lnTo>
                    <a:pt x="509" y="133"/>
                  </a:lnTo>
                  <a:lnTo>
                    <a:pt x="399" y="221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2" y="619"/>
                  </a:lnTo>
                  <a:lnTo>
                    <a:pt x="178" y="752"/>
                  </a:lnTo>
                  <a:lnTo>
                    <a:pt x="89" y="1150"/>
                  </a:lnTo>
                  <a:lnTo>
                    <a:pt x="45" y="1548"/>
                  </a:lnTo>
                  <a:lnTo>
                    <a:pt x="1" y="1946"/>
                  </a:lnTo>
                  <a:lnTo>
                    <a:pt x="1" y="2344"/>
                  </a:lnTo>
                  <a:lnTo>
                    <a:pt x="1" y="3140"/>
                  </a:lnTo>
                  <a:lnTo>
                    <a:pt x="45" y="3936"/>
                  </a:lnTo>
                  <a:lnTo>
                    <a:pt x="133" y="5507"/>
                  </a:lnTo>
                  <a:lnTo>
                    <a:pt x="200" y="6325"/>
                  </a:lnTo>
                  <a:lnTo>
                    <a:pt x="266" y="7165"/>
                  </a:lnTo>
                  <a:lnTo>
                    <a:pt x="355" y="8005"/>
                  </a:lnTo>
                  <a:lnTo>
                    <a:pt x="465" y="8824"/>
                  </a:lnTo>
                  <a:lnTo>
                    <a:pt x="598" y="9620"/>
                  </a:lnTo>
                  <a:lnTo>
                    <a:pt x="775" y="10371"/>
                  </a:lnTo>
                  <a:lnTo>
                    <a:pt x="841" y="10195"/>
                  </a:lnTo>
                  <a:lnTo>
                    <a:pt x="930" y="9951"/>
                  </a:lnTo>
                  <a:lnTo>
                    <a:pt x="1062" y="9399"/>
                  </a:lnTo>
                  <a:lnTo>
                    <a:pt x="1239" y="8448"/>
                  </a:lnTo>
                  <a:lnTo>
                    <a:pt x="1460" y="7430"/>
                  </a:lnTo>
                  <a:lnTo>
                    <a:pt x="1659" y="6391"/>
                  </a:lnTo>
                  <a:lnTo>
                    <a:pt x="1792" y="5374"/>
                  </a:lnTo>
                  <a:lnTo>
                    <a:pt x="1836" y="4865"/>
                  </a:lnTo>
                  <a:lnTo>
                    <a:pt x="1858" y="4357"/>
                  </a:lnTo>
                  <a:lnTo>
                    <a:pt x="1880" y="3826"/>
                  </a:lnTo>
                  <a:lnTo>
                    <a:pt x="1903" y="3317"/>
                  </a:lnTo>
                  <a:lnTo>
                    <a:pt x="1880" y="2809"/>
                  </a:lnTo>
                  <a:lnTo>
                    <a:pt x="1858" y="2300"/>
                  </a:lnTo>
                  <a:lnTo>
                    <a:pt x="1814" y="1791"/>
                  </a:lnTo>
                  <a:lnTo>
                    <a:pt x="1726" y="1305"/>
                  </a:lnTo>
                  <a:lnTo>
                    <a:pt x="1659" y="1062"/>
                  </a:lnTo>
                  <a:lnTo>
                    <a:pt x="1593" y="841"/>
                  </a:lnTo>
                  <a:lnTo>
                    <a:pt x="1482" y="619"/>
                  </a:lnTo>
                  <a:lnTo>
                    <a:pt x="1372" y="398"/>
                  </a:lnTo>
                  <a:lnTo>
                    <a:pt x="1283" y="266"/>
                  </a:lnTo>
                  <a:lnTo>
                    <a:pt x="1151" y="133"/>
                  </a:lnTo>
                  <a:lnTo>
                    <a:pt x="1018" y="4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07486" y="-6061"/>
              <a:ext cx="346549" cy="272788"/>
            </a:xfrm>
            <a:custGeom>
              <a:avLst/>
              <a:gdLst/>
              <a:ahLst/>
              <a:cxnLst/>
              <a:rect l="l" t="t" r="r" b="b"/>
              <a:pathLst>
                <a:path w="8316" h="6546" extrusionOk="0">
                  <a:moveTo>
                    <a:pt x="7763" y="0"/>
                  </a:moveTo>
                  <a:lnTo>
                    <a:pt x="7630" y="22"/>
                  </a:lnTo>
                  <a:lnTo>
                    <a:pt x="7475" y="44"/>
                  </a:lnTo>
                  <a:lnTo>
                    <a:pt x="7342" y="89"/>
                  </a:lnTo>
                  <a:lnTo>
                    <a:pt x="7210" y="155"/>
                  </a:lnTo>
                  <a:lnTo>
                    <a:pt x="6856" y="332"/>
                  </a:lnTo>
                  <a:lnTo>
                    <a:pt x="6502" y="531"/>
                  </a:lnTo>
                  <a:lnTo>
                    <a:pt x="6170" y="752"/>
                  </a:lnTo>
                  <a:lnTo>
                    <a:pt x="5861" y="973"/>
                  </a:lnTo>
                  <a:lnTo>
                    <a:pt x="5220" y="1482"/>
                  </a:lnTo>
                  <a:lnTo>
                    <a:pt x="4622" y="2013"/>
                  </a:lnTo>
                  <a:lnTo>
                    <a:pt x="3450" y="3052"/>
                  </a:lnTo>
                  <a:lnTo>
                    <a:pt x="2831" y="3605"/>
                  </a:lnTo>
                  <a:lnTo>
                    <a:pt x="2212" y="4180"/>
                  </a:lnTo>
                  <a:lnTo>
                    <a:pt x="1615" y="4755"/>
                  </a:lnTo>
                  <a:lnTo>
                    <a:pt x="1040" y="5352"/>
                  </a:lnTo>
                  <a:lnTo>
                    <a:pt x="487" y="5949"/>
                  </a:lnTo>
                  <a:lnTo>
                    <a:pt x="1" y="6546"/>
                  </a:lnTo>
                  <a:lnTo>
                    <a:pt x="200" y="6502"/>
                  </a:lnTo>
                  <a:lnTo>
                    <a:pt x="421" y="6413"/>
                  </a:lnTo>
                  <a:lnTo>
                    <a:pt x="930" y="6170"/>
                  </a:lnTo>
                  <a:lnTo>
                    <a:pt x="1814" y="5750"/>
                  </a:lnTo>
                  <a:lnTo>
                    <a:pt x="2743" y="5285"/>
                  </a:lnTo>
                  <a:lnTo>
                    <a:pt x="3672" y="4777"/>
                  </a:lnTo>
                  <a:lnTo>
                    <a:pt x="4556" y="4268"/>
                  </a:lnTo>
                  <a:lnTo>
                    <a:pt x="4998" y="3981"/>
                  </a:lnTo>
                  <a:lnTo>
                    <a:pt x="5419" y="3693"/>
                  </a:lnTo>
                  <a:lnTo>
                    <a:pt x="5839" y="3406"/>
                  </a:lnTo>
                  <a:lnTo>
                    <a:pt x="6259" y="3096"/>
                  </a:lnTo>
                  <a:lnTo>
                    <a:pt x="6657" y="2764"/>
                  </a:lnTo>
                  <a:lnTo>
                    <a:pt x="7033" y="2411"/>
                  </a:lnTo>
                  <a:lnTo>
                    <a:pt x="7387" y="2079"/>
                  </a:lnTo>
                  <a:lnTo>
                    <a:pt x="7718" y="1703"/>
                  </a:lnTo>
                  <a:lnTo>
                    <a:pt x="7873" y="1526"/>
                  </a:lnTo>
                  <a:lnTo>
                    <a:pt x="8006" y="1305"/>
                  </a:lnTo>
                  <a:lnTo>
                    <a:pt x="8116" y="1106"/>
                  </a:lnTo>
                  <a:lnTo>
                    <a:pt x="8227" y="885"/>
                  </a:lnTo>
                  <a:lnTo>
                    <a:pt x="8271" y="708"/>
                  </a:lnTo>
                  <a:lnTo>
                    <a:pt x="8315" y="531"/>
                  </a:lnTo>
                  <a:lnTo>
                    <a:pt x="8293" y="376"/>
                  </a:lnTo>
                  <a:lnTo>
                    <a:pt x="8271" y="288"/>
                  </a:lnTo>
                  <a:lnTo>
                    <a:pt x="8227" y="221"/>
                  </a:lnTo>
                  <a:lnTo>
                    <a:pt x="8139" y="111"/>
                  </a:lnTo>
                  <a:lnTo>
                    <a:pt x="8028" y="44"/>
                  </a:lnTo>
                  <a:lnTo>
                    <a:pt x="7895" y="22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6619933" y="260266"/>
              <a:ext cx="423059" cy="111516"/>
            </a:xfrm>
            <a:custGeom>
              <a:avLst/>
              <a:gdLst/>
              <a:ahLst/>
              <a:cxnLst/>
              <a:rect l="l" t="t" r="r" b="b"/>
              <a:pathLst>
                <a:path w="10152" h="2676" extrusionOk="0">
                  <a:moveTo>
                    <a:pt x="8868" y="0"/>
                  </a:moveTo>
                  <a:lnTo>
                    <a:pt x="8470" y="22"/>
                  </a:lnTo>
                  <a:lnTo>
                    <a:pt x="8072" y="88"/>
                  </a:lnTo>
                  <a:lnTo>
                    <a:pt x="7696" y="155"/>
                  </a:lnTo>
                  <a:lnTo>
                    <a:pt x="6900" y="332"/>
                  </a:lnTo>
                  <a:lnTo>
                    <a:pt x="6149" y="531"/>
                  </a:lnTo>
                  <a:lnTo>
                    <a:pt x="4623" y="951"/>
                  </a:lnTo>
                  <a:lnTo>
                    <a:pt x="3827" y="1194"/>
                  </a:lnTo>
                  <a:lnTo>
                    <a:pt x="3008" y="1437"/>
                  </a:lnTo>
                  <a:lnTo>
                    <a:pt x="2212" y="1703"/>
                  </a:lnTo>
                  <a:lnTo>
                    <a:pt x="1438" y="1968"/>
                  </a:lnTo>
                  <a:lnTo>
                    <a:pt x="686" y="2278"/>
                  </a:lnTo>
                  <a:lnTo>
                    <a:pt x="1" y="2609"/>
                  </a:lnTo>
                  <a:lnTo>
                    <a:pt x="178" y="2632"/>
                  </a:lnTo>
                  <a:lnTo>
                    <a:pt x="421" y="2654"/>
                  </a:lnTo>
                  <a:lnTo>
                    <a:pt x="996" y="2676"/>
                  </a:lnTo>
                  <a:lnTo>
                    <a:pt x="1969" y="2654"/>
                  </a:lnTo>
                  <a:lnTo>
                    <a:pt x="3031" y="2654"/>
                  </a:lnTo>
                  <a:lnTo>
                    <a:pt x="4070" y="2632"/>
                  </a:lnTo>
                  <a:lnTo>
                    <a:pt x="5087" y="2543"/>
                  </a:lnTo>
                  <a:lnTo>
                    <a:pt x="5596" y="2477"/>
                  </a:lnTo>
                  <a:lnTo>
                    <a:pt x="6104" y="2410"/>
                  </a:lnTo>
                  <a:lnTo>
                    <a:pt x="6613" y="2322"/>
                  </a:lnTo>
                  <a:lnTo>
                    <a:pt x="7122" y="2211"/>
                  </a:lnTo>
                  <a:lnTo>
                    <a:pt x="7630" y="2101"/>
                  </a:lnTo>
                  <a:lnTo>
                    <a:pt x="8117" y="1968"/>
                  </a:lnTo>
                  <a:lnTo>
                    <a:pt x="8603" y="1813"/>
                  </a:lnTo>
                  <a:lnTo>
                    <a:pt x="9045" y="1614"/>
                  </a:lnTo>
                  <a:lnTo>
                    <a:pt x="9267" y="1504"/>
                  </a:lnTo>
                  <a:lnTo>
                    <a:pt x="9488" y="1393"/>
                  </a:lnTo>
                  <a:lnTo>
                    <a:pt x="9687" y="1260"/>
                  </a:lnTo>
                  <a:lnTo>
                    <a:pt x="9864" y="1084"/>
                  </a:lnTo>
                  <a:lnTo>
                    <a:pt x="9996" y="973"/>
                  </a:lnTo>
                  <a:lnTo>
                    <a:pt x="10085" y="818"/>
                  </a:lnTo>
                  <a:lnTo>
                    <a:pt x="10151" y="663"/>
                  </a:lnTo>
                  <a:lnTo>
                    <a:pt x="10151" y="597"/>
                  </a:lnTo>
                  <a:lnTo>
                    <a:pt x="10151" y="509"/>
                  </a:lnTo>
                  <a:lnTo>
                    <a:pt x="10129" y="376"/>
                  </a:lnTo>
                  <a:lnTo>
                    <a:pt x="10063" y="265"/>
                  </a:lnTo>
                  <a:lnTo>
                    <a:pt x="9952" y="177"/>
                  </a:lnTo>
                  <a:lnTo>
                    <a:pt x="9841" y="111"/>
                  </a:lnTo>
                  <a:lnTo>
                    <a:pt x="9709" y="66"/>
                  </a:lnTo>
                  <a:lnTo>
                    <a:pt x="9554" y="22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572969" y="-39232"/>
              <a:ext cx="79261" cy="432227"/>
            </a:xfrm>
            <a:custGeom>
              <a:avLst/>
              <a:gdLst/>
              <a:ahLst/>
              <a:cxnLst/>
              <a:rect l="l" t="t" r="r" b="b"/>
              <a:pathLst>
                <a:path w="1902" h="10372" extrusionOk="0">
                  <a:moveTo>
                    <a:pt x="730" y="0"/>
                  </a:moveTo>
                  <a:lnTo>
                    <a:pt x="619" y="44"/>
                  </a:lnTo>
                  <a:lnTo>
                    <a:pt x="509" y="133"/>
                  </a:lnTo>
                  <a:lnTo>
                    <a:pt x="420" y="243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1" y="619"/>
                  </a:lnTo>
                  <a:lnTo>
                    <a:pt x="177" y="774"/>
                  </a:lnTo>
                  <a:lnTo>
                    <a:pt x="111" y="1150"/>
                  </a:lnTo>
                  <a:lnTo>
                    <a:pt x="44" y="1548"/>
                  </a:lnTo>
                  <a:lnTo>
                    <a:pt x="22" y="1946"/>
                  </a:lnTo>
                  <a:lnTo>
                    <a:pt x="0" y="2344"/>
                  </a:lnTo>
                  <a:lnTo>
                    <a:pt x="22" y="3140"/>
                  </a:lnTo>
                  <a:lnTo>
                    <a:pt x="44" y="3936"/>
                  </a:lnTo>
                  <a:lnTo>
                    <a:pt x="155" y="5506"/>
                  </a:lnTo>
                  <a:lnTo>
                    <a:pt x="199" y="6347"/>
                  </a:lnTo>
                  <a:lnTo>
                    <a:pt x="266" y="7187"/>
                  </a:lnTo>
                  <a:lnTo>
                    <a:pt x="354" y="8005"/>
                  </a:lnTo>
                  <a:lnTo>
                    <a:pt x="465" y="8846"/>
                  </a:lnTo>
                  <a:lnTo>
                    <a:pt x="619" y="9620"/>
                  </a:lnTo>
                  <a:lnTo>
                    <a:pt x="796" y="10371"/>
                  </a:lnTo>
                  <a:lnTo>
                    <a:pt x="863" y="10194"/>
                  </a:lnTo>
                  <a:lnTo>
                    <a:pt x="929" y="9973"/>
                  </a:lnTo>
                  <a:lnTo>
                    <a:pt x="1062" y="9420"/>
                  </a:lnTo>
                  <a:lnTo>
                    <a:pt x="1261" y="8447"/>
                  </a:lnTo>
                  <a:lnTo>
                    <a:pt x="1482" y="7430"/>
                  </a:lnTo>
                  <a:lnTo>
                    <a:pt x="1659" y="6391"/>
                  </a:lnTo>
                  <a:lnTo>
                    <a:pt x="1791" y="5374"/>
                  </a:lnTo>
                  <a:lnTo>
                    <a:pt x="1836" y="4865"/>
                  </a:lnTo>
                  <a:lnTo>
                    <a:pt x="1880" y="4357"/>
                  </a:lnTo>
                  <a:lnTo>
                    <a:pt x="1902" y="3848"/>
                  </a:lnTo>
                  <a:lnTo>
                    <a:pt x="1902" y="3317"/>
                  </a:lnTo>
                  <a:lnTo>
                    <a:pt x="1902" y="2809"/>
                  </a:lnTo>
                  <a:lnTo>
                    <a:pt x="1858" y="2300"/>
                  </a:lnTo>
                  <a:lnTo>
                    <a:pt x="1813" y="1813"/>
                  </a:lnTo>
                  <a:lnTo>
                    <a:pt x="1725" y="1327"/>
                  </a:lnTo>
                  <a:lnTo>
                    <a:pt x="1681" y="1084"/>
                  </a:lnTo>
                  <a:lnTo>
                    <a:pt x="1592" y="840"/>
                  </a:lnTo>
                  <a:lnTo>
                    <a:pt x="1504" y="619"/>
                  </a:lnTo>
                  <a:lnTo>
                    <a:pt x="1393" y="398"/>
                  </a:lnTo>
                  <a:lnTo>
                    <a:pt x="1283" y="266"/>
                  </a:lnTo>
                  <a:lnTo>
                    <a:pt x="1172" y="133"/>
                  </a:lnTo>
                  <a:lnTo>
                    <a:pt x="1040" y="44"/>
                  </a:lnTo>
                  <a:lnTo>
                    <a:pt x="951" y="2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308475" y="-41107"/>
              <a:ext cx="587041" cy="680137"/>
            </a:xfrm>
            <a:custGeom>
              <a:avLst/>
              <a:gdLst/>
              <a:ahLst/>
              <a:cxnLst/>
              <a:rect l="l" t="t" r="r" b="b"/>
              <a:pathLst>
                <a:path w="14087" h="16321" extrusionOk="0">
                  <a:moveTo>
                    <a:pt x="13998" y="1"/>
                  </a:moveTo>
                  <a:lnTo>
                    <a:pt x="13954" y="23"/>
                  </a:lnTo>
                  <a:lnTo>
                    <a:pt x="13910" y="45"/>
                  </a:lnTo>
                  <a:lnTo>
                    <a:pt x="13888" y="67"/>
                  </a:lnTo>
                  <a:lnTo>
                    <a:pt x="13291" y="1284"/>
                  </a:lnTo>
                  <a:lnTo>
                    <a:pt x="12672" y="2478"/>
                  </a:lnTo>
                  <a:lnTo>
                    <a:pt x="12008" y="3628"/>
                  </a:lnTo>
                  <a:lnTo>
                    <a:pt x="11301" y="4777"/>
                  </a:lnTo>
                  <a:lnTo>
                    <a:pt x="10549" y="5883"/>
                  </a:lnTo>
                  <a:lnTo>
                    <a:pt x="9753" y="6967"/>
                  </a:lnTo>
                  <a:lnTo>
                    <a:pt x="8934" y="8028"/>
                  </a:lnTo>
                  <a:lnTo>
                    <a:pt x="8094" y="9067"/>
                  </a:lnTo>
                  <a:lnTo>
                    <a:pt x="7188" y="10063"/>
                  </a:lnTo>
                  <a:lnTo>
                    <a:pt x="6281" y="11036"/>
                  </a:lnTo>
                  <a:lnTo>
                    <a:pt x="5308" y="11964"/>
                  </a:lnTo>
                  <a:lnTo>
                    <a:pt x="4335" y="12871"/>
                  </a:lnTo>
                  <a:lnTo>
                    <a:pt x="3296" y="13733"/>
                  </a:lnTo>
                  <a:lnTo>
                    <a:pt x="2256" y="14574"/>
                  </a:lnTo>
                  <a:lnTo>
                    <a:pt x="1173" y="15370"/>
                  </a:lnTo>
                  <a:lnTo>
                    <a:pt x="67" y="16122"/>
                  </a:lnTo>
                  <a:lnTo>
                    <a:pt x="23" y="16166"/>
                  </a:lnTo>
                  <a:lnTo>
                    <a:pt x="1" y="16210"/>
                  </a:lnTo>
                  <a:lnTo>
                    <a:pt x="1" y="16232"/>
                  </a:lnTo>
                  <a:lnTo>
                    <a:pt x="23" y="16276"/>
                  </a:lnTo>
                  <a:lnTo>
                    <a:pt x="67" y="16321"/>
                  </a:lnTo>
                  <a:lnTo>
                    <a:pt x="178" y="16321"/>
                  </a:lnTo>
                  <a:lnTo>
                    <a:pt x="1305" y="15547"/>
                  </a:lnTo>
                  <a:lnTo>
                    <a:pt x="2389" y="14728"/>
                  </a:lnTo>
                  <a:lnTo>
                    <a:pt x="3450" y="13910"/>
                  </a:lnTo>
                  <a:lnTo>
                    <a:pt x="4468" y="13026"/>
                  </a:lnTo>
                  <a:lnTo>
                    <a:pt x="5463" y="12119"/>
                  </a:lnTo>
                  <a:lnTo>
                    <a:pt x="6436" y="11168"/>
                  </a:lnTo>
                  <a:lnTo>
                    <a:pt x="7364" y="10195"/>
                  </a:lnTo>
                  <a:lnTo>
                    <a:pt x="8249" y="9200"/>
                  </a:lnTo>
                  <a:lnTo>
                    <a:pt x="9111" y="8161"/>
                  </a:lnTo>
                  <a:lnTo>
                    <a:pt x="9930" y="7099"/>
                  </a:lnTo>
                  <a:lnTo>
                    <a:pt x="10726" y="6016"/>
                  </a:lnTo>
                  <a:lnTo>
                    <a:pt x="11478" y="4888"/>
                  </a:lnTo>
                  <a:lnTo>
                    <a:pt x="12185" y="3738"/>
                  </a:lnTo>
                  <a:lnTo>
                    <a:pt x="12849" y="2566"/>
                  </a:lnTo>
                  <a:lnTo>
                    <a:pt x="13490" y="1372"/>
                  </a:lnTo>
                  <a:lnTo>
                    <a:pt x="14087" y="156"/>
                  </a:lnTo>
                  <a:lnTo>
                    <a:pt x="14087" y="112"/>
                  </a:lnTo>
                  <a:lnTo>
                    <a:pt x="14087" y="67"/>
                  </a:lnTo>
                  <a:lnTo>
                    <a:pt x="14065" y="45"/>
                  </a:lnTo>
                  <a:lnTo>
                    <a:pt x="14043" y="23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-21942" y="3716015"/>
            <a:ext cx="679672" cy="1427496"/>
            <a:chOff x="44" y="3897302"/>
            <a:chExt cx="595108" cy="1249887"/>
          </a:xfrm>
        </p:grpSpPr>
        <p:sp>
          <p:nvSpPr>
            <p:cNvPr id="74" name="Google Shape;74;p3"/>
            <p:cNvSpPr/>
            <p:nvPr/>
          </p:nvSpPr>
          <p:spPr>
            <a:xfrm flipH="1">
              <a:off x="44" y="3897302"/>
              <a:ext cx="595108" cy="1249887"/>
            </a:xfrm>
            <a:custGeom>
              <a:avLst/>
              <a:gdLst/>
              <a:ahLst/>
              <a:cxnLst/>
              <a:rect l="l" t="t" r="r" b="b"/>
              <a:pathLst>
                <a:path w="44569" h="93607" extrusionOk="0">
                  <a:moveTo>
                    <a:pt x="6224" y="0"/>
                  </a:moveTo>
                  <a:lnTo>
                    <a:pt x="5848" y="42"/>
                  </a:lnTo>
                  <a:lnTo>
                    <a:pt x="5430" y="126"/>
                  </a:lnTo>
                  <a:lnTo>
                    <a:pt x="5096" y="251"/>
                  </a:lnTo>
                  <a:lnTo>
                    <a:pt x="4720" y="376"/>
                  </a:lnTo>
                  <a:lnTo>
                    <a:pt x="4344" y="543"/>
                  </a:lnTo>
                  <a:lnTo>
                    <a:pt x="4010" y="710"/>
                  </a:lnTo>
                  <a:lnTo>
                    <a:pt x="3383" y="1128"/>
                  </a:lnTo>
                  <a:lnTo>
                    <a:pt x="2757" y="1671"/>
                  </a:lnTo>
                  <a:lnTo>
                    <a:pt x="2214" y="2256"/>
                  </a:lnTo>
                  <a:lnTo>
                    <a:pt x="1754" y="2883"/>
                  </a:lnTo>
                  <a:lnTo>
                    <a:pt x="1337" y="3551"/>
                  </a:lnTo>
                  <a:lnTo>
                    <a:pt x="1003" y="4261"/>
                  </a:lnTo>
                  <a:lnTo>
                    <a:pt x="710" y="4971"/>
                  </a:lnTo>
                  <a:lnTo>
                    <a:pt x="501" y="5723"/>
                  </a:lnTo>
                  <a:lnTo>
                    <a:pt x="334" y="6517"/>
                  </a:lnTo>
                  <a:lnTo>
                    <a:pt x="209" y="7268"/>
                  </a:lnTo>
                  <a:lnTo>
                    <a:pt x="125" y="8062"/>
                  </a:lnTo>
                  <a:lnTo>
                    <a:pt x="42" y="8856"/>
                  </a:lnTo>
                  <a:lnTo>
                    <a:pt x="0" y="9649"/>
                  </a:lnTo>
                  <a:lnTo>
                    <a:pt x="0" y="11195"/>
                  </a:lnTo>
                  <a:lnTo>
                    <a:pt x="84" y="12740"/>
                  </a:lnTo>
                  <a:lnTo>
                    <a:pt x="84" y="12949"/>
                  </a:lnTo>
                  <a:lnTo>
                    <a:pt x="167" y="14119"/>
                  </a:lnTo>
                  <a:lnTo>
                    <a:pt x="292" y="15288"/>
                  </a:lnTo>
                  <a:lnTo>
                    <a:pt x="460" y="16458"/>
                  </a:lnTo>
                  <a:lnTo>
                    <a:pt x="668" y="17586"/>
                  </a:lnTo>
                  <a:lnTo>
                    <a:pt x="1086" y="19925"/>
                  </a:lnTo>
                  <a:lnTo>
                    <a:pt x="1629" y="22222"/>
                  </a:lnTo>
                  <a:lnTo>
                    <a:pt x="1671" y="22431"/>
                  </a:lnTo>
                  <a:lnTo>
                    <a:pt x="2214" y="24519"/>
                  </a:lnTo>
                  <a:lnTo>
                    <a:pt x="2924" y="27109"/>
                  </a:lnTo>
                  <a:lnTo>
                    <a:pt x="3718" y="29657"/>
                  </a:lnTo>
                  <a:lnTo>
                    <a:pt x="4553" y="32247"/>
                  </a:lnTo>
                  <a:lnTo>
                    <a:pt x="5430" y="34753"/>
                  </a:lnTo>
                  <a:lnTo>
                    <a:pt x="5514" y="35004"/>
                  </a:lnTo>
                  <a:lnTo>
                    <a:pt x="6516" y="37677"/>
                  </a:lnTo>
                  <a:lnTo>
                    <a:pt x="7560" y="40308"/>
                  </a:lnTo>
                  <a:lnTo>
                    <a:pt x="8688" y="42940"/>
                  </a:lnTo>
                  <a:lnTo>
                    <a:pt x="9816" y="45571"/>
                  </a:lnTo>
                  <a:lnTo>
                    <a:pt x="9941" y="45822"/>
                  </a:lnTo>
                  <a:lnTo>
                    <a:pt x="11236" y="48579"/>
                  </a:lnTo>
                  <a:lnTo>
                    <a:pt x="12615" y="51336"/>
                  </a:lnTo>
                  <a:lnTo>
                    <a:pt x="13993" y="54051"/>
                  </a:lnTo>
                  <a:lnTo>
                    <a:pt x="15455" y="56766"/>
                  </a:lnTo>
                  <a:lnTo>
                    <a:pt x="16959" y="59439"/>
                  </a:lnTo>
                  <a:lnTo>
                    <a:pt x="18546" y="62071"/>
                  </a:lnTo>
                  <a:lnTo>
                    <a:pt x="20133" y="64702"/>
                  </a:lnTo>
                  <a:lnTo>
                    <a:pt x="21804" y="67292"/>
                  </a:lnTo>
                  <a:lnTo>
                    <a:pt x="22013" y="67584"/>
                  </a:lnTo>
                  <a:lnTo>
                    <a:pt x="24143" y="70801"/>
                  </a:lnTo>
                  <a:lnTo>
                    <a:pt x="26357" y="74017"/>
                  </a:lnTo>
                  <a:lnTo>
                    <a:pt x="28654" y="77150"/>
                  </a:lnTo>
                  <a:lnTo>
                    <a:pt x="30994" y="80241"/>
                  </a:lnTo>
                  <a:lnTo>
                    <a:pt x="31244" y="80575"/>
                  </a:lnTo>
                  <a:lnTo>
                    <a:pt x="33876" y="83916"/>
                  </a:lnTo>
                  <a:lnTo>
                    <a:pt x="36591" y="87216"/>
                  </a:lnTo>
                  <a:lnTo>
                    <a:pt x="39306" y="90432"/>
                  </a:lnTo>
                  <a:lnTo>
                    <a:pt x="42104" y="93607"/>
                  </a:lnTo>
                  <a:lnTo>
                    <a:pt x="42230" y="93273"/>
                  </a:lnTo>
                  <a:lnTo>
                    <a:pt x="42355" y="92939"/>
                  </a:lnTo>
                  <a:lnTo>
                    <a:pt x="42773" y="91602"/>
                  </a:lnTo>
                  <a:lnTo>
                    <a:pt x="42940" y="90934"/>
                  </a:lnTo>
                  <a:lnTo>
                    <a:pt x="43065" y="90391"/>
                  </a:lnTo>
                  <a:lnTo>
                    <a:pt x="43608" y="85712"/>
                  </a:lnTo>
                  <a:lnTo>
                    <a:pt x="43859" y="83373"/>
                  </a:lnTo>
                  <a:lnTo>
                    <a:pt x="44109" y="80992"/>
                  </a:lnTo>
                  <a:lnTo>
                    <a:pt x="44276" y="78653"/>
                  </a:lnTo>
                  <a:lnTo>
                    <a:pt x="44444" y="76272"/>
                  </a:lnTo>
                  <a:lnTo>
                    <a:pt x="44527" y="73892"/>
                  </a:lnTo>
                  <a:lnTo>
                    <a:pt x="44569" y="71552"/>
                  </a:lnTo>
                  <a:lnTo>
                    <a:pt x="44527" y="69213"/>
                  </a:lnTo>
                  <a:lnTo>
                    <a:pt x="44402" y="66874"/>
                  </a:lnTo>
                  <a:lnTo>
                    <a:pt x="44193" y="64535"/>
                  </a:lnTo>
                  <a:lnTo>
                    <a:pt x="44068" y="63407"/>
                  </a:lnTo>
                  <a:lnTo>
                    <a:pt x="43901" y="62238"/>
                  </a:lnTo>
                  <a:lnTo>
                    <a:pt x="43692" y="61110"/>
                  </a:lnTo>
                  <a:lnTo>
                    <a:pt x="43483" y="59940"/>
                  </a:lnTo>
                  <a:lnTo>
                    <a:pt x="43232" y="58813"/>
                  </a:lnTo>
                  <a:lnTo>
                    <a:pt x="42982" y="57685"/>
                  </a:lnTo>
                  <a:lnTo>
                    <a:pt x="42647" y="56557"/>
                  </a:lnTo>
                  <a:lnTo>
                    <a:pt x="42313" y="55471"/>
                  </a:lnTo>
                  <a:lnTo>
                    <a:pt x="41979" y="54343"/>
                  </a:lnTo>
                  <a:lnTo>
                    <a:pt x="41561" y="53257"/>
                  </a:lnTo>
                  <a:lnTo>
                    <a:pt x="41227" y="52422"/>
                  </a:lnTo>
                  <a:lnTo>
                    <a:pt x="40893" y="51628"/>
                  </a:lnTo>
                  <a:lnTo>
                    <a:pt x="40475" y="50876"/>
                  </a:lnTo>
                  <a:lnTo>
                    <a:pt x="40016" y="50166"/>
                  </a:lnTo>
                  <a:lnTo>
                    <a:pt x="39891" y="49957"/>
                  </a:lnTo>
                  <a:lnTo>
                    <a:pt x="39598" y="49623"/>
                  </a:lnTo>
                  <a:lnTo>
                    <a:pt x="39306" y="49289"/>
                  </a:lnTo>
                  <a:lnTo>
                    <a:pt x="39013" y="48997"/>
                  </a:lnTo>
                  <a:lnTo>
                    <a:pt x="38679" y="48704"/>
                  </a:lnTo>
                  <a:lnTo>
                    <a:pt x="38387" y="48537"/>
                  </a:lnTo>
                  <a:lnTo>
                    <a:pt x="38094" y="48328"/>
                  </a:lnTo>
                  <a:lnTo>
                    <a:pt x="37760" y="48203"/>
                  </a:lnTo>
                  <a:lnTo>
                    <a:pt x="37468" y="48078"/>
                  </a:lnTo>
                  <a:lnTo>
                    <a:pt x="37134" y="47952"/>
                  </a:lnTo>
                  <a:lnTo>
                    <a:pt x="36800" y="47869"/>
                  </a:lnTo>
                  <a:lnTo>
                    <a:pt x="36424" y="47827"/>
                  </a:lnTo>
                  <a:lnTo>
                    <a:pt x="36090" y="47785"/>
                  </a:lnTo>
                  <a:lnTo>
                    <a:pt x="35755" y="47785"/>
                  </a:lnTo>
                  <a:lnTo>
                    <a:pt x="35421" y="47827"/>
                  </a:lnTo>
                  <a:lnTo>
                    <a:pt x="35087" y="47869"/>
                  </a:lnTo>
                  <a:lnTo>
                    <a:pt x="34795" y="47952"/>
                  </a:lnTo>
                  <a:lnTo>
                    <a:pt x="34460" y="48078"/>
                  </a:lnTo>
                  <a:lnTo>
                    <a:pt x="34168" y="48245"/>
                  </a:lnTo>
                  <a:lnTo>
                    <a:pt x="33917" y="48412"/>
                  </a:lnTo>
                  <a:lnTo>
                    <a:pt x="33625" y="48621"/>
                  </a:lnTo>
                  <a:lnTo>
                    <a:pt x="31912" y="41603"/>
                  </a:lnTo>
                  <a:lnTo>
                    <a:pt x="31829" y="41269"/>
                  </a:lnTo>
                  <a:lnTo>
                    <a:pt x="30659" y="36842"/>
                  </a:lnTo>
                  <a:lnTo>
                    <a:pt x="30116" y="34920"/>
                  </a:lnTo>
                  <a:lnTo>
                    <a:pt x="29573" y="33124"/>
                  </a:lnTo>
                  <a:lnTo>
                    <a:pt x="29072" y="31411"/>
                  </a:lnTo>
                  <a:lnTo>
                    <a:pt x="28487" y="29782"/>
                  </a:lnTo>
                  <a:lnTo>
                    <a:pt x="27861" y="28112"/>
                  </a:lnTo>
                  <a:lnTo>
                    <a:pt x="27192" y="26357"/>
                  </a:lnTo>
                  <a:lnTo>
                    <a:pt x="27067" y="26107"/>
                  </a:lnTo>
                  <a:lnTo>
                    <a:pt x="26023" y="23600"/>
                  </a:lnTo>
                  <a:lnTo>
                    <a:pt x="25104" y="21512"/>
                  </a:lnTo>
                  <a:lnTo>
                    <a:pt x="24185" y="19423"/>
                  </a:lnTo>
                  <a:lnTo>
                    <a:pt x="23224" y="17377"/>
                  </a:lnTo>
                  <a:lnTo>
                    <a:pt x="22180" y="15330"/>
                  </a:lnTo>
                  <a:lnTo>
                    <a:pt x="21094" y="13325"/>
                  </a:lnTo>
                  <a:lnTo>
                    <a:pt x="19924" y="11362"/>
                  </a:lnTo>
                  <a:lnTo>
                    <a:pt x="19340" y="10401"/>
                  </a:lnTo>
                  <a:lnTo>
                    <a:pt x="18713" y="9482"/>
                  </a:lnTo>
                  <a:lnTo>
                    <a:pt x="18045" y="8563"/>
                  </a:lnTo>
                  <a:lnTo>
                    <a:pt x="17376" y="7686"/>
                  </a:lnTo>
                  <a:lnTo>
                    <a:pt x="17209" y="7477"/>
                  </a:lnTo>
                  <a:lnTo>
                    <a:pt x="16583" y="6725"/>
                  </a:lnTo>
                  <a:lnTo>
                    <a:pt x="15956" y="5974"/>
                  </a:lnTo>
                  <a:lnTo>
                    <a:pt x="15330" y="5263"/>
                  </a:lnTo>
                  <a:lnTo>
                    <a:pt x="14620" y="4595"/>
                  </a:lnTo>
                  <a:lnTo>
                    <a:pt x="13910" y="3927"/>
                  </a:lnTo>
                  <a:lnTo>
                    <a:pt x="13199" y="3258"/>
                  </a:lnTo>
                  <a:lnTo>
                    <a:pt x="12448" y="2632"/>
                  </a:lnTo>
                  <a:lnTo>
                    <a:pt x="11654" y="2047"/>
                  </a:lnTo>
                  <a:lnTo>
                    <a:pt x="11069" y="1629"/>
                  </a:lnTo>
                  <a:lnTo>
                    <a:pt x="10443" y="1212"/>
                  </a:lnTo>
                  <a:lnTo>
                    <a:pt x="9774" y="836"/>
                  </a:lnTo>
                  <a:lnTo>
                    <a:pt x="9106" y="543"/>
                  </a:lnTo>
                  <a:lnTo>
                    <a:pt x="8396" y="251"/>
                  </a:lnTo>
                  <a:lnTo>
                    <a:pt x="7686" y="84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28477" y="3901201"/>
              <a:ext cx="501413" cy="1243211"/>
            </a:xfrm>
            <a:custGeom>
              <a:avLst/>
              <a:gdLst/>
              <a:ahLst/>
              <a:cxnLst/>
              <a:rect l="l" t="t" r="r" b="b"/>
              <a:pathLst>
                <a:path w="37552" h="93107" extrusionOk="0">
                  <a:moveTo>
                    <a:pt x="125" y="1"/>
                  </a:moveTo>
                  <a:lnTo>
                    <a:pt x="42" y="43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2924" y="5723"/>
                  </a:lnTo>
                  <a:lnTo>
                    <a:pt x="5764" y="11279"/>
                  </a:lnTo>
                  <a:lnTo>
                    <a:pt x="8521" y="16918"/>
                  </a:lnTo>
                  <a:lnTo>
                    <a:pt x="11195" y="22598"/>
                  </a:lnTo>
                  <a:lnTo>
                    <a:pt x="13784" y="28279"/>
                  </a:lnTo>
                  <a:lnTo>
                    <a:pt x="16332" y="34002"/>
                  </a:lnTo>
                  <a:lnTo>
                    <a:pt x="18797" y="39808"/>
                  </a:lnTo>
                  <a:lnTo>
                    <a:pt x="21178" y="45572"/>
                  </a:lnTo>
                  <a:lnTo>
                    <a:pt x="23475" y="51420"/>
                  </a:lnTo>
                  <a:lnTo>
                    <a:pt x="25689" y="57267"/>
                  </a:lnTo>
                  <a:lnTo>
                    <a:pt x="27861" y="63199"/>
                  </a:lnTo>
                  <a:lnTo>
                    <a:pt x="29908" y="69088"/>
                  </a:lnTo>
                  <a:lnTo>
                    <a:pt x="31913" y="75062"/>
                  </a:lnTo>
                  <a:lnTo>
                    <a:pt x="33792" y="80993"/>
                  </a:lnTo>
                  <a:lnTo>
                    <a:pt x="35630" y="87008"/>
                  </a:lnTo>
                  <a:lnTo>
                    <a:pt x="37384" y="93023"/>
                  </a:lnTo>
                  <a:lnTo>
                    <a:pt x="37426" y="93064"/>
                  </a:lnTo>
                  <a:lnTo>
                    <a:pt x="37468" y="93106"/>
                  </a:lnTo>
                  <a:lnTo>
                    <a:pt x="37510" y="93106"/>
                  </a:lnTo>
                  <a:lnTo>
                    <a:pt x="37552" y="93023"/>
                  </a:lnTo>
                  <a:lnTo>
                    <a:pt x="37552" y="92981"/>
                  </a:lnTo>
                  <a:lnTo>
                    <a:pt x="35839" y="86966"/>
                  </a:lnTo>
                  <a:lnTo>
                    <a:pt x="34001" y="80951"/>
                  </a:lnTo>
                  <a:lnTo>
                    <a:pt x="32080" y="74978"/>
                  </a:lnTo>
                  <a:lnTo>
                    <a:pt x="30116" y="69047"/>
                  </a:lnTo>
                  <a:lnTo>
                    <a:pt x="28028" y="63115"/>
                  </a:lnTo>
                  <a:lnTo>
                    <a:pt x="25898" y="57226"/>
                  </a:lnTo>
                  <a:lnTo>
                    <a:pt x="23642" y="51336"/>
                  </a:lnTo>
                  <a:lnTo>
                    <a:pt x="21345" y="45530"/>
                  </a:lnTo>
                  <a:lnTo>
                    <a:pt x="18964" y="39724"/>
                  </a:lnTo>
                  <a:lnTo>
                    <a:pt x="16499" y="33960"/>
                  </a:lnTo>
                  <a:lnTo>
                    <a:pt x="13993" y="28196"/>
                  </a:lnTo>
                  <a:lnTo>
                    <a:pt x="11362" y="22515"/>
                  </a:lnTo>
                  <a:lnTo>
                    <a:pt x="8688" y="16834"/>
                  </a:lnTo>
                  <a:lnTo>
                    <a:pt x="5932" y="11195"/>
                  </a:lnTo>
                  <a:lnTo>
                    <a:pt x="3091" y="5598"/>
                  </a:lnTo>
                  <a:lnTo>
                    <a:pt x="167" y="8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363125" y="3997150"/>
              <a:ext cx="230918" cy="126061"/>
            </a:xfrm>
            <a:custGeom>
              <a:avLst/>
              <a:gdLst/>
              <a:ahLst/>
              <a:cxnLst/>
              <a:rect l="l" t="t" r="r" b="b"/>
              <a:pathLst>
                <a:path w="17294" h="9441" extrusionOk="0">
                  <a:moveTo>
                    <a:pt x="17126" y="0"/>
                  </a:moveTo>
                  <a:lnTo>
                    <a:pt x="16792" y="1212"/>
                  </a:lnTo>
                  <a:lnTo>
                    <a:pt x="16375" y="2381"/>
                  </a:lnTo>
                  <a:lnTo>
                    <a:pt x="15957" y="3551"/>
                  </a:lnTo>
                  <a:lnTo>
                    <a:pt x="15497" y="4720"/>
                  </a:lnTo>
                  <a:lnTo>
                    <a:pt x="14996" y="5848"/>
                  </a:lnTo>
                  <a:lnTo>
                    <a:pt x="14453" y="6976"/>
                  </a:lnTo>
                  <a:lnTo>
                    <a:pt x="13868" y="8104"/>
                  </a:lnTo>
                  <a:lnTo>
                    <a:pt x="13284" y="9190"/>
                  </a:lnTo>
                  <a:lnTo>
                    <a:pt x="13242" y="9231"/>
                  </a:lnTo>
                  <a:lnTo>
                    <a:pt x="13033" y="9148"/>
                  </a:lnTo>
                  <a:lnTo>
                    <a:pt x="9232" y="8020"/>
                  </a:lnTo>
                  <a:lnTo>
                    <a:pt x="5431" y="6892"/>
                  </a:lnTo>
                  <a:lnTo>
                    <a:pt x="1" y="5263"/>
                  </a:lnTo>
                  <a:lnTo>
                    <a:pt x="1" y="5472"/>
                  </a:lnTo>
                  <a:lnTo>
                    <a:pt x="5389" y="7059"/>
                  </a:lnTo>
                  <a:lnTo>
                    <a:pt x="9232" y="8229"/>
                  </a:lnTo>
                  <a:lnTo>
                    <a:pt x="13158" y="9398"/>
                  </a:lnTo>
                  <a:lnTo>
                    <a:pt x="13242" y="9440"/>
                  </a:lnTo>
                  <a:lnTo>
                    <a:pt x="13325" y="9440"/>
                  </a:lnTo>
                  <a:lnTo>
                    <a:pt x="13367" y="9398"/>
                  </a:lnTo>
                  <a:lnTo>
                    <a:pt x="13994" y="8312"/>
                  </a:lnTo>
                  <a:lnTo>
                    <a:pt x="14578" y="7185"/>
                  </a:lnTo>
                  <a:lnTo>
                    <a:pt x="15121" y="6057"/>
                  </a:lnTo>
                  <a:lnTo>
                    <a:pt x="15623" y="4929"/>
                  </a:lnTo>
                  <a:lnTo>
                    <a:pt x="16082" y="3760"/>
                  </a:lnTo>
                  <a:lnTo>
                    <a:pt x="16542" y="2590"/>
                  </a:lnTo>
                  <a:lnTo>
                    <a:pt x="16918" y="1379"/>
                  </a:lnTo>
                  <a:lnTo>
                    <a:pt x="17293" y="2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353081" y="4194054"/>
              <a:ext cx="220316" cy="63037"/>
            </a:xfrm>
            <a:custGeom>
              <a:avLst/>
              <a:gdLst/>
              <a:ahLst/>
              <a:cxnLst/>
              <a:rect l="l" t="t" r="r" b="b"/>
              <a:pathLst>
                <a:path w="16500" h="4721" extrusionOk="0">
                  <a:moveTo>
                    <a:pt x="0" y="0"/>
                  </a:moveTo>
                  <a:lnTo>
                    <a:pt x="42" y="209"/>
                  </a:lnTo>
                  <a:lnTo>
                    <a:pt x="4094" y="1378"/>
                  </a:lnTo>
                  <a:lnTo>
                    <a:pt x="8187" y="2506"/>
                  </a:lnTo>
                  <a:lnTo>
                    <a:pt x="12239" y="3592"/>
                  </a:lnTo>
                  <a:lnTo>
                    <a:pt x="16290" y="4678"/>
                  </a:lnTo>
                  <a:lnTo>
                    <a:pt x="16374" y="4678"/>
                  </a:lnTo>
                  <a:lnTo>
                    <a:pt x="16374" y="4720"/>
                  </a:lnTo>
                  <a:lnTo>
                    <a:pt x="16458" y="4678"/>
                  </a:lnTo>
                  <a:lnTo>
                    <a:pt x="16499" y="4637"/>
                  </a:lnTo>
                  <a:lnTo>
                    <a:pt x="16499" y="4595"/>
                  </a:lnTo>
                  <a:lnTo>
                    <a:pt x="16458" y="4511"/>
                  </a:lnTo>
                  <a:lnTo>
                    <a:pt x="16416" y="4511"/>
                  </a:lnTo>
                  <a:lnTo>
                    <a:pt x="16165" y="4428"/>
                  </a:lnTo>
                  <a:lnTo>
                    <a:pt x="12155" y="3383"/>
                  </a:lnTo>
                  <a:lnTo>
                    <a:pt x="8103" y="2256"/>
                  </a:lnTo>
                  <a:lnTo>
                    <a:pt x="4052" y="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232049" y="4245921"/>
              <a:ext cx="290590" cy="155063"/>
            </a:xfrm>
            <a:custGeom>
              <a:avLst/>
              <a:gdLst/>
              <a:ahLst/>
              <a:cxnLst/>
              <a:rect l="l" t="t" r="r" b="b"/>
              <a:pathLst>
                <a:path w="21763" h="11613" extrusionOk="0">
                  <a:moveTo>
                    <a:pt x="21637" y="1"/>
                  </a:moveTo>
                  <a:lnTo>
                    <a:pt x="17335" y="11320"/>
                  </a:lnTo>
                  <a:lnTo>
                    <a:pt x="17335" y="11404"/>
                  </a:lnTo>
                  <a:lnTo>
                    <a:pt x="17126" y="11362"/>
                  </a:lnTo>
                  <a:lnTo>
                    <a:pt x="12489" y="10736"/>
                  </a:lnTo>
                  <a:lnTo>
                    <a:pt x="8145" y="10067"/>
                  </a:lnTo>
                  <a:lnTo>
                    <a:pt x="3968" y="9357"/>
                  </a:lnTo>
                  <a:lnTo>
                    <a:pt x="0" y="8647"/>
                  </a:lnTo>
                  <a:lnTo>
                    <a:pt x="84" y="8898"/>
                  </a:lnTo>
                  <a:lnTo>
                    <a:pt x="4052" y="9608"/>
                  </a:lnTo>
                  <a:lnTo>
                    <a:pt x="8187" y="10276"/>
                  </a:lnTo>
                  <a:lnTo>
                    <a:pt x="12573" y="10944"/>
                  </a:lnTo>
                  <a:lnTo>
                    <a:pt x="17251" y="11571"/>
                  </a:lnTo>
                  <a:lnTo>
                    <a:pt x="17377" y="11613"/>
                  </a:lnTo>
                  <a:lnTo>
                    <a:pt x="17460" y="11571"/>
                  </a:lnTo>
                  <a:lnTo>
                    <a:pt x="17460" y="11529"/>
                  </a:lnTo>
                  <a:lnTo>
                    <a:pt x="21762" y="251"/>
                  </a:lnTo>
                  <a:lnTo>
                    <a:pt x="21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169018" y="4448408"/>
              <a:ext cx="295050" cy="120480"/>
            </a:xfrm>
            <a:custGeom>
              <a:avLst/>
              <a:gdLst/>
              <a:ahLst/>
              <a:cxnLst/>
              <a:rect l="l" t="t" r="r" b="b"/>
              <a:pathLst>
                <a:path w="22097" h="9023" extrusionOk="0">
                  <a:moveTo>
                    <a:pt x="22013" y="0"/>
                  </a:moveTo>
                  <a:lnTo>
                    <a:pt x="18254" y="8814"/>
                  </a:lnTo>
                  <a:lnTo>
                    <a:pt x="18128" y="8772"/>
                  </a:lnTo>
                  <a:lnTo>
                    <a:pt x="17878" y="8730"/>
                  </a:lnTo>
                  <a:lnTo>
                    <a:pt x="13116" y="7728"/>
                  </a:lnTo>
                  <a:lnTo>
                    <a:pt x="10819" y="7185"/>
                  </a:lnTo>
                  <a:lnTo>
                    <a:pt x="8563" y="6642"/>
                  </a:lnTo>
                  <a:lnTo>
                    <a:pt x="6349" y="6057"/>
                  </a:lnTo>
                  <a:lnTo>
                    <a:pt x="4219" y="5514"/>
                  </a:lnTo>
                  <a:lnTo>
                    <a:pt x="2089" y="4887"/>
                  </a:lnTo>
                  <a:lnTo>
                    <a:pt x="0" y="4302"/>
                  </a:lnTo>
                  <a:lnTo>
                    <a:pt x="125" y="4553"/>
                  </a:lnTo>
                  <a:lnTo>
                    <a:pt x="2214" y="5138"/>
                  </a:lnTo>
                  <a:lnTo>
                    <a:pt x="4302" y="5723"/>
                  </a:lnTo>
                  <a:lnTo>
                    <a:pt x="6474" y="6307"/>
                  </a:lnTo>
                  <a:lnTo>
                    <a:pt x="8688" y="6892"/>
                  </a:lnTo>
                  <a:lnTo>
                    <a:pt x="13199" y="7936"/>
                  </a:lnTo>
                  <a:lnTo>
                    <a:pt x="17961" y="8981"/>
                  </a:lnTo>
                  <a:lnTo>
                    <a:pt x="18212" y="9023"/>
                  </a:lnTo>
                  <a:lnTo>
                    <a:pt x="18337" y="9023"/>
                  </a:lnTo>
                  <a:lnTo>
                    <a:pt x="18379" y="8981"/>
                  </a:lnTo>
                  <a:lnTo>
                    <a:pt x="22096" y="334"/>
                  </a:lnTo>
                  <a:lnTo>
                    <a:pt x="22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 flipH="1">
              <a:off x="60787" y="4564427"/>
              <a:ext cx="87579" cy="203586"/>
            </a:xfrm>
            <a:custGeom>
              <a:avLst/>
              <a:gdLst/>
              <a:ahLst/>
              <a:cxnLst/>
              <a:rect l="l" t="t" r="r" b="b"/>
              <a:pathLst>
                <a:path w="6559" h="15247" extrusionOk="0">
                  <a:moveTo>
                    <a:pt x="6434" y="0"/>
                  </a:moveTo>
                  <a:lnTo>
                    <a:pt x="43" y="15038"/>
                  </a:lnTo>
                  <a:lnTo>
                    <a:pt x="1" y="15121"/>
                  </a:lnTo>
                  <a:lnTo>
                    <a:pt x="1" y="15163"/>
                  </a:lnTo>
                  <a:lnTo>
                    <a:pt x="85" y="15246"/>
                  </a:lnTo>
                  <a:lnTo>
                    <a:pt x="168" y="15246"/>
                  </a:lnTo>
                  <a:lnTo>
                    <a:pt x="210" y="15205"/>
                  </a:lnTo>
                  <a:lnTo>
                    <a:pt x="6559" y="209"/>
                  </a:lnTo>
                  <a:lnTo>
                    <a:pt x="6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 flipH="1">
              <a:off x="111558" y="4795905"/>
              <a:ext cx="192423" cy="82011"/>
            </a:xfrm>
            <a:custGeom>
              <a:avLst/>
              <a:gdLst/>
              <a:ahLst/>
              <a:cxnLst/>
              <a:rect l="l" t="t" r="r" b="b"/>
              <a:pathLst>
                <a:path w="14411" h="6142" extrusionOk="0">
                  <a:moveTo>
                    <a:pt x="0" y="1"/>
                  </a:moveTo>
                  <a:lnTo>
                    <a:pt x="209" y="293"/>
                  </a:lnTo>
                  <a:lnTo>
                    <a:pt x="3676" y="1881"/>
                  </a:lnTo>
                  <a:lnTo>
                    <a:pt x="7185" y="3342"/>
                  </a:lnTo>
                  <a:lnTo>
                    <a:pt x="10735" y="4804"/>
                  </a:lnTo>
                  <a:lnTo>
                    <a:pt x="14286" y="6141"/>
                  </a:lnTo>
                  <a:lnTo>
                    <a:pt x="14369" y="6141"/>
                  </a:lnTo>
                  <a:lnTo>
                    <a:pt x="14411" y="6099"/>
                  </a:lnTo>
                  <a:lnTo>
                    <a:pt x="14411" y="6016"/>
                  </a:lnTo>
                  <a:lnTo>
                    <a:pt x="14369" y="5974"/>
                  </a:lnTo>
                  <a:lnTo>
                    <a:pt x="14286" y="5932"/>
                  </a:lnTo>
                  <a:lnTo>
                    <a:pt x="10651" y="4554"/>
                  </a:lnTo>
                  <a:lnTo>
                    <a:pt x="7101" y="3092"/>
                  </a:lnTo>
                  <a:lnTo>
                    <a:pt x="3509" y="15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 flipH="1">
              <a:off x="66920" y="4968826"/>
              <a:ext cx="114351" cy="47976"/>
            </a:xfrm>
            <a:custGeom>
              <a:avLst/>
              <a:gdLst/>
              <a:ahLst/>
              <a:cxnLst/>
              <a:rect l="l" t="t" r="r" b="b"/>
              <a:pathLst>
                <a:path w="8564" h="3593" extrusionOk="0">
                  <a:moveTo>
                    <a:pt x="1" y="1"/>
                  </a:moveTo>
                  <a:lnTo>
                    <a:pt x="251" y="335"/>
                  </a:lnTo>
                  <a:lnTo>
                    <a:pt x="2298" y="1170"/>
                  </a:lnTo>
                  <a:lnTo>
                    <a:pt x="4303" y="2006"/>
                  </a:lnTo>
                  <a:lnTo>
                    <a:pt x="8396" y="3551"/>
                  </a:lnTo>
                  <a:lnTo>
                    <a:pt x="8438" y="3593"/>
                  </a:lnTo>
                  <a:lnTo>
                    <a:pt x="8480" y="3593"/>
                  </a:lnTo>
                  <a:lnTo>
                    <a:pt x="8522" y="3551"/>
                  </a:lnTo>
                  <a:lnTo>
                    <a:pt x="8563" y="3509"/>
                  </a:lnTo>
                  <a:lnTo>
                    <a:pt x="8563" y="3426"/>
                  </a:lnTo>
                  <a:lnTo>
                    <a:pt x="8480" y="3384"/>
                  </a:lnTo>
                  <a:lnTo>
                    <a:pt x="8396" y="3342"/>
                  </a:lnTo>
                  <a:lnTo>
                    <a:pt x="4178" y="1713"/>
                  </a:lnTo>
                  <a:lnTo>
                    <a:pt x="2089" y="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flipH="1">
            <a:off x="8066965" y="4287994"/>
            <a:ext cx="538138" cy="855509"/>
            <a:chOff x="5840875" y="-1150173"/>
            <a:chExt cx="1165305" cy="1852554"/>
          </a:xfrm>
        </p:grpSpPr>
        <p:sp>
          <p:nvSpPr>
            <p:cNvPr id="84" name="Google Shape;84;p3"/>
            <p:cNvSpPr/>
            <p:nvPr/>
          </p:nvSpPr>
          <p:spPr>
            <a:xfrm>
              <a:off x="6185439" y="28828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 rot="5400000">
              <a:off x="5890764" y="60853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840875" y="-464569"/>
              <a:ext cx="621642" cy="1166950"/>
            </a:xfrm>
            <a:custGeom>
              <a:avLst/>
              <a:gdLst/>
              <a:ahLst/>
              <a:cxnLst/>
              <a:rect l="l" t="t" r="r" b="b"/>
              <a:pathLst>
                <a:path w="7940" h="14905" extrusionOk="0">
                  <a:moveTo>
                    <a:pt x="7829" y="0"/>
                  </a:moveTo>
                  <a:lnTo>
                    <a:pt x="7785" y="22"/>
                  </a:lnTo>
                  <a:lnTo>
                    <a:pt x="7763" y="44"/>
                  </a:lnTo>
                  <a:lnTo>
                    <a:pt x="7740" y="89"/>
                  </a:lnTo>
                  <a:lnTo>
                    <a:pt x="7320" y="1261"/>
                  </a:lnTo>
                  <a:lnTo>
                    <a:pt x="6856" y="2433"/>
                  </a:lnTo>
                  <a:lnTo>
                    <a:pt x="6369" y="3583"/>
                  </a:lnTo>
                  <a:lnTo>
                    <a:pt x="5839" y="4732"/>
                  </a:lnTo>
                  <a:lnTo>
                    <a:pt x="5264" y="5838"/>
                  </a:lnTo>
                  <a:lnTo>
                    <a:pt x="4645" y="6922"/>
                  </a:lnTo>
                  <a:lnTo>
                    <a:pt x="4003" y="8005"/>
                  </a:lnTo>
                  <a:lnTo>
                    <a:pt x="3296" y="9045"/>
                  </a:lnTo>
                  <a:lnTo>
                    <a:pt x="2853" y="9708"/>
                  </a:lnTo>
                  <a:lnTo>
                    <a:pt x="2168" y="10725"/>
                  </a:lnTo>
                  <a:lnTo>
                    <a:pt x="1858" y="11190"/>
                  </a:lnTo>
                  <a:lnTo>
                    <a:pt x="1549" y="11676"/>
                  </a:lnTo>
                  <a:lnTo>
                    <a:pt x="1261" y="12185"/>
                  </a:lnTo>
                  <a:lnTo>
                    <a:pt x="996" y="12671"/>
                  </a:lnTo>
                  <a:lnTo>
                    <a:pt x="730" y="13180"/>
                  </a:lnTo>
                  <a:lnTo>
                    <a:pt x="465" y="13711"/>
                  </a:lnTo>
                  <a:lnTo>
                    <a:pt x="244" y="14219"/>
                  </a:lnTo>
                  <a:lnTo>
                    <a:pt x="1" y="14750"/>
                  </a:lnTo>
                  <a:lnTo>
                    <a:pt x="1" y="14794"/>
                  </a:lnTo>
                  <a:lnTo>
                    <a:pt x="1" y="14838"/>
                  </a:lnTo>
                  <a:lnTo>
                    <a:pt x="23" y="14860"/>
                  </a:lnTo>
                  <a:lnTo>
                    <a:pt x="67" y="14883"/>
                  </a:lnTo>
                  <a:lnTo>
                    <a:pt x="111" y="14905"/>
                  </a:lnTo>
                  <a:lnTo>
                    <a:pt x="156" y="14883"/>
                  </a:lnTo>
                  <a:lnTo>
                    <a:pt x="200" y="14838"/>
                  </a:lnTo>
                  <a:lnTo>
                    <a:pt x="421" y="14308"/>
                  </a:lnTo>
                  <a:lnTo>
                    <a:pt x="664" y="13799"/>
                  </a:lnTo>
                  <a:lnTo>
                    <a:pt x="1173" y="12782"/>
                  </a:lnTo>
                  <a:lnTo>
                    <a:pt x="1748" y="11787"/>
                  </a:lnTo>
                  <a:lnTo>
                    <a:pt x="2035" y="11300"/>
                  </a:lnTo>
                  <a:lnTo>
                    <a:pt x="2345" y="10836"/>
                  </a:lnTo>
                  <a:lnTo>
                    <a:pt x="3030" y="9841"/>
                  </a:lnTo>
                  <a:lnTo>
                    <a:pt x="3473" y="9177"/>
                  </a:lnTo>
                  <a:lnTo>
                    <a:pt x="4180" y="8116"/>
                  </a:lnTo>
                  <a:lnTo>
                    <a:pt x="4821" y="7032"/>
                  </a:lnTo>
                  <a:lnTo>
                    <a:pt x="5441" y="5949"/>
                  </a:lnTo>
                  <a:lnTo>
                    <a:pt x="6038" y="4821"/>
                  </a:lnTo>
                  <a:lnTo>
                    <a:pt x="6568" y="3671"/>
                  </a:lnTo>
                  <a:lnTo>
                    <a:pt x="7077" y="2521"/>
                  </a:lnTo>
                  <a:lnTo>
                    <a:pt x="7519" y="1349"/>
                  </a:lnTo>
                  <a:lnTo>
                    <a:pt x="7939" y="155"/>
                  </a:lnTo>
                  <a:lnTo>
                    <a:pt x="7939" y="111"/>
                  </a:lnTo>
                  <a:lnTo>
                    <a:pt x="7939" y="67"/>
                  </a:lnTo>
                  <a:lnTo>
                    <a:pt x="7917" y="22"/>
                  </a:lnTo>
                  <a:lnTo>
                    <a:pt x="7873" y="22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extrusionOk="0">
                  <a:moveTo>
                    <a:pt x="4357" y="0"/>
                  </a:move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fill="none" extrusionOk="0">
                  <a:moveTo>
                    <a:pt x="7254" y="5108"/>
                  </a:move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lnTo>
                    <a:pt x="4357" y="0"/>
                  </a:ln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36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608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389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320493" y="-771005"/>
              <a:ext cx="413854" cy="412132"/>
            </a:xfrm>
            <a:custGeom>
              <a:avLst/>
              <a:gdLst/>
              <a:ahLst/>
              <a:cxnLst/>
              <a:rect l="l" t="t" r="r" b="b"/>
              <a:pathLst>
                <a:path w="5286" h="5264" extrusionOk="0">
                  <a:moveTo>
                    <a:pt x="2499" y="0"/>
                  </a:moveTo>
                  <a:lnTo>
                    <a:pt x="2234" y="22"/>
                  </a:lnTo>
                  <a:lnTo>
                    <a:pt x="1968" y="89"/>
                  </a:lnTo>
                  <a:lnTo>
                    <a:pt x="1725" y="155"/>
                  </a:lnTo>
                  <a:lnTo>
                    <a:pt x="1482" y="265"/>
                  </a:lnTo>
                  <a:lnTo>
                    <a:pt x="1261" y="398"/>
                  </a:lnTo>
                  <a:lnTo>
                    <a:pt x="1039" y="531"/>
                  </a:lnTo>
                  <a:lnTo>
                    <a:pt x="840" y="708"/>
                  </a:lnTo>
                  <a:lnTo>
                    <a:pt x="664" y="885"/>
                  </a:lnTo>
                  <a:lnTo>
                    <a:pt x="509" y="1084"/>
                  </a:lnTo>
                  <a:lnTo>
                    <a:pt x="376" y="1283"/>
                  </a:lnTo>
                  <a:lnTo>
                    <a:pt x="266" y="1504"/>
                  </a:lnTo>
                  <a:lnTo>
                    <a:pt x="155" y="1747"/>
                  </a:lnTo>
                  <a:lnTo>
                    <a:pt x="89" y="1990"/>
                  </a:lnTo>
                  <a:lnTo>
                    <a:pt x="44" y="2256"/>
                  </a:lnTo>
                  <a:lnTo>
                    <a:pt x="0" y="2499"/>
                  </a:lnTo>
                  <a:lnTo>
                    <a:pt x="22" y="2764"/>
                  </a:lnTo>
                  <a:lnTo>
                    <a:pt x="44" y="3030"/>
                  </a:lnTo>
                  <a:lnTo>
                    <a:pt x="89" y="3295"/>
                  </a:lnTo>
                  <a:lnTo>
                    <a:pt x="177" y="3560"/>
                  </a:lnTo>
                  <a:lnTo>
                    <a:pt x="288" y="3804"/>
                  </a:lnTo>
                  <a:lnTo>
                    <a:pt x="398" y="4025"/>
                  </a:lnTo>
                  <a:lnTo>
                    <a:pt x="553" y="4224"/>
                  </a:lnTo>
                  <a:lnTo>
                    <a:pt x="708" y="4423"/>
                  </a:lnTo>
                  <a:lnTo>
                    <a:pt x="885" y="4600"/>
                  </a:lnTo>
                  <a:lnTo>
                    <a:pt x="1084" y="4755"/>
                  </a:lnTo>
                  <a:lnTo>
                    <a:pt x="1305" y="4909"/>
                  </a:lnTo>
                  <a:lnTo>
                    <a:pt x="1526" y="5020"/>
                  </a:lnTo>
                  <a:lnTo>
                    <a:pt x="1769" y="5108"/>
                  </a:lnTo>
                  <a:lnTo>
                    <a:pt x="2012" y="5197"/>
                  </a:lnTo>
                  <a:lnTo>
                    <a:pt x="2256" y="5241"/>
                  </a:lnTo>
                  <a:lnTo>
                    <a:pt x="2521" y="5263"/>
                  </a:lnTo>
                  <a:lnTo>
                    <a:pt x="2786" y="5263"/>
                  </a:lnTo>
                  <a:lnTo>
                    <a:pt x="3052" y="5241"/>
                  </a:lnTo>
                  <a:lnTo>
                    <a:pt x="3317" y="5175"/>
                  </a:lnTo>
                  <a:lnTo>
                    <a:pt x="3560" y="5108"/>
                  </a:lnTo>
                  <a:lnTo>
                    <a:pt x="3804" y="4998"/>
                  </a:lnTo>
                  <a:lnTo>
                    <a:pt x="4025" y="4865"/>
                  </a:lnTo>
                  <a:lnTo>
                    <a:pt x="4246" y="4732"/>
                  </a:lnTo>
                  <a:lnTo>
                    <a:pt x="4445" y="4555"/>
                  </a:lnTo>
                  <a:lnTo>
                    <a:pt x="4622" y="4379"/>
                  </a:lnTo>
                  <a:lnTo>
                    <a:pt x="4777" y="4180"/>
                  </a:lnTo>
                  <a:lnTo>
                    <a:pt x="4909" y="3981"/>
                  </a:lnTo>
                  <a:lnTo>
                    <a:pt x="5042" y="3737"/>
                  </a:lnTo>
                  <a:lnTo>
                    <a:pt x="5130" y="3516"/>
                  </a:lnTo>
                  <a:lnTo>
                    <a:pt x="5197" y="3273"/>
                  </a:lnTo>
                  <a:lnTo>
                    <a:pt x="5263" y="3008"/>
                  </a:lnTo>
                  <a:lnTo>
                    <a:pt x="5285" y="2764"/>
                  </a:lnTo>
                  <a:lnTo>
                    <a:pt x="5285" y="2499"/>
                  </a:lnTo>
                  <a:lnTo>
                    <a:pt x="5241" y="2211"/>
                  </a:lnTo>
                  <a:lnTo>
                    <a:pt x="5197" y="1946"/>
                  </a:lnTo>
                  <a:lnTo>
                    <a:pt x="5108" y="1703"/>
                  </a:lnTo>
                  <a:lnTo>
                    <a:pt x="5020" y="1460"/>
                  </a:lnTo>
                  <a:lnTo>
                    <a:pt x="4887" y="1238"/>
                  </a:lnTo>
                  <a:lnTo>
                    <a:pt x="4732" y="1039"/>
                  </a:lnTo>
                  <a:lnTo>
                    <a:pt x="4578" y="840"/>
                  </a:lnTo>
                  <a:lnTo>
                    <a:pt x="4401" y="664"/>
                  </a:lnTo>
                  <a:lnTo>
                    <a:pt x="4202" y="509"/>
                  </a:lnTo>
                  <a:lnTo>
                    <a:pt x="3981" y="354"/>
                  </a:lnTo>
                  <a:lnTo>
                    <a:pt x="3759" y="243"/>
                  </a:lnTo>
                  <a:lnTo>
                    <a:pt x="3516" y="155"/>
                  </a:lnTo>
                  <a:lnTo>
                    <a:pt x="3273" y="66"/>
                  </a:lnTo>
                  <a:lnTo>
                    <a:pt x="3030" y="22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6413973" y="-587488"/>
              <a:ext cx="46819" cy="46819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44" y="0"/>
                  </a:moveTo>
                  <a:lnTo>
                    <a:pt x="133" y="44"/>
                  </a:lnTo>
                  <a:lnTo>
                    <a:pt x="45" y="133"/>
                  </a:lnTo>
                  <a:lnTo>
                    <a:pt x="0" y="243"/>
                  </a:lnTo>
                  <a:lnTo>
                    <a:pt x="0" y="354"/>
                  </a:lnTo>
                  <a:lnTo>
                    <a:pt x="45" y="465"/>
                  </a:lnTo>
                  <a:lnTo>
                    <a:pt x="133" y="553"/>
                  </a:lnTo>
                  <a:lnTo>
                    <a:pt x="244" y="597"/>
                  </a:lnTo>
                  <a:lnTo>
                    <a:pt x="354" y="597"/>
                  </a:lnTo>
                  <a:lnTo>
                    <a:pt x="465" y="553"/>
                  </a:lnTo>
                  <a:lnTo>
                    <a:pt x="553" y="465"/>
                  </a:lnTo>
                  <a:lnTo>
                    <a:pt x="597" y="354"/>
                  </a:lnTo>
                  <a:lnTo>
                    <a:pt x="597" y="243"/>
                  </a:lnTo>
                  <a:lnTo>
                    <a:pt x="553" y="133"/>
                  </a:lnTo>
                  <a:lnTo>
                    <a:pt x="487" y="4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6594045" y="-551160"/>
              <a:ext cx="46819" cy="48541"/>
            </a:xfrm>
            <a:custGeom>
              <a:avLst/>
              <a:gdLst/>
              <a:ahLst/>
              <a:cxnLst/>
              <a:rect l="l" t="t" r="r" b="b"/>
              <a:pathLst>
                <a:path w="598" h="620" extrusionOk="0">
                  <a:moveTo>
                    <a:pt x="243" y="1"/>
                  </a:moveTo>
                  <a:lnTo>
                    <a:pt x="133" y="45"/>
                  </a:lnTo>
                  <a:lnTo>
                    <a:pt x="44" y="133"/>
                  </a:lnTo>
                  <a:lnTo>
                    <a:pt x="0" y="244"/>
                  </a:lnTo>
                  <a:lnTo>
                    <a:pt x="0" y="376"/>
                  </a:lnTo>
                  <a:lnTo>
                    <a:pt x="44" y="487"/>
                  </a:lnTo>
                  <a:lnTo>
                    <a:pt x="111" y="575"/>
                  </a:lnTo>
                  <a:lnTo>
                    <a:pt x="221" y="620"/>
                  </a:lnTo>
                  <a:lnTo>
                    <a:pt x="354" y="620"/>
                  </a:lnTo>
                  <a:lnTo>
                    <a:pt x="464" y="575"/>
                  </a:lnTo>
                  <a:lnTo>
                    <a:pt x="553" y="487"/>
                  </a:lnTo>
                  <a:lnTo>
                    <a:pt x="597" y="376"/>
                  </a:lnTo>
                  <a:lnTo>
                    <a:pt x="597" y="244"/>
                  </a:lnTo>
                  <a:lnTo>
                    <a:pt x="553" y="133"/>
                  </a:lnTo>
                  <a:lnTo>
                    <a:pt x="464" y="6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6484906" y="-530413"/>
              <a:ext cx="74534" cy="43374"/>
            </a:xfrm>
            <a:custGeom>
              <a:avLst/>
              <a:gdLst/>
              <a:ahLst/>
              <a:cxnLst/>
              <a:rect l="l" t="t" r="r" b="b"/>
              <a:pathLst>
                <a:path w="952" h="554" extrusionOk="0">
                  <a:moveTo>
                    <a:pt x="45" y="1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" y="111"/>
                  </a:lnTo>
                  <a:lnTo>
                    <a:pt x="45" y="266"/>
                  </a:lnTo>
                  <a:lnTo>
                    <a:pt x="134" y="399"/>
                  </a:lnTo>
                  <a:lnTo>
                    <a:pt x="244" y="487"/>
                  </a:lnTo>
                  <a:lnTo>
                    <a:pt x="399" y="532"/>
                  </a:lnTo>
                  <a:lnTo>
                    <a:pt x="487" y="554"/>
                  </a:lnTo>
                  <a:lnTo>
                    <a:pt x="620" y="532"/>
                  </a:lnTo>
                  <a:lnTo>
                    <a:pt x="753" y="487"/>
                  </a:lnTo>
                  <a:lnTo>
                    <a:pt x="863" y="399"/>
                  </a:lnTo>
                  <a:lnTo>
                    <a:pt x="930" y="310"/>
                  </a:lnTo>
                  <a:lnTo>
                    <a:pt x="952" y="266"/>
                  </a:lnTo>
                  <a:lnTo>
                    <a:pt x="952" y="222"/>
                  </a:lnTo>
                  <a:lnTo>
                    <a:pt x="930" y="178"/>
                  </a:lnTo>
                  <a:lnTo>
                    <a:pt x="908" y="156"/>
                  </a:lnTo>
                  <a:lnTo>
                    <a:pt x="863" y="134"/>
                  </a:lnTo>
                  <a:lnTo>
                    <a:pt x="819" y="134"/>
                  </a:lnTo>
                  <a:lnTo>
                    <a:pt x="775" y="156"/>
                  </a:lnTo>
                  <a:lnTo>
                    <a:pt x="753" y="200"/>
                  </a:lnTo>
                  <a:lnTo>
                    <a:pt x="686" y="266"/>
                  </a:lnTo>
                  <a:lnTo>
                    <a:pt x="620" y="310"/>
                  </a:lnTo>
                  <a:lnTo>
                    <a:pt x="532" y="333"/>
                  </a:lnTo>
                  <a:lnTo>
                    <a:pt x="443" y="333"/>
                  </a:lnTo>
                  <a:lnTo>
                    <a:pt x="355" y="288"/>
                  </a:lnTo>
                  <a:lnTo>
                    <a:pt x="288" y="244"/>
                  </a:lnTo>
                  <a:lnTo>
                    <a:pt x="222" y="178"/>
                  </a:lnTo>
                  <a:lnTo>
                    <a:pt x="200" y="89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507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"/>
          <p:cNvSpPr txBox="1">
            <a:spLocks noGrp="1"/>
          </p:cNvSpPr>
          <p:nvPr>
            <p:ph type="title" hasCustomPrompt="1"/>
          </p:nvPr>
        </p:nvSpPr>
        <p:spPr>
          <a:xfrm>
            <a:off x="692400" y="1875450"/>
            <a:ext cx="45588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62" name="Google Shape;362;p11"/>
          <p:cNvSpPr txBox="1">
            <a:spLocks noGrp="1"/>
          </p:cNvSpPr>
          <p:nvPr>
            <p:ph type="subTitle" idx="1"/>
          </p:nvPr>
        </p:nvSpPr>
        <p:spPr>
          <a:xfrm>
            <a:off x="692400" y="2891250"/>
            <a:ext cx="4558800" cy="37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3" name="Google Shape;363;p11"/>
          <p:cNvSpPr/>
          <p:nvPr/>
        </p:nvSpPr>
        <p:spPr>
          <a:xfrm rot="1799904">
            <a:off x="146130" y="256491"/>
            <a:ext cx="328660" cy="355204"/>
          </a:xfrm>
          <a:custGeom>
            <a:avLst/>
            <a:gdLst/>
            <a:ahLst/>
            <a:cxnLst/>
            <a:rect l="l" t="t" r="r" b="b"/>
            <a:pathLst>
              <a:path w="37219" h="40225" extrusionOk="0">
                <a:moveTo>
                  <a:pt x="3802" y="0"/>
                </a:moveTo>
                <a:lnTo>
                  <a:pt x="5055" y="2757"/>
                </a:lnTo>
                <a:lnTo>
                  <a:pt x="6308" y="5555"/>
                </a:lnTo>
                <a:lnTo>
                  <a:pt x="7687" y="8813"/>
                </a:lnTo>
                <a:lnTo>
                  <a:pt x="9023" y="12155"/>
                </a:lnTo>
                <a:lnTo>
                  <a:pt x="9608" y="13701"/>
                </a:lnTo>
                <a:lnTo>
                  <a:pt x="10109" y="15121"/>
                </a:lnTo>
                <a:lnTo>
                  <a:pt x="10485" y="16374"/>
                </a:lnTo>
                <a:lnTo>
                  <a:pt x="10736" y="17376"/>
                </a:lnTo>
                <a:lnTo>
                  <a:pt x="10819" y="17794"/>
                </a:lnTo>
                <a:lnTo>
                  <a:pt x="10819" y="18128"/>
                </a:lnTo>
                <a:lnTo>
                  <a:pt x="10778" y="18337"/>
                </a:lnTo>
                <a:lnTo>
                  <a:pt x="10694" y="18504"/>
                </a:lnTo>
                <a:lnTo>
                  <a:pt x="1" y="29782"/>
                </a:lnTo>
                <a:lnTo>
                  <a:pt x="1" y="29782"/>
                </a:lnTo>
                <a:lnTo>
                  <a:pt x="14328" y="26649"/>
                </a:lnTo>
                <a:lnTo>
                  <a:pt x="21638" y="40225"/>
                </a:lnTo>
                <a:lnTo>
                  <a:pt x="21888" y="25271"/>
                </a:lnTo>
                <a:lnTo>
                  <a:pt x="37218" y="26232"/>
                </a:lnTo>
                <a:lnTo>
                  <a:pt x="26233" y="15873"/>
                </a:lnTo>
                <a:lnTo>
                  <a:pt x="29532" y="2757"/>
                </a:lnTo>
                <a:lnTo>
                  <a:pt x="17419" y="11320"/>
                </a:lnTo>
                <a:lnTo>
                  <a:pt x="38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1"/>
          <p:cNvSpPr/>
          <p:nvPr/>
        </p:nvSpPr>
        <p:spPr>
          <a:xfrm rot="-1799860" flipH="1">
            <a:off x="480994" y="572944"/>
            <a:ext cx="188341" cy="203553"/>
          </a:xfrm>
          <a:custGeom>
            <a:avLst/>
            <a:gdLst/>
            <a:ahLst/>
            <a:cxnLst/>
            <a:rect l="l" t="t" r="r" b="b"/>
            <a:pathLst>
              <a:path w="37219" h="40225" extrusionOk="0">
                <a:moveTo>
                  <a:pt x="3802" y="0"/>
                </a:moveTo>
                <a:lnTo>
                  <a:pt x="5055" y="2757"/>
                </a:lnTo>
                <a:lnTo>
                  <a:pt x="6308" y="5555"/>
                </a:lnTo>
                <a:lnTo>
                  <a:pt x="7687" y="8813"/>
                </a:lnTo>
                <a:lnTo>
                  <a:pt x="9023" y="12155"/>
                </a:lnTo>
                <a:lnTo>
                  <a:pt x="9608" y="13701"/>
                </a:lnTo>
                <a:lnTo>
                  <a:pt x="10109" y="15121"/>
                </a:lnTo>
                <a:lnTo>
                  <a:pt x="10485" y="16374"/>
                </a:lnTo>
                <a:lnTo>
                  <a:pt x="10736" y="17376"/>
                </a:lnTo>
                <a:lnTo>
                  <a:pt x="10819" y="17794"/>
                </a:lnTo>
                <a:lnTo>
                  <a:pt x="10819" y="18128"/>
                </a:lnTo>
                <a:lnTo>
                  <a:pt x="10778" y="18337"/>
                </a:lnTo>
                <a:lnTo>
                  <a:pt x="10694" y="18504"/>
                </a:lnTo>
                <a:lnTo>
                  <a:pt x="1" y="29782"/>
                </a:lnTo>
                <a:lnTo>
                  <a:pt x="1" y="29782"/>
                </a:lnTo>
                <a:lnTo>
                  <a:pt x="14328" y="26649"/>
                </a:lnTo>
                <a:lnTo>
                  <a:pt x="21638" y="40225"/>
                </a:lnTo>
                <a:lnTo>
                  <a:pt x="21888" y="25271"/>
                </a:lnTo>
                <a:lnTo>
                  <a:pt x="37218" y="26232"/>
                </a:lnTo>
                <a:lnTo>
                  <a:pt x="26233" y="15873"/>
                </a:lnTo>
                <a:lnTo>
                  <a:pt x="29532" y="2757"/>
                </a:lnTo>
                <a:lnTo>
                  <a:pt x="17419" y="11320"/>
                </a:lnTo>
                <a:lnTo>
                  <a:pt x="38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1"/>
          <p:cNvGrpSpPr/>
          <p:nvPr/>
        </p:nvGrpSpPr>
        <p:grpSpPr>
          <a:xfrm flipH="1">
            <a:off x="155320" y="946609"/>
            <a:ext cx="538124" cy="429651"/>
            <a:chOff x="2518775" y="3935150"/>
            <a:chExt cx="803050" cy="641175"/>
          </a:xfrm>
        </p:grpSpPr>
        <p:sp>
          <p:nvSpPr>
            <p:cNvPr id="366" name="Google Shape;366;p11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11"/>
          <p:cNvGrpSpPr/>
          <p:nvPr/>
        </p:nvGrpSpPr>
        <p:grpSpPr>
          <a:xfrm>
            <a:off x="-21942" y="3716015"/>
            <a:ext cx="679672" cy="1427496"/>
            <a:chOff x="44" y="3897302"/>
            <a:chExt cx="595108" cy="1249887"/>
          </a:xfrm>
        </p:grpSpPr>
        <p:sp>
          <p:nvSpPr>
            <p:cNvPr id="369" name="Google Shape;369;p11"/>
            <p:cNvSpPr/>
            <p:nvPr/>
          </p:nvSpPr>
          <p:spPr>
            <a:xfrm flipH="1">
              <a:off x="44" y="3897302"/>
              <a:ext cx="595108" cy="1249887"/>
            </a:xfrm>
            <a:custGeom>
              <a:avLst/>
              <a:gdLst/>
              <a:ahLst/>
              <a:cxnLst/>
              <a:rect l="l" t="t" r="r" b="b"/>
              <a:pathLst>
                <a:path w="44569" h="93607" extrusionOk="0">
                  <a:moveTo>
                    <a:pt x="6224" y="0"/>
                  </a:moveTo>
                  <a:lnTo>
                    <a:pt x="5848" y="42"/>
                  </a:lnTo>
                  <a:lnTo>
                    <a:pt x="5430" y="126"/>
                  </a:lnTo>
                  <a:lnTo>
                    <a:pt x="5096" y="251"/>
                  </a:lnTo>
                  <a:lnTo>
                    <a:pt x="4720" y="376"/>
                  </a:lnTo>
                  <a:lnTo>
                    <a:pt x="4344" y="543"/>
                  </a:lnTo>
                  <a:lnTo>
                    <a:pt x="4010" y="710"/>
                  </a:lnTo>
                  <a:lnTo>
                    <a:pt x="3383" y="1128"/>
                  </a:lnTo>
                  <a:lnTo>
                    <a:pt x="2757" y="1671"/>
                  </a:lnTo>
                  <a:lnTo>
                    <a:pt x="2214" y="2256"/>
                  </a:lnTo>
                  <a:lnTo>
                    <a:pt x="1754" y="2883"/>
                  </a:lnTo>
                  <a:lnTo>
                    <a:pt x="1337" y="3551"/>
                  </a:lnTo>
                  <a:lnTo>
                    <a:pt x="1003" y="4261"/>
                  </a:lnTo>
                  <a:lnTo>
                    <a:pt x="710" y="4971"/>
                  </a:lnTo>
                  <a:lnTo>
                    <a:pt x="501" y="5723"/>
                  </a:lnTo>
                  <a:lnTo>
                    <a:pt x="334" y="6517"/>
                  </a:lnTo>
                  <a:lnTo>
                    <a:pt x="209" y="7268"/>
                  </a:lnTo>
                  <a:lnTo>
                    <a:pt x="125" y="8062"/>
                  </a:lnTo>
                  <a:lnTo>
                    <a:pt x="42" y="8856"/>
                  </a:lnTo>
                  <a:lnTo>
                    <a:pt x="0" y="9649"/>
                  </a:lnTo>
                  <a:lnTo>
                    <a:pt x="0" y="11195"/>
                  </a:lnTo>
                  <a:lnTo>
                    <a:pt x="84" y="12740"/>
                  </a:lnTo>
                  <a:lnTo>
                    <a:pt x="84" y="12949"/>
                  </a:lnTo>
                  <a:lnTo>
                    <a:pt x="167" y="14119"/>
                  </a:lnTo>
                  <a:lnTo>
                    <a:pt x="292" y="15288"/>
                  </a:lnTo>
                  <a:lnTo>
                    <a:pt x="460" y="16458"/>
                  </a:lnTo>
                  <a:lnTo>
                    <a:pt x="668" y="17586"/>
                  </a:lnTo>
                  <a:lnTo>
                    <a:pt x="1086" y="19925"/>
                  </a:lnTo>
                  <a:lnTo>
                    <a:pt x="1629" y="22222"/>
                  </a:lnTo>
                  <a:lnTo>
                    <a:pt x="1671" y="22431"/>
                  </a:lnTo>
                  <a:lnTo>
                    <a:pt x="2214" y="24519"/>
                  </a:lnTo>
                  <a:lnTo>
                    <a:pt x="2924" y="27109"/>
                  </a:lnTo>
                  <a:lnTo>
                    <a:pt x="3718" y="29657"/>
                  </a:lnTo>
                  <a:lnTo>
                    <a:pt x="4553" y="32247"/>
                  </a:lnTo>
                  <a:lnTo>
                    <a:pt x="5430" y="34753"/>
                  </a:lnTo>
                  <a:lnTo>
                    <a:pt x="5514" y="35004"/>
                  </a:lnTo>
                  <a:lnTo>
                    <a:pt x="6516" y="37677"/>
                  </a:lnTo>
                  <a:lnTo>
                    <a:pt x="7560" y="40308"/>
                  </a:lnTo>
                  <a:lnTo>
                    <a:pt x="8688" y="42940"/>
                  </a:lnTo>
                  <a:lnTo>
                    <a:pt x="9816" y="45571"/>
                  </a:lnTo>
                  <a:lnTo>
                    <a:pt x="9941" y="45822"/>
                  </a:lnTo>
                  <a:lnTo>
                    <a:pt x="11236" y="48579"/>
                  </a:lnTo>
                  <a:lnTo>
                    <a:pt x="12615" y="51336"/>
                  </a:lnTo>
                  <a:lnTo>
                    <a:pt x="13993" y="54051"/>
                  </a:lnTo>
                  <a:lnTo>
                    <a:pt x="15455" y="56766"/>
                  </a:lnTo>
                  <a:lnTo>
                    <a:pt x="16959" y="59439"/>
                  </a:lnTo>
                  <a:lnTo>
                    <a:pt x="18546" y="62071"/>
                  </a:lnTo>
                  <a:lnTo>
                    <a:pt x="20133" y="64702"/>
                  </a:lnTo>
                  <a:lnTo>
                    <a:pt x="21804" y="67292"/>
                  </a:lnTo>
                  <a:lnTo>
                    <a:pt x="22013" y="67584"/>
                  </a:lnTo>
                  <a:lnTo>
                    <a:pt x="24143" y="70801"/>
                  </a:lnTo>
                  <a:lnTo>
                    <a:pt x="26357" y="74017"/>
                  </a:lnTo>
                  <a:lnTo>
                    <a:pt x="28654" y="77150"/>
                  </a:lnTo>
                  <a:lnTo>
                    <a:pt x="30994" y="80241"/>
                  </a:lnTo>
                  <a:lnTo>
                    <a:pt x="31244" y="80575"/>
                  </a:lnTo>
                  <a:lnTo>
                    <a:pt x="33876" y="83916"/>
                  </a:lnTo>
                  <a:lnTo>
                    <a:pt x="36591" y="87216"/>
                  </a:lnTo>
                  <a:lnTo>
                    <a:pt x="39306" y="90432"/>
                  </a:lnTo>
                  <a:lnTo>
                    <a:pt x="42104" y="93607"/>
                  </a:lnTo>
                  <a:lnTo>
                    <a:pt x="42230" y="93273"/>
                  </a:lnTo>
                  <a:lnTo>
                    <a:pt x="42355" y="92939"/>
                  </a:lnTo>
                  <a:lnTo>
                    <a:pt x="42773" y="91602"/>
                  </a:lnTo>
                  <a:lnTo>
                    <a:pt x="42940" y="90934"/>
                  </a:lnTo>
                  <a:lnTo>
                    <a:pt x="43065" y="90391"/>
                  </a:lnTo>
                  <a:lnTo>
                    <a:pt x="43608" y="85712"/>
                  </a:lnTo>
                  <a:lnTo>
                    <a:pt x="43859" y="83373"/>
                  </a:lnTo>
                  <a:lnTo>
                    <a:pt x="44109" y="80992"/>
                  </a:lnTo>
                  <a:lnTo>
                    <a:pt x="44276" y="78653"/>
                  </a:lnTo>
                  <a:lnTo>
                    <a:pt x="44444" y="76272"/>
                  </a:lnTo>
                  <a:lnTo>
                    <a:pt x="44527" y="73892"/>
                  </a:lnTo>
                  <a:lnTo>
                    <a:pt x="44569" y="71552"/>
                  </a:lnTo>
                  <a:lnTo>
                    <a:pt x="44527" y="69213"/>
                  </a:lnTo>
                  <a:lnTo>
                    <a:pt x="44402" y="66874"/>
                  </a:lnTo>
                  <a:lnTo>
                    <a:pt x="44193" y="64535"/>
                  </a:lnTo>
                  <a:lnTo>
                    <a:pt x="44068" y="63407"/>
                  </a:lnTo>
                  <a:lnTo>
                    <a:pt x="43901" y="62238"/>
                  </a:lnTo>
                  <a:lnTo>
                    <a:pt x="43692" y="61110"/>
                  </a:lnTo>
                  <a:lnTo>
                    <a:pt x="43483" y="59940"/>
                  </a:lnTo>
                  <a:lnTo>
                    <a:pt x="43232" y="58813"/>
                  </a:lnTo>
                  <a:lnTo>
                    <a:pt x="42982" y="57685"/>
                  </a:lnTo>
                  <a:lnTo>
                    <a:pt x="42647" y="56557"/>
                  </a:lnTo>
                  <a:lnTo>
                    <a:pt x="42313" y="55471"/>
                  </a:lnTo>
                  <a:lnTo>
                    <a:pt x="41979" y="54343"/>
                  </a:lnTo>
                  <a:lnTo>
                    <a:pt x="41561" y="53257"/>
                  </a:lnTo>
                  <a:lnTo>
                    <a:pt x="41227" y="52422"/>
                  </a:lnTo>
                  <a:lnTo>
                    <a:pt x="40893" y="51628"/>
                  </a:lnTo>
                  <a:lnTo>
                    <a:pt x="40475" y="50876"/>
                  </a:lnTo>
                  <a:lnTo>
                    <a:pt x="40016" y="50166"/>
                  </a:lnTo>
                  <a:lnTo>
                    <a:pt x="39891" y="49957"/>
                  </a:lnTo>
                  <a:lnTo>
                    <a:pt x="39598" y="49623"/>
                  </a:lnTo>
                  <a:lnTo>
                    <a:pt x="39306" y="49289"/>
                  </a:lnTo>
                  <a:lnTo>
                    <a:pt x="39013" y="48997"/>
                  </a:lnTo>
                  <a:lnTo>
                    <a:pt x="38679" y="48704"/>
                  </a:lnTo>
                  <a:lnTo>
                    <a:pt x="38387" y="48537"/>
                  </a:lnTo>
                  <a:lnTo>
                    <a:pt x="38094" y="48328"/>
                  </a:lnTo>
                  <a:lnTo>
                    <a:pt x="37760" y="48203"/>
                  </a:lnTo>
                  <a:lnTo>
                    <a:pt x="37468" y="48078"/>
                  </a:lnTo>
                  <a:lnTo>
                    <a:pt x="37134" y="47952"/>
                  </a:lnTo>
                  <a:lnTo>
                    <a:pt x="36800" y="47869"/>
                  </a:lnTo>
                  <a:lnTo>
                    <a:pt x="36424" y="47827"/>
                  </a:lnTo>
                  <a:lnTo>
                    <a:pt x="36090" y="47785"/>
                  </a:lnTo>
                  <a:lnTo>
                    <a:pt x="35755" y="47785"/>
                  </a:lnTo>
                  <a:lnTo>
                    <a:pt x="35421" y="47827"/>
                  </a:lnTo>
                  <a:lnTo>
                    <a:pt x="35087" y="47869"/>
                  </a:lnTo>
                  <a:lnTo>
                    <a:pt x="34795" y="47952"/>
                  </a:lnTo>
                  <a:lnTo>
                    <a:pt x="34460" y="48078"/>
                  </a:lnTo>
                  <a:lnTo>
                    <a:pt x="34168" y="48245"/>
                  </a:lnTo>
                  <a:lnTo>
                    <a:pt x="33917" y="48412"/>
                  </a:lnTo>
                  <a:lnTo>
                    <a:pt x="33625" y="48621"/>
                  </a:lnTo>
                  <a:lnTo>
                    <a:pt x="31912" y="41603"/>
                  </a:lnTo>
                  <a:lnTo>
                    <a:pt x="31829" y="41269"/>
                  </a:lnTo>
                  <a:lnTo>
                    <a:pt x="30659" y="36842"/>
                  </a:lnTo>
                  <a:lnTo>
                    <a:pt x="30116" y="34920"/>
                  </a:lnTo>
                  <a:lnTo>
                    <a:pt x="29573" y="33124"/>
                  </a:lnTo>
                  <a:lnTo>
                    <a:pt x="29072" y="31411"/>
                  </a:lnTo>
                  <a:lnTo>
                    <a:pt x="28487" y="29782"/>
                  </a:lnTo>
                  <a:lnTo>
                    <a:pt x="27861" y="28112"/>
                  </a:lnTo>
                  <a:lnTo>
                    <a:pt x="27192" y="26357"/>
                  </a:lnTo>
                  <a:lnTo>
                    <a:pt x="27067" y="26107"/>
                  </a:lnTo>
                  <a:lnTo>
                    <a:pt x="26023" y="23600"/>
                  </a:lnTo>
                  <a:lnTo>
                    <a:pt x="25104" y="21512"/>
                  </a:lnTo>
                  <a:lnTo>
                    <a:pt x="24185" y="19423"/>
                  </a:lnTo>
                  <a:lnTo>
                    <a:pt x="23224" y="17377"/>
                  </a:lnTo>
                  <a:lnTo>
                    <a:pt x="22180" y="15330"/>
                  </a:lnTo>
                  <a:lnTo>
                    <a:pt x="21094" y="13325"/>
                  </a:lnTo>
                  <a:lnTo>
                    <a:pt x="19924" y="11362"/>
                  </a:lnTo>
                  <a:lnTo>
                    <a:pt x="19340" y="10401"/>
                  </a:lnTo>
                  <a:lnTo>
                    <a:pt x="18713" y="9482"/>
                  </a:lnTo>
                  <a:lnTo>
                    <a:pt x="18045" y="8563"/>
                  </a:lnTo>
                  <a:lnTo>
                    <a:pt x="17376" y="7686"/>
                  </a:lnTo>
                  <a:lnTo>
                    <a:pt x="17209" y="7477"/>
                  </a:lnTo>
                  <a:lnTo>
                    <a:pt x="16583" y="6725"/>
                  </a:lnTo>
                  <a:lnTo>
                    <a:pt x="15956" y="5974"/>
                  </a:lnTo>
                  <a:lnTo>
                    <a:pt x="15330" y="5263"/>
                  </a:lnTo>
                  <a:lnTo>
                    <a:pt x="14620" y="4595"/>
                  </a:lnTo>
                  <a:lnTo>
                    <a:pt x="13910" y="3927"/>
                  </a:lnTo>
                  <a:lnTo>
                    <a:pt x="13199" y="3258"/>
                  </a:lnTo>
                  <a:lnTo>
                    <a:pt x="12448" y="2632"/>
                  </a:lnTo>
                  <a:lnTo>
                    <a:pt x="11654" y="2047"/>
                  </a:lnTo>
                  <a:lnTo>
                    <a:pt x="11069" y="1629"/>
                  </a:lnTo>
                  <a:lnTo>
                    <a:pt x="10443" y="1212"/>
                  </a:lnTo>
                  <a:lnTo>
                    <a:pt x="9774" y="836"/>
                  </a:lnTo>
                  <a:lnTo>
                    <a:pt x="9106" y="543"/>
                  </a:lnTo>
                  <a:lnTo>
                    <a:pt x="8396" y="251"/>
                  </a:lnTo>
                  <a:lnTo>
                    <a:pt x="7686" y="84"/>
                  </a:lnTo>
                  <a:lnTo>
                    <a:pt x="69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1"/>
            <p:cNvSpPr/>
            <p:nvPr/>
          </p:nvSpPr>
          <p:spPr>
            <a:xfrm flipH="1">
              <a:off x="28477" y="3901201"/>
              <a:ext cx="501413" cy="1243211"/>
            </a:xfrm>
            <a:custGeom>
              <a:avLst/>
              <a:gdLst/>
              <a:ahLst/>
              <a:cxnLst/>
              <a:rect l="l" t="t" r="r" b="b"/>
              <a:pathLst>
                <a:path w="37552" h="93107" extrusionOk="0">
                  <a:moveTo>
                    <a:pt x="125" y="1"/>
                  </a:moveTo>
                  <a:lnTo>
                    <a:pt x="42" y="43"/>
                  </a:lnTo>
                  <a:lnTo>
                    <a:pt x="0" y="84"/>
                  </a:lnTo>
                  <a:lnTo>
                    <a:pt x="0" y="168"/>
                  </a:lnTo>
                  <a:lnTo>
                    <a:pt x="2924" y="5723"/>
                  </a:lnTo>
                  <a:lnTo>
                    <a:pt x="5764" y="11279"/>
                  </a:lnTo>
                  <a:lnTo>
                    <a:pt x="8521" y="16918"/>
                  </a:lnTo>
                  <a:lnTo>
                    <a:pt x="11195" y="22598"/>
                  </a:lnTo>
                  <a:lnTo>
                    <a:pt x="13784" y="28279"/>
                  </a:lnTo>
                  <a:lnTo>
                    <a:pt x="16332" y="34002"/>
                  </a:lnTo>
                  <a:lnTo>
                    <a:pt x="18797" y="39808"/>
                  </a:lnTo>
                  <a:lnTo>
                    <a:pt x="21178" y="45572"/>
                  </a:lnTo>
                  <a:lnTo>
                    <a:pt x="23475" y="51420"/>
                  </a:lnTo>
                  <a:lnTo>
                    <a:pt x="25689" y="57267"/>
                  </a:lnTo>
                  <a:lnTo>
                    <a:pt x="27861" y="63199"/>
                  </a:lnTo>
                  <a:lnTo>
                    <a:pt x="29908" y="69088"/>
                  </a:lnTo>
                  <a:lnTo>
                    <a:pt x="31913" y="75062"/>
                  </a:lnTo>
                  <a:lnTo>
                    <a:pt x="33792" y="80993"/>
                  </a:lnTo>
                  <a:lnTo>
                    <a:pt x="35630" y="87008"/>
                  </a:lnTo>
                  <a:lnTo>
                    <a:pt x="37384" y="93023"/>
                  </a:lnTo>
                  <a:lnTo>
                    <a:pt x="37426" y="93064"/>
                  </a:lnTo>
                  <a:lnTo>
                    <a:pt x="37468" y="93106"/>
                  </a:lnTo>
                  <a:lnTo>
                    <a:pt x="37510" y="93106"/>
                  </a:lnTo>
                  <a:lnTo>
                    <a:pt x="37552" y="93023"/>
                  </a:lnTo>
                  <a:lnTo>
                    <a:pt x="37552" y="92981"/>
                  </a:lnTo>
                  <a:lnTo>
                    <a:pt x="35839" y="86966"/>
                  </a:lnTo>
                  <a:lnTo>
                    <a:pt x="34001" y="80951"/>
                  </a:lnTo>
                  <a:lnTo>
                    <a:pt x="32080" y="74978"/>
                  </a:lnTo>
                  <a:lnTo>
                    <a:pt x="30116" y="69047"/>
                  </a:lnTo>
                  <a:lnTo>
                    <a:pt x="28028" y="63115"/>
                  </a:lnTo>
                  <a:lnTo>
                    <a:pt x="25898" y="57226"/>
                  </a:lnTo>
                  <a:lnTo>
                    <a:pt x="23642" y="51336"/>
                  </a:lnTo>
                  <a:lnTo>
                    <a:pt x="21345" y="45530"/>
                  </a:lnTo>
                  <a:lnTo>
                    <a:pt x="18964" y="39724"/>
                  </a:lnTo>
                  <a:lnTo>
                    <a:pt x="16499" y="33960"/>
                  </a:lnTo>
                  <a:lnTo>
                    <a:pt x="13993" y="28196"/>
                  </a:lnTo>
                  <a:lnTo>
                    <a:pt x="11362" y="22515"/>
                  </a:lnTo>
                  <a:lnTo>
                    <a:pt x="8688" y="16834"/>
                  </a:lnTo>
                  <a:lnTo>
                    <a:pt x="5932" y="11195"/>
                  </a:lnTo>
                  <a:lnTo>
                    <a:pt x="3091" y="5598"/>
                  </a:lnTo>
                  <a:lnTo>
                    <a:pt x="167" y="84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1"/>
            <p:cNvSpPr/>
            <p:nvPr/>
          </p:nvSpPr>
          <p:spPr>
            <a:xfrm flipH="1">
              <a:off x="363125" y="3997150"/>
              <a:ext cx="230918" cy="126061"/>
            </a:xfrm>
            <a:custGeom>
              <a:avLst/>
              <a:gdLst/>
              <a:ahLst/>
              <a:cxnLst/>
              <a:rect l="l" t="t" r="r" b="b"/>
              <a:pathLst>
                <a:path w="17294" h="9441" extrusionOk="0">
                  <a:moveTo>
                    <a:pt x="17126" y="0"/>
                  </a:moveTo>
                  <a:lnTo>
                    <a:pt x="16792" y="1212"/>
                  </a:lnTo>
                  <a:lnTo>
                    <a:pt x="16375" y="2381"/>
                  </a:lnTo>
                  <a:lnTo>
                    <a:pt x="15957" y="3551"/>
                  </a:lnTo>
                  <a:lnTo>
                    <a:pt x="15497" y="4720"/>
                  </a:lnTo>
                  <a:lnTo>
                    <a:pt x="14996" y="5848"/>
                  </a:lnTo>
                  <a:lnTo>
                    <a:pt x="14453" y="6976"/>
                  </a:lnTo>
                  <a:lnTo>
                    <a:pt x="13868" y="8104"/>
                  </a:lnTo>
                  <a:lnTo>
                    <a:pt x="13284" y="9190"/>
                  </a:lnTo>
                  <a:lnTo>
                    <a:pt x="13242" y="9231"/>
                  </a:lnTo>
                  <a:lnTo>
                    <a:pt x="13033" y="9148"/>
                  </a:lnTo>
                  <a:lnTo>
                    <a:pt x="9232" y="8020"/>
                  </a:lnTo>
                  <a:lnTo>
                    <a:pt x="5431" y="6892"/>
                  </a:lnTo>
                  <a:lnTo>
                    <a:pt x="1" y="5263"/>
                  </a:lnTo>
                  <a:lnTo>
                    <a:pt x="1" y="5472"/>
                  </a:lnTo>
                  <a:lnTo>
                    <a:pt x="5389" y="7059"/>
                  </a:lnTo>
                  <a:lnTo>
                    <a:pt x="9232" y="8229"/>
                  </a:lnTo>
                  <a:lnTo>
                    <a:pt x="13158" y="9398"/>
                  </a:lnTo>
                  <a:lnTo>
                    <a:pt x="13242" y="9440"/>
                  </a:lnTo>
                  <a:lnTo>
                    <a:pt x="13325" y="9440"/>
                  </a:lnTo>
                  <a:lnTo>
                    <a:pt x="13367" y="9398"/>
                  </a:lnTo>
                  <a:lnTo>
                    <a:pt x="13994" y="8312"/>
                  </a:lnTo>
                  <a:lnTo>
                    <a:pt x="14578" y="7185"/>
                  </a:lnTo>
                  <a:lnTo>
                    <a:pt x="15121" y="6057"/>
                  </a:lnTo>
                  <a:lnTo>
                    <a:pt x="15623" y="4929"/>
                  </a:lnTo>
                  <a:lnTo>
                    <a:pt x="16082" y="3760"/>
                  </a:lnTo>
                  <a:lnTo>
                    <a:pt x="16542" y="2590"/>
                  </a:lnTo>
                  <a:lnTo>
                    <a:pt x="16918" y="1379"/>
                  </a:lnTo>
                  <a:lnTo>
                    <a:pt x="17293" y="209"/>
                  </a:lnTo>
                  <a:lnTo>
                    <a:pt x="17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1"/>
            <p:cNvSpPr/>
            <p:nvPr/>
          </p:nvSpPr>
          <p:spPr>
            <a:xfrm flipH="1">
              <a:off x="353081" y="4194054"/>
              <a:ext cx="220316" cy="63037"/>
            </a:xfrm>
            <a:custGeom>
              <a:avLst/>
              <a:gdLst/>
              <a:ahLst/>
              <a:cxnLst/>
              <a:rect l="l" t="t" r="r" b="b"/>
              <a:pathLst>
                <a:path w="16500" h="4721" extrusionOk="0">
                  <a:moveTo>
                    <a:pt x="0" y="0"/>
                  </a:moveTo>
                  <a:lnTo>
                    <a:pt x="42" y="209"/>
                  </a:lnTo>
                  <a:lnTo>
                    <a:pt x="4094" y="1378"/>
                  </a:lnTo>
                  <a:lnTo>
                    <a:pt x="8187" y="2506"/>
                  </a:lnTo>
                  <a:lnTo>
                    <a:pt x="12239" y="3592"/>
                  </a:lnTo>
                  <a:lnTo>
                    <a:pt x="16290" y="4678"/>
                  </a:lnTo>
                  <a:lnTo>
                    <a:pt x="16374" y="4678"/>
                  </a:lnTo>
                  <a:lnTo>
                    <a:pt x="16374" y="4720"/>
                  </a:lnTo>
                  <a:lnTo>
                    <a:pt x="16458" y="4678"/>
                  </a:lnTo>
                  <a:lnTo>
                    <a:pt x="16499" y="4637"/>
                  </a:lnTo>
                  <a:lnTo>
                    <a:pt x="16499" y="4595"/>
                  </a:lnTo>
                  <a:lnTo>
                    <a:pt x="16458" y="4511"/>
                  </a:lnTo>
                  <a:lnTo>
                    <a:pt x="16416" y="4511"/>
                  </a:lnTo>
                  <a:lnTo>
                    <a:pt x="16165" y="4428"/>
                  </a:lnTo>
                  <a:lnTo>
                    <a:pt x="12155" y="3383"/>
                  </a:lnTo>
                  <a:lnTo>
                    <a:pt x="8103" y="2256"/>
                  </a:lnTo>
                  <a:lnTo>
                    <a:pt x="4052" y="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1"/>
            <p:cNvSpPr/>
            <p:nvPr/>
          </p:nvSpPr>
          <p:spPr>
            <a:xfrm flipH="1">
              <a:off x="232049" y="4245921"/>
              <a:ext cx="290590" cy="155063"/>
            </a:xfrm>
            <a:custGeom>
              <a:avLst/>
              <a:gdLst/>
              <a:ahLst/>
              <a:cxnLst/>
              <a:rect l="l" t="t" r="r" b="b"/>
              <a:pathLst>
                <a:path w="21763" h="11613" extrusionOk="0">
                  <a:moveTo>
                    <a:pt x="21637" y="1"/>
                  </a:moveTo>
                  <a:lnTo>
                    <a:pt x="17335" y="11320"/>
                  </a:lnTo>
                  <a:lnTo>
                    <a:pt x="17335" y="11404"/>
                  </a:lnTo>
                  <a:lnTo>
                    <a:pt x="17126" y="11362"/>
                  </a:lnTo>
                  <a:lnTo>
                    <a:pt x="12489" y="10736"/>
                  </a:lnTo>
                  <a:lnTo>
                    <a:pt x="8145" y="10067"/>
                  </a:lnTo>
                  <a:lnTo>
                    <a:pt x="3968" y="9357"/>
                  </a:lnTo>
                  <a:lnTo>
                    <a:pt x="0" y="8647"/>
                  </a:lnTo>
                  <a:lnTo>
                    <a:pt x="84" y="8898"/>
                  </a:lnTo>
                  <a:lnTo>
                    <a:pt x="4052" y="9608"/>
                  </a:lnTo>
                  <a:lnTo>
                    <a:pt x="8187" y="10276"/>
                  </a:lnTo>
                  <a:lnTo>
                    <a:pt x="12573" y="10944"/>
                  </a:lnTo>
                  <a:lnTo>
                    <a:pt x="17251" y="11571"/>
                  </a:lnTo>
                  <a:lnTo>
                    <a:pt x="17377" y="11613"/>
                  </a:lnTo>
                  <a:lnTo>
                    <a:pt x="17460" y="11571"/>
                  </a:lnTo>
                  <a:lnTo>
                    <a:pt x="17460" y="11529"/>
                  </a:lnTo>
                  <a:lnTo>
                    <a:pt x="21762" y="251"/>
                  </a:lnTo>
                  <a:lnTo>
                    <a:pt x="21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1"/>
            <p:cNvSpPr/>
            <p:nvPr/>
          </p:nvSpPr>
          <p:spPr>
            <a:xfrm flipH="1">
              <a:off x="169018" y="4448408"/>
              <a:ext cx="295050" cy="120480"/>
            </a:xfrm>
            <a:custGeom>
              <a:avLst/>
              <a:gdLst/>
              <a:ahLst/>
              <a:cxnLst/>
              <a:rect l="l" t="t" r="r" b="b"/>
              <a:pathLst>
                <a:path w="22097" h="9023" extrusionOk="0">
                  <a:moveTo>
                    <a:pt x="22013" y="0"/>
                  </a:moveTo>
                  <a:lnTo>
                    <a:pt x="18254" y="8814"/>
                  </a:lnTo>
                  <a:lnTo>
                    <a:pt x="18128" y="8772"/>
                  </a:lnTo>
                  <a:lnTo>
                    <a:pt x="17878" y="8730"/>
                  </a:lnTo>
                  <a:lnTo>
                    <a:pt x="13116" y="7728"/>
                  </a:lnTo>
                  <a:lnTo>
                    <a:pt x="10819" y="7185"/>
                  </a:lnTo>
                  <a:lnTo>
                    <a:pt x="8563" y="6642"/>
                  </a:lnTo>
                  <a:lnTo>
                    <a:pt x="6349" y="6057"/>
                  </a:lnTo>
                  <a:lnTo>
                    <a:pt x="4219" y="5514"/>
                  </a:lnTo>
                  <a:lnTo>
                    <a:pt x="2089" y="4887"/>
                  </a:lnTo>
                  <a:lnTo>
                    <a:pt x="0" y="4302"/>
                  </a:lnTo>
                  <a:lnTo>
                    <a:pt x="125" y="4553"/>
                  </a:lnTo>
                  <a:lnTo>
                    <a:pt x="2214" y="5138"/>
                  </a:lnTo>
                  <a:lnTo>
                    <a:pt x="4302" y="5723"/>
                  </a:lnTo>
                  <a:lnTo>
                    <a:pt x="6474" y="6307"/>
                  </a:lnTo>
                  <a:lnTo>
                    <a:pt x="8688" y="6892"/>
                  </a:lnTo>
                  <a:lnTo>
                    <a:pt x="13199" y="7936"/>
                  </a:lnTo>
                  <a:lnTo>
                    <a:pt x="17961" y="8981"/>
                  </a:lnTo>
                  <a:lnTo>
                    <a:pt x="18212" y="9023"/>
                  </a:lnTo>
                  <a:lnTo>
                    <a:pt x="18337" y="9023"/>
                  </a:lnTo>
                  <a:lnTo>
                    <a:pt x="18379" y="8981"/>
                  </a:lnTo>
                  <a:lnTo>
                    <a:pt x="22096" y="334"/>
                  </a:lnTo>
                  <a:lnTo>
                    <a:pt x="220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1"/>
            <p:cNvSpPr/>
            <p:nvPr/>
          </p:nvSpPr>
          <p:spPr>
            <a:xfrm flipH="1">
              <a:off x="60787" y="4564427"/>
              <a:ext cx="87579" cy="203586"/>
            </a:xfrm>
            <a:custGeom>
              <a:avLst/>
              <a:gdLst/>
              <a:ahLst/>
              <a:cxnLst/>
              <a:rect l="l" t="t" r="r" b="b"/>
              <a:pathLst>
                <a:path w="6559" h="15247" extrusionOk="0">
                  <a:moveTo>
                    <a:pt x="6434" y="0"/>
                  </a:moveTo>
                  <a:lnTo>
                    <a:pt x="43" y="15038"/>
                  </a:lnTo>
                  <a:lnTo>
                    <a:pt x="1" y="15121"/>
                  </a:lnTo>
                  <a:lnTo>
                    <a:pt x="1" y="15163"/>
                  </a:lnTo>
                  <a:lnTo>
                    <a:pt x="85" y="15246"/>
                  </a:lnTo>
                  <a:lnTo>
                    <a:pt x="168" y="15246"/>
                  </a:lnTo>
                  <a:lnTo>
                    <a:pt x="210" y="15205"/>
                  </a:lnTo>
                  <a:lnTo>
                    <a:pt x="6559" y="209"/>
                  </a:lnTo>
                  <a:lnTo>
                    <a:pt x="64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1"/>
            <p:cNvSpPr/>
            <p:nvPr/>
          </p:nvSpPr>
          <p:spPr>
            <a:xfrm flipH="1">
              <a:off x="111558" y="4795905"/>
              <a:ext cx="192423" cy="82011"/>
            </a:xfrm>
            <a:custGeom>
              <a:avLst/>
              <a:gdLst/>
              <a:ahLst/>
              <a:cxnLst/>
              <a:rect l="l" t="t" r="r" b="b"/>
              <a:pathLst>
                <a:path w="14411" h="6142" extrusionOk="0">
                  <a:moveTo>
                    <a:pt x="0" y="1"/>
                  </a:moveTo>
                  <a:lnTo>
                    <a:pt x="209" y="293"/>
                  </a:lnTo>
                  <a:lnTo>
                    <a:pt x="3676" y="1881"/>
                  </a:lnTo>
                  <a:lnTo>
                    <a:pt x="7185" y="3342"/>
                  </a:lnTo>
                  <a:lnTo>
                    <a:pt x="10735" y="4804"/>
                  </a:lnTo>
                  <a:lnTo>
                    <a:pt x="14286" y="6141"/>
                  </a:lnTo>
                  <a:lnTo>
                    <a:pt x="14369" y="6141"/>
                  </a:lnTo>
                  <a:lnTo>
                    <a:pt x="14411" y="6099"/>
                  </a:lnTo>
                  <a:lnTo>
                    <a:pt x="14411" y="6016"/>
                  </a:lnTo>
                  <a:lnTo>
                    <a:pt x="14369" y="5974"/>
                  </a:lnTo>
                  <a:lnTo>
                    <a:pt x="14286" y="5932"/>
                  </a:lnTo>
                  <a:lnTo>
                    <a:pt x="10651" y="4554"/>
                  </a:lnTo>
                  <a:lnTo>
                    <a:pt x="7101" y="3092"/>
                  </a:lnTo>
                  <a:lnTo>
                    <a:pt x="3509" y="15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1"/>
            <p:cNvSpPr/>
            <p:nvPr/>
          </p:nvSpPr>
          <p:spPr>
            <a:xfrm flipH="1">
              <a:off x="66920" y="4968826"/>
              <a:ext cx="114351" cy="47976"/>
            </a:xfrm>
            <a:custGeom>
              <a:avLst/>
              <a:gdLst/>
              <a:ahLst/>
              <a:cxnLst/>
              <a:rect l="l" t="t" r="r" b="b"/>
              <a:pathLst>
                <a:path w="8564" h="3593" extrusionOk="0">
                  <a:moveTo>
                    <a:pt x="1" y="1"/>
                  </a:moveTo>
                  <a:lnTo>
                    <a:pt x="251" y="335"/>
                  </a:lnTo>
                  <a:lnTo>
                    <a:pt x="2298" y="1170"/>
                  </a:lnTo>
                  <a:lnTo>
                    <a:pt x="4303" y="2006"/>
                  </a:lnTo>
                  <a:lnTo>
                    <a:pt x="8396" y="3551"/>
                  </a:lnTo>
                  <a:lnTo>
                    <a:pt x="8438" y="3593"/>
                  </a:lnTo>
                  <a:lnTo>
                    <a:pt x="8480" y="3593"/>
                  </a:lnTo>
                  <a:lnTo>
                    <a:pt x="8522" y="3551"/>
                  </a:lnTo>
                  <a:lnTo>
                    <a:pt x="8563" y="3509"/>
                  </a:lnTo>
                  <a:lnTo>
                    <a:pt x="8563" y="3426"/>
                  </a:lnTo>
                  <a:lnTo>
                    <a:pt x="8480" y="3384"/>
                  </a:lnTo>
                  <a:lnTo>
                    <a:pt x="8396" y="3342"/>
                  </a:lnTo>
                  <a:lnTo>
                    <a:pt x="4178" y="1713"/>
                  </a:lnTo>
                  <a:lnTo>
                    <a:pt x="2089" y="8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1"/>
          <p:cNvGrpSpPr/>
          <p:nvPr/>
        </p:nvGrpSpPr>
        <p:grpSpPr>
          <a:xfrm flipH="1">
            <a:off x="8466649" y="154447"/>
            <a:ext cx="538924" cy="655499"/>
            <a:chOff x="132919" y="154447"/>
            <a:chExt cx="538924" cy="655499"/>
          </a:xfrm>
        </p:grpSpPr>
        <p:sp>
          <p:nvSpPr>
            <p:cNvPr id="379" name="Google Shape;379;p11"/>
            <p:cNvSpPr/>
            <p:nvPr/>
          </p:nvSpPr>
          <p:spPr>
            <a:xfrm rot="1799904">
              <a:off x="199701" y="212816"/>
              <a:ext cx="328660" cy="355204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1"/>
            <p:cNvSpPr/>
            <p:nvPr/>
          </p:nvSpPr>
          <p:spPr>
            <a:xfrm rot="-1799860" flipH="1">
              <a:off x="445231" y="572944"/>
              <a:ext cx="188341" cy="203553"/>
            </a:xfrm>
            <a:custGeom>
              <a:avLst/>
              <a:gdLst/>
              <a:ahLst/>
              <a:cxnLst/>
              <a:rect l="l" t="t" r="r" b="b"/>
              <a:pathLst>
                <a:path w="37219" h="40225" extrusionOk="0">
                  <a:moveTo>
                    <a:pt x="3802" y="0"/>
                  </a:moveTo>
                  <a:lnTo>
                    <a:pt x="5055" y="2757"/>
                  </a:lnTo>
                  <a:lnTo>
                    <a:pt x="6308" y="5555"/>
                  </a:lnTo>
                  <a:lnTo>
                    <a:pt x="7687" y="8813"/>
                  </a:lnTo>
                  <a:lnTo>
                    <a:pt x="9023" y="12155"/>
                  </a:lnTo>
                  <a:lnTo>
                    <a:pt x="9608" y="13701"/>
                  </a:lnTo>
                  <a:lnTo>
                    <a:pt x="10109" y="15121"/>
                  </a:lnTo>
                  <a:lnTo>
                    <a:pt x="10485" y="16374"/>
                  </a:lnTo>
                  <a:lnTo>
                    <a:pt x="10736" y="17376"/>
                  </a:lnTo>
                  <a:lnTo>
                    <a:pt x="10819" y="17794"/>
                  </a:lnTo>
                  <a:lnTo>
                    <a:pt x="10819" y="18128"/>
                  </a:lnTo>
                  <a:lnTo>
                    <a:pt x="10778" y="18337"/>
                  </a:lnTo>
                  <a:lnTo>
                    <a:pt x="10694" y="18504"/>
                  </a:lnTo>
                  <a:lnTo>
                    <a:pt x="1" y="29782"/>
                  </a:lnTo>
                  <a:lnTo>
                    <a:pt x="1" y="29782"/>
                  </a:lnTo>
                  <a:lnTo>
                    <a:pt x="14328" y="26649"/>
                  </a:lnTo>
                  <a:lnTo>
                    <a:pt x="21638" y="40225"/>
                  </a:lnTo>
                  <a:lnTo>
                    <a:pt x="21888" y="25271"/>
                  </a:lnTo>
                  <a:lnTo>
                    <a:pt x="37218" y="26232"/>
                  </a:lnTo>
                  <a:lnTo>
                    <a:pt x="26233" y="15873"/>
                  </a:lnTo>
                  <a:lnTo>
                    <a:pt x="29532" y="2757"/>
                  </a:lnTo>
                  <a:lnTo>
                    <a:pt x="17419" y="11320"/>
                  </a:lnTo>
                  <a:lnTo>
                    <a:pt x="38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11"/>
          <p:cNvGrpSpPr/>
          <p:nvPr/>
        </p:nvGrpSpPr>
        <p:grpSpPr>
          <a:xfrm flipH="1">
            <a:off x="8647727" y="946540"/>
            <a:ext cx="386347" cy="308469"/>
            <a:chOff x="2518775" y="3935150"/>
            <a:chExt cx="803050" cy="641175"/>
          </a:xfrm>
        </p:grpSpPr>
        <p:sp>
          <p:nvSpPr>
            <p:cNvPr id="382" name="Google Shape;382;p11"/>
            <p:cNvSpPr/>
            <p:nvPr/>
          </p:nvSpPr>
          <p:spPr>
            <a:xfrm>
              <a:off x="2945875" y="3935150"/>
              <a:ext cx="375950" cy="459475"/>
            </a:xfrm>
            <a:custGeom>
              <a:avLst/>
              <a:gdLst/>
              <a:ahLst/>
              <a:cxnLst/>
              <a:rect l="l" t="t" r="r" b="b"/>
              <a:pathLst>
                <a:path w="15038" h="18379" extrusionOk="0">
                  <a:moveTo>
                    <a:pt x="6433" y="0"/>
                  </a:moveTo>
                  <a:lnTo>
                    <a:pt x="6057" y="1587"/>
                  </a:lnTo>
                  <a:lnTo>
                    <a:pt x="5597" y="3175"/>
                  </a:lnTo>
                  <a:lnTo>
                    <a:pt x="5347" y="3927"/>
                  </a:lnTo>
                  <a:lnTo>
                    <a:pt x="5054" y="4720"/>
                  </a:lnTo>
                  <a:lnTo>
                    <a:pt x="4762" y="5472"/>
                  </a:lnTo>
                  <a:lnTo>
                    <a:pt x="4428" y="6182"/>
                  </a:lnTo>
                  <a:lnTo>
                    <a:pt x="4010" y="6892"/>
                  </a:lnTo>
                  <a:lnTo>
                    <a:pt x="3592" y="7602"/>
                  </a:lnTo>
                  <a:lnTo>
                    <a:pt x="3091" y="8271"/>
                  </a:lnTo>
                  <a:lnTo>
                    <a:pt x="2548" y="8897"/>
                  </a:lnTo>
                  <a:lnTo>
                    <a:pt x="2005" y="9440"/>
                  </a:lnTo>
                  <a:lnTo>
                    <a:pt x="1379" y="9983"/>
                  </a:lnTo>
                  <a:lnTo>
                    <a:pt x="710" y="10443"/>
                  </a:lnTo>
                  <a:lnTo>
                    <a:pt x="0" y="10819"/>
                  </a:lnTo>
                  <a:lnTo>
                    <a:pt x="334" y="10902"/>
                  </a:lnTo>
                  <a:lnTo>
                    <a:pt x="668" y="10986"/>
                  </a:lnTo>
                  <a:lnTo>
                    <a:pt x="1295" y="11195"/>
                  </a:lnTo>
                  <a:lnTo>
                    <a:pt x="1922" y="11529"/>
                  </a:lnTo>
                  <a:lnTo>
                    <a:pt x="2506" y="11905"/>
                  </a:lnTo>
                  <a:lnTo>
                    <a:pt x="3049" y="12322"/>
                  </a:lnTo>
                  <a:lnTo>
                    <a:pt x="3551" y="12782"/>
                  </a:lnTo>
                  <a:lnTo>
                    <a:pt x="4052" y="13283"/>
                  </a:lnTo>
                  <a:lnTo>
                    <a:pt x="4553" y="13784"/>
                  </a:lnTo>
                  <a:lnTo>
                    <a:pt x="5013" y="14286"/>
                  </a:lnTo>
                  <a:lnTo>
                    <a:pt x="5430" y="14829"/>
                  </a:lnTo>
                  <a:lnTo>
                    <a:pt x="5848" y="15413"/>
                  </a:lnTo>
                  <a:lnTo>
                    <a:pt x="6224" y="15998"/>
                  </a:lnTo>
                  <a:lnTo>
                    <a:pt x="6934" y="17168"/>
                  </a:lnTo>
                  <a:lnTo>
                    <a:pt x="7644" y="18379"/>
                  </a:lnTo>
                  <a:lnTo>
                    <a:pt x="7853" y="17711"/>
                  </a:lnTo>
                  <a:lnTo>
                    <a:pt x="8145" y="17042"/>
                  </a:lnTo>
                  <a:lnTo>
                    <a:pt x="8480" y="16374"/>
                  </a:lnTo>
                  <a:lnTo>
                    <a:pt x="8814" y="15747"/>
                  </a:lnTo>
                  <a:lnTo>
                    <a:pt x="9190" y="15163"/>
                  </a:lnTo>
                  <a:lnTo>
                    <a:pt x="9607" y="14578"/>
                  </a:lnTo>
                  <a:lnTo>
                    <a:pt x="10025" y="13993"/>
                  </a:lnTo>
                  <a:lnTo>
                    <a:pt x="10484" y="13450"/>
                  </a:lnTo>
                  <a:lnTo>
                    <a:pt x="10986" y="12907"/>
                  </a:lnTo>
                  <a:lnTo>
                    <a:pt x="11487" y="12406"/>
                  </a:lnTo>
                  <a:lnTo>
                    <a:pt x="12030" y="11946"/>
                  </a:lnTo>
                  <a:lnTo>
                    <a:pt x="12615" y="11487"/>
                  </a:lnTo>
                  <a:lnTo>
                    <a:pt x="13200" y="11069"/>
                  </a:lnTo>
                  <a:lnTo>
                    <a:pt x="13784" y="10693"/>
                  </a:lnTo>
                  <a:lnTo>
                    <a:pt x="14411" y="10317"/>
                  </a:lnTo>
                  <a:lnTo>
                    <a:pt x="15037" y="9983"/>
                  </a:lnTo>
                  <a:lnTo>
                    <a:pt x="14244" y="9691"/>
                  </a:lnTo>
                  <a:lnTo>
                    <a:pt x="13492" y="9357"/>
                  </a:lnTo>
                  <a:lnTo>
                    <a:pt x="12740" y="8939"/>
                  </a:lnTo>
                  <a:lnTo>
                    <a:pt x="12030" y="8438"/>
                  </a:lnTo>
                  <a:lnTo>
                    <a:pt x="11362" y="7895"/>
                  </a:lnTo>
                  <a:lnTo>
                    <a:pt x="10735" y="7310"/>
                  </a:lnTo>
                  <a:lnTo>
                    <a:pt x="10192" y="6683"/>
                  </a:lnTo>
                  <a:lnTo>
                    <a:pt x="9649" y="6015"/>
                  </a:lnTo>
                  <a:lnTo>
                    <a:pt x="9148" y="5305"/>
                  </a:lnTo>
                  <a:lnTo>
                    <a:pt x="8688" y="4595"/>
                  </a:lnTo>
                  <a:lnTo>
                    <a:pt x="8229" y="3885"/>
                  </a:lnTo>
                  <a:lnTo>
                    <a:pt x="7811" y="3133"/>
                  </a:lnTo>
                  <a:lnTo>
                    <a:pt x="7101" y="1587"/>
                  </a:lnTo>
                  <a:lnTo>
                    <a:pt x="64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2518775" y="4479200"/>
              <a:ext cx="97125" cy="97125"/>
            </a:xfrm>
            <a:custGeom>
              <a:avLst/>
              <a:gdLst/>
              <a:ahLst/>
              <a:cxnLst/>
              <a:rect l="l" t="t" r="r" b="b"/>
              <a:pathLst>
                <a:path w="3885" h="3885" extrusionOk="0">
                  <a:moveTo>
                    <a:pt x="1796" y="0"/>
                  </a:moveTo>
                  <a:lnTo>
                    <a:pt x="1420" y="84"/>
                  </a:lnTo>
                  <a:lnTo>
                    <a:pt x="1044" y="209"/>
                  </a:lnTo>
                  <a:lnTo>
                    <a:pt x="752" y="418"/>
                  </a:lnTo>
                  <a:lnTo>
                    <a:pt x="460" y="669"/>
                  </a:lnTo>
                  <a:lnTo>
                    <a:pt x="251" y="1003"/>
                  </a:lnTo>
                  <a:lnTo>
                    <a:pt x="84" y="1379"/>
                  </a:lnTo>
                  <a:lnTo>
                    <a:pt x="0" y="1755"/>
                  </a:lnTo>
                  <a:lnTo>
                    <a:pt x="0" y="2131"/>
                  </a:lnTo>
                  <a:lnTo>
                    <a:pt x="84" y="2465"/>
                  </a:lnTo>
                  <a:lnTo>
                    <a:pt x="209" y="2841"/>
                  </a:lnTo>
                  <a:lnTo>
                    <a:pt x="418" y="3133"/>
                  </a:lnTo>
                  <a:lnTo>
                    <a:pt x="668" y="3425"/>
                  </a:lnTo>
                  <a:lnTo>
                    <a:pt x="1003" y="3634"/>
                  </a:lnTo>
                  <a:lnTo>
                    <a:pt x="1379" y="3801"/>
                  </a:lnTo>
                  <a:lnTo>
                    <a:pt x="1754" y="3885"/>
                  </a:lnTo>
                  <a:lnTo>
                    <a:pt x="2130" y="3885"/>
                  </a:lnTo>
                  <a:lnTo>
                    <a:pt x="2465" y="3801"/>
                  </a:lnTo>
                  <a:lnTo>
                    <a:pt x="2841" y="3676"/>
                  </a:lnTo>
                  <a:lnTo>
                    <a:pt x="3133" y="3467"/>
                  </a:lnTo>
                  <a:lnTo>
                    <a:pt x="3425" y="3217"/>
                  </a:lnTo>
                  <a:lnTo>
                    <a:pt x="3634" y="2882"/>
                  </a:lnTo>
                  <a:lnTo>
                    <a:pt x="3801" y="2548"/>
                  </a:lnTo>
                  <a:lnTo>
                    <a:pt x="3885" y="2172"/>
                  </a:lnTo>
                  <a:lnTo>
                    <a:pt x="3885" y="1796"/>
                  </a:lnTo>
                  <a:lnTo>
                    <a:pt x="3801" y="1421"/>
                  </a:lnTo>
                  <a:lnTo>
                    <a:pt x="3676" y="1086"/>
                  </a:lnTo>
                  <a:lnTo>
                    <a:pt x="3467" y="752"/>
                  </a:lnTo>
                  <a:lnTo>
                    <a:pt x="3216" y="460"/>
                  </a:lnTo>
                  <a:lnTo>
                    <a:pt x="2882" y="251"/>
                  </a:lnTo>
                  <a:lnTo>
                    <a:pt x="2506" y="84"/>
                  </a:lnTo>
                  <a:lnTo>
                    <a:pt x="2130" y="42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1"/>
          <p:cNvGrpSpPr/>
          <p:nvPr/>
        </p:nvGrpSpPr>
        <p:grpSpPr>
          <a:xfrm rot="1799820" flipH="1">
            <a:off x="8493981" y="3989244"/>
            <a:ext cx="796479" cy="1002201"/>
            <a:chOff x="6308475" y="-299100"/>
            <a:chExt cx="745560" cy="938130"/>
          </a:xfrm>
        </p:grpSpPr>
        <p:sp>
          <p:nvSpPr>
            <p:cNvPr id="385" name="Google Shape;385;p11"/>
            <p:cNvSpPr/>
            <p:nvPr/>
          </p:nvSpPr>
          <p:spPr>
            <a:xfrm>
              <a:off x="6819918" y="-299100"/>
              <a:ext cx="185276" cy="399973"/>
            </a:xfrm>
            <a:custGeom>
              <a:avLst/>
              <a:gdLst/>
              <a:ahLst/>
              <a:cxnLst/>
              <a:rect l="l" t="t" r="r" b="b"/>
              <a:pathLst>
                <a:path w="4446" h="9598" extrusionOk="0">
                  <a:moveTo>
                    <a:pt x="3848" y="0"/>
                  </a:moveTo>
                  <a:lnTo>
                    <a:pt x="3738" y="44"/>
                  </a:lnTo>
                  <a:lnTo>
                    <a:pt x="3605" y="89"/>
                  </a:lnTo>
                  <a:lnTo>
                    <a:pt x="3495" y="177"/>
                  </a:lnTo>
                  <a:lnTo>
                    <a:pt x="3362" y="266"/>
                  </a:lnTo>
                  <a:lnTo>
                    <a:pt x="3273" y="376"/>
                  </a:lnTo>
                  <a:lnTo>
                    <a:pt x="3185" y="509"/>
                  </a:lnTo>
                  <a:lnTo>
                    <a:pt x="2964" y="818"/>
                  </a:lnTo>
                  <a:lnTo>
                    <a:pt x="2765" y="1172"/>
                  </a:lnTo>
                  <a:lnTo>
                    <a:pt x="2566" y="1526"/>
                  </a:lnTo>
                  <a:lnTo>
                    <a:pt x="2411" y="1880"/>
                  </a:lnTo>
                  <a:lnTo>
                    <a:pt x="2101" y="2610"/>
                  </a:lnTo>
                  <a:lnTo>
                    <a:pt x="1836" y="3361"/>
                  </a:lnTo>
                  <a:lnTo>
                    <a:pt x="1305" y="4865"/>
                  </a:lnTo>
                  <a:lnTo>
                    <a:pt x="1040" y="5639"/>
                  </a:lnTo>
                  <a:lnTo>
                    <a:pt x="775" y="6435"/>
                  </a:lnTo>
                  <a:lnTo>
                    <a:pt x="531" y="7253"/>
                  </a:lnTo>
                  <a:lnTo>
                    <a:pt x="310" y="8049"/>
                  </a:lnTo>
                  <a:lnTo>
                    <a:pt x="133" y="8823"/>
                  </a:lnTo>
                  <a:lnTo>
                    <a:pt x="1" y="9597"/>
                  </a:lnTo>
                  <a:lnTo>
                    <a:pt x="133" y="9443"/>
                  </a:lnTo>
                  <a:lnTo>
                    <a:pt x="288" y="9266"/>
                  </a:lnTo>
                  <a:lnTo>
                    <a:pt x="620" y="8801"/>
                  </a:lnTo>
                  <a:lnTo>
                    <a:pt x="1173" y="8005"/>
                  </a:lnTo>
                  <a:lnTo>
                    <a:pt x="1770" y="7143"/>
                  </a:lnTo>
                  <a:lnTo>
                    <a:pt x="2345" y="6258"/>
                  </a:lnTo>
                  <a:lnTo>
                    <a:pt x="2875" y="5374"/>
                  </a:lnTo>
                  <a:lnTo>
                    <a:pt x="3119" y="4931"/>
                  </a:lnTo>
                  <a:lnTo>
                    <a:pt x="3340" y="4467"/>
                  </a:lnTo>
                  <a:lnTo>
                    <a:pt x="3561" y="4003"/>
                  </a:lnTo>
                  <a:lnTo>
                    <a:pt x="3760" y="3516"/>
                  </a:lnTo>
                  <a:lnTo>
                    <a:pt x="3959" y="3052"/>
                  </a:lnTo>
                  <a:lnTo>
                    <a:pt x="4136" y="2565"/>
                  </a:lnTo>
                  <a:lnTo>
                    <a:pt x="4291" y="2101"/>
                  </a:lnTo>
                  <a:lnTo>
                    <a:pt x="4401" y="1614"/>
                  </a:lnTo>
                  <a:lnTo>
                    <a:pt x="4423" y="1371"/>
                  </a:lnTo>
                  <a:lnTo>
                    <a:pt x="4445" y="1128"/>
                  </a:lnTo>
                  <a:lnTo>
                    <a:pt x="4445" y="885"/>
                  </a:lnTo>
                  <a:lnTo>
                    <a:pt x="4423" y="641"/>
                  </a:lnTo>
                  <a:lnTo>
                    <a:pt x="4401" y="465"/>
                  </a:lnTo>
                  <a:lnTo>
                    <a:pt x="4335" y="310"/>
                  </a:lnTo>
                  <a:lnTo>
                    <a:pt x="4246" y="155"/>
                  </a:lnTo>
                  <a:lnTo>
                    <a:pt x="4180" y="111"/>
                  </a:lnTo>
                  <a:lnTo>
                    <a:pt x="4114" y="67"/>
                  </a:lnTo>
                  <a:lnTo>
                    <a:pt x="3981" y="22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6707486" y="-208796"/>
              <a:ext cx="79303" cy="432227"/>
            </a:xfrm>
            <a:custGeom>
              <a:avLst/>
              <a:gdLst/>
              <a:ahLst/>
              <a:cxnLst/>
              <a:rect l="l" t="t" r="r" b="b"/>
              <a:pathLst>
                <a:path w="1903" h="10372" extrusionOk="0">
                  <a:moveTo>
                    <a:pt x="730" y="0"/>
                  </a:moveTo>
                  <a:lnTo>
                    <a:pt x="598" y="45"/>
                  </a:lnTo>
                  <a:lnTo>
                    <a:pt x="509" y="133"/>
                  </a:lnTo>
                  <a:lnTo>
                    <a:pt x="399" y="221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2" y="619"/>
                  </a:lnTo>
                  <a:lnTo>
                    <a:pt x="178" y="752"/>
                  </a:lnTo>
                  <a:lnTo>
                    <a:pt x="89" y="1150"/>
                  </a:lnTo>
                  <a:lnTo>
                    <a:pt x="45" y="1548"/>
                  </a:lnTo>
                  <a:lnTo>
                    <a:pt x="1" y="1946"/>
                  </a:lnTo>
                  <a:lnTo>
                    <a:pt x="1" y="2344"/>
                  </a:lnTo>
                  <a:lnTo>
                    <a:pt x="1" y="3140"/>
                  </a:lnTo>
                  <a:lnTo>
                    <a:pt x="45" y="3936"/>
                  </a:lnTo>
                  <a:lnTo>
                    <a:pt x="133" y="5507"/>
                  </a:lnTo>
                  <a:lnTo>
                    <a:pt x="200" y="6325"/>
                  </a:lnTo>
                  <a:lnTo>
                    <a:pt x="266" y="7165"/>
                  </a:lnTo>
                  <a:lnTo>
                    <a:pt x="355" y="8005"/>
                  </a:lnTo>
                  <a:lnTo>
                    <a:pt x="465" y="8824"/>
                  </a:lnTo>
                  <a:lnTo>
                    <a:pt x="598" y="9620"/>
                  </a:lnTo>
                  <a:lnTo>
                    <a:pt x="775" y="10371"/>
                  </a:lnTo>
                  <a:lnTo>
                    <a:pt x="841" y="10195"/>
                  </a:lnTo>
                  <a:lnTo>
                    <a:pt x="930" y="9951"/>
                  </a:lnTo>
                  <a:lnTo>
                    <a:pt x="1062" y="9399"/>
                  </a:lnTo>
                  <a:lnTo>
                    <a:pt x="1239" y="8448"/>
                  </a:lnTo>
                  <a:lnTo>
                    <a:pt x="1460" y="7430"/>
                  </a:lnTo>
                  <a:lnTo>
                    <a:pt x="1659" y="6391"/>
                  </a:lnTo>
                  <a:lnTo>
                    <a:pt x="1792" y="5374"/>
                  </a:lnTo>
                  <a:lnTo>
                    <a:pt x="1836" y="4865"/>
                  </a:lnTo>
                  <a:lnTo>
                    <a:pt x="1858" y="4357"/>
                  </a:lnTo>
                  <a:lnTo>
                    <a:pt x="1880" y="3826"/>
                  </a:lnTo>
                  <a:lnTo>
                    <a:pt x="1903" y="3317"/>
                  </a:lnTo>
                  <a:lnTo>
                    <a:pt x="1880" y="2809"/>
                  </a:lnTo>
                  <a:lnTo>
                    <a:pt x="1858" y="2300"/>
                  </a:lnTo>
                  <a:lnTo>
                    <a:pt x="1814" y="1791"/>
                  </a:lnTo>
                  <a:lnTo>
                    <a:pt x="1726" y="1305"/>
                  </a:lnTo>
                  <a:lnTo>
                    <a:pt x="1659" y="1062"/>
                  </a:lnTo>
                  <a:lnTo>
                    <a:pt x="1593" y="841"/>
                  </a:lnTo>
                  <a:lnTo>
                    <a:pt x="1482" y="619"/>
                  </a:lnTo>
                  <a:lnTo>
                    <a:pt x="1372" y="398"/>
                  </a:lnTo>
                  <a:lnTo>
                    <a:pt x="1283" y="266"/>
                  </a:lnTo>
                  <a:lnTo>
                    <a:pt x="1151" y="133"/>
                  </a:lnTo>
                  <a:lnTo>
                    <a:pt x="1018" y="4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6707486" y="-6061"/>
              <a:ext cx="346549" cy="272788"/>
            </a:xfrm>
            <a:custGeom>
              <a:avLst/>
              <a:gdLst/>
              <a:ahLst/>
              <a:cxnLst/>
              <a:rect l="l" t="t" r="r" b="b"/>
              <a:pathLst>
                <a:path w="8316" h="6546" extrusionOk="0">
                  <a:moveTo>
                    <a:pt x="7763" y="0"/>
                  </a:moveTo>
                  <a:lnTo>
                    <a:pt x="7630" y="22"/>
                  </a:lnTo>
                  <a:lnTo>
                    <a:pt x="7475" y="44"/>
                  </a:lnTo>
                  <a:lnTo>
                    <a:pt x="7342" y="89"/>
                  </a:lnTo>
                  <a:lnTo>
                    <a:pt x="7210" y="155"/>
                  </a:lnTo>
                  <a:lnTo>
                    <a:pt x="6856" y="332"/>
                  </a:lnTo>
                  <a:lnTo>
                    <a:pt x="6502" y="531"/>
                  </a:lnTo>
                  <a:lnTo>
                    <a:pt x="6170" y="752"/>
                  </a:lnTo>
                  <a:lnTo>
                    <a:pt x="5861" y="973"/>
                  </a:lnTo>
                  <a:lnTo>
                    <a:pt x="5220" y="1482"/>
                  </a:lnTo>
                  <a:lnTo>
                    <a:pt x="4622" y="2013"/>
                  </a:lnTo>
                  <a:lnTo>
                    <a:pt x="3450" y="3052"/>
                  </a:lnTo>
                  <a:lnTo>
                    <a:pt x="2831" y="3605"/>
                  </a:lnTo>
                  <a:lnTo>
                    <a:pt x="2212" y="4180"/>
                  </a:lnTo>
                  <a:lnTo>
                    <a:pt x="1615" y="4755"/>
                  </a:lnTo>
                  <a:lnTo>
                    <a:pt x="1040" y="5352"/>
                  </a:lnTo>
                  <a:lnTo>
                    <a:pt x="487" y="5949"/>
                  </a:lnTo>
                  <a:lnTo>
                    <a:pt x="1" y="6546"/>
                  </a:lnTo>
                  <a:lnTo>
                    <a:pt x="200" y="6502"/>
                  </a:lnTo>
                  <a:lnTo>
                    <a:pt x="421" y="6413"/>
                  </a:lnTo>
                  <a:lnTo>
                    <a:pt x="930" y="6170"/>
                  </a:lnTo>
                  <a:lnTo>
                    <a:pt x="1814" y="5750"/>
                  </a:lnTo>
                  <a:lnTo>
                    <a:pt x="2743" y="5285"/>
                  </a:lnTo>
                  <a:lnTo>
                    <a:pt x="3672" y="4777"/>
                  </a:lnTo>
                  <a:lnTo>
                    <a:pt x="4556" y="4268"/>
                  </a:lnTo>
                  <a:lnTo>
                    <a:pt x="4998" y="3981"/>
                  </a:lnTo>
                  <a:lnTo>
                    <a:pt x="5419" y="3693"/>
                  </a:lnTo>
                  <a:lnTo>
                    <a:pt x="5839" y="3406"/>
                  </a:lnTo>
                  <a:lnTo>
                    <a:pt x="6259" y="3096"/>
                  </a:lnTo>
                  <a:lnTo>
                    <a:pt x="6657" y="2764"/>
                  </a:lnTo>
                  <a:lnTo>
                    <a:pt x="7033" y="2411"/>
                  </a:lnTo>
                  <a:lnTo>
                    <a:pt x="7387" y="2079"/>
                  </a:lnTo>
                  <a:lnTo>
                    <a:pt x="7718" y="1703"/>
                  </a:lnTo>
                  <a:lnTo>
                    <a:pt x="7873" y="1526"/>
                  </a:lnTo>
                  <a:lnTo>
                    <a:pt x="8006" y="1305"/>
                  </a:lnTo>
                  <a:lnTo>
                    <a:pt x="8116" y="1106"/>
                  </a:lnTo>
                  <a:lnTo>
                    <a:pt x="8227" y="885"/>
                  </a:lnTo>
                  <a:lnTo>
                    <a:pt x="8271" y="708"/>
                  </a:lnTo>
                  <a:lnTo>
                    <a:pt x="8315" y="531"/>
                  </a:lnTo>
                  <a:lnTo>
                    <a:pt x="8293" y="376"/>
                  </a:lnTo>
                  <a:lnTo>
                    <a:pt x="8271" y="288"/>
                  </a:lnTo>
                  <a:lnTo>
                    <a:pt x="8227" y="221"/>
                  </a:lnTo>
                  <a:lnTo>
                    <a:pt x="8139" y="111"/>
                  </a:lnTo>
                  <a:lnTo>
                    <a:pt x="8028" y="44"/>
                  </a:lnTo>
                  <a:lnTo>
                    <a:pt x="7895" y="22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6619933" y="260266"/>
              <a:ext cx="423059" cy="111516"/>
            </a:xfrm>
            <a:custGeom>
              <a:avLst/>
              <a:gdLst/>
              <a:ahLst/>
              <a:cxnLst/>
              <a:rect l="l" t="t" r="r" b="b"/>
              <a:pathLst>
                <a:path w="10152" h="2676" extrusionOk="0">
                  <a:moveTo>
                    <a:pt x="8868" y="0"/>
                  </a:moveTo>
                  <a:lnTo>
                    <a:pt x="8470" y="22"/>
                  </a:lnTo>
                  <a:lnTo>
                    <a:pt x="8072" y="88"/>
                  </a:lnTo>
                  <a:lnTo>
                    <a:pt x="7696" y="155"/>
                  </a:lnTo>
                  <a:lnTo>
                    <a:pt x="6900" y="332"/>
                  </a:lnTo>
                  <a:lnTo>
                    <a:pt x="6149" y="531"/>
                  </a:lnTo>
                  <a:lnTo>
                    <a:pt x="4623" y="951"/>
                  </a:lnTo>
                  <a:lnTo>
                    <a:pt x="3827" y="1194"/>
                  </a:lnTo>
                  <a:lnTo>
                    <a:pt x="3008" y="1437"/>
                  </a:lnTo>
                  <a:lnTo>
                    <a:pt x="2212" y="1703"/>
                  </a:lnTo>
                  <a:lnTo>
                    <a:pt x="1438" y="1968"/>
                  </a:lnTo>
                  <a:lnTo>
                    <a:pt x="686" y="2278"/>
                  </a:lnTo>
                  <a:lnTo>
                    <a:pt x="1" y="2609"/>
                  </a:lnTo>
                  <a:lnTo>
                    <a:pt x="178" y="2632"/>
                  </a:lnTo>
                  <a:lnTo>
                    <a:pt x="421" y="2654"/>
                  </a:lnTo>
                  <a:lnTo>
                    <a:pt x="996" y="2676"/>
                  </a:lnTo>
                  <a:lnTo>
                    <a:pt x="1969" y="2654"/>
                  </a:lnTo>
                  <a:lnTo>
                    <a:pt x="3031" y="2654"/>
                  </a:lnTo>
                  <a:lnTo>
                    <a:pt x="4070" y="2632"/>
                  </a:lnTo>
                  <a:lnTo>
                    <a:pt x="5087" y="2543"/>
                  </a:lnTo>
                  <a:lnTo>
                    <a:pt x="5596" y="2477"/>
                  </a:lnTo>
                  <a:lnTo>
                    <a:pt x="6104" y="2410"/>
                  </a:lnTo>
                  <a:lnTo>
                    <a:pt x="6613" y="2322"/>
                  </a:lnTo>
                  <a:lnTo>
                    <a:pt x="7122" y="2211"/>
                  </a:lnTo>
                  <a:lnTo>
                    <a:pt x="7630" y="2101"/>
                  </a:lnTo>
                  <a:lnTo>
                    <a:pt x="8117" y="1968"/>
                  </a:lnTo>
                  <a:lnTo>
                    <a:pt x="8603" y="1813"/>
                  </a:lnTo>
                  <a:lnTo>
                    <a:pt x="9045" y="1614"/>
                  </a:lnTo>
                  <a:lnTo>
                    <a:pt x="9267" y="1504"/>
                  </a:lnTo>
                  <a:lnTo>
                    <a:pt x="9488" y="1393"/>
                  </a:lnTo>
                  <a:lnTo>
                    <a:pt x="9687" y="1260"/>
                  </a:lnTo>
                  <a:lnTo>
                    <a:pt x="9864" y="1084"/>
                  </a:lnTo>
                  <a:lnTo>
                    <a:pt x="9996" y="973"/>
                  </a:lnTo>
                  <a:lnTo>
                    <a:pt x="10085" y="818"/>
                  </a:lnTo>
                  <a:lnTo>
                    <a:pt x="10151" y="663"/>
                  </a:lnTo>
                  <a:lnTo>
                    <a:pt x="10151" y="597"/>
                  </a:lnTo>
                  <a:lnTo>
                    <a:pt x="10151" y="509"/>
                  </a:lnTo>
                  <a:lnTo>
                    <a:pt x="10129" y="376"/>
                  </a:lnTo>
                  <a:lnTo>
                    <a:pt x="10063" y="265"/>
                  </a:lnTo>
                  <a:lnTo>
                    <a:pt x="9952" y="177"/>
                  </a:lnTo>
                  <a:lnTo>
                    <a:pt x="9841" y="111"/>
                  </a:lnTo>
                  <a:lnTo>
                    <a:pt x="9709" y="66"/>
                  </a:lnTo>
                  <a:lnTo>
                    <a:pt x="9554" y="22"/>
                  </a:lnTo>
                  <a:lnTo>
                    <a:pt x="939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6572969" y="-39232"/>
              <a:ext cx="79261" cy="432227"/>
            </a:xfrm>
            <a:custGeom>
              <a:avLst/>
              <a:gdLst/>
              <a:ahLst/>
              <a:cxnLst/>
              <a:rect l="l" t="t" r="r" b="b"/>
              <a:pathLst>
                <a:path w="1902" h="10372" extrusionOk="0">
                  <a:moveTo>
                    <a:pt x="730" y="0"/>
                  </a:moveTo>
                  <a:lnTo>
                    <a:pt x="619" y="44"/>
                  </a:lnTo>
                  <a:lnTo>
                    <a:pt x="509" y="133"/>
                  </a:lnTo>
                  <a:lnTo>
                    <a:pt x="420" y="243"/>
                  </a:lnTo>
                  <a:lnTo>
                    <a:pt x="332" y="354"/>
                  </a:lnTo>
                  <a:lnTo>
                    <a:pt x="266" y="487"/>
                  </a:lnTo>
                  <a:lnTo>
                    <a:pt x="221" y="619"/>
                  </a:lnTo>
                  <a:lnTo>
                    <a:pt x="177" y="774"/>
                  </a:lnTo>
                  <a:lnTo>
                    <a:pt x="111" y="1150"/>
                  </a:lnTo>
                  <a:lnTo>
                    <a:pt x="44" y="1548"/>
                  </a:lnTo>
                  <a:lnTo>
                    <a:pt x="22" y="1946"/>
                  </a:lnTo>
                  <a:lnTo>
                    <a:pt x="0" y="2344"/>
                  </a:lnTo>
                  <a:lnTo>
                    <a:pt x="22" y="3140"/>
                  </a:lnTo>
                  <a:lnTo>
                    <a:pt x="44" y="3936"/>
                  </a:lnTo>
                  <a:lnTo>
                    <a:pt x="155" y="5506"/>
                  </a:lnTo>
                  <a:lnTo>
                    <a:pt x="199" y="6347"/>
                  </a:lnTo>
                  <a:lnTo>
                    <a:pt x="266" y="7187"/>
                  </a:lnTo>
                  <a:lnTo>
                    <a:pt x="354" y="8005"/>
                  </a:lnTo>
                  <a:lnTo>
                    <a:pt x="465" y="8846"/>
                  </a:lnTo>
                  <a:lnTo>
                    <a:pt x="619" y="9620"/>
                  </a:lnTo>
                  <a:lnTo>
                    <a:pt x="796" y="10371"/>
                  </a:lnTo>
                  <a:lnTo>
                    <a:pt x="863" y="10194"/>
                  </a:lnTo>
                  <a:lnTo>
                    <a:pt x="929" y="9973"/>
                  </a:lnTo>
                  <a:lnTo>
                    <a:pt x="1062" y="9420"/>
                  </a:lnTo>
                  <a:lnTo>
                    <a:pt x="1261" y="8447"/>
                  </a:lnTo>
                  <a:lnTo>
                    <a:pt x="1482" y="7430"/>
                  </a:lnTo>
                  <a:lnTo>
                    <a:pt x="1659" y="6391"/>
                  </a:lnTo>
                  <a:lnTo>
                    <a:pt x="1791" y="5374"/>
                  </a:lnTo>
                  <a:lnTo>
                    <a:pt x="1836" y="4865"/>
                  </a:lnTo>
                  <a:lnTo>
                    <a:pt x="1880" y="4357"/>
                  </a:lnTo>
                  <a:lnTo>
                    <a:pt x="1902" y="3848"/>
                  </a:lnTo>
                  <a:lnTo>
                    <a:pt x="1902" y="3317"/>
                  </a:lnTo>
                  <a:lnTo>
                    <a:pt x="1902" y="2809"/>
                  </a:lnTo>
                  <a:lnTo>
                    <a:pt x="1858" y="2300"/>
                  </a:lnTo>
                  <a:lnTo>
                    <a:pt x="1813" y="1813"/>
                  </a:lnTo>
                  <a:lnTo>
                    <a:pt x="1725" y="1327"/>
                  </a:lnTo>
                  <a:lnTo>
                    <a:pt x="1681" y="1084"/>
                  </a:lnTo>
                  <a:lnTo>
                    <a:pt x="1592" y="840"/>
                  </a:lnTo>
                  <a:lnTo>
                    <a:pt x="1504" y="619"/>
                  </a:lnTo>
                  <a:lnTo>
                    <a:pt x="1393" y="398"/>
                  </a:lnTo>
                  <a:lnTo>
                    <a:pt x="1283" y="266"/>
                  </a:lnTo>
                  <a:lnTo>
                    <a:pt x="1172" y="133"/>
                  </a:lnTo>
                  <a:lnTo>
                    <a:pt x="1040" y="44"/>
                  </a:lnTo>
                  <a:lnTo>
                    <a:pt x="951" y="2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6308475" y="-41107"/>
              <a:ext cx="587041" cy="680137"/>
            </a:xfrm>
            <a:custGeom>
              <a:avLst/>
              <a:gdLst/>
              <a:ahLst/>
              <a:cxnLst/>
              <a:rect l="l" t="t" r="r" b="b"/>
              <a:pathLst>
                <a:path w="14087" h="16321" extrusionOk="0">
                  <a:moveTo>
                    <a:pt x="13998" y="1"/>
                  </a:moveTo>
                  <a:lnTo>
                    <a:pt x="13954" y="23"/>
                  </a:lnTo>
                  <a:lnTo>
                    <a:pt x="13910" y="45"/>
                  </a:lnTo>
                  <a:lnTo>
                    <a:pt x="13888" y="67"/>
                  </a:lnTo>
                  <a:lnTo>
                    <a:pt x="13291" y="1284"/>
                  </a:lnTo>
                  <a:lnTo>
                    <a:pt x="12672" y="2478"/>
                  </a:lnTo>
                  <a:lnTo>
                    <a:pt x="12008" y="3628"/>
                  </a:lnTo>
                  <a:lnTo>
                    <a:pt x="11301" y="4777"/>
                  </a:lnTo>
                  <a:lnTo>
                    <a:pt x="10549" y="5883"/>
                  </a:lnTo>
                  <a:lnTo>
                    <a:pt x="9753" y="6967"/>
                  </a:lnTo>
                  <a:lnTo>
                    <a:pt x="8934" y="8028"/>
                  </a:lnTo>
                  <a:lnTo>
                    <a:pt x="8094" y="9067"/>
                  </a:lnTo>
                  <a:lnTo>
                    <a:pt x="7188" y="10063"/>
                  </a:lnTo>
                  <a:lnTo>
                    <a:pt x="6281" y="11036"/>
                  </a:lnTo>
                  <a:lnTo>
                    <a:pt x="5308" y="11964"/>
                  </a:lnTo>
                  <a:lnTo>
                    <a:pt x="4335" y="12871"/>
                  </a:lnTo>
                  <a:lnTo>
                    <a:pt x="3296" y="13733"/>
                  </a:lnTo>
                  <a:lnTo>
                    <a:pt x="2256" y="14574"/>
                  </a:lnTo>
                  <a:lnTo>
                    <a:pt x="1173" y="15370"/>
                  </a:lnTo>
                  <a:lnTo>
                    <a:pt x="67" y="16122"/>
                  </a:lnTo>
                  <a:lnTo>
                    <a:pt x="23" y="16166"/>
                  </a:lnTo>
                  <a:lnTo>
                    <a:pt x="1" y="16210"/>
                  </a:lnTo>
                  <a:lnTo>
                    <a:pt x="1" y="16232"/>
                  </a:lnTo>
                  <a:lnTo>
                    <a:pt x="23" y="16276"/>
                  </a:lnTo>
                  <a:lnTo>
                    <a:pt x="67" y="16321"/>
                  </a:lnTo>
                  <a:lnTo>
                    <a:pt x="178" y="16321"/>
                  </a:lnTo>
                  <a:lnTo>
                    <a:pt x="1305" y="15547"/>
                  </a:lnTo>
                  <a:lnTo>
                    <a:pt x="2389" y="14728"/>
                  </a:lnTo>
                  <a:lnTo>
                    <a:pt x="3450" y="13910"/>
                  </a:lnTo>
                  <a:lnTo>
                    <a:pt x="4468" y="13026"/>
                  </a:lnTo>
                  <a:lnTo>
                    <a:pt x="5463" y="12119"/>
                  </a:lnTo>
                  <a:lnTo>
                    <a:pt x="6436" y="11168"/>
                  </a:lnTo>
                  <a:lnTo>
                    <a:pt x="7364" y="10195"/>
                  </a:lnTo>
                  <a:lnTo>
                    <a:pt x="8249" y="9200"/>
                  </a:lnTo>
                  <a:lnTo>
                    <a:pt x="9111" y="8161"/>
                  </a:lnTo>
                  <a:lnTo>
                    <a:pt x="9930" y="7099"/>
                  </a:lnTo>
                  <a:lnTo>
                    <a:pt x="10726" y="6016"/>
                  </a:lnTo>
                  <a:lnTo>
                    <a:pt x="11478" y="4888"/>
                  </a:lnTo>
                  <a:lnTo>
                    <a:pt x="12185" y="3738"/>
                  </a:lnTo>
                  <a:lnTo>
                    <a:pt x="12849" y="2566"/>
                  </a:lnTo>
                  <a:lnTo>
                    <a:pt x="13490" y="1372"/>
                  </a:lnTo>
                  <a:lnTo>
                    <a:pt x="14087" y="156"/>
                  </a:lnTo>
                  <a:lnTo>
                    <a:pt x="14087" y="112"/>
                  </a:lnTo>
                  <a:lnTo>
                    <a:pt x="14087" y="67"/>
                  </a:lnTo>
                  <a:lnTo>
                    <a:pt x="14065" y="45"/>
                  </a:lnTo>
                  <a:lnTo>
                    <a:pt x="14043" y="23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11"/>
          <p:cNvGrpSpPr/>
          <p:nvPr/>
        </p:nvGrpSpPr>
        <p:grpSpPr>
          <a:xfrm flipH="1">
            <a:off x="8066965" y="4287994"/>
            <a:ext cx="538138" cy="855509"/>
            <a:chOff x="5840875" y="-1150173"/>
            <a:chExt cx="1165305" cy="1852554"/>
          </a:xfrm>
        </p:grpSpPr>
        <p:sp>
          <p:nvSpPr>
            <p:cNvPr id="392" name="Google Shape;392;p11"/>
            <p:cNvSpPr/>
            <p:nvPr/>
          </p:nvSpPr>
          <p:spPr>
            <a:xfrm>
              <a:off x="6185439" y="28828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5400000">
              <a:off x="5890764" y="60853"/>
              <a:ext cx="313405" cy="116108"/>
            </a:xfrm>
            <a:custGeom>
              <a:avLst/>
              <a:gdLst/>
              <a:ahLst/>
              <a:cxnLst/>
              <a:rect l="l" t="t" r="r" b="b"/>
              <a:pathLst>
                <a:path w="4003" h="1483" extrusionOk="0">
                  <a:moveTo>
                    <a:pt x="2654" y="1"/>
                  </a:moveTo>
                  <a:lnTo>
                    <a:pt x="2366" y="23"/>
                  </a:lnTo>
                  <a:lnTo>
                    <a:pt x="2101" y="45"/>
                  </a:lnTo>
                  <a:lnTo>
                    <a:pt x="1836" y="111"/>
                  </a:lnTo>
                  <a:lnTo>
                    <a:pt x="1548" y="177"/>
                  </a:lnTo>
                  <a:lnTo>
                    <a:pt x="1305" y="288"/>
                  </a:lnTo>
                  <a:lnTo>
                    <a:pt x="1040" y="399"/>
                  </a:lnTo>
                  <a:lnTo>
                    <a:pt x="818" y="553"/>
                  </a:lnTo>
                  <a:lnTo>
                    <a:pt x="575" y="708"/>
                  </a:lnTo>
                  <a:lnTo>
                    <a:pt x="376" y="885"/>
                  </a:lnTo>
                  <a:lnTo>
                    <a:pt x="177" y="1084"/>
                  </a:lnTo>
                  <a:lnTo>
                    <a:pt x="0" y="1283"/>
                  </a:lnTo>
                  <a:lnTo>
                    <a:pt x="244" y="1372"/>
                  </a:lnTo>
                  <a:lnTo>
                    <a:pt x="509" y="1416"/>
                  </a:lnTo>
                  <a:lnTo>
                    <a:pt x="774" y="1460"/>
                  </a:lnTo>
                  <a:lnTo>
                    <a:pt x="1062" y="1482"/>
                  </a:lnTo>
                  <a:lnTo>
                    <a:pt x="1327" y="1482"/>
                  </a:lnTo>
                  <a:lnTo>
                    <a:pt x="1615" y="1460"/>
                  </a:lnTo>
                  <a:lnTo>
                    <a:pt x="1880" y="1416"/>
                  </a:lnTo>
                  <a:lnTo>
                    <a:pt x="2145" y="1349"/>
                  </a:lnTo>
                  <a:lnTo>
                    <a:pt x="2411" y="1283"/>
                  </a:lnTo>
                  <a:lnTo>
                    <a:pt x="2676" y="1195"/>
                  </a:lnTo>
                  <a:lnTo>
                    <a:pt x="2919" y="1084"/>
                  </a:lnTo>
                  <a:lnTo>
                    <a:pt x="3163" y="951"/>
                  </a:lnTo>
                  <a:lnTo>
                    <a:pt x="3406" y="819"/>
                  </a:lnTo>
                  <a:lnTo>
                    <a:pt x="3627" y="664"/>
                  </a:lnTo>
                  <a:lnTo>
                    <a:pt x="3826" y="487"/>
                  </a:lnTo>
                  <a:lnTo>
                    <a:pt x="4003" y="288"/>
                  </a:lnTo>
                  <a:lnTo>
                    <a:pt x="3737" y="177"/>
                  </a:lnTo>
                  <a:lnTo>
                    <a:pt x="3472" y="111"/>
                  </a:lnTo>
                  <a:lnTo>
                    <a:pt x="3207" y="45"/>
                  </a:lnTo>
                  <a:lnTo>
                    <a:pt x="2919" y="23"/>
                  </a:lnTo>
                  <a:lnTo>
                    <a:pt x="2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40875" y="-464569"/>
              <a:ext cx="621642" cy="1166950"/>
            </a:xfrm>
            <a:custGeom>
              <a:avLst/>
              <a:gdLst/>
              <a:ahLst/>
              <a:cxnLst/>
              <a:rect l="l" t="t" r="r" b="b"/>
              <a:pathLst>
                <a:path w="7940" h="14905" extrusionOk="0">
                  <a:moveTo>
                    <a:pt x="7829" y="0"/>
                  </a:moveTo>
                  <a:lnTo>
                    <a:pt x="7785" y="22"/>
                  </a:lnTo>
                  <a:lnTo>
                    <a:pt x="7763" y="44"/>
                  </a:lnTo>
                  <a:lnTo>
                    <a:pt x="7740" y="89"/>
                  </a:lnTo>
                  <a:lnTo>
                    <a:pt x="7320" y="1261"/>
                  </a:lnTo>
                  <a:lnTo>
                    <a:pt x="6856" y="2433"/>
                  </a:lnTo>
                  <a:lnTo>
                    <a:pt x="6369" y="3583"/>
                  </a:lnTo>
                  <a:lnTo>
                    <a:pt x="5839" y="4732"/>
                  </a:lnTo>
                  <a:lnTo>
                    <a:pt x="5264" y="5838"/>
                  </a:lnTo>
                  <a:lnTo>
                    <a:pt x="4645" y="6922"/>
                  </a:lnTo>
                  <a:lnTo>
                    <a:pt x="4003" y="8005"/>
                  </a:lnTo>
                  <a:lnTo>
                    <a:pt x="3296" y="9045"/>
                  </a:lnTo>
                  <a:lnTo>
                    <a:pt x="2853" y="9708"/>
                  </a:lnTo>
                  <a:lnTo>
                    <a:pt x="2168" y="10725"/>
                  </a:lnTo>
                  <a:lnTo>
                    <a:pt x="1858" y="11190"/>
                  </a:lnTo>
                  <a:lnTo>
                    <a:pt x="1549" y="11676"/>
                  </a:lnTo>
                  <a:lnTo>
                    <a:pt x="1261" y="12185"/>
                  </a:lnTo>
                  <a:lnTo>
                    <a:pt x="996" y="12671"/>
                  </a:lnTo>
                  <a:lnTo>
                    <a:pt x="730" y="13180"/>
                  </a:lnTo>
                  <a:lnTo>
                    <a:pt x="465" y="13711"/>
                  </a:lnTo>
                  <a:lnTo>
                    <a:pt x="244" y="14219"/>
                  </a:lnTo>
                  <a:lnTo>
                    <a:pt x="1" y="14750"/>
                  </a:lnTo>
                  <a:lnTo>
                    <a:pt x="1" y="14794"/>
                  </a:lnTo>
                  <a:lnTo>
                    <a:pt x="1" y="14838"/>
                  </a:lnTo>
                  <a:lnTo>
                    <a:pt x="23" y="14860"/>
                  </a:lnTo>
                  <a:lnTo>
                    <a:pt x="67" y="14883"/>
                  </a:lnTo>
                  <a:lnTo>
                    <a:pt x="111" y="14905"/>
                  </a:lnTo>
                  <a:lnTo>
                    <a:pt x="156" y="14883"/>
                  </a:lnTo>
                  <a:lnTo>
                    <a:pt x="200" y="14838"/>
                  </a:lnTo>
                  <a:lnTo>
                    <a:pt x="421" y="14308"/>
                  </a:lnTo>
                  <a:lnTo>
                    <a:pt x="664" y="13799"/>
                  </a:lnTo>
                  <a:lnTo>
                    <a:pt x="1173" y="12782"/>
                  </a:lnTo>
                  <a:lnTo>
                    <a:pt x="1748" y="11787"/>
                  </a:lnTo>
                  <a:lnTo>
                    <a:pt x="2035" y="11300"/>
                  </a:lnTo>
                  <a:lnTo>
                    <a:pt x="2345" y="10836"/>
                  </a:lnTo>
                  <a:lnTo>
                    <a:pt x="3030" y="9841"/>
                  </a:lnTo>
                  <a:lnTo>
                    <a:pt x="3473" y="9177"/>
                  </a:lnTo>
                  <a:lnTo>
                    <a:pt x="4180" y="8116"/>
                  </a:lnTo>
                  <a:lnTo>
                    <a:pt x="4821" y="7032"/>
                  </a:lnTo>
                  <a:lnTo>
                    <a:pt x="5441" y="5949"/>
                  </a:lnTo>
                  <a:lnTo>
                    <a:pt x="6038" y="4821"/>
                  </a:lnTo>
                  <a:lnTo>
                    <a:pt x="6568" y="3671"/>
                  </a:lnTo>
                  <a:lnTo>
                    <a:pt x="7077" y="2521"/>
                  </a:lnTo>
                  <a:lnTo>
                    <a:pt x="7519" y="1349"/>
                  </a:lnTo>
                  <a:lnTo>
                    <a:pt x="7939" y="155"/>
                  </a:lnTo>
                  <a:lnTo>
                    <a:pt x="7939" y="111"/>
                  </a:lnTo>
                  <a:lnTo>
                    <a:pt x="7939" y="67"/>
                  </a:lnTo>
                  <a:lnTo>
                    <a:pt x="7917" y="22"/>
                  </a:lnTo>
                  <a:lnTo>
                    <a:pt x="7873" y="22"/>
                  </a:lnTo>
                  <a:lnTo>
                    <a:pt x="78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extrusionOk="0">
                  <a:moveTo>
                    <a:pt x="4357" y="0"/>
                  </a:move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5977651" y="-1150173"/>
              <a:ext cx="1028529" cy="1090771"/>
            </a:xfrm>
            <a:custGeom>
              <a:avLst/>
              <a:gdLst/>
              <a:ahLst/>
              <a:cxnLst/>
              <a:rect l="l" t="t" r="r" b="b"/>
              <a:pathLst>
                <a:path w="13137" h="13932" fill="none" extrusionOk="0">
                  <a:moveTo>
                    <a:pt x="7254" y="5108"/>
                  </a:moveTo>
                  <a:lnTo>
                    <a:pt x="7254" y="5108"/>
                  </a:lnTo>
                  <a:lnTo>
                    <a:pt x="7254" y="4401"/>
                  </a:lnTo>
                  <a:lnTo>
                    <a:pt x="7210" y="3671"/>
                  </a:lnTo>
                  <a:lnTo>
                    <a:pt x="7143" y="3317"/>
                  </a:lnTo>
                  <a:lnTo>
                    <a:pt x="7099" y="2963"/>
                  </a:lnTo>
                  <a:lnTo>
                    <a:pt x="7011" y="2632"/>
                  </a:lnTo>
                  <a:lnTo>
                    <a:pt x="6900" y="2278"/>
                  </a:lnTo>
                  <a:lnTo>
                    <a:pt x="6900" y="2278"/>
                  </a:lnTo>
                  <a:lnTo>
                    <a:pt x="6767" y="1946"/>
                  </a:lnTo>
                  <a:lnTo>
                    <a:pt x="6613" y="1615"/>
                  </a:lnTo>
                  <a:lnTo>
                    <a:pt x="6414" y="1305"/>
                  </a:lnTo>
                  <a:lnTo>
                    <a:pt x="6215" y="1018"/>
                  </a:lnTo>
                  <a:lnTo>
                    <a:pt x="5971" y="752"/>
                  </a:lnTo>
                  <a:lnTo>
                    <a:pt x="5706" y="531"/>
                  </a:lnTo>
                  <a:lnTo>
                    <a:pt x="5418" y="310"/>
                  </a:lnTo>
                  <a:lnTo>
                    <a:pt x="5109" y="155"/>
                  </a:lnTo>
                  <a:lnTo>
                    <a:pt x="5109" y="155"/>
                  </a:lnTo>
                  <a:lnTo>
                    <a:pt x="4932" y="89"/>
                  </a:lnTo>
                  <a:lnTo>
                    <a:pt x="4733" y="45"/>
                  </a:lnTo>
                  <a:lnTo>
                    <a:pt x="4534" y="0"/>
                  </a:lnTo>
                  <a:lnTo>
                    <a:pt x="4357" y="0"/>
                  </a:lnTo>
                  <a:lnTo>
                    <a:pt x="4158" y="22"/>
                  </a:lnTo>
                  <a:lnTo>
                    <a:pt x="4003" y="89"/>
                  </a:lnTo>
                  <a:lnTo>
                    <a:pt x="3848" y="177"/>
                  </a:lnTo>
                  <a:lnTo>
                    <a:pt x="3716" y="310"/>
                  </a:lnTo>
                  <a:lnTo>
                    <a:pt x="3716" y="310"/>
                  </a:lnTo>
                  <a:lnTo>
                    <a:pt x="3627" y="443"/>
                  </a:lnTo>
                  <a:lnTo>
                    <a:pt x="3561" y="575"/>
                  </a:lnTo>
                  <a:lnTo>
                    <a:pt x="3539" y="730"/>
                  </a:lnTo>
                  <a:lnTo>
                    <a:pt x="3517" y="885"/>
                  </a:lnTo>
                  <a:lnTo>
                    <a:pt x="3517" y="885"/>
                  </a:lnTo>
                  <a:lnTo>
                    <a:pt x="3517" y="1194"/>
                  </a:lnTo>
                  <a:lnTo>
                    <a:pt x="3561" y="1504"/>
                  </a:lnTo>
                  <a:lnTo>
                    <a:pt x="3649" y="1791"/>
                  </a:lnTo>
                  <a:lnTo>
                    <a:pt x="3760" y="2101"/>
                  </a:lnTo>
                  <a:lnTo>
                    <a:pt x="3915" y="2366"/>
                  </a:lnTo>
                  <a:lnTo>
                    <a:pt x="4070" y="2654"/>
                  </a:lnTo>
                  <a:lnTo>
                    <a:pt x="4423" y="3185"/>
                  </a:lnTo>
                  <a:lnTo>
                    <a:pt x="4423" y="3185"/>
                  </a:lnTo>
                  <a:lnTo>
                    <a:pt x="5308" y="4357"/>
                  </a:lnTo>
                  <a:lnTo>
                    <a:pt x="6215" y="5529"/>
                  </a:lnTo>
                  <a:lnTo>
                    <a:pt x="6215" y="5529"/>
                  </a:lnTo>
                  <a:lnTo>
                    <a:pt x="5794" y="5285"/>
                  </a:lnTo>
                  <a:lnTo>
                    <a:pt x="5352" y="5064"/>
                  </a:lnTo>
                  <a:lnTo>
                    <a:pt x="4888" y="4887"/>
                  </a:lnTo>
                  <a:lnTo>
                    <a:pt x="4423" y="4755"/>
                  </a:lnTo>
                  <a:lnTo>
                    <a:pt x="3959" y="4644"/>
                  </a:lnTo>
                  <a:lnTo>
                    <a:pt x="3472" y="4556"/>
                  </a:lnTo>
                  <a:lnTo>
                    <a:pt x="2986" y="4489"/>
                  </a:lnTo>
                  <a:lnTo>
                    <a:pt x="2477" y="4467"/>
                  </a:lnTo>
                  <a:lnTo>
                    <a:pt x="2477" y="4467"/>
                  </a:lnTo>
                  <a:lnTo>
                    <a:pt x="2057" y="4445"/>
                  </a:lnTo>
                  <a:lnTo>
                    <a:pt x="1637" y="4467"/>
                  </a:lnTo>
                  <a:lnTo>
                    <a:pt x="1416" y="4489"/>
                  </a:lnTo>
                  <a:lnTo>
                    <a:pt x="1217" y="4534"/>
                  </a:lnTo>
                  <a:lnTo>
                    <a:pt x="1018" y="4600"/>
                  </a:lnTo>
                  <a:lnTo>
                    <a:pt x="819" y="4688"/>
                  </a:lnTo>
                  <a:lnTo>
                    <a:pt x="819" y="4688"/>
                  </a:lnTo>
                  <a:lnTo>
                    <a:pt x="642" y="4799"/>
                  </a:lnTo>
                  <a:lnTo>
                    <a:pt x="465" y="4932"/>
                  </a:lnTo>
                  <a:lnTo>
                    <a:pt x="310" y="5086"/>
                  </a:lnTo>
                  <a:lnTo>
                    <a:pt x="200" y="5263"/>
                  </a:lnTo>
                  <a:lnTo>
                    <a:pt x="89" y="5440"/>
                  </a:lnTo>
                  <a:lnTo>
                    <a:pt x="23" y="5639"/>
                  </a:lnTo>
                  <a:lnTo>
                    <a:pt x="1" y="5860"/>
                  </a:lnTo>
                  <a:lnTo>
                    <a:pt x="23" y="6059"/>
                  </a:lnTo>
                  <a:lnTo>
                    <a:pt x="23" y="6059"/>
                  </a:lnTo>
                  <a:lnTo>
                    <a:pt x="45" y="6192"/>
                  </a:lnTo>
                  <a:lnTo>
                    <a:pt x="111" y="6325"/>
                  </a:lnTo>
                  <a:lnTo>
                    <a:pt x="178" y="6435"/>
                  </a:lnTo>
                  <a:lnTo>
                    <a:pt x="244" y="6546"/>
                  </a:lnTo>
                  <a:lnTo>
                    <a:pt x="354" y="6656"/>
                  </a:lnTo>
                  <a:lnTo>
                    <a:pt x="443" y="6745"/>
                  </a:lnTo>
                  <a:lnTo>
                    <a:pt x="664" y="6922"/>
                  </a:lnTo>
                  <a:lnTo>
                    <a:pt x="664" y="6922"/>
                  </a:lnTo>
                  <a:lnTo>
                    <a:pt x="929" y="7032"/>
                  </a:lnTo>
                  <a:lnTo>
                    <a:pt x="1173" y="7121"/>
                  </a:lnTo>
                  <a:lnTo>
                    <a:pt x="1460" y="7209"/>
                  </a:lnTo>
                  <a:lnTo>
                    <a:pt x="1726" y="7253"/>
                  </a:lnTo>
                  <a:lnTo>
                    <a:pt x="1726" y="7253"/>
                  </a:lnTo>
                  <a:lnTo>
                    <a:pt x="2124" y="7320"/>
                  </a:lnTo>
                  <a:lnTo>
                    <a:pt x="2544" y="7364"/>
                  </a:lnTo>
                  <a:lnTo>
                    <a:pt x="2942" y="7386"/>
                  </a:lnTo>
                  <a:lnTo>
                    <a:pt x="3362" y="7386"/>
                  </a:lnTo>
                  <a:lnTo>
                    <a:pt x="3782" y="7386"/>
                  </a:lnTo>
                  <a:lnTo>
                    <a:pt x="4180" y="7364"/>
                  </a:lnTo>
                  <a:lnTo>
                    <a:pt x="4600" y="7320"/>
                  </a:lnTo>
                  <a:lnTo>
                    <a:pt x="4998" y="7253"/>
                  </a:lnTo>
                  <a:lnTo>
                    <a:pt x="4998" y="7253"/>
                  </a:lnTo>
                  <a:lnTo>
                    <a:pt x="4401" y="7585"/>
                  </a:lnTo>
                  <a:lnTo>
                    <a:pt x="3782" y="7961"/>
                  </a:lnTo>
                  <a:lnTo>
                    <a:pt x="3472" y="8182"/>
                  </a:lnTo>
                  <a:lnTo>
                    <a:pt x="3185" y="8403"/>
                  </a:lnTo>
                  <a:lnTo>
                    <a:pt x="2920" y="8625"/>
                  </a:lnTo>
                  <a:lnTo>
                    <a:pt x="2676" y="8846"/>
                  </a:lnTo>
                  <a:lnTo>
                    <a:pt x="2676" y="8846"/>
                  </a:lnTo>
                  <a:lnTo>
                    <a:pt x="2477" y="9089"/>
                  </a:lnTo>
                  <a:lnTo>
                    <a:pt x="2278" y="9354"/>
                  </a:lnTo>
                  <a:lnTo>
                    <a:pt x="2101" y="9620"/>
                  </a:lnTo>
                  <a:lnTo>
                    <a:pt x="1947" y="9907"/>
                  </a:lnTo>
                  <a:lnTo>
                    <a:pt x="1836" y="10217"/>
                  </a:lnTo>
                  <a:lnTo>
                    <a:pt x="1748" y="10504"/>
                  </a:lnTo>
                  <a:lnTo>
                    <a:pt x="1681" y="10836"/>
                  </a:lnTo>
                  <a:lnTo>
                    <a:pt x="1681" y="11145"/>
                  </a:lnTo>
                  <a:lnTo>
                    <a:pt x="1681" y="11145"/>
                  </a:lnTo>
                  <a:lnTo>
                    <a:pt x="1703" y="11344"/>
                  </a:lnTo>
                  <a:lnTo>
                    <a:pt x="1726" y="11521"/>
                  </a:lnTo>
                  <a:lnTo>
                    <a:pt x="1792" y="11698"/>
                  </a:lnTo>
                  <a:lnTo>
                    <a:pt x="1902" y="11853"/>
                  </a:lnTo>
                  <a:lnTo>
                    <a:pt x="1902" y="11853"/>
                  </a:lnTo>
                  <a:lnTo>
                    <a:pt x="2013" y="11964"/>
                  </a:lnTo>
                  <a:lnTo>
                    <a:pt x="2124" y="12052"/>
                  </a:lnTo>
                  <a:lnTo>
                    <a:pt x="2256" y="12118"/>
                  </a:lnTo>
                  <a:lnTo>
                    <a:pt x="2411" y="12141"/>
                  </a:lnTo>
                  <a:lnTo>
                    <a:pt x="2544" y="12163"/>
                  </a:lnTo>
                  <a:lnTo>
                    <a:pt x="2699" y="12163"/>
                  </a:lnTo>
                  <a:lnTo>
                    <a:pt x="2853" y="12141"/>
                  </a:lnTo>
                  <a:lnTo>
                    <a:pt x="3008" y="12096"/>
                  </a:lnTo>
                  <a:lnTo>
                    <a:pt x="3008" y="12096"/>
                  </a:lnTo>
                  <a:lnTo>
                    <a:pt x="3141" y="12052"/>
                  </a:lnTo>
                  <a:lnTo>
                    <a:pt x="3273" y="11986"/>
                  </a:lnTo>
                  <a:lnTo>
                    <a:pt x="3517" y="11809"/>
                  </a:lnTo>
                  <a:lnTo>
                    <a:pt x="3760" y="11632"/>
                  </a:lnTo>
                  <a:lnTo>
                    <a:pt x="3981" y="11433"/>
                  </a:lnTo>
                  <a:lnTo>
                    <a:pt x="3981" y="11433"/>
                  </a:lnTo>
                  <a:lnTo>
                    <a:pt x="4468" y="10969"/>
                  </a:lnTo>
                  <a:lnTo>
                    <a:pt x="4932" y="10504"/>
                  </a:lnTo>
                  <a:lnTo>
                    <a:pt x="5374" y="10018"/>
                  </a:lnTo>
                  <a:lnTo>
                    <a:pt x="5839" y="9531"/>
                  </a:lnTo>
                  <a:lnTo>
                    <a:pt x="5839" y="9531"/>
                  </a:lnTo>
                  <a:lnTo>
                    <a:pt x="5883" y="9996"/>
                  </a:lnTo>
                  <a:lnTo>
                    <a:pt x="5949" y="10482"/>
                  </a:lnTo>
                  <a:lnTo>
                    <a:pt x="6016" y="10969"/>
                  </a:lnTo>
                  <a:lnTo>
                    <a:pt x="6082" y="11433"/>
                  </a:lnTo>
                  <a:lnTo>
                    <a:pt x="6082" y="11433"/>
                  </a:lnTo>
                  <a:lnTo>
                    <a:pt x="6126" y="11831"/>
                  </a:lnTo>
                  <a:lnTo>
                    <a:pt x="6192" y="12207"/>
                  </a:lnTo>
                  <a:lnTo>
                    <a:pt x="6281" y="12583"/>
                  </a:lnTo>
                  <a:lnTo>
                    <a:pt x="6414" y="12937"/>
                  </a:lnTo>
                  <a:lnTo>
                    <a:pt x="6414" y="12937"/>
                  </a:lnTo>
                  <a:lnTo>
                    <a:pt x="6546" y="13202"/>
                  </a:lnTo>
                  <a:lnTo>
                    <a:pt x="6723" y="13445"/>
                  </a:lnTo>
                  <a:lnTo>
                    <a:pt x="6812" y="13556"/>
                  </a:lnTo>
                  <a:lnTo>
                    <a:pt x="6922" y="13666"/>
                  </a:lnTo>
                  <a:lnTo>
                    <a:pt x="7055" y="13755"/>
                  </a:lnTo>
                  <a:lnTo>
                    <a:pt x="7165" y="13821"/>
                  </a:lnTo>
                  <a:lnTo>
                    <a:pt x="7165" y="13821"/>
                  </a:lnTo>
                  <a:lnTo>
                    <a:pt x="7298" y="13888"/>
                  </a:lnTo>
                  <a:lnTo>
                    <a:pt x="7453" y="13932"/>
                  </a:lnTo>
                  <a:lnTo>
                    <a:pt x="7608" y="13932"/>
                  </a:lnTo>
                  <a:lnTo>
                    <a:pt x="7740" y="13932"/>
                  </a:lnTo>
                  <a:lnTo>
                    <a:pt x="7895" y="13910"/>
                  </a:lnTo>
                  <a:lnTo>
                    <a:pt x="8028" y="13865"/>
                  </a:lnTo>
                  <a:lnTo>
                    <a:pt x="8161" y="13799"/>
                  </a:lnTo>
                  <a:lnTo>
                    <a:pt x="8271" y="13711"/>
                  </a:lnTo>
                  <a:lnTo>
                    <a:pt x="8271" y="13711"/>
                  </a:lnTo>
                  <a:lnTo>
                    <a:pt x="8382" y="13578"/>
                  </a:lnTo>
                  <a:lnTo>
                    <a:pt x="8470" y="13445"/>
                  </a:lnTo>
                  <a:lnTo>
                    <a:pt x="8536" y="13268"/>
                  </a:lnTo>
                  <a:lnTo>
                    <a:pt x="8603" y="13114"/>
                  </a:lnTo>
                  <a:lnTo>
                    <a:pt x="8603" y="13114"/>
                  </a:lnTo>
                  <a:lnTo>
                    <a:pt x="8713" y="12693"/>
                  </a:lnTo>
                  <a:lnTo>
                    <a:pt x="8780" y="12251"/>
                  </a:lnTo>
                  <a:lnTo>
                    <a:pt x="8802" y="11809"/>
                  </a:lnTo>
                  <a:lnTo>
                    <a:pt x="8802" y="11367"/>
                  </a:lnTo>
                  <a:lnTo>
                    <a:pt x="8758" y="10946"/>
                  </a:lnTo>
                  <a:lnTo>
                    <a:pt x="8691" y="10504"/>
                  </a:lnTo>
                  <a:lnTo>
                    <a:pt x="8581" y="10084"/>
                  </a:lnTo>
                  <a:lnTo>
                    <a:pt x="8426" y="9686"/>
                  </a:lnTo>
                  <a:lnTo>
                    <a:pt x="8426" y="9686"/>
                  </a:lnTo>
                  <a:lnTo>
                    <a:pt x="8603" y="9841"/>
                  </a:lnTo>
                  <a:lnTo>
                    <a:pt x="8802" y="9996"/>
                  </a:lnTo>
                  <a:lnTo>
                    <a:pt x="9023" y="10150"/>
                  </a:lnTo>
                  <a:lnTo>
                    <a:pt x="9244" y="10261"/>
                  </a:lnTo>
                  <a:lnTo>
                    <a:pt x="9465" y="10371"/>
                  </a:lnTo>
                  <a:lnTo>
                    <a:pt x="9708" y="10460"/>
                  </a:lnTo>
                  <a:lnTo>
                    <a:pt x="9952" y="10526"/>
                  </a:lnTo>
                  <a:lnTo>
                    <a:pt x="10195" y="10570"/>
                  </a:lnTo>
                  <a:lnTo>
                    <a:pt x="10460" y="10615"/>
                  </a:lnTo>
                  <a:lnTo>
                    <a:pt x="10726" y="10637"/>
                  </a:lnTo>
                  <a:lnTo>
                    <a:pt x="10969" y="10637"/>
                  </a:lnTo>
                  <a:lnTo>
                    <a:pt x="11234" y="10615"/>
                  </a:lnTo>
                  <a:lnTo>
                    <a:pt x="11500" y="10570"/>
                  </a:lnTo>
                  <a:lnTo>
                    <a:pt x="11743" y="10526"/>
                  </a:lnTo>
                  <a:lnTo>
                    <a:pt x="11986" y="10460"/>
                  </a:lnTo>
                  <a:lnTo>
                    <a:pt x="12229" y="10394"/>
                  </a:lnTo>
                  <a:lnTo>
                    <a:pt x="12229" y="10394"/>
                  </a:lnTo>
                  <a:lnTo>
                    <a:pt x="12406" y="10327"/>
                  </a:lnTo>
                  <a:lnTo>
                    <a:pt x="12561" y="10239"/>
                  </a:lnTo>
                  <a:lnTo>
                    <a:pt x="12716" y="10128"/>
                  </a:lnTo>
                  <a:lnTo>
                    <a:pt x="12849" y="10018"/>
                  </a:lnTo>
                  <a:lnTo>
                    <a:pt x="12959" y="9885"/>
                  </a:lnTo>
                  <a:lnTo>
                    <a:pt x="13048" y="9730"/>
                  </a:lnTo>
                  <a:lnTo>
                    <a:pt x="13114" y="9575"/>
                  </a:lnTo>
                  <a:lnTo>
                    <a:pt x="13136" y="9398"/>
                  </a:lnTo>
                  <a:lnTo>
                    <a:pt x="13136" y="9398"/>
                  </a:lnTo>
                  <a:lnTo>
                    <a:pt x="13114" y="9266"/>
                  </a:lnTo>
                  <a:lnTo>
                    <a:pt x="13092" y="9133"/>
                  </a:lnTo>
                  <a:lnTo>
                    <a:pt x="13026" y="9023"/>
                  </a:lnTo>
                  <a:lnTo>
                    <a:pt x="12959" y="8890"/>
                  </a:lnTo>
                  <a:lnTo>
                    <a:pt x="12849" y="8779"/>
                  </a:lnTo>
                  <a:lnTo>
                    <a:pt x="12760" y="8691"/>
                  </a:lnTo>
                  <a:lnTo>
                    <a:pt x="12539" y="8492"/>
                  </a:lnTo>
                  <a:lnTo>
                    <a:pt x="12539" y="8492"/>
                  </a:lnTo>
                  <a:lnTo>
                    <a:pt x="12296" y="8337"/>
                  </a:lnTo>
                  <a:lnTo>
                    <a:pt x="12030" y="8182"/>
                  </a:lnTo>
                  <a:lnTo>
                    <a:pt x="11765" y="8050"/>
                  </a:lnTo>
                  <a:lnTo>
                    <a:pt x="11500" y="7939"/>
                  </a:lnTo>
                  <a:lnTo>
                    <a:pt x="11500" y="7939"/>
                  </a:lnTo>
                  <a:lnTo>
                    <a:pt x="11212" y="7851"/>
                  </a:lnTo>
                  <a:lnTo>
                    <a:pt x="10903" y="7762"/>
                  </a:lnTo>
                  <a:lnTo>
                    <a:pt x="10306" y="7629"/>
                  </a:lnTo>
                  <a:lnTo>
                    <a:pt x="10306" y="7629"/>
                  </a:lnTo>
                  <a:lnTo>
                    <a:pt x="9443" y="7430"/>
                  </a:lnTo>
                  <a:lnTo>
                    <a:pt x="9443" y="7430"/>
                  </a:lnTo>
                  <a:lnTo>
                    <a:pt x="9731" y="7342"/>
                  </a:lnTo>
                  <a:lnTo>
                    <a:pt x="9996" y="7231"/>
                  </a:lnTo>
                  <a:lnTo>
                    <a:pt x="10261" y="7099"/>
                  </a:lnTo>
                  <a:lnTo>
                    <a:pt x="10505" y="6966"/>
                  </a:lnTo>
                  <a:lnTo>
                    <a:pt x="10991" y="6634"/>
                  </a:lnTo>
                  <a:lnTo>
                    <a:pt x="11455" y="6280"/>
                  </a:lnTo>
                  <a:lnTo>
                    <a:pt x="11455" y="6280"/>
                  </a:lnTo>
                  <a:lnTo>
                    <a:pt x="11677" y="6081"/>
                  </a:lnTo>
                  <a:lnTo>
                    <a:pt x="11876" y="5860"/>
                  </a:lnTo>
                  <a:lnTo>
                    <a:pt x="12075" y="5639"/>
                  </a:lnTo>
                  <a:lnTo>
                    <a:pt x="12252" y="5396"/>
                  </a:lnTo>
                  <a:lnTo>
                    <a:pt x="12384" y="5153"/>
                  </a:lnTo>
                  <a:lnTo>
                    <a:pt x="12517" y="4887"/>
                  </a:lnTo>
                  <a:lnTo>
                    <a:pt x="12605" y="4600"/>
                  </a:lnTo>
                  <a:lnTo>
                    <a:pt x="12672" y="4312"/>
                  </a:lnTo>
                  <a:lnTo>
                    <a:pt x="12672" y="4312"/>
                  </a:lnTo>
                  <a:lnTo>
                    <a:pt x="12694" y="4003"/>
                  </a:lnTo>
                  <a:lnTo>
                    <a:pt x="12694" y="3848"/>
                  </a:lnTo>
                  <a:lnTo>
                    <a:pt x="12672" y="3715"/>
                  </a:lnTo>
                  <a:lnTo>
                    <a:pt x="12627" y="3561"/>
                  </a:lnTo>
                  <a:lnTo>
                    <a:pt x="12583" y="3428"/>
                  </a:lnTo>
                  <a:lnTo>
                    <a:pt x="12517" y="3295"/>
                  </a:lnTo>
                  <a:lnTo>
                    <a:pt x="12428" y="3163"/>
                  </a:lnTo>
                  <a:lnTo>
                    <a:pt x="12428" y="3163"/>
                  </a:lnTo>
                  <a:lnTo>
                    <a:pt x="12340" y="3096"/>
                  </a:lnTo>
                  <a:lnTo>
                    <a:pt x="12252" y="3008"/>
                  </a:lnTo>
                  <a:lnTo>
                    <a:pt x="12075" y="2919"/>
                  </a:lnTo>
                  <a:lnTo>
                    <a:pt x="11853" y="2831"/>
                  </a:lnTo>
                  <a:lnTo>
                    <a:pt x="11632" y="2809"/>
                  </a:lnTo>
                  <a:lnTo>
                    <a:pt x="11389" y="2809"/>
                  </a:lnTo>
                  <a:lnTo>
                    <a:pt x="11168" y="2809"/>
                  </a:lnTo>
                  <a:lnTo>
                    <a:pt x="10925" y="2853"/>
                  </a:lnTo>
                  <a:lnTo>
                    <a:pt x="10704" y="2919"/>
                  </a:lnTo>
                  <a:lnTo>
                    <a:pt x="10704" y="2919"/>
                  </a:lnTo>
                  <a:lnTo>
                    <a:pt x="10505" y="2986"/>
                  </a:lnTo>
                  <a:lnTo>
                    <a:pt x="10306" y="3074"/>
                  </a:lnTo>
                  <a:lnTo>
                    <a:pt x="9908" y="3295"/>
                  </a:lnTo>
                  <a:lnTo>
                    <a:pt x="9487" y="3583"/>
                  </a:lnTo>
                  <a:lnTo>
                    <a:pt x="9067" y="3892"/>
                  </a:lnTo>
                  <a:lnTo>
                    <a:pt x="8691" y="4246"/>
                  </a:lnTo>
                  <a:lnTo>
                    <a:pt x="8315" y="4600"/>
                  </a:lnTo>
                  <a:lnTo>
                    <a:pt x="7984" y="4932"/>
                  </a:lnTo>
                  <a:lnTo>
                    <a:pt x="7718" y="526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6320493" y="-771005"/>
              <a:ext cx="413854" cy="412132"/>
            </a:xfrm>
            <a:custGeom>
              <a:avLst/>
              <a:gdLst/>
              <a:ahLst/>
              <a:cxnLst/>
              <a:rect l="l" t="t" r="r" b="b"/>
              <a:pathLst>
                <a:path w="5286" h="5264" extrusionOk="0">
                  <a:moveTo>
                    <a:pt x="2499" y="0"/>
                  </a:moveTo>
                  <a:lnTo>
                    <a:pt x="2234" y="22"/>
                  </a:lnTo>
                  <a:lnTo>
                    <a:pt x="1968" y="89"/>
                  </a:lnTo>
                  <a:lnTo>
                    <a:pt x="1725" y="155"/>
                  </a:lnTo>
                  <a:lnTo>
                    <a:pt x="1482" y="265"/>
                  </a:lnTo>
                  <a:lnTo>
                    <a:pt x="1261" y="398"/>
                  </a:lnTo>
                  <a:lnTo>
                    <a:pt x="1039" y="531"/>
                  </a:lnTo>
                  <a:lnTo>
                    <a:pt x="840" y="708"/>
                  </a:lnTo>
                  <a:lnTo>
                    <a:pt x="664" y="885"/>
                  </a:lnTo>
                  <a:lnTo>
                    <a:pt x="509" y="1084"/>
                  </a:lnTo>
                  <a:lnTo>
                    <a:pt x="376" y="1283"/>
                  </a:lnTo>
                  <a:lnTo>
                    <a:pt x="266" y="1504"/>
                  </a:lnTo>
                  <a:lnTo>
                    <a:pt x="155" y="1747"/>
                  </a:lnTo>
                  <a:lnTo>
                    <a:pt x="89" y="1990"/>
                  </a:lnTo>
                  <a:lnTo>
                    <a:pt x="44" y="2256"/>
                  </a:lnTo>
                  <a:lnTo>
                    <a:pt x="0" y="2499"/>
                  </a:lnTo>
                  <a:lnTo>
                    <a:pt x="22" y="2764"/>
                  </a:lnTo>
                  <a:lnTo>
                    <a:pt x="44" y="3030"/>
                  </a:lnTo>
                  <a:lnTo>
                    <a:pt x="89" y="3295"/>
                  </a:lnTo>
                  <a:lnTo>
                    <a:pt x="177" y="3560"/>
                  </a:lnTo>
                  <a:lnTo>
                    <a:pt x="288" y="3804"/>
                  </a:lnTo>
                  <a:lnTo>
                    <a:pt x="398" y="4025"/>
                  </a:lnTo>
                  <a:lnTo>
                    <a:pt x="553" y="4224"/>
                  </a:lnTo>
                  <a:lnTo>
                    <a:pt x="708" y="4423"/>
                  </a:lnTo>
                  <a:lnTo>
                    <a:pt x="885" y="4600"/>
                  </a:lnTo>
                  <a:lnTo>
                    <a:pt x="1084" y="4755"/>
                  </a:lnTo>
                  <a:lnTo>
                    <a:pt x="1305" y="4909"/>
                  </a:lnTo>
                  <a:lnTo>
                    <a:pt x="1526" y="5020"/>
                  </a:lnTo>
                  <a:lnTo>
                    <a:pt x="1769" y="5108"/>
                  </a:lnTo>
                  <a:lnTo>
                    <a:pt x="2012" y="5197"/>
                  </a:lnTo>
                  <a:lnTo>
                    <a:pt x="2256" y="5241"/>
                  </a:lnTo>
                  <a:lnTo>
                    <a:pt x="2521" y="5263"/>
                  </a:lnTo>
                  <a:lnTo>
                    <a:pt x="2786" y="5263"/>
                  </a:lnTo>
                  <a:lnTo>
                    <a:pt x="3052" y="5241"/>
                  </a:lnTo>
                  <a:lnTo>
                    <a:pt x="3317" y="5175"/>
                  </a:lnTo>
                  <a:lnTo>
                    <a:pt x="3560" y="5108"/>
                  </a:lnTo>
                  <a:lnTo>
                    <a:pt x="3804" y="4998"/>
                  </a:lnTo>
                  <a:lnTo>
                    <a:pt x="4025" y="4865"/>
                  </a:lnTo>
                  <a:lnTo>
                    <a:pt x="4246" y="4732"/>
                  </a:lnTo>
                  <a:lnTo>
                    <a:pt x="4445" y="4555"/>
                  </a:lnTo>
                  <a:lnTo>
                    <a:pt x="4622" y="4379"/>
                  </a:lnTo>
                  <a:lnTo>
                    <a:pt x="4777" y="4180"/>
                  </a:lnTo>
                  <a:lnTo>
                    <a:pt x="4909" y="3981"/>
                  </a:lnTo>
                  <a:lnTo>
                    <a:pt x="5042" y="3737"/>
                  </a:lnTo>
                  <a:lnTo>
                    <a:pt x="5130" y="3516"/>
                  </a:lnTo>
                  <a:lnTo>
                    <a:pt x="5197" y="3273"/>
                  </a:lnTo>
                  <a:lnTo>
                    <a:pt x="5263" y="3008"/>
                  </a:lnTo>
                  <a:lnTo>
                    <a:pt x="5285" y="2764"/>
                  </a:lnTo>
                  <a:lnTo>
                    <a:pt x="5285" y="2499"/>
                  </a:lnTo>
                  <a:lnTo>
                    <a:pt x="5241" y="2211"/>
                  </a:lnTo>
                  <a:lnTo>
                    <a:pt x="5197" y="1946"/>
                  </a:lnTo>
                  <a:lnTo>
                    <a:pt x="5108" y="1703"/>
                  </a:lnTo>
                  <a:lnTo>
                    <a:pt x="5020" y="1460"/>
                  </a:lnTo>
                  <a:lnTo>
                    <a:pt x="4887" y="1238"/>
                  </a:lnTo>
                  <a:lnTo>
                    <a:pt x="4732" y="1039"/>
                  </a:lnTo>
                  <a:lnTo>
                    <a:pt x="4578" y="840"/>
                  </a:lnTo>
                  <a:lnTo>
                    <a:pt x="4401" y="664"/>
                  </a:lnTo>
                  <a:lnTo>
                    <a:pt x="4202" y="509"/>
                  </a:lnTo>
                  <a:lnTo>
                    <a:pt x="3981" y="354"/>
                  </a:lnTo>
                  <a:lnTo>
                    <a:pt x="3759" y="243"/>
                  </a:lnTo>
                  <a:lnTo>
                    <a:pt x="3516" y="155"/>
                  </a:lnTo>
                  <a:lnTo>
                    <a:pt x="3273" y="66"/>
                  </a:lnTo>
                  <a:lnTo>
                    <a:pt x="3030" y="22"/>
                  </a:lnTo>
                  <a:lnTo>
                    <a:pt x="27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6413973" y="-587488"/>
              <a:ext cx="46819" cy="46819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44" y="0"/>
                  </a:moveTo>
                  <a:lnTo>
                    <a:pt x="133" y="44"/>
                  </a:lnTo>
                  <a:lnTo>
                    <a:pt x="45" y="133"/>
                  </a:lnTo>
                  <a:lnTo>
                    <a:pt x="0" y="243"/>
                  </a:lnTo>
                  <a:lnTo>
                    <a:pt x="0" y="354"/>
                  </a:lnTo>
                  <a:lnTo>
                    <a:pt x="45" y="465"/>
                  </a:lnTo>
                  <a:lnTo>
                    <a:pt x="133" y="553"/>
                  </a:lnTo>
                  <a:lnTo>
                    <a:pt x="244" y="597"/>
                  </a:lnTo>
                  <a:lnTo>
                    <a:pt x="354" y="597"/>
                  </a:lnTo>
                  <a:lnTo>
                    <a:pt x="465" y="553"/>
                  </a:lnTo>
                  <a:lnTo>
                    <a:pt x="553" y="465"/>
                  </a:lnTo>
                  <a:lnTo>
                    <a:pt x="597" y="354"/>
                  </a:lnTo>
                  <a:lnTo>
                    <a:pt x="597" y="243"/>
                  </a:lnTo>
                  <a:lnTo>
                    <a:pt x="553" y="133"/>
                  </a:lnTo>
                  <a:lnTo>
                    <a:pt x="487" y="4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6594045" y="-551160"/>
              <a:ext cx="46819" cy="48541"/>
            </a:xfrm>
            <a:custGeom>
              <a:avLst/>
              <a:gdLst/>
              <a:ahLst/>
              <a:cxnLst/>
              <a:rect l="l" t="t" r="r" b="b"/>
              <a:pathLst>
                <a:path w="598" h="620" extrusionOk="0">
                  <a:moveTo>
                    <a:pt x="243" y="1"/>
                  </a:moveTo>
                  <a:lnTo>
                    <a:pt x="133" y="45"/>
                  </a:lnTo>
                  <a:lnTo>
                    <a:pt x="44" y="133"/>
                  </a:lnTo>
                  <a:lnTo>
                    <a:pt x="0" y="244"/>
                  </a:lnTo>
                  <a:lnTo>
                    <a:pt x="0" y="376"/>
                  </a:lnTo>
                  <a:lnTo>
                    <a:pt x="44" y="487"/>
                  </a:lnTo>
                  <a:lnTo>
                    <a:pt x="111" y="575"/>
                  </a:lnTo>
                  <a:lnTo>
                    <a:pt x="221" y="620"/>
                  </a:lnTo>
                  <a:lnTo>
                    <a:pt x="354" y="620"/>
                  </a:lnTo>
                  <a:lnTo>
                    <a:pt x="464" y="575"/>
                  </a:lnTo>
                  <a:lnTo>
                    <a:pt x="553" y="487"/>
                  </a:lnTo>
                  <a:lnTo>
                    <a:pt x="597" y="376"/>
                  </a:lnTo>
                  <a:lnTo>
                    <a:pt x="597" y="244"/>
                  </a:lnTo>
                  <a:lnTo>
                    <a:pt x="553" y="133"/>
                  </a:lnTo>
                  <a:lnTo>
                    <a:pt x="464" y="67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6484906" y="-530413"/>
              <a:ext cx="74534" cy="43374"/>
            </a:xfrm>
            <a:custGeom>
              <a:avLst/>
              <a:gdLst/>
              <a:ahLst/>
              <a:cxnLst/>
              <a:rect l="l" t="t" r="r" b="b"/>
              <a:pathLst>
                <a:path w="952" h="554" extrusionOk="0">
                  <a:moveTo>
                    <a:pt x="45" y="1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" y="111"/>
                  </a:lnTo>
                  <a:lnTo>
                    <a:pt x="45" y="266"/>
                  </a:lnTo>
                  <a:lnTo>
                    <a:pt x="134" y="399"/>
                  </a:lnTo>
                  <a:lnTo>
                    <a:pt x="244" y="487"/>
                  </a:lnTo>
                  <a:lnTo>
                    <a:pt x="399" y="532"/>
                  </a:lnTo>
                  <a:lnTo>
                    <a:pt x="487" y="554"/>
                  </a:lnTo>
                  <a:lnTo>
                    <a:pt x="620" y="532"/>
                  </a:lnTo>
                  <a:lnTo>
                    <a:pt x="753" y="487"/>
                  </a:lnTo>
                  <a:lnTo>
                    <a:pt x="863" y="399"/>
                  </a:lnTo>
                  <a:lnTo>
                    <a:pt x="930" y="310"/>
                  </a:lnTo>
                  <a:lnTo>
                    <a:pt x="952" y="266"/>
                  </a:lnTo>
                  <a:lnTo>
                    <a:pt x="952" y="222"/>
                  </a:lnTo>
                  <a:lnTo>
                    <a:pt x="930" y="178"/>
                  </a:lnTo>
                  <a:lnTo>
                    <a:pt x="908" y="156"/>
                  </a:lnTo>
                  <a:lnTo>
                    <a:pt x="863" y="134"/>
                  </a:lnTo>
                  <a:lnTo>
                    <a:pt x="819" y="134"/>
                  </a:lnTo>
                  <a:lnTo>
                    <a:pt x="775" y="156"/>
                  </a:lnTo>
                  <a:lnTo>
                    <a:pt x="753" y="200"/>
                  </a:lnTo>
                  <a:lnTo>
                    <a:pt x="686" y="266"/>
                  </a:lnTo>
                  <a:lnTo>
                    <a:pt x="620" y="310"/>
                  </a:lnTo>
                  <a:lnTo>
                    <a:pt x="532" y="333"/>
                  </a:lnTo>
                  <a:lnTo>
                    <a:pt x="443" y="333"/>
                  </a:lnTo>
                  <a:lnTo>
                    <a:pt x="355" y="288"/>
                  </a:lnTo>
                  <a:lnTo>
                    <a:pt x="288" y="244"/>
                  </a:lnTo>
                  <a:lnTo>
                    <a:pt x="222" y="178"/>
                  </a:lnTo>
                  <a:lnTo>
                    <a:pt x="200" y="89"/>
                  </a:lnTo>
                  <a:lnTo>
                    <a:pt x="200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1"/>
          <p:cNvSpPr/>
          <p:nvPr/>
        </p:nvSpPr>
        <p:spPr>
          <a:xfrm flipH="1">
            <a:off x="6597766" y="204013"/>
            <a:ext cx="1217625" cy="372825"/>
          </a:xfrm>
          <a:custGeom>
            <a:avLst/>
            <a:gdLst/>
            <a:ahLst/>
            <a:cxnLst/>
            <a:rect l="l" t="t" r="r" b="b"/>
            <a:pathLst>
              <a:path w="48705" h="14913" extrusionOk="0">
                <a:moveTo>
                  <a:pt x="28948" y="1"/>
                </a:moveTo>
                <a:lnTo>
                  <a:pt x="28405" y="42"/>
                </a:lnTo>
                <a:lnTo>
                  <a:pt x="27820" y="84"/>
                </a:lnTo>
                <a:lnTo>
                  <a:pt x="26734" y="293"/>
                </a:lnTo>
                <a:lnTo>
                  <a:pt x="25773" y="544"/>
                </a:lnTo>
                <a:lnTo>
                  <a:pt x="24812" y="878"/>
                </a:lnTo>
                <a:lnTo>
                  <a:pt x="23852" y="1212"/>
                </a:lnTo>
                <a:lnTo>
                  <a:pt x="22933" y="1630"/>
                </a:lnTo>
                <a:lnTo>
                  <a:pt x="22014" y="2089"/>
                </a:lnTo>
                <a:lnTo>
                  <a:pt x="21095" y="2632"/>
                </a:lnTo>
                <a:lnTo>
                  <a:pt x="20218" y="3175"/>
                </a:lnTo>
                <a:lnTo>
                  <a:pt x="19341" y="3802"/>
                </a:lnTo>
                <a:lnTo>
                  <a:pt x="18505" y="4428"/>
                </a:lnTo>
                <a:lnTo>
                  <a:pt x="17670" y="5138"/>
                </a:lnTo>
                <a:lnTo>
                  <a:pt x="16876" y="5890"/>
                </a:lnTo>
                <a:lnTo>
                  <a:pt x="16082" y="6684"/>
                </a:lnTo>
                <a:lnTo>
                  <a:pt x="15331" y="7478"/>
                </a:lnTo>
                <a:lnTo>
                  <a:pt x="14621" y="8355"/>
                </a:lnTo>
                <a:lnTo>
                  <a:pt x="13910" y="9274"/>
                </a:lnTo>
                <a:lnTo>
                  <a:pt x="13242" y="10193"/>
                </a:lnTo>
                <a:lnTo>
                  <a:pt x="13117" y="10401"/>
                </a:lnTo>
                <a:lnTo>
                  <a:pt x="13033" y="10485"/>
                </a:lnTo>
                <a:lnTo>
                  <a:pt x="12908" y="10569"/>
                </a:lnTo>
                <a:lnTo>
                  <a:pt x="12741" y="10569"/>
                </a:lnTo>
                <a:lnTo>
                  <a:pt x="12532" y="10485"/>
                </a:lnTo>
                <a:lnTo>
                  <a:pt x="12365" y="10360"/>
                </a:lnTo>
                <a:lnTo>
                  <a:pt x="12198" y="10193"/>
                </a:lnTo>
                <a:lnTo>
                  <a:pt x="11780" y="9858"/>
                </a:lnTo>
                <a:lnTo>
                  <a:pt x="11362" y="9524"/>
                </a:lnTo>
                <a:lnTo>
                  <a:pt x="10903" y="9274"/>
                </a:lnTo>
                <a:lnTo>
                  <a:pt x="10443" y="9065"/>
                </a:lnTo>
                <a:lnTo>
                  <a:pt x="9942" y="8898"/>
                </a:lnTo>
                <a:lnTo>
                  <a:pt x="9483" y="8814"/>
                </a:lnTo>
                <a:lnTo>
                  <a:pt x="8982" y="8731"/>
                </a:lnTo>
                <a:lnTo>
                  <a:pt x="8480" y="8731"/>
                </a:lnTo>
                <a:lnTo>
                  <a:pt x="7979" y="8772"/>
                </a:lnTo>
                <a:lnTo>
                  <a:pt x="7478" y="8814"/>
                </a:lnTo>
                <a:lnTo>
                  <a:pt x="6977" y="8939"/>
                </a:lnTo>
                <a:lnTo>
                  <a:pt x="6475" y="9065"/>
                </a:lnTo>
                <a:lnTo>
                  <a:pt x="6016" y="9232"/>
                </a:lnTo>
                <a:lnTo>
                  <a:pt x="5515" y="9482"/>
                </a:lnTo>
                <a:lnTo>
                  <a:pt x="5055" y="9733"/>
                </a:lnTo>
                <a:lnTo>
                  <a:pt x="4596" y="9984"/>
                </a:lnTo>
                <a:lnTo>
                  <a:pt x="3969" y="10485"/>
                </a:lnTo>
                <a:lnTo>
                  <a:pt x="3343" y="10986"/>
                </a:lnTo>
                <a:lnTo>
                  <a:pt x="2716" y="11571"/>
                </a:lnTo>
                <a:lnTo>
                  <a:pt x="2173" y="12156"/>
                </a:lnTo>
                <a:lnTo>
                  <a:pt x="1588" y="12824"/>
                </a:lnTo>
                <a:lnTo>
                  <a:pt x="1045" y="13492"/>
                </a:lnTo>
                <a:lnTo>
                  <a:pt x="1" y="14913"/>
                </a:lnTo>
                <a:lnTo>
                  <a:pt x="48705" y="14913"/>
                </a:lnTo>
                <a:lnTo>
                  <a:pt x="48705" y="14411"/>
                </a:lnTo>
                <a:lnTo>
                  <a:pt x="48621" y="13952"/>
                </a:lnTo>
                <a:lnTo>
                  <a:pt x="48538" y="13492"/>
                </a:lnTo>
                <a:lnTo>
                  <a:pt x="48371" y="13033"/>
                </a:lnTo>
                <a:lnTo>
                  <a:pt x="48204" y="12615"/>
                </a:lnTo>
                <a:lnTo>
                  <a:pt x="47995" y="12239"/>
                </a:lnTo>
                <a:lnTo>
                  <a:pt x="47744" y="11863"/>
                </a:lnTo>
                <a:lnTo>
                  <a:pt x="47452" y="11487"/>
                </a:lnTo>
                <a:lnTo>
                  <a:pt x="47160" y="11195"/>
                </a:lnTo>
                <a:lnTo>
                  <a:pt x="46825" y="10903"/>
                </a:lnTo>
                <a:lnTo>
                  <a:pt x="46491" y="10652"/>
                </a:lnTo>
                <a:lnTo>
                  <a:pt x="46157" y="10401"/>
                </a:lnTo>
                <a:lnTo>
                  <a:pt x="45781" y="10234"/>
                </a:lnTo>
                <a:lnTo>
                  <a:pt x="45405" y="10067"/>
                </a:lnTo>
                <a:lnTo>
                  <a:pt x="45029" y="9984"/>
                </a:lnTo>
                <a:lnTo>
                  <a:pt x="44653" y="9942"/>
                </a:lnTo>
                <a:lnTo>
                  <a:pt x="44236" y="9900"/>
                </a:lnTo>
                <a:lnTo>
                  <a:pt x="43818" y="9942"/>
                </a:lnTo>
                <a:lnTo>
                  <a:pt x="43442" y="9984"/>
                </a:lnTo>
                <a:lnTo>
                  <a:pt x="43024" y="10067"/>
                </a:lnTo>
                <a:lnTo>
                  <a:pt x="42648" y="10193"/>
                </a:lnTo>
                <a:lnTo>
                  <a:pt x="42231" y="10318"/>
                </a:lnTo>
                <a:lnTo>
                  <a:pt x="41479" y="10694"/>
                </a:lnTo>
                <a:lnTo>
                  <a:pt x="40727" y="11153"/>
                </a:lnTo>
                <a:lnTo>
                  <a:pt x="39975" y="11655"/>
                </a:lnTo>
                <a:lnTo>
                  <a:pt x="39265" y="12198"/>
                </a:lnTo>
                <a:lnTo>
                  <a:pt x="38597" y="12782"/>
                </a:lnTo>
                <a:lnTo>
                  <a:pt x="38471" y="11738"/>
                </a:lnTo>
                <a:lnTo>
                  <a:pt x="38262" y="10694"/>
                </a:lnTo>
                <a:lnTo>
                  <a:pt x="38054" y="9691"/>
                </a:lnTo>
                <a:lnTo>
                  <a:pt x="37803" y="8689"/>
                </a:lnTo>
                <a:lnTo>
                  <a:pt x="37511" y="7728"/>
                </a:lnTo>
                <a:lnTo>
                  <a:pt x="37176" y="6767"/>
                </a:lnTo>
                <a:lnTo>
                  <a:pt x="36801" y="5849"/>
                </a:lnTo>
                <a:lnTo>
                  <a:pt x="36341" y="4971"/>
                </a:lnTo>
                <a:lnTo>
                  <a:pt x="35882" y="4136"/>
                </a:lnTo>
                <a:lnTo>
                  <a:pt x="35339" y="3342"/>
                </a:lnTo>
                <a:lnTo>
                  <a:pt x="34754" y="2632"/>
                </a:lnTo>
                <a:lnTo>
                  <a:pt x="34085" y="1964"/>
                </a:lnTo>
                <a:lnTo>
                  <a:pt x="33417" y="1421"/>
                </a:lnTo>
                <a:lnTo>
                  <a:pt x="32707" y="920"/>
                </a:lnTo>
                <a:lnTo>
                  <a:pt x="32331" y="711"/>
                </a:lnTo>
                <a:lnTo>
                  <a:pt x="31955" y="544"/>
                </a:lnTo>
                <a:lnTo>
                  <a:pt x="31579" y="377"/>
                </a:lnTo>
                <a:lnTo>
                  <a:pt x="31203" y="251"/>
                </a:lnTo>
                <a:lnTo>
                  <a:pt x="30660" y="126"/>
                </a:lnTo>
                <a:lnTo>
                  <a:pt x="30076" y="42"/>
                </a:lnTo>
                <a:lnTo>
                  <a:pt x="295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10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739875" y="1663650"/>
            <a:ext cx="37002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739875" y="2563950"/>
            <a:ext cx="3700200" cy="9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1" name="Google Shape;101;p9"/>
          <p:cNvGrpSpPr/>
          <p:nvPr/>
        </p:nvGrpSpPr>
        <p:grpSpPr>
          <a:xfrm>
            <a:off x="282675" y="3784800"/>
            <a:ext cx="8947375" cy="1394875"/>
            <a:chOff x="282675" y="3784800"/>
            <a:chExt cx="8947375" cy="1394875"/>
          </a:xfrm>
        </p:grpSpPr>
        <p:pic>
          <p:nvPicPr>
            <p:cNvPr id="102" name="Google Shape;10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282675" y="3989200"/>
              <a:ext cx="4527550" cy="1190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83500" y="3784800"/>
              <a:ext cx="6246550" cy="139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1871117" y="3989200"/>
              <a:ext cx="392333" cy="365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" name="Google Shape;1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" flipH="1">
            <a:off x="-160174" y="3681593"/>
            <a:ext cx="924625" cy="157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9"/>
          <p:cNvPicPr preferRelativeResize="0"/>
          <p:nvPr/>
        </p:nvPicPr>
        <p:blipFill rotWithShape="1">
          <a:blip r:embed="rId6">
            <a:alphaModFix/>
          </a:blip>
          <a:srcRect r="30303"/>
          <a:stretch/>
        </p:blipFill>
        <p:spPr>
          <a:xfrm>
            <a:off x="0" y="120574"/>
            <a:ext cx="1319651" cy="10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68960" y="3877460"/>
            <a:ext cx="1444199" cy="132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>
            <a:spLocks noGrp="1"/>
          </p:cNvSpPr>
          <p:nvPr>
            <p:ph type="title"/>
          </p:nvPr>
        </p:nvSpPr>
        <p:spPr>
          <a:xfrm>
            <a:off x="2073691" y="1631800"/>
            <a:ext cx="2340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"/>
          </p:nvPr>
        </p:nvSpPr>
        <p:spPr>
          <a:xfrm>
            <a:off x="2073691" y="1846600"/>
            <a:ext cx="2340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2"/>
          </p:nvPr>
        </p:nvSpPr>
        <p:spPr>
          <a:xfrm flipH="1">
            <a:off x="5645583" y="1631791"/>
            <a:ext cx="2340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3"/>
          </p:nvPr>
        </p:nvSpPr>
        <p:spPr>
          <a:xfrm flipH="1">
            <a:off x="5645583" y="1846591"/>
            <a:ext cx="2340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4" hasCustomPrompt="1"/>
          </p:nvPr>
        </p:nvSpPr>
        <p:spPr>
          <a:xfrm>
            <a:off x="1169652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739827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6"/>
          </p:nvPr>
        </p:nvSpPr>
        <p:spPr>
          <a:xfrm>
            <a:off x="2073691" y="3088683"/>
            <a:ext cx="2340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ubTitle" idx="7"/>
          </p:nvPr>
        </p:nvSpPr>
        <p:spPr>
          <a:xfrm>
            <a:off x="2073691" y="3304717"/>
            <a:ext cx="2340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8"/>
          </p:nvPr>
        </p:nvSpPr>
        <p:spPr>
          <a:xfrm flipH="1">
            <a:off x="5645583" y="3088684"/>
            <a:ext cx="2340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9"/>
          </p:nvPr>
        </p:nvSpPr>
        <p:spPr>
          <a:xfrm flipH="1">
            <a:off x="5645583" y="3304719"/>
            <a:ext cx="2340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3" hasCustomPrompt="1"/>
          </p:nvPr>
        </p:nvSpPr>
        <p:spPr>
          <a:xfrm>
            <a:off x="1169652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4" hasCustomPrompt="1"/>
          </p:nvPr>
        </p:nvSpPr>
        <p:spPr>
          <a:xfrm flipH="1">
            <a:off x="4739827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40" name="Google Shape;1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0949">
            <a:off x="8096075" y="3280443"/>
            <a:ext cx="924625" cy="157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4">
            <a:alphaModFix/>
          </a:blip>
          <a:srcRect l="37138"/>
          <a:stretch/>
        </p:blipFill>
        <p:spPr>
          <a:xfrm flipH="1">
            <a:off x="7198742" y="3376100"/>
            <a:ext cx="1934675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-2" y="4161723"/>
            <a:ext cx="1828065" cy="9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75476" y="4395863"/>
            <a:ext cx="392333" cy="3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72" y="4782400"/>
            <a:ext cx="392333" cy="3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5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725728" y="3593675"/>
            <a:ext cx="42813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>
            <a:off x="724950" y="1092625"/>
            <a:ext cx="4282800" cy="25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800" y="4050873"/>
            <a:ext cx="943817" cy="10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73448" y="4283784"/>
            <a:ext cx="327178" cy="304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5"/>
          <p:cNvGrpSpPr/>
          <p:nvPr/>
        </p:nvGrpSpPr>
        <p:grpSpPr>
          <a:xfrm flipH="1">
            <a:off x="5565776" y="1081350"/>
            <a:ext cx="3578224" cy="3666183"/>
            <a:chOff x="1" y="912075"/>
            <a:chExt cx="3578224" cy="3666183"/>
          </a:xfrm>
        </p:grpSpPr>
        <p:sp>
          <p:nvSpPr>
            <p:cNvPr id="164" name="Google Shape;164;p15"/>
            <p:cNvSpPr/>
            <p:nvPr/>
          </p:nvSpPr>
          <p:spPr>
            <a:xfrm>
              <a:off x="299450" y="4091708"/>
              <a:ext cx="3278775" cy="486550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5" name="Google Shape;16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1" y="912075"/>
              <a:ext cx="3381487" cy="35456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188240" y="1562500"/>
            <a:ext cx="27531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1188702" y="2483600"/>
            <a:ext cx="27522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3" name="Google Shape;193;p19"/>
          <p:cNvPicPr preferRelativeResize="0"/>
          <p:nvPr/>
        </p:nvPicPr>
        <p:blipFill rotWithShape="1">
          <a:blip r:embed="rId3">
            <a:alphaModFix/>
          </a:blip>
          <a:srcRect r="30303"/>
          <a:stretch/>
        </p:blipFill>
        <p:spPr>
          <a:xfrm>
            <a:off x="-12057" y="120574"/>
            <a:ext cx="1319651" cy="108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940" y="3700451"/>
            <a:ext cx="5152051" cy="14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047" y="3985926"/>
            <a:ext cx="1030275" cy="11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2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 txBox="1">
            <a:spLocks noGrp="1"/>
          </p:cNvSpPr>
          <p:nvPr>
            <p:ph type="subTitle" idx="1"/>
          </p:nvPr>
        </p:nvSpPr>
        <p:spPr>
          <a:xfrm>
            <a:off x="4635900" y="1768948"/>
            <a:ext cx="3286200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subTitle" idx="2"/>
          </p:nvPr>
        </p:nvSpPr>
        <p:spPr>
          <a:xfrm>
            <a:off x="1221900" y="1768948"/>
            <a:ext cx="3286800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23" name="Google Shape;2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0949">
            <a:off x="8096075" y="3280443"/>
            <a:ext cx="924625" cy="157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2" y="4161723"/>
            <a:ext cx="1828065" cy="9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/>
          <p:cNvPicPr preferRelativeResize="0"/>
          <p:nvPr/>
        </p:nvPicPr>
        <p:blipFill rotWithShape="1">
          <a:blip r:embed="rId5">
            <a:alphaModFix/>
          </a:blip>
          <a:srcRect l="37138"/>
          <a:stretch/>
        </p:blipFill>
        <p:spPr>
          <a:xfrm flipH="1">
            <a:off x="7198742" y="3376100"/>
            <a:ext cx="1934675" cy="17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0872" y="4782400"/>
            <a:ext cx="392333" cy="365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22"/>
          <p:cNvGrpSpPr/>
          <p:nvPr/>
        </p:nvGrpSpPr>
        <p:grpSpPr>
          <a:xfrm>
            <a:off x="-183155" y="3396100"/>
            <a:ext cx="854138" cy="863422"/>
            <a:chOff x="11946145" y="4995800"/>
            <a:chExt cx="854138" cy="863422"/>
          </a:xfrm>
        </p:grpSpPr>
        <p:sp>
          <p:nvSpPr>
            <p:cNvPr id="228" name="Google Shape;228;p22"/>
            <p:cNvSpPr/>
            <p:nvPr/>
          </p:nvSpPr>
          <p:spPr>
            <a:xfrm>
              <a:off x="11946150" y="5678225"/>
              <a:ext cx="803628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29" name="Google Shape;229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946145" y="4995800"/>
              <a:ext cx="854138" cy="822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>
            <a:spLocks noGrp="1"/>
          </p:cNvSpPr>
          <p:nvPr>
            <p:ph type="title" hasCustomPrompt="1"/>
          </p:nvPr>
        </p:nvSpPr>
        <p:spPr>
          <a:xfrm>
            <a:off x="3793650" y="614231"/>
            <a:ext cx="4604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1"/>
          </p:nvPr>
        </p:nvSpPr>
        <p:spPr>
          <a:xfrm>
            <a:off x="3793650" y="1332760"/>
            <a:ext cx="460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98" name="Google Shape;298;p27"/>
          <p:cNvSpPr txBox="1">
            <a:spLocks noGrp="1"/>
          </p:cNvSpPr>
          <p:nvPr>
            <p:ph type="title" idx="2" hasCustomPrompt="1"/>
          </p:nvPr>
        </p:nvSpPr>
        <p:spPr>
          <a:xfrm>
            <a:off x="3793650" y="1850854"/>
            <a:ext cx="4604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3"/>
          </p:nvPr>
        </p:nvSpPr>
        <p:spPr>
          <a:xfrm>
            <a:off x="3793650" y="2570331"/>
            <a:ext cx="460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0" name="Google Shape;300;p27"/>
          <p:cNvSpPr txBox="1">
            <a:spLocks noGrp="1"/>
          </p:cNvSpPr>
          <p:nvPr>
            <p:ph type="title" idx="4" hasCustomPrompt="1"/>
          </p:nvPr>
        </p:nvSpPr>
        <p:spPr>
          <a:xfrm>
            <a:off x="3793650" y="3088430"/>
            <a:ext cx="46047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5"/>
          </p:nvPr>
        </p:nvSpPr>
        <p:spPr>
          <a:xfrm>
            <a:off x="3793650" y="3807906"/>
            <a:ext cx="4604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54950" y="4122449"/>
            <a:ext cx="886350" cy="10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9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" name="Google Shape;312;p29"/>
          <p:cNvGrpSpPr/>
          <p:nvPr/>
        </p:nvGrpSpPr>
        <p:grpSpPr>
          <a:xfrm>
            <a:off x="-259281" y="3686581"/>
            <a:ext cx="9658134" cy="1825674"/>
            <a:chOff x="-259281" y="3686581"/>
            <a:chExt cx="9658134" cy="1825674"/>
          </a:xfrm>
        </p:grpSpPr>
        <p:pic>
          <p:nvPicPr>
            <p:cNvPr id="313" name="Google Shape;313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59281" y="3813400"/>
              <a:ext cx="1093775" cy="1266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799998">
              <a:off x="8142597" y="3812280"/>
              <a:ext cx="924625" cy="1574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-4428" y="4013125"/>
              <a:ext cx="1041245" cy="1130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0"/>
          <p:cNvPicPr preferRelativeResize="0"/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8" name="Google Shape;318;p30"/>
          <p:cNvGrpSpPr/>
          <p:nvPr/>
        </p:nvGrpSpPr>
        <p:grpSpPr>
          <a:xfrm>
            <a:off x="-364801" y="2952987"/>
            <a:ext cx="9498218" cy="2195111"/>
            <a:chOff x="-364801" y="2952987"/>
            <a:chExt cx="9498218" cy="2195111"/>
          </a:xfrm>
        </p:grpSpPr>
        <p:pic>
          <p:nvPicPr>
            <p:cNvPr id="319" name="Google Shape;319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360949">
              <a:off x="8096075" y="3280443"/>
              <a:ext cx="924625" cy="15742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0" name="Google Shape;320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-2" y="4161723"/>
              <a:ext cx="1828065" cy="986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1" name="Google Shape;321;p30"/>
            <p:cNvPicPr preferRelativeResize="0"/>
            <p:nvPr/>
          </p:nvPicPr>
          <p:blipFill rotWithShape="1">
            <a:blip r:embed="rId5">
              <a:alphaModFix/>
            </a:blip>
            <a:srcRect l="37138"/>
            <a:stretch/>
          </p:blipFill>
          <p:spPr>
            <a:xfrm flipH="1">
              <a:off x="7198742" y="3376100"/>
              <a:ext cx="1934675" cy="176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2" name="Google Shape;322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-364801" y="2952987"/>
              <a:ext cx="936901" cy="1220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282520" y="4243913"/>
              <a:ext cx="854138" cy="8229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intony"/>
              <a:buNone/>
              <a:defRPr sz="30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●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○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■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●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○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■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●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○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lbert Sans"/>
              <a:buChar char="■"/>
              <a:defRPr>
                <a:solidFill>
                  <a:schemeClr val="dk2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9" r:id="rId3"/>
    <p:sldLayoutId id="2147483661" r:id="rId4"/>
    <p:sldLayoutId id="2147483665" r:id="rId5"/>
    <p:sldLayoutId id="2147483668" r:id="rId6"/>
    <p:sldLayoutId id="2147483673" r:id="rId7"/>
    <p:sldLayoutId id="2147483675" r:id="rId8"/>
    <p:sldLayoutId id="2147483676" r:id="rId9"/>
    <p:sldLayoutId id="2147483680" r:id="rId10"/>
    <p:sldLayoutId id="2147483681" r:id="rId11"/>
    <p:sldLayoutId id="2147483682" r:id="rId12"/>
    <p:sldLayoutId id="214748368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ermanosmaristas-my.sharepoint.com/:w:/g/personal/dmguarnizoa_fmsnor_org/EeDYYLP7CBJMlOquc9e43acBfKY6qDtqPHI6UwSpGvAqbA?e=xHKRmp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youtu.be/D0J5DneSHxI?si=SYDreKlzUTUqZ3fQ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3513111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idosparaaprender.colombiaaprende.edu.co/G_5/L/L_G05_U02_L04/L_G05_U02_L04_03_0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dmguarnizoa_fmsnor_org/ETsztJMsUUZEnR76tziUAeQBknVYK3UiEi6fxvlmSdf-hw?e=qoPbF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4"/>
          <p:cNvSpPr/>
          <p:nvPr/>
        </p:nvSpPr>
        <p:spPr>
          <a:xfrm>
            <a:off x="-127624" y="928872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5" name="Google Shape;335;p34"/>
          <p:cNvGrpSpPr/>
          <p:nvPr/>
        </p:nvGrpSpPr>
        <p:grpSpPr>
          <a:xfrm>
            <a:off x="1" y="912075"/>
            <a:ext cx="3578224" cy="3666183"/>
            <a:chOff x="1" y="912075"/>
            <a:chExt cx="3578224" cy="3666183"/>
          </a:xfrm>
        </p:grpSpPr>
        <p:sp>
          <p:nvSpPr>
            <p:cNvPr id="336" name="Google Shape;336;p34"/>
            <p:cNvSpPr/>
            <p:nvPr/>
          </p:nvSpPr>
          <p:spPr>
            <a:xfrm>
              <a:off x="299450" y="4091708"/>
              <a:ext cx="3278775" cy="486550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7" name="Google Shape;337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1" y="912075"/>
              <a:ext cx="3381487" cy="3545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8" name="Google Shape;338;p34"/>
          <p:cNvSpPr txBox="1">
            <a:spLocks noGrp="1"/>
          </p:cNvSpPr>
          <p:nvPr>
            <p:ph type="ctrTitle"/>
          </p:nvPr>
        </p:nvSpPr>
        <p:spPr>
          <a:xfrm>
            <a:off x="3498700" y="1428613"/>
            <a:ext cx="4902900" cy="17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500" dirty="0"/>
              <a:t>Lectura</a:t>
            </a:r>
            <a:r>
              <a:rPr lang="en" sz="4500" dirty="0"/>
              <a:t> </a:t>
            </a:r>
            <a:r>
              <a:rPr lang="en" sz="3000" dirty="0">
                <a:solidFill>
                  <a:schemeClr val="lt1"/>
                </a:solidFill>
              </a:rPr>
              <a:t>Crítica</a:t>
            </a:r>
            <a:endParaRPr sz="3000" dirty="0">
              <a:solidFill>
                <a:schemeClr val="lt1"/>
              </a:solidFill>
            </a:endParaRPr>
          </a:p>
        </p:txBody>
      </p:sp>
      <p:sp>
        <p:nvSpPr>
          <p:cNvPr id="339" name="Google Shape;339;p34"/>
          <p:cNvSpPr txBox="1">
            <a:spLocks noGrp="1"/>
          </p:cNvSpPr>
          <p:nvPr>
            <p:ph type="subTitle" idx="1"/>
          </p:nvPr>
        </p:nvSpPr>
        <p:spPr>
          <a:xfrm>
            <a:off x="4180475" y="3349188"/>
            <a:ext cx="422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Semana 9</a:t>
            </a:r>
            <a:endParaRPr dirty="0"/>
          </a:p>
        </p:txBody>
      </p:sp>
      <p:sp>
        <p:nvSpPr>
          <p:cNvPr id="340" name="Google Shape;340;p34"/>
          <p:cNvSpPr txBox="1">
            <a:spLocks noGrp="1"/>
          </p:cNvSpPr>
          <p:nvPr>
            <p:ph type="ctrTitle"/>
          </p:nvPr>
        </p:nvSpPr>
        <p:spPr>
          <a:xfrm>
            <a:off x="7039650" y="546375"/>
            <a:ext cx="1285800" cy="365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/>
              <a:t>3th Grade</a:t>
            </a:r>
            <a:endParaRPr sz="150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  <p:pic>
        <p:nvPicPr>
          <p:cNvPr id="341" name="Google Shape;34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" y="3346775"/>
            <a:ext cx="1655050" cy="179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>
          <a:extLst>
            <a:ext uri="{FF2B5EF4-FFF2-40B4-BE49-F238E27FC236}">
              <a16:creationId xmlns:a16="http://schemas.microsoft.com/office/drawing/2014/main" id="{1061FEFB-C49A-BFB2-EFE4-395EB92D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>
            <a:extLst>
              <a:ext uri="{FF2B5EF4-FFF2-40B4-BE49-F238E27FC236}">
                <a16:creationId xmlns:a16="http://schemas.microsoft.com/office/drawing/2014/main" id="{54754A4C-17F7-9F8E-2DBA-935DE3F9D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2416" y="106196"/>
            <a:ext cx="6196068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P</a:t>
            </a:r>
            <a:r>
              <a:rPr lang="en" dirty="0"/>
              <a:t>rocesamiento de la información</a:t>
            </a:r>
            <a:endParaRPr dirty="0"/>
          </a:p>
        </p:txBody>
      </p:sp>
      <p:sp>
        <p:nvSpPr>
          <p:cNvPr id="575" name="Google Shape;575;p46">
            <a:extLst>
              <a:ext uri="{FF2B5EF4-FFF2-40B4-BE49-F238E27FC236}">
                <a16:creationId xmlns:a16="http://schemas.microsoft.com/office/drawing/2014/main" id="{468FA199-0D15-6A56-1F06-6CA765A825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24950" y="1092625"/>
            <a:ext cx="4282800" cy="25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Momento 2: </a:t>
            </a:r>
            <a:r>
              <a:rPr lang="en" dirty="0"/>
              <a:t>Se invita a los estudiantes a realizar el instructivo de campo semántico, utilizando la técnica cooperativa: lápices al centro. </a:t>
            </a:r>
            <a:endParaRPr dirty="0"/>
          </a:p>
        </p:txBody>
      </p:sp>
      <p:grpSp>
        <p:nvGrpSpPr>
          <p:cNvPr id="576" name="Google Shape;576;p46">
            <a:extLst>
              <a:ext uri="{FF2B5EF4-FFF2-40B4-BE49-F238E27FC236}">
                <a16:creationId xmlns:a16="http://schemas.microsoft.com/office/drawing/2014/main" id="{39508360-E2CC-9222-4C1C-099185FA7653}"/>
              </a:ext>
            </a:extLst>
          </p:cNvPr>
          <p:cNvGrpSpPr/>
          <p:nvPr/>
        </p:nvGrpSpPr>
        <p:grpSpPr>
          <a:xfrm>
            <a:off x="8198750" y="4068170"/>
            <a:ext cx="943817" cy="1092625"/>
            <a:chOff x="8198750" y="3659198"/>
            <a:chExt cx="943817" cy="1092625"/>
          </a:xfrm>
        </p:grpSpPr>
        <p:pic>
          <p:nvPicPr>
            <p:cNvPr id="577" name="Google Shape;577;p46">
              <a:extLst>
                <a:ext uri="{FF2B5EF4-FFF2-40B4-BE49-F238E27FC236}">
                  <a16:creationId xmlns:a16="http://schemas.microsoft.com/office/drawing/2014/main" id="{76890C02-5854-3315-6F19-27C3AE5506E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8198750" y="3659198"/>
              <a:ext cx="943817" cy="1092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46">
              <a:extLst>
                <a:ext uri="{FF2B5EF4-FFF2-40B4-BE49-F238E27FC236}">
                  <a16:creationId xmlns:a16="http://schemas.microsoft.com/office/drawing/2014/main" id="{F1B7F8D4-8A57-D520-F668-9EBF8209689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554663" y="4283781"/>
              <a:ext cx="327178" cy="3049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9" name="Google Shape;579;p46">
            <a:extLst>
              <a:ext uri="{FF2B5EF4-FFF2-40B4-BE49-F238E27FC236}">
                <a16:creationId xmlns:a16="http://schemas.microsoft.com/office/drawing/2014/main" id="{153E796F-BC73-FE16-B740-0F6F73E52BB9}"/>
              </a:ext>
            </a:extLst>
          </p:cNvPr>
          <p:cNvGrpSpPr/>
          <p:nvPr/>
        </p:nvGrpSpPr>
        <p:grpSpPr>
          <a:xfrm>
            <a:off x="8010425" y="2872834"/>
            <a:ext cx="1320464" cy="941234"/>
            <a:chOff x="11238125" y="2257934"/>
            <a:chExt cx="1320464" cy="941234"/>
          </a:xfrm>
        </p:grpSpPr>
        <p:sp>
          <p:nvSpPr>
            <p:cNvPr id="580" name="Google Shape;580;p46">
              <a:extLst>
                <a:ext uri="{FF2B5EF4-FFF2-40B4-BE49-F238E27FC236}">
                  <a16:creationId xmlns:a16="http://schemas.microsoft.com/office/drawing/2014/main" id="{6C65C2E8-E6E2-F367-7D89-D2F02CB183C4}"/>
                </a:ext>
              </a:extLst>
            </p:cNvPr>
            <p:cNvSpPr/>
            <p:nvPr/>
          </p:nvSpPr>
          <p:spPr>
            <a:xfrm>
              <a:off x="11238125" y="2873741"/>
              <a:ext cx="1065274" cy="180997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1" name="Google Shape;581;p46">
              <a:extLst>
                <a:ext uri="{FF2B5EF4-FFF2-40B4-BE49-F238E27FC236}">
                  <a16:creationId xmlns:a16="http://schemas.microsoft.com/office/drawing/2014/main" id="{F4A8465B-9972-144A-A603-027384874970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940541">
              <a:off x="11314876" y="2405076"/>
              <a:ext cx="1178224" cy="6469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03474A90-064E-E4B5-BCD5-ED239C01F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248" y="4501041"/>
            <a:ext cx="66431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SEMANA 9 INSTRUCTIVO CAMPO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/>
              </a:rPr>
              <a:t>SEMÁNTICO.docx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94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50"/>
          <p:cNvGrpSpPr/>
          <p:nvPr/>
        </p:nvGrpSpPr>
        <p:grpSpPr>
          <a:xfrm>
            <a:off x="-381010" y="861250"/>
            <a:ext cx="5152051" cy="4282251"/>
            <a:chOff x="-381010" y="861250"/>
            <a:chExt cx="5152051" cy="4282251"/>
          </a:xfrm>
        </p:grpSpPr>
        <p:sp>
          <p:nvSpPr>
            <p:cNvPr id="620" name="Google Shape;620;p50"/>
            <p:cNvSpPr/>
            <p:nvPr/>
          </p:nvSpPr>
          <p:spPr>
            <a:xfrm>
              <a:off x="656076" y="939909"/>
              <a:ext cx="3325710" cy="2766888"/>
            </a:xfrm>
            <a:custGeom>
              <a:avLst/>
              <a:gdLst/>
              <a:ahLst/>
              <a:cxnLst/>
              <a:rect l="l" t="t" r="r" b="b"/>
              <a:pathLst>
                <a:path w="96762" h="80503" extrusionOk="0">
                  <a:moveTo>
                    <a:pt x="28708" y="0"/>
                  </a:moveTo>
                  <a:lnTo>
                    <a:pt x="27862" y="30"/>
                  </a:lnTo>
                  <a:lnTo>
                    <a:pt x="27046" y="61"/>
                  </a:lnTo>
                  <a:lnTo>
                    <a:pt x="26231" y="121"/>
                  </a:lnTo>
                  <a:lnTo>
                    <a:pt x="24568" y="302"/>
                  </a:lnTo>
                  <a:lnTo>
                    <a:pt x="24025" y="363"/>
                  </a:lnTo>
                  <a:lnTo>
                    <a:pt x="23481" y="393"/>
                  </a:lnTo>
                  <a:lnTo>
                    <a:pt x="22937" y="423"/>
                  </a:lnTo>
                  <a:lnTo>
                    <a:pt x="22665" y="484"/>
                  </a:lnTo>
                  <a:lnTo>
                    <a:pt x="22393" y="544"/>
                  </a:lnTo>
                  <a:lnTo>
                    <a:pt x="19915" y="1179"/>
                  </a:lnTo>
                  <a:lnTo>
                    <a:pt x="18676" y="1511"/>
                  </a:lnTo>
                  <a:lnTo>
                    <a:pt x="17437" y="1874"/>
                  </a:lnTo>
                  <a:lnTo>
                    <a:pt x="16712" y="2146"/>
                  </a:lnTo>
                  <a:lnTo>
                    <a:pt x="15986" y="2418"/>
                  </a:lnTo>
                  <a:lnTo>
                    <a:pt x="15261" y="2750"/>
                  </a:lnTo>
                  <a:lnTo>
                    <a:pt x="14566" y="3082"/>
                  </a:lnTo>
                  <a:lnTo>
                    <a:pt x="13901" y="3475"/>
                  </a:lnTo>
                  <a:lnTo>
                    <a:pt x="13206" y="3868"/>
                  </a:lnTo>
                  <a:lnTo>
                    <a:pt x="12541" y="4291"/>
                  </a:lnTo>
                  <a:lnTo>
                    <a:pt x="11877" y="4714"/>
                  </a:lnTo>
                  <a:lnTo>
                    <a:pt x="11182" y="5228"/>
                  </a:lnTo>
                  <a:lnTo>
                    <a:pt x="10517" y="5711"/>
                  </a:lnTo>
                  <a:lnTo>
                    <a:pt x="9882" y="6255"/>
                  </a:lnTo>
                  <a:lnTo>
                    <a:pt x="9248" y="6799"/>
                  </a:lnTo>
                  <a:lnTo>
                    <a:pt x="8643" y="7373"/>
                  </a:lnTo>
                  <a:lnTo>
                    <a:pt x="8069" y="7978"/>
                  </a:lnTo>
                  <a:lnTo>
                    <a:pt x="7525" y="8612"/>
                  </a:lnTo>
                  <a:lnTo>
                    <a:pt x="7011" y="9247"/>
                  </a:lnTo>
                  <a:lnTo>
                    <a:pt x="6346" y="10154"/>
                  </a:lnTo>
                  <a:lnTo>
                    <a:pt x="5742" y="11090"/>
                  </a:lnTo>
                  <a:lnTo>
                    <a:pt x="5138" y="11997"/>
                  </a:lnTo>
                  <a:lnTo>
                    <a:pt x="4805" y="12450"/>
                  </a:lnTo>
                  <a:lnTo>
                    <a:pt x="4473" y="12873"/>
                  </a:lnTo>
                  <a:lnTo>
                    <a:pt x="4141" y="13266"/>
                  </a:lnTo>
                  <a:lnTo>
                    <a:pt x="3838" y="13689"/>
                  </a:lnTo>
                  <a:lnTo>
                    <a:pt x="3294" y="14535"/>
                  </a:lnTo>
                  <a:lnTo>
                    <a:pt x="2267" y="16288"/>
                  </a:lnTo>
                  <a:lnTo>
                    <a:pt x="2176" y="16469"/>
                  </a:lnTo>
                  <a:lnTo>
                    <a:pt x="2086" y="16681"/>
                  </a:lnTo>
                  <a:lnTo>
                    <a:pt x="1995" y="17074"/>
                  </a:lnTo>
                  <a:lnTo>
                    <a:pt x="1904" y="17436"/>
                  </a:lnTo>
                  <a:lnTo>
                    <a:pt x="1844" y="17618"/>
                  </a:lnTo>
                  <a:lnTo>
                    <a:pt x="1753" y="17799"/>
                  </a:lnTo>
                  <a:lnTo>
                    <a:pt x="1511" y="18162"/>
                  </a:lnTo>
                  <a:lnTo>
                    <a:pt x="1330" y="18524"/>
                  </a:lnTo>
                  <a:lnTo>
                    <a:pt x="1149" y="18917"/>
                  </a:lnTo>
                  <a:lnTo>
                    <a:pt x="998" y="19310"/>
                  </a:lnTo>
                  <a:lnTo>
                    <a:pt x="756" y="20096"/>
                  </a:lnTo>
                  <a:lnTo>
                    <a:pt x="544" y="20912"/>
                  </a:lnTo>
                  <a:lnTo>
                    <a:pt x="363" y="21727"/>
                  </a:lnTo>
                  <a:lnTo>
                    <a:pt x="242" y="22513"/>
                  </a:lnTo>
                  <a:lnTo>
                    <a:pt x="121" y="23329"/>
                  </a:lnTo>
                  <a:lnTo>
                    <a:pt x="61" y="24115"/>
                  </a:lnTo>
                  <a:lnTo>
                    <a:pt x="31" y="24931"/>
                  </a:lnTo>
                  <a:lnTo>
                    <a:pt x="1" y="25747"/>
                  </a:lnTo>
                  <a:lnTo>
                    <a:pt x="31" y="26532"/>
                  </a:lnTo>
                  <a:lnTo>
                    <a:pt x="61" y="27348"/>
                  </a:lnTo>
                  <a:lnTo>
                    <a:pt x="121" y="27862"/>
                  </a:lnTo>
                  <a:lnTo>
                    <a:pt x="212" y="28376"/>
                  </a:lnTo>
                  <a:lnTo>
                    <a:pt x="303" y="28889"/>
                  </a:lnTo>
                  <a:lnTo>
                    <a:pt x="333" y="29433"/>
                  </a:lnTo>
                  <a:lnTo>
                    <a:pt x="333" y="29977"/>
                  </a:lnTo>
                  <a:lnTo>
                    <a:pt x="363" y="30521"/>
                  </a:lnTo>
                  <a:lnTo>
                    <a:pt x="424" y="31065"/>
                  </a:lnTo>
                  <a:lnTo>
                    <a:pt x="484" y="31579"/>
                  </a:lnTo>
                  <a:lnTo>
                    <a:pt x="575" y="32123"/>
                  </a:lnTo>
                  <a:lnTo>
                    <a:pt x="696" y="32636"/>
                  </a:lnTo>
                  <a:lnTo>
                    <a:pt x="968" y="33664"/>
                  </a:lnTo>
                  <a:lnTo>
                    <a:pt x="1300" y="34661"/>
                  </a:lnTo>
                  <a:lnTo>
                    <a:pt x="1663" y="35689"/>
                  </a:lnTo>
                  <a:lnTo>
                    <a:pt x="2086" y="36656"/>
                  </a:lnTo>
                  <a:lnTo>
                    <a:pt x="2569" y="37623"/>
                  </a:lnTo>
                  <a:lnTo>
                    <a:pt x="2781" y="38076"/>
                  </a:lnTo>
                  <a:lnTo>
                    <a:pt x="3053" y="38469"/>
                  </a:lnTo>
                  <a:lnTo>
                    <a:pt x="3325" y="38861"/>
                  </a:lnTo>
                  <a:lnTo>
                    <a:pt x="3597" y="39254"/>
                  </a:lnTo>
                  <a:lnTo>
                    <a:pt x="3899" y="39617"/>
                  </a:lnTo>
                  <a:lnTo>
                    <a:pt x="4231" y="39980"/>
                  </a:lnTo>
                  <a:lnTo>
                    <a:pt x="4926" y="40644"/>
                  </a:lnTo>
                  <a:lnTo>
                    <a:pt x="5077" y="40795"/>
                  </a:lnTo>
                  <a:lnTo>
                    <a:pt x="5198" y="40947"/>
                  </a:lnTo>
                  <a:lnTo>
                    <a:pt x="5289" y="41128"/>
                  </a:lnTo>
                  <a:lnTo>
                    <a:pt x="5349" y="41279"/>
                  </a:lnTo>
                  <a:lnTo>
                    <a:pt x="5349" y="41460"/>
                  </a:lnTo>
                  <a:lnTo>
                    <a:pt x="5349" y="41642"/>
                  </a:lnTo>
                  <a:lnTo>
                    <a:pt x="5289" y="41853"/>
                  </a:lnTo>
                  <a:lnTo>
                    <a:pt x="5198" y="42065"/>
                  </a:lnTo>
                  <a:lnTo>
                    <a:pt x="4715" y="43334"/>
                  </a:lnTo>
                  <a:lnTo>
                    <a:pt x="4292" y="44633"/>
                  </a:lnTo>
                  <a:lnTo>
                    <a:pt x="4080" y="45298"/>
                  </a:lnTo>
                  <a:lnTo>
                    <a:pt x="3929" y="45933"/>
                  </a:lnTo>
                  <a:lnTo>
                    <a:pt x="3778" y="46598"/>
                  </a:lnTo>
                  <a:lnTo>
                    <a:pt x="3657" y="47293"/>
                  </a:lnTo>
                  <a:lnTo>
                    <a:pt x="3627" y="47716"/>
                  </a:lnTo>
                  <a:lnTo>
                    <a:pt x="3597" y="48169"/>
                  </a:lnTo>
                  <a:lnTo>
                    <a:pt x="3566" y="48592"/>
                  </a:lnTo>
                  <a:lnTo>
                    <a:pt x="3536" y="49015"/>
                  </a:lnTo>
                  <a:lnTo>
                    <a:pt x="3445" y="49529"/>
                  </a:lnTo>
                  <a:lnTo>
                    <a:pt x="3385" y="50042"/>
                  </a:lnTo>
                  <a:lnTo>
                    <a:pt x="3355" y="50556"/>
                  </a:lnTo>
                  <a:lnTo>
                    <a:pt x="3325" y="51070"/>
                  </a:lnTo>
                  <a:lnTo>
                    <a:pt x="3355" y="51584"/>
                  </a:lnTo>
                  <a:lnTo>
                    <a:pt x="3385" y="52097"/>
                  </a:lnTo>
                  <a:lnTo>
                    <a:pt x="3415" y="52581"/>
                  </a:lnTo>
                  <a:lnTo>
                    <a:pt x="3476" y="53095"/>
                  </a:lnTo>
                  <a:lnTo>
                    <a:pt x="3657" y="54092"/>
                  </a:lnTo>
                  <a:lnTo>
                    <a:pt x="3929" y="55059"/>
                  </a:lnTo>
                  <a:lnTo>
                    <a:pt x="4231" y="56026"/>
                  </a:lnTo>
                  <a:lnTo>
                    <a:pt x="4594" y="56993"/>
                  </a:lnTo>
                  <a:lnTo>
                    <a:pt x="4956" y="57839"/>
                  </a:lnTo>
                  <a:lnTo>
                    <a:pt x="5349" y="58685"/>
                  </a:lnTo>
                  <a:lnTo>
                    <a:pt x="6165" y="60347"/>
                  </a:lnTo>
                  <a:lnTo>
                    <a:pt x="7042" y="62009"/>
                  </a:lnTo>
                  <a:lnTo>
                    <a:pt x="7888" y="63641"/>
                  </a:lnTo>
                  <a:lnTo>
                    <a:pt x="8250" y="64306"/>
                  </a:lnTo>
                  <a:lnTo>
                    <a:pt x="8643" y="64971"/>
                  </a:lnTo>
                  <a:lnTo>
                    <a:pt x="8855" y="65273"/>
                  </a:lnTo>
                  <a:lnTo>
                    <a:pt x="9096" y="65575"/>
                  </a:lnTo>
                  <a:lnTo>
                    <a:pt x="9338" y="65847"/>
                  </a:lnTo>
                  <a:lnTo>
                    <a:pt x="9640" y="66089"/>
                  </a:lnTo>
                  <a:lnTo>
                    <a:pt x="10184" y="66542"/>
                  </a:lnTo>
                  <a:lnTo>
                    <a:pt x="10728" y="67025"/>
                  </a:lnTo>
                  <a:lnTo>
                    <a:pt x="11756" y="68023"/>
                  </a:lnTo>
                  <a:lnTo>
                    <a:pt x="12753" y="69020"/>
                  </a:lnTo>
                  <a:lnTo>
                    <a:pt x="13780" y="70017"/>
                  </a:lnTo>
                  <a:lnTo>
                    <a:pt x="14143" y="70349"/>
                  </a:lnTo>
                  <a:lnTo>
                    <a:pt x="14536" y="70682"/>
                  </a:lnTo>
                  <a:lnTo>
                    <a:pt x="14929" y="70984"/>
                  </a:lnTo>
                  <a:lnTo>
                    <a:pt x="15322" y="71256"/>
                  </a:lnTo>
                  <a:lnTo>
                    <a:pt x="15745" y="71528"/>
                  </a:lnTo>
                  <a:lnTo>
                    <a:pt x="16168" y="71770"/>
                  </a:lnTo>
                  <a:lnTo>
                    <a:pt x="16591" y="71981"/>
                  </a:lnTo>
                  <a:lnTo>
                    <a:pt x="17044" y="72193"/>
                  </a:lnTo>
                  <a:lnTo>
                    <a:pt x="18948" y="72979"/>
                  </a:lnTo>
                  <a:lnTo>
                    <a:pt x="19885" y="73371"/>
                  </a:lnTo>
                  <a:lnTo>
                    <a:pt x="20791" y="73764"/>
                  </a:lnTo>
                  <a:lnTo>
                    <a:pt x="22604" y="74580"/>
                  </a:lnTo>
                  <a:lnTo>
                    <a:pt x="24417" y="75366"/>
                  </a:lnTo>
                  <a:lnTo>
                    <a:pt x="26261" y="76091"/>
                  </a:lnTo>
                  <a:lnTo>
                    <a:pt x="28104" y="76786"/>
                  </a:lnTo>
                  <a:lnTo>
                    <a:pt x="29011" y="77149"/>
                  </a:lnTo>
                  <a:lnTo>
                    <a:pt x="29494" y="77330"/>
                  </a:lnTo>
                  <a:lnTo>
                    <a:pt x="29978" y="77451"/>
                  </a:lnTo>
                  <a:lnTo>
                    <a:pt x="31881" y="77934"/>
                  </a:lnTo>
                  <a:lnTo>
                    <a:pt x="33785" y="78448"/>
                  </a:lnTo>
                  <a:lnTo>
                    <a:pt x="35719" y="78901"/>
                  </a:lnTo>
                  <a:lnTo>
                    <a:pt x="36686" y="79113"/>
                  </a:lnTo>
                  <a:lnTo>
                    <a:pt x="37653" y="79264"/>
                  </a:lnTo>
                  <a:lnTo>
                    <a:pt x="39436" y="79566"/>
                  </a:lnTo>
                  <a:lnTo>
                    <a:pt x="40343" y="79687"/>
                  </a:lnTo>
                  <a:lnTo>
                    <a:pt x="41219" y="79778"/>
                  </a:lnTo>
                  <a:lnTo>
                    <a:pt x="42065" y="79838"/>
                  </a:lnTo>
                  <a:lnTo>
                    <a:pt x="42911" y="79929"/>
                  </a:lnTo>
                  <a:lnTo>
                    <a:pt x="44573" y="80110"/>
                  </a:lnTo>
                  <a:lnTo>
                    <a:pt x="46115" y="80231"/>
                  </a:lnTo>
                  <a:lnTo>
                    <a:pt x="47656" y="80322"/>
                  </a:lnTo>
                  <a:lnTo>
                    <a:pt x="50708" y="80503"/>
                  </a:lnTo>
                  <a:lnTo>
                    <a:pt x="51040" y="80503"/>
                  </a:lnTo>
                  <a:lnTo>
                    <a:pt x="51342" y="80473"/>
                  </a:lnTo>
                  <a:lnTo>
                    <a:pt x="51977" y="80352"/>
                  </a:lnTo>
                  <a:lnTo>
                    <a:pt x="52612" y="80261"/>
                  </a:lnTo>
                  <a:lnTo>
                    <a:pt x="53246" y="80261"/>
                  </a:lnTo>
                  <a:lnTo>
                    <a:pt x="53669" y="80291"/>
                  </a:lnTo>
                  <a:lnTo>
                    <a:pt x="54062" y="80291"/>
                  </a:lnTo>
                  <a:lnTo>
                    <a:pt x="54455" y="80261"/>
                  </a:lnTo>
                  <a:lnTo>
                    <a:pt x="54848" y="80231"/>
                  </a:lnTo>
                  <a:lnTo>
                    <a:pt x="55603" y="80110"/>
                  </a:lnTo>
                  <a:lnTo>
                    <a:pt x="56389" y="79929"/>
                  </a:lnTo>
                  <a:lnTo>
                    <a:pt x="58686" y="79415"/>
                  </a:lnTo>
                  <a:lnTo>
                    <a:pt x="59834" y="79143"/>
                  </a:lnTo>
                  <a:lnTo>
                    <a:pt x="60982" y="78811"/>
                  </a:lnTo>
                  <a:lnTo>
                    <a:pt x="62131" y="78478"/>
                  </a:lnTo>
                  <a:lnTo>
                    <a:pt x="63279" y="78116"/>
                  </a:lnTo>
                  <a:lnTo>
                    <a:pt x="64397" y="77693"/>
                  </a:lnTo>
                  <a:lnTo>
                    <a:pt x="65485" y="77239"/>
                  </a:lnTo>
                  <a:lnTo>
                    <a:pt x="66391" y="76847"/>
                  </a:lnTo>
                  <a:lnTo>
                    <a:pt x="67298" y="76484"/>
                  </a:lnTo>
                  <a:lnTo>
                    <a:pt x="69111" y="75789"/>
                  </a:lnTo>
                  <a:lnTo>
                    <a:pt x="70924" y="75094"/>
                  </a:lnTo>
                  <a:lnTo>
                    <a:pt x="72737" y="74369"/>
                  </a:lnTo>
                  <a:lnTo>
                    <a:pt x="74097" y="73764"/>
                  </a:lnTo>
                  <a:lnTo>
                    <a:pt x="75457" y="73160"/>
                  </a:lnTo>
                  <a:lnTo>
                    <a:pt x="76122" y="72827"/>
                  </a:lnTo>
                  <a:lnTo>
                    <a:pt x="76787" y="72495"/>
                  </a:lnTo>
                  <a:lnTo>
                    <a:pt x="77421" y="72102"/>
                  </a:lnTo>
                  <a:lnTo>
                    <a:pt x="78026" y="71679"/>
                  </a:lnTo>
                  <a:lnTo>
                    <a:pt x="79114" y="70863"/>
                  </a:lnTo>
                  <a:lnTo>
                    <a:pt x="80202" y="70017"/>
                  </a:lnTo>
                  <a:lnTo>
                    <a:pt x="81259" y="69171"/>
                  </a:lnTo>
                  <a:lnTo>
                    <a:pt x="82317" y="68295"/>
                  </a:lnTo>
                  <a:lnTo>
                    <a:pt x="82861" y="67811"/>
                  </a:lnTo>
                  <a:lnTo>
                    <a:pt x="83374" y="67328"/>
                  </a:lnTo>
                  <a:lnTo>
                    <a:pt x="83888" y="66844"/>
                  </a:lnTo>
                  <a:lnTo>
                    <a:pt x="84372" y="66330"/>
                  </a:lnTo>
                  <a:lnTo>
                    <a:pt x="84855" y="65786"/>
                  </a:lnTo>
                  <a:lnTo>
                    <a:pt x="85278" y="65243"/>
                  </a:lnTo>
                  <a:lnTo>
                    <a:pt x="85701" y="64668"/>
                  </a:lnTo>
                  <a:lnTo>
                    <a:pt x="86094" y="64064"/>
                  </a:lnTo>
                  <a:lnTo>
                    <a:pt x="86608" y="63248"/>
                  </a:lnTo>
                  <a:lnTo>
                    <a:pt x="87152" y="62462"/>
                  </a:lnTo>
                  <a:lnTo>
                    <a:pt x="87726" y="61707"/>
                  </a:lnTo>
                  <a:lnTo>
                    <a:pt x="88361" y="60951"/>
                  </a:lnTo>
                  <a:lnTo>
                    <a:pt x="88874" y="60317"/>
                  </a:lnTo>
                  <a:lnTo>
                    <a:pt x="89388" y="59652"/>
                  </a:lnTo>
                  <a:lnTo>
                    <a:pt x="89841" y="58927"/>
                  </a:lnTo>
                  <a:lnTo>
                    <a:pt x="90264" y="58232"/>
                  </a:lnTo>
                  <a:lnTo>
                    <a:pt x="90687" y="57476"/>
                  </a:lnTo>
                  <a:lnTo>
                    <a:pt x="91050" y="56721"/>
                  </a:lnTo>
                  <a:lnTo>
                    <a:pt x="91382" y="55965"/>
                  </a:lnTo>
                  <a:lnTo>
                    <a:pt x="91715" y="55180"/>
                  </a:lnTo>
                  <a:lnTo>
                    <a:pt x="91957" y="54515"/>
                  </a:lnTo>
                  <a:lnTo>
                    <a:pt x="92168" y="53850"/>
                  </a:lnTo>
                  <a:lnTo>
                    <a:pt x="92591" y="52520"/>
                  </a:lnTo>
                  <a:lnTo>
                    <a:pt x="93317" y="49831"/>
                  </a:lnTo>
                  <a:lnTo>
                    <a:pt x="93921" y="47746"/>
                  </a:lnTo>
                  <a:lnTo>
                    <a:pt x="94193" y="46718"/>
                  </a:lnTo>
                  <a:lnTo>
                    <a:pt x="94284" y="46205"/>
                  </a:lnTo>
                  <a:lnTo>
                    <a:pt x="94374" y="45661"/>
                  </a:lnTo>
                  <a:lnTo>
                    <a:pt x="94465" y="44996"/>
                  </a:lnTo>
                  <a:lnTo>
                    <a:pt x="94586" y="44301"/>
                  </a:lnTo>
                  <a:lnTo>
                    <a:pt x="94737" y="43636"/>
                  </a:lnTo>
                  <a:lnTo>
                    <a:pt x="94918" y="42971"/>
                  </a:lnTo>
                  <a:lnTo>
                    <a:pt x="95311" y="41672"/>
                  </a:lnTo>
                  <a:lnTo>
                    <a:pt x="95734" y="40372"/>
                  </a:lnTo>
                  <a:lnTo>
                    <a:pt x="95976" y="39708"/>
                  </a:lnTo>
                  <a:lnTo>
                    <a:pt x="96187" y="39043"/>
                  </a:lnTo>
                  <a:lnTo>
                    <a:pt x="96369" y="38378"/>
                  </a:lnTo>
                  <a:lnTo>
                    <a:pt x="96520" y="37713"/>
                  </a:lnTo>
                  <a:lnTo>
                    <a:pt x="96641" y="37018"/>
                  </a:lnTo>
                  <a:lnTo>
                    <a:pt x="96731" y="36323"/>
                  </a:lnTo>
                  <a:lnTo>
                    <a:pt x="96761" y="35628"/>
                  </a:lnTo>
                  <a:lnTo>
                    <a:pt x="96761" y="34903"/>
                  </a:lnTo>
                  <a:lnTo>
                    <a:pt x="96731" y="34178"/>
                  </a:lnTo>
                  <a:lnTo>
                    <a:pt x="96701" y="33452"/>
                  </a:lnTo>
                  <a:lnTo>
                    <a:pt x="96641" y="32727"/>
                  </a:lnTo>
                  <a:lnTo>
                    <a:pt x="96520" y="32002"/>
                  </a:lnTo>
                  <a:lnTo>
                    <a:pt x="96399" y="31307"/>
                  </a:lnTo>
                  <a:lnTo>
                    <a:pt x="96248" y="30582"/>
                  </a:lnTo>
                  <a:lnTo>
                    <a:pt x="95915" y="29131"/>
                  </a:lnTo>
                  <a:lnTo>
                    <a:pt x="95704" y="28406"/>
                  </a:lnTo>
                  <a:lnTo>
                    <a:pt x="95432" y="27681"/>
                  </a:lnTo>
                  <a:lnTo>
                    <a:pt x="95130" y="26955"/>
                  </a:lnTo>
                  <a:lnTo>
                    <a:pt x="94827" y="26260"/>
                  </a:lnTo>
                  <a:lnTo>
                    <a:pt x="94495" y="25565"/>
                  </a:lnTo>
                  <a:lnTo>
                    <a:pt x="94223" y="24870"/>
                  </a:lnTo>
                  <a:lnTo>
                    <a:pt x="93951" y="24145"/>
                  </a:lnTo>
                  <a:lnTo>
                    <a:pt x="93740" y="23420"/>
                  </a:lnTo>
                  <a:lnTo>
                    <a:pt x="93679" y="23208"/>
                  </a:lnTo>
                  <a:lnTo>
                    <a:pt x="93588" y="22997"/>
                  </a:lnTo>
                  <a:lnTo>
                    <a:pt x="93347" y="22574"/>
                  </a:lnTo>
                  <a:lnTo>
                    <a:pt x="93105" y="22181"/>
                  </a:lnTo>
                  <a:lnTo>
                    <a:pt x="93014" y="21969"/>
                  </a:lnTo>
                  <a:lnTo>
                    <a:pt x="92924" y="21758"/>
                  </a:lnTo>
                  <a:lnTo>
                    <a:pt x="92773" y="21395"/>
                  </a:lnTo>
                  <a:lnTo>
                    <a:pt x="92621" y="21093"/>
                  </a:lnTo>
                  <a:lnTo>
                    <a:pt x="92289" y="20458"/>
                  </a:lnTo>
                  <a:lnTo>
                    <a:pt x="91926" y="19824"/>
                  </a:lnTo>
                  <a:lnTo>
                    <a:pt x="91564" y="19189"/>
                  </a:lnTo>
                  <a:lnTo>
                    <a:pt x="91020" y="18011"/>
                  </a:lnTo>
                  <a:lnTo>
                    <a:pt x="90446" y="16832"/>
                  </a:lnTo>
                  <a:lnTo>
                    <a:pt x="90144" y="16288"/>
                  </a:lnTo>
                  <a:lnTo>
                    <a:pt x="89811" y="15714"/>
                  </a:lnTo>
                  <a:lnTo>
                    <a:pt x="89418" y="15170"/>
                  </a:lnTo>
                  <a:lnTo>
                    <a:pt x="89025" y="14656"/>
                  </a:lnTo>
                  <a:lnTo>
                    <a:pt x="88270" y="13719"/>
                  </a:lnTo>
                  <a:lnTo>
                    <a:pt x="87545" y="12783"/>
                  </a:lnTo>
                  <a:lnTo>
                    <a:pt x="87182" y="12329"/>
                  </a:lnTo>
                  <a:lnTo>
                    <a:pt x="86789" y="11876"/>
                  </a:lnTo>
                  <a:lnTo>
                    <a:pt x="86366" y="11423"/>
                  </a:lnTo>
                  <a:lnTo>
                    <a:pt x="85943" y="11030"/>
                  </a:lnTo>
                  <a:lnTo>
                    <a:pt x="84825" y="10033"/>
                  </a:lnTo>
                  <a:lnTo>
                    <a:pt x="83707" y="9005"/>
                  </a:lnTo>
                  <a:lnTo>
                    <a:pt x="83163" y="8492"/>
                  </a:lnTo>
                  <a:lnTo>
                    <a:pt x="82589" y="8008"/>
                  </a:lnTo>
                  <a:lnTo>
                    <a:pt x="82015" y="7555"/>
                  </a:lnTo>
                  <a:lnTo>
                    <a:pt x="81440" y="7102"/>
                  </a:lnTo>
                  <a:lnTo>
                    <a:pt x="80836" y="6678"/>
                  </a:lnTo>
                  <a:lnTo>
                    <a:pt x="80202" y="6286"/>
                  </a:lnTo>
                  <a:lnTo>
                    <a:pt x="79567" y="5893"/>
                  </a:lnTo>
                  <a:lnTo>
                    <a:pt x="78902" y="5530"/>
                  </a:lnTo>
                  <a:lnTo>
                    <a:pt x="78207" y="5168"/>
                  </a:lnTo>
                  <a:lnTo>
                    <a:pt x="77452" y="4865"/>
                  </a:lnTo>
                  <a:lnTo>
                    <a:pt x="75971" y="4261"/>
                  </a:lnTo>
                  <a:lnTo>
                    <a:pt x="74490" y="3687"/>
                  </a:lnTo>
                  <a:lnTo>
                    <a:pt x="73735" y="3354"/>
                  </a:lnTo>
                  <a:lnTo>
                    <a:pt x="73009" y="3052"/>
                  </a:lnTo>
                  <a:lnTo>
                    <a:pt x="72526" y="2841"/>
                  </a:lnTo>
                  <a:lnTo>
                    <a:pt x="72042" y="2629"/>
                  </a:lnTo>
                  <a:lnTo>
                    <a:pt x="71559" y="2478"/>
                  </a:lnTo>
                  <a:lnTo>
                    <a:pt x="71045" y="2297"/>
                  </a:lnTo>
                  <a:lnTo>
                    <a:pt x="70531" y="2176"/>
                  </a:lnTo>
                  <a:lnTo>
                    <a:pt x="70018" y="2055"/>
                  </a:lnTo>
                  <a:lnTo>
                    <a:pt x="69504" y="1964"/>
                  </a:lnTo>
                  <a:lnTo>
                    <a:pt x="68990" y="1904"/>
                  </a:lnTo>
                  <a:lnTo>
                    <a:pt x="68356" y="1874"/>
                  </a:lnTo>
                  <a:lnTo>
                    <a:pt x="67751" y="1843"/>
                  </a:lnTo>
                  <a:lnTo>
                    <a:pt x="63370" y="1843"/>
                  </a:lnTo>
                  <a:lnTo>
                    <a:pt x="62735" y="1783"/>
                  </a:lnTo>
                  <a:lnTo>
                    <a:pt x="61859" y="1662"/>
                  </a:lnTo>
                  <a:lnTo>
                    <a:pt x="61012" y="1602"/>
                  </a:lnTo>
                  <a:lnTo>
                    <a:pt x="60166" y="1602"/>
                  </a:lnTo>
                  <a:lnTo>
                    <a:pt x="59320" y="1662"/>
                  </a:lnTo>
                  <a:lnTo>
                    <a:pt x="58474" y="1753"/>
                  </a:lnTo>
                  <a:lnTo>
                    <a:pt x="57628" y="1904"/>
                  </a:lnTo>
                  <a:lnTo>
                    <a:pt x="56812" y="2115"/>
                  </a:lnTo>
                  <a:lnTo>
                    <a:pt x="55966" y="2387"/>
                  </a:lnTo>
                  <a:lnTo>
                    <a:pt x="55271" y="2690"/>
                  </a:lnTo>
                  <a:lnTo>
                    <a:pt x="54606" y="3022"/>
                  </a:lnTo>
                  <a:lnTo>
                    <a:pt x="53941" y="3415"/>
                  </a:lnTo>
                  <a:lnTo>
                    <a:pt x="53337" y="3838"/>
                  </a:lnTo>
                  <a:lnTo>
                    <a:pt x="52098" y="4714"/>
                  </a:lnTo>
                  <a:lnTo>
                    <a:pt x="50889" y="5591"/>
                  </a:lnTo>
                  <a:lnTo>
                    <a:pt x="50617" y="5772"/>
                  </a:lnTo>
                  <a:lnTo>
                    <a:pt x="50496" y="5832"/>
                  </a:lnTo>
                  <a:lnTo>
                    <a:pt x="50375" y="5893"/>
                  </a:lnTo>
                  <a:lnTo>
                    <a:pt x="50103" y="5893"/>
                  </a:lnTo>
                  <a:lnTo>
                    <a:pt x="49952" y="5832"/>
                  </a:lnTo>
                  <a:lnTo>
                    <a:pt x="49801" y="5742"/>
                  </a:lnTo>
                  <a:lnTo>
                    <a:pt x="48895" y="5168"/>
                  </a:lnTo>
                  <a:lnTo>
                    <a:pt x="47988" y="4624"/>
                  </a:lnTo>
                  <a:lnTo>
                    <a:pt x="47051" y="4140"/>
                  </a:lnTo>
                  <a:lnTo>
                    <a:pt x="46084" y="3657"/>
                  </a:lnTo>
                  <a:lnTo>
                    <a:pt x="45148" y="3234"/>
                  </a:lnTo>
                  <a:lnTo>
                    <a:pt x="44150" y="2841"/>
                  </a:lnTo>
                  <a:lnTo>
                    <a:pt x="43153" y="2478"/>
                  </a:lnTo>
                  <a:lnTo>
                    <a:pt x="42126" y="2146"/>
                  </a:lnTo>
                  <a:lnTo>
                    <a:pt x="41219" y="1874"/>
                  </a:lnTo>
                  <a:lnTo>
                    <a:pt x="40313" y="1662"/>
                  </a:lnTo>
                  <a:lnTo>
                    <a:pt x="39376" y="1451"/>
                  </a:lnTo>
                  <a:lnTo>
                    <a:pt x="38469" y="1269"/>
                  </a:lnTo>
                  <a:lnTo>
                    <a:pt x="36596" y="967"/>
                  </a:lnTo>
                  <a:lnTo>
                    <a:pt x="34752" y="665"/>
                  </a:lnTo>
                  <a:lnTo>
                    <a:pt x="34299" y="604"/>
                  </a:lnTo>
                  <a:lnTo>
                    <a:pt x="33846" y="574"/>
                  </a:lnTo>
                  <a:lnTo>
                    <a:pt x="32969" y="514"/>
                  </a:lnTo>
                  <a:lnTo>
                    <a:pt x="32063" y="423"/>
                  </a:lnTo>
                  <a:lnTo>
                    <a:pt x="31609" y="363"/>
                  </a:lnTo>
                  <a:lnTo>
                    <a:pt x="31156" y="272"/>
                  </a:lnTo>
                  <a:lnTo>
                    <a:pt x="30340" y="151"/>
                  </a:lnTo>
                  <a:lnTo>
                    <a:pt x="29524" y="61"/>
                  </a:lnTo>
                  <a:lnTo>
                    <a:pt x="28708" y="0"/>
                  </a:lnTo>
                  <a:close/>
                </a:path>
              </a:pathLst>
            </a:custGeom>
            <a:solidFill>
              <a:srgbClr val="CCF6EB">
                <a:alpha val="28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21" name="Google Shape;621;p5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-381010" y="3700451"/>
              <a:ext cx="5152051" cy="14430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2" name="Google Shape;622;p50"/>
            <p:cNvGrpSpPr/>
            <p:nvPr/>
          </p:nvGrpSpPr>
          <p:grpSpPr>
            <a:xfrm>
              <a:off x="1329400" y="861250"/>
              <a:ext cx="2559401" cy="3548160"/>
              <a:chOff x="872200" y="861250"/>
              <a:chExt cx="2559401" cy="3548160"/>
            </a:xfrm>
          </p:grpSpPr>
          <p:sp>
            <p:nvSpPr>
              <p:cNvPr id="623" name="Google Shape;623;p50"/>
              <p:cNvSpPr/>
              <p:nvPr/>
            </p:nvSpPr>
            <p:spPr>
              <a:xfrm>
                <a:off x="1134175" y="4131200"/>
                <a:ext cx="1656437" cy="278209"/>
              </a:xfrm>
              <a:custGeom>
                <a:avLst/>
                <a:gdLst/>
                <a:ahLst/>
                <a:cxnLst/>
                <a:rect l="l" t="t" r="r" b="b"/>
                <a:pathLst>
                  <a:path w="131151" h="19462" extrusionOk="0">
                    <a:moveTo>
                      <a:pt x="57870" y="0"/>
                    </a:moveTo>
                    <a:lnTo>
                      <a:pt x="56450" y="30"/>
                    </a:lnTo>
                    <a:lnTo>
                      <a:pt x="55060" y="121"/>
                    </a:lnTo>
                    <a:lnTo>
                      <a:pt x="53640" y="212"/>
                    </a:lnTo>
                    <a:lnTo>
                      <a:pt x="52249" y="363"/>
                    </a:lnTo>
                    <a:lnTo>
                      <a:pt x="49439" y="665"/>
                    </a:lnTo>
                    <a:lnTo>
                      <a:pt x="46659" y="967"/>
                    </a:lnTo>
                    <a:lnTo>
                      <a:pt x="45934" y="1028"/>
                    </a:lnTo>
                    <a:lnTo>
                      <a:pt x="45178" y="1058"/>
                    </a:lnTo>
                    <a:lnTo>
                      <a:pt x="44483" y="1149"/>
                    </a:lnTo>
                    <a:lnTo>
                      <a:pt x="43788" y="1239"/>
                    </a:lnTo>
                    <a:lnTo>
                      <a:pt x="42912" y="1420"/>
                    </a:lnTo>
                    <a:lnTo>
                      <a:pt x="42035" y="1541"/>
                    </a:lnTo>
                    <a:lnTo>
                      <a:pt x="41159" y="1602"/>
                    </a:lnTo>
                    <a:lnTo>
                      <a:pt x="39195" y="1602"/>
                    </a:lnTo>
                    <a:lnTo>
                      <a:pt x="38107" y="1632"/>
                    </a:lnTo>
                    <a:lnTo>
                      <a:pt x="37019" y="1692"/>
                    </a:lnTo>
                    <a:lnTo>
                      <a:pt x="35931" y="1753"/>
                    </a:lnTo>
                    <a:lnTo>
                      <a:pt x="34662" y="1813"/>
                    </a:lnTo>
                    <a:lnTo>
                      <a:pt x="33393" y="1904"/>
                    </a:lnTo>
                    <a:lnTo>
                      <a:pt x="30854" y="2146"/>
                    </a:lnTo>
                    <a:lnTo>
                      <a:pt x="30129" y="2206"/>
                    </a:lnTo>
                    <a:lnTo>
                      <a:pt x="29404" y="2267"/>
                    </a:lnTo>
                    <a:lnTo>
                      <a:pt x="27923" y="2327"/>
                    </a:lnTo>
                    <a:lnTo>
                      <a:pt x="26473" y="2418"/>
                    </a:lnTo>
                    <a:lnTo>
                      <a:pt x="25747" y="2478"/>
                    </a:lnTo>
                    <a:lnTo>
                      <a:pt x="24992" y="2569"/>
                    </a:lnTo>
                    <a:lnTo>
                      <a:pt x="23693" y="2750"/>
                    </a:lnTo>
                    <a:lnTo>
                      <a:pt x="22423" y="2962"/>
                    </a:lnTo>
                    <a:lnTo>
                      <a:pt x="21154" y="3173"/>
                    </a:lnTo>
                    <a:lnTo>
                      <a:pt x="19885" y="3415"/>
                    </a:lnTo>
                    <a:lnTo>
                      <a:pt x="19220" y="3566"/>
                    </a:lnTo>
                    <a:lnTo>
                      <a:pt x="18586" y="3747"/>
                    </a:lnTo>
                    <a:lnTo>
                      <a:pt x="17316" y="4140"/>
                    </a:lnTo>
                    <a:lnTo>
                      <a:pt x="14869" y="4986"/>
                    </a:lnTo>
                    <a:lnTo>
                      <a:pt x="14023" y="5228"/>
                    </a:lnTo>
                    <a:lnTo>
                      <a:pt x="13176" y="5440"/>
                    </a:lnTo>
                    <a:lnTo>
                      <a:pt x="12330" y="5681"/>
                    </a:lnTo>
                    <a:lnTo>
                      <a:pt x="11484" y="5923"/>
                    </a:lnTo>
                    <a:lnTo>
                      <a:pt x="10940" y="6104"/>
                    </a:lnTo>
                    <a:lnTo>
                      <a:pt x="10396" y="6255"/>
                    </a:lnTo>
                    <a:lnTo>
                      <a:pt x="9278" y="6558"/>
                    </a:lnTo>
                    <a:lnTo>
                      <a:pt x="8190" y="6860"/>
                    </a:lnTo>
                    <a:lnTo>
                      <a:pt x="7646" y="7041"/>
                    </a:lnTo>
                    <a:lnTo>
                      <a:pt x="7133" y="7253"/>
                    </a:lnTo>
                    <a:lnTo>
                      <a:pt x="7042" y="7283"/>
                    </a:lnTo>
                    <a:lnTo>
                      <a:pt x="6921" y="7283"/>
                    </a:lnTo>
                    <a:lnTo>
                      <a:pt x="6710" y="7313"/>
                    </a:lnTo>
                    <a:lnTo>
                      <a:pt x="6498" y="7313"/>
                    </a:lnTo>
                    <a:lnTo>
                      <a:pt x="6377" y="7343"/>
                    </a:lnTo>
                    <a:lnTo>
                      <a:pt x="6256" y="7404"/>
                    </a:lnTo>
                    <a:lnTo>
                      <a:pt x="5440" y="7887"/>
                    </a:lnTo>
                    <a:lnTo>
                      <a:pt x="4685" y="8431"/>
                    </a:lnTo>
                    <a:lnTo>
                      <a:pt x="3929" y="8975"/>
                    </a:lnTo>
                    <a:lnTo>
                      <a:pt x="3234" y="9549"/>
                    </a:lnTo>
                    <a:lnTo>
                      <a:pt x="3083" y="9640"/>
                    </a:lnTo>
                    <a:lnTo>
                      <a:pt x="2932" y="9731"/>
                    </a:lnTo>
                    <a:lnTo>
                      <a:pt x="2630" y="9882"/>
                    </a:lnTo>
                    <a:lnTo>
                      <a:pt x="2479" y="9942"/>
                    </a:lnTo>
                    <a:lnTo>
                      <a:pt x="2328" y="10033"/>
                    </a:lnTo>
                    <a:lnTo>
                      <a:pt x="2237" y="10154"/>
                    </a:lnTo>
                    <a:lnTo>
                      <a:pt x="2146" y="10275"/>
                    </a:lnTo>
                    <a:lnTo>
                      <a:pt x="1995" y="10607"/>
                    </a:lnTo>
                    <a:lnTo>
                      <a:pt x="1784" y="10909"/>
                    </a:lnTo>
                    <a:lnTo>
                      <a:pt x="1603" y="11211"/>
                    </a:lnTo>
                    <a:lnTo>
                      <a:pt x="1361" y="11483"/>
                    </a:lnTo>
                    <a:lnTo>
                      <a:pt x="877" y="12057"/>
                    </a:lnTo>
                    <a:lnTo>
                      <a:pt x="394" y="12632"/>
                    </a:lnTo>
                    <a:lnTo>
                      <a:pt x="212" y="12934"/>
                    </a:lnTo>
                    <a:lnTo>
                      <a:pt x="61" y="13236"/>
                    </a:lnTo>
                    <a:lnTo>
                      <a:pt x="1" y="13387"/>
                    </a:lnTo>
                    <a:lnTo>
                      <a:pt x="1" y="13538"/>
                    </a:lnTo>
                    <a:lnTo>
                      <a:pt x="1" y="13689"/>
                    </a:lnTo>
                    <a:lnTo>
                      <a:pt x="31" y="13840"/>
                    </a:lnTo>
                    <a:lnTo>
                      <a:pt x="182" y="14324"/>
                    </a:lnTo>
                    <a:lnTo>
                      <a:pt x="424" y="14777"/>
                    </a:lnTo>
                    <a:lnTo>
                      <a:pt x="696" y="15200"/>
                    </a:lnTo>
                    <a:lnTo>
                      <a:pt x="1059" y="15593"/>
                    </a:lnTo>
                    <a:lnTo>
                      <a:pt x="1451" y="15956"/>
                    </a:lnTo>
                    <a:lnTo>
                      <a:pt x="1905" y="16318"/>
                    </a:lnTo>
                    <a:lnTo>
                      <a:pt x="2388" y="16621"/>
                    </a:lnTo>
                    <a:lnTo>
                      <a:pt x="2962" y="16923"/>
                    </a:lnTo>
                    <a:lnTo>
                      <a:pt x="3567" y="17195"/>
                    </a:lnTo>
                    <a:lnTo>
                      <a:pt x="4201" y="17406"/>
                    </a:lnTo>
                    <a:lnTo>
                      <a:pt x="4866" y="17588"/>
                    </a:lnTo>
                    <a:lnTo>
                      <a:pt x="5531" y="17708"/>
                    </a:lnTo>
                    <a:lnTo>
                      <a:pt x="6226" y="17829"/>
                    </a:lnTo>
                    <a:lnTo>
                      <a:pt x="6921" y="17920"/>
                    </a:lnTo>
                    <a:lnTo>
                      <a:pt x="7616" y="17980"/>
                    </a:lnTo>
                    <a:lnTo>
                      <a:pt x="8341" y="18011"/>
                    </a:lnTo>
                    <a:lnTo>
                      <a:pt x="10215" y="18101"/>
                    </a:lnTo>
                    <a:lnTo>
                      <a:pt x="12149" y="18192"/>
                    </a:lnTo>
                    <a:lnTo>
                      <a:pt x="14023" y="18252"/>
                    </a:lnTo>
                    <a:lnTo>
                      <a:pt x="15926" y="18373"/>
                    </a:lnTo>
                    <a:lnTo>
                      <a:pt x="18555" y="18524"/>
                    </a:lnTo>
                    <a:lnTo>
                      <a:pt x="21184" y="18615"/>
                    </a:lnTo>
                    <a:lnTo>
                      <a:pt x="23813" y="18706"/>
                    </a:lnTo>
                    <a:lnTo>
                      <a:pt x="26473" y="18827"/>
                    </a:lnTo>
                    <a:lnTo>
                      <a:pt x="28256" y="18917"/>
                    </a:lnTo>
                    <a:lnTo>
                      <a:pt x="30069" y="19038"/>
                    </a:lnTo>
                    <a:lnTo>
                      <a:pt x="31852" y="19189"/>
                    </a:lnTo>
                    <a:lnTo>
                      <a:pt x="32728" y="19310"/>
                    </a:lnTo>
                    <a:lnTo>
                      <a:pt x="33635" y="19431"/>
                    </a:lnTo>
                    <a:lnTo>
                      <a:pt x="33665" y="19280"/>
                    </a:lnTo>
                    <a:lnTo>
                      <a:pt x="33725" y="19250"/>
                    </a:lnTo>
                    <a:lnTo>
                      <a:pt x="33816" y="19219"/>
                    </a:lnTo>
                    <a:lnTo>
                      <a:pt x="33876" y="19250"/>
                    </a:lnTo>
                    <a:lnTo>
                      <a:pt x="33907" y="19280"/>
                    </a:lnTo>
                    <a:lnTo>
                      <a:pt x="33997" y="19370"/>
                    </a:lnTo>
                    <a:lnTo>
                      <a:pt x="34451" y="19280"/>
                    </a:lnTo>
                    <a:lnTo>
                      <a:pt x="35901" y="19280"/>
                    </a:lnTo>
                    <a:lnTo>
                      <a:pt x="36233" y="19219"/>
                    </a:lnTo>
                    <a:lnTo>
                      <a:pt x="36566" y="19189"/>
                    </a:lnTo>
                    <a:lnTo>
                      <a:pt x="36868" y="19219"/>
                    </a:lnTo>
                    <a:lnTo>
                      <a:pt x="37170" y="19250"/>
                    </a:lnTo>
                    <a:lnTo>
                      <a:pt x="37805" y="19370"/>
                    </a:lnTo>
                    <a:lnTo>
                      <a:pt x="38137" y="19431"/>
                    </a:lnTo>
                    <a:lnTo>
                      <a:pt x="38470" y="19431"/>
                    </a:lnTo>
                    <a:lnTo>
                      <a:pt x="39044" y="19370"/>
                    </a:lnTo>
                    <a:lnTo>
                      <a:pt x="39618" y="19310"/>
                    </a:lnTo>
                    <a:lnTo>
                      <a:pt x="40192" y="19250"/>
                    </a:lnTo>
                    <a:lnTo>
                      <a:pt x="40494" y="19250"/>
                    </a:lnTo>
                    <a:lnTo>
                      <a:pt x="40766" y="19280"/>
                    </a:lnTo>
                    <a:lnTo>
                      <a:pt x="41492" y="19340"/>
                    </a:lnTo>
                    <a:lnTo>
                      <a:pt x="42217" y="19370"/>
                    </a:lnTo>
                    <a:lnTo>
                      <a:pt x="42942" y="19370"/>
                    </a:lnTo>
                    <a:lnTo>
                      <a:pt x="43667" y="19340"/>
                    </a:lnTo>
                    <a:lnTo>
                      <a:pt x="45088" y="19280"/>
                    </a:lnTo>
                    <a:lnTo>
                      <a:pt x="46538" y="19219"/>
                    </a:lnTo>
                    <a:lnTo>
                      <a:pt x="47354" y="19189"/>
                    </a:lnTo>
                    <a:lnTo>
                      <a:pt x="48170" y="19129"/>
                    </a:lnTo>
                    <a:lnTo>
                      <a:pt x="48986" y="19098"/>
                    </a:lnTo>
                    <a:lnTo>
                      <a:pt x="49379" y="19129"/>
                    </a:lnTo>
                    <a:lnTo>
                      <a:pt x="49771" y="19159"/>
                    </a:lnTo>
                    <a:lnTo>
                      <a:pt x="50346" y="19219"/>
                    </a:lnTo>
                    <a:lnTo>
                      <a:pt x="50920" y="19250"/>
                    </a:lnTo>
                    <a:lnTo>
                      <a:pt x="51494" y="19250"/>
                    </a:lnTo>
                    <a:lnTo>
                      <a:pt x="52038" y="19219"/>
                    </a:lnTo>
                    <a:lnTo>
                      <a:pt x="53186" y="19159"/>
                    </a:lnTo>
                    <a:lnTo>
                      <a:pt x="54304" y="19159"/>
                    </a:lnTo>
                    <a:lnTo>
                      <a:pt x="54939" y="19189"/>
                    </a:lnTo>
                    <a:lnTo>
                      <a:pt x="55574" y="19280"/>
                    </a:lnTo>
                    <a:lnTo>
                      <a:pt x="56208" y="19340"/>
                    </a:lnTo>
                    <a:lnTo>
                      <a:pt x="58354" y="19340"/>
                    </a:lnTo>
                    <a:lnTo>
                      <a:pt x="59895" y="19370"/>
                    </a:lnTo>
                    <a:lnTo>
                      <a:pt x="61436" y="19431"/>
                    </a:lnTo>
                    <a:lnTo>
                      <a:pt x="62947" y="19461"/>
                    </a:lnTo>
                    <a:lnTo>
                      <a:pt x="64035" y="19431"/>
                    </a:lnTo>
                    <a:lnTo>
                      <a:pt x="65908" y="19431"/>
                    </a:lnTo>
                    <a:lnTo>
                      <a:pt x="66664" y="19370"/>
                    </a:lnTo>
                    <a:lnTo>
                      <a:pt x="68205" y="19280"/>
                    </a:lnTo>
                    <a:lnTo>
                      <a:pt x="68991" y="19219"/>
                    </a:lnTo>
                    <a:lnTo>
                      <a:pt x="69746" y="19159"/>
                    </a:lnTo>
                    <a:lnTo>
                      <a:pt x="70532" y="19159"/>
                    </a:lnTo>
                    <a:lnTo>
                      <a:pt x="71318" y="19189"/>
                    </a:lnTo>
                    <a:lnTo>
                      <a:pt x="73221" y="19280"/>
                    </a:lnTo>
                    <a:lnTo>
                      <a:pt x="75125" y="19280"/>
                    </a:lnTo>
                    <a:lnTo>
                      <a:pt x="77059" y="19250"/>
                    </a:lnTo>
                    <a:lnTo>
                      <a:pt x="78963" y="19159"/>
                    </a:lnTo>
                    <a:lnTo>
                      <a:pt x="80172" y="19129"/>
                    </a:lnTo>
                    <a:lnTo>
                      <a:pt x="81350" y="19098"/>
                    </a:lnTo>
                    <a:lnTo>
                      <a:pt x="83768" y="19129"/>
                    </a:lnTo>
                    <a:lnTo>
                      <a:pt x="86155" y="19159"/>
                    </a:lnTo>
                    <a:lnTo>
                      <a:pt x="87364" y="19129"/>
                    </a:lnTo>
                    <a:lnTo>
                      <a:pt x="88573" y="19098"/>
                    </a:lnTo>
                    <a:lnTo>
                      <a:pt x="90084" y="19008"/>
                    </a:lnTo>
                    <a:lnTo>
                      <a:pt x="91564" y="18887"/>
                    </a:lnTo>
                    <a:lnTo>
                      <a:pt x="94556" y="18645"/>
                    </a:lnTo>
                    <a:lnTo>
                      <a:pt x="96762" y="18373"/>
                    </a:lnTo>
                    <a:lnTo>
                      <a:pt x="97880" y="18283"/>
                    </a:lnTo>
                    <a:lnTo>
                      <a:pt x="98424" y="18252"/>
                    </a:lnTo>
                    <a:lnTo>
                      <a:pt x="98998" y="18252"/>
                    </a:lnTo>
                    <a:lnTo>
                      <a:pt x="100993" y="18313"/>
                    </a:lnTo>
                    <a:lnTo>
                      <a:pt x="102987" y="18373"/>
                    </a:lnTo>
                    <a:lnTo>
                      <a:pt x="105253" y="18373"/>
                    </a:lnTo>
                    <a:lnTo>
                      <a:pt x="106402" y="18343"/>
                    </a:lnTo>
                    <a:lnTo>
                      <a:pt x="107550" y="18313"/>
                    </a:lnTo>
                    <a:lnTo>
                      <a:pt x="108698" y="18252"/>
                    </a:lnTo>
                    <a:lnTo>
                      <a:pt x="109816" y="18162"/>
                    </a:lnTo>
                    <a:lnTo>
                      <a:pt x="110965" y="18041"/>
                    </a:lnTo>
                    <a:lnTo>
                      <a:pt x="112083" y="17920"/>
                    </a:lnTo>
                    <a:lnTo>
                      <a:pt x="113503" y="17708"/>
                    </a:lnTo>
                    <a:lnTo>
                      <a:pt x="114923" y="17497"/>
                    </a:lnTo>
                    <a:lnTo>
                      <a:pt x="116314" y="17255"/>
                    </a:lnTo>
                    <a:lnTo>
                      <a:pt x="117673" y="16953"/>
                    </a:lnTo>
                    <a:lnTo>
                      <a:pt x="119033" y="16621"/>
                    </a:lnTo>
                    <a:lnTo>
                      <a:pt x="120363" y="16228"/>
                    </a:lnTo>
                    <a:lnTo>
                      <a:pt x="121662" y="15805"/>
                    </a:lnTo>
                    <a:lnTo>
                      <a:pt x="122931" y="15321"/>
                    </a:lnTo>
                    <a:lnTo>
                      <a:pt x="125681" y="14203"/>
                    </a:lnTo>
                    <a:lnTo>
                      <a:pt x="126376" y="13961"/>
                    </a:lnTo>
                    <a:lnTo>
                      <a:pt x="127071" y="13720"/>
                    </a:lnTo>
                    <a:lnTo>
                      <a:pt x="127766" y="13448"/>
                    </a:lnTo>
                    <a:lnTo>
                      <a:pt x="128431" y="13206"/>
                    </a:lnTo>
                    <a:lnTo>
                      <a:pt x="129066" y="12904"/>
                    </a:lnTo>
                    <a:lnTo>
                      <a:pt x="129398" y="12722"/>
                    </a:lnTo>
                    <a:lnTo>
                      <a:pt x="129670" y="12541"/>
                    </a:lnTo>
                    <a:lnTo>
                      <a:pt x="129972" y="12360"/>
                    </a:lnTo>
                    <a:lnTo>
                      <a:pt x="130214" y="12148"/>
                    </a:lnTo>
                    <a:lnTo>
                      <a:pt x="130456" y="11906"/>
                    </a:lnTo>
                    <a:lnTo>
                      <a:pt x="130698" y="11665"/>
                    </a:lnTo>
                    <a:lnTo>
                      <a:pt x="130879" y="11423"/>
                    </a:lnTo>
                    <a:lnTo>
                      <a:pt x="131030" y="11181"/>
                    </a:lnTo>
                    <a:lnTo>
                      <a:pt x="131121" y="10909"/>
                    </a:lnTo>
                    <a:lnTo>
                      <a:pt x="131151" y="10667"/>
                    </a:lnTo>
                    <a:lnTo>
                      <a:pt x="131151" y="10456"/>
                    </a:lnTo>
                    <a:lnTo>
                      <a:pt x="131091" y="10214"/>
                    </a:lnTo>
                    <a:lnTo>
                      <a:pt x="130970" y="10003"/>
                    </a:lnTo>
                    <a:lnTo>
                      <a:pt x="130758" y="9791"/>
                    </a:lnTo>
                    <a:lnTo>
                      <a:pt x="130214" y="9247"/>
                    </a:lnTo>
                    <a:lnTo>
                      <a:pt x="129610" y="8703"/>
                    </a:lnTo>
                    <a:lnTo>
                      <a:pt x="129308" y="8431"/>
                    </a:lnTo>
                    <a:lnTo>
                      <a:pt x="128945" y="8189"/>
                    </a:lnTo>
                    <a:lnTo>
                      <a:pt x="128552" y="7978"/>
                    </a:lnTo>
                    <a:lnTo>
                      <a:pt x="128129" y="7797"/>
                    </a:lnTo>
                    <a:lnTo>
                      <a:pt x="126558" y="7192"/>
                    </a:lnTo>
                    <a:lnTo>
                      <a:pt x="125802" y="6890"/>
                    </a:lnTo>
                    <a:lnTo>
                      <a:pt x="124986" y="6618"/>
                    </a:lnTo>
                    <a:lnTo>
                      <a:pt x="122871" y="5923"/>
                    </a:lnTo>
                    <a:lnTo>
                      <a:pt x="120695" y="5258"/>
                    </a:lnTo>
                    <a:lnTo>
                      <a:pt x="119607" y="4956"/>
                    </a:lnTo>
                    <a:lnTo>
                      <a:pt x="118520" y="4654"/>
                    </a:lnTo>
                    <a:lnTo>
                      <a:pt x="117401" y="4412"/>
                    </a:lnTo>
                    <a:lnTo>
                      <a:pt x="116253" y="4170"/>
                    </a:lnTo>
                    <a:lnTo>
                      <a:pt x="112294" y="3475"/>
                    </a:lnTo>
                    <a:lnTo>
                      <a:pt x="110300" y="3113"/>
                    </a:lnTo>
                    <a:lnTo>
                      <a:pt x="108306" y="2811"/>
                    </a:lnTo>
                    <a:lnTo>
                      <a:pt x="107369" y="2659"/>
                    </a:lnTo>
                    <a:lnTo>
                      <a:pt x="106432" y="2569"/>
                    </a:lnTo>
                    <a:lnTo>
                      <a:pt x="104528" y="2387"/>
                    </a:lnTo>
                    <a:lnTo>
                      <a:pt x="102624" y="2297"/>
                    </a:lnTo>
                    <a:lnTo>
                      <a:pt x="100690" y="2206"/>
                    </a:lnTo>
                    <a:lnTo>
                      <a:pt x="98968" y="2146"/>
                    </a:lnTo>
                    <a:lnTo>
                      <a:pt x="97245" y="2085"/>
                    </a:lnTo>
                    <a:lnTo>
                      <a:pt x="96369" y="2055"/>
                    </a:lnTo>
                    <a:lnTo>
                      <a:pt x="95523" y="1995"/>
                    </a:lnTo>
                    <a:lnTo>
                      <a:pt x="94647" y="1904"/>
                    </a:lnTo>
                    <a:lnTo>
                      <a:pt x="93800" y="1783"/>
                    </a:lnTo>
                    <a:lnTo>
                      <a:pt x="93498" y="1723"/>
                    </a:lnTo>
                    <a:lnTo>
                      <a:pt x="93196" y="1632"/>
                    </a:lnTo>
                    <a:lnTo>
                      <a:pt x="92894" y="1572"/>
                    </a:lnTo>
                    <a:lnTo>
                      <a:pt x="92561" y="1541"/>
                    </a:lnTo>
                    <a:lnTo>
                      <a:pt x="88089" y="1572"/>
                    </a:lnTo>
                    <a:lnTo>
                      <a:pt x="88029" y="1632"/>
                    </a:lnTo>
                    <a:lnTo>
                      <a:pt x="87998" y="1662"/>
                    </a:lnTo>
                    <a:lnTo>
                      <a:pt x="87847" y="1662"/>
                    </a:lnTo>
                    <a:lnTo>
                      <a:pt x="87454" y="1632"/>
                    </a:lnTo>
                    <a:lnTo>
                      <a:pt x="87243" y="1692"/>
                    </a:lnTo>
                    <a:lnTo>
                      <a:pt x="87001" y="1723"/>
                    </a:lnTo>
                    <a:lnTo>
                      <a:pt x="86911" y="1723"/>
                    </a:lnTo>
                    <a:lnTo>
                      <a:pt x="86790" y="1692"/>
                    </a:lnTo>
                    <a:lnTo>
                      <a:pt x="86699" y="1662"/>
                    </a:lnTo>
                    <a:lnTo>
                      <a:pt x="86608" y="1602"/>
                    </a:lnTo>
                    <a:lnTo>
                      <a:pt x="85944" y="1602"/>
                    </a:lnTo>
                    <a:lnTo>
                      <a:pt x="85279" y="1662"/>
                    </a:lnTo>
                    <a:lnTo>
                      <a:pt x="84251" y="1662"/>
                    </a:lnTo>
                    <a:lnTo>
                      <a:pt x="83889" y="1632"/>
                    </a:lnTo>
                    <a:lnTo>
                      <a:pt x="82347" y="1420"/>
                    </a:lnTo>
                    <a:lnTo>
                      <a:pt x="80776" y="1269"/>
                    </a:lnTo>
                    <a:lnTo>
                      <a:pt x="79205" y="1149"/>
                    </a:lnTo>
                    <a:lnTo>
                      <a:pt x="77633" y="1058"/>
                    </a:lnTo>
                    <a:lnTo>
                      <a:pt x="74732" y="967"/>
                    </a:lnTo>
                    <a:lnTo>
                      <a:pt x="73282" y="937"/>
                    </a:lnTo>
                    <a:lnTo>
                      <a:pt x="71801" y="907"/>
                    </a:lnTo>
                    <a:lnTo>
                      <a:pt x="71197" y="907"/>
                    </a:lnTo>
                    <a:lnTo>
                      <a:pt x="70623" y="846"/>
                    </a:lnTo>
                    <a:lnTo>
                      <a:pt x="70018" y="756"/>
                    </a:lnTo>
                    <a:lnTo>
                      <a:pt x="69414" y="665"/>
                    </a:lnTo>
                    <a:lnTo>
                      <a:pt x="68235" y="453"/>
                    </a:lnTo>
                    <a:lnTo>
                      <a:pt x="67661" y="363"/>
                    </a:lnTo>
                    <a:lnTo>
                      <a:pt x="67057" y="302"/>
                    </a:lnTo>
                    <a:lnTo>
                      <a:pt x="64790" y="151"/>
                    </a:lnTo>
                    <a:lnTo>
                      <a:pt x="62494" y="30"/>
                    </a:lnTo>
                    <a:lnTo>
                      <a:pt x="60167" y="0"/>
                    </a:lnTo>
                    <a:close/>
                  </a:path>
                </a:pathLst>
              </a:custGeom>
              <a:solidFill>
                <a:srgbClr val="1B1B1B">
                  <a:alpha val="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24" name="Google Shape;624;p5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872200" y="861250"/>
                <a:ext cx="2559401" cy="3421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25" name="Google Shape;625;p50"/>
            <p:cNvGrpSpPr/>
            <p:nvPr/>
          </p:nvGrpSpPr>
          <p:grpSpPr>
            <a:xfrm>
              <a:off x="140733" y="2398750"/>
              <a:ext cx="1449784" cy="2038634"/>
              <a:chOff x="7365446" y="2776875"/>
              <a:chExt cx="1449784" cy="2038634"/>
            </a:xfrm>
          </p:grpSpPr>
          <p:sp>
            <p:nvSpPr>
              <p:cNvPr id="626" name="Google Shape;626;p50"/>
              <p:cNvSpPr/>
              <p:nvPr/>
            </p:nvSpPr>
            <p:spPr>
              <a:xfrm>
                <a:off x="7390275" y="4537300"/>
                <a:ext cx="1424956" cy="278209"/>
              </a:xfrm>
              <a:custGeom>
                <a:avLst/>
                <a:gdLst/>
                <a:ahLst/>
                <a:cxnLst/>
                <a:rect l="l" t="t" r="r" b="b"/>
                <a:pathLst>
                  <a:path w="131151" h="19462" extrusionOk="0">
                    <a:moveTo>
                      <a:pt x="57870" y="0"/>
                    </a:moveTo>
                    <a:lnTo>
                      <a:pt x="56450" y="30"/>
                    </a:lnTo>
                    <a:lnTo>
                      <a:pt x="55060" y="121"/>
                    </a:lnTo>
                    <a:lnTo>
                      <a:pt x="53640" y="212"/>
                    </a:lnTo>
                    <a:lnTo>
                      <a:pt x="52249" y="363"/>
                    </a:lnTo>
                    <a:lnTo>
                      <a:pt x="49439" y="665"/>
                    </a:lnTo>
                    <a:lnTo>
                      <a:pt x="46659" y="967"/>
                    </a:lnTo>
                    <a:lnTo>
                      <a:pt x="45934" y="1028"/>
                    </a:lnTo>
                    <a:lnTo>
                      <a:pt x="45178" y="1058"/>
                    </a:lnTo>
                    <a:lnTo>
                      <a:pt x="44483" y="1149"/>
                    </a:lnTo>
                    <a:lnTo>
                      <a:pt x="43788" y="1239"/>
                    </a:lnTo>
                    <a:lnTo>
                      <a:pt x="42912" y="1420"/>
                    </a:lnTo>
                    <a:lnTo>
                      <a:pt x="42035" y="1541"/>
                    </a:lnTo>
                    <a:lnTo>
                      <a:pt x="41159" y="1602"/>
                    </a:lnTo>
                    <a:lnTo>
                      <a:pt x="39195" y="1602"/>
                    </a:lnTo>
                    <a:lnTo>
                      <a:pt x="38107" y="1632"/>
                    </a:lnTo>
                    <a:lnTo>
                      <a:pt x="37019" y="1692"/>
                    </a:lnTo>
                    <a:lnTo>
                      <a:pt x="35931" y="1753"/>
                    </a:lnTo>
                    <a:lnTo>
                      <a:pt x="34662" y="1813"/>
                    </a:lnTo>
                    <a:lnTo>
                      <a:pt x="33393" y="1904"/>
                    </a:lnTo>
                    <a:lnTo>
                      <a:pt x="30854" y="2146"/>
                    </a:lnTo>
                    <a:lnTo>
                      <a:pt x="30129" y="2206"/>
                    </a:lnTo>
                    <a:lnTo>
                      <a:pt x="29404" y="2267"/>
                    </a:lnTo>
                    <a:lnTo>
                      <a:pt x="27923" y="2327"/>
                    </a:lnTo>
                    <a:lnTo>
                      <a:pt x="26473" y="2418"/>
                    </a:lnTo>
                    <a:lnTo>
                      <a:pt x="25747" y="2478"/>
                    </a:lnTo>
                    <a:lnTo>
                      <a:pt x="24992" y="2569"/>
                    </a:lnTo>
                    <a:lnTo>
                      <a:pt x="23693" y="2750"/>
                    </a:lnTo>
                    <a:lnTo>
                      <a:pt x="22423" y="2962"/>
                    </a:lnTo>
                    <a:lnTo>
                      <a:pt x="21154" y="3173"/>
                    </a:lnTo>
                    <a:lnTo>
                      <a:pt x="19885" y="3415"/>
                    </a:lnTo>
                    <a:lnTo>
                      <a:pt x="19220" y="3566"/>
                    </a:lnTo>
                    <a:lnTo>
                      <a:pt x="18586" y="3747"/>
                    </a:lnTo>
                    <a:lnTo>
                      <a:pt x="17316" y="4140"/>
                    </a:lnTo>
                    <a:lnTo>
                      <a:pt x="14869" y="4986"/>
                    </a:lnTo>
                    <a:lnTo>
                      <a:pt x="14023" y="5228"/>
                    </a:lnTo>
                    <a:lnTo>
                      <a:pt x="13176" y="5440"/>
                    </a:lnTo>
                    <a:lnTo>
                      <a:pt x="12330" y="5681"/>
                    </a:lnTo>
                    <a:lnTo>
                      <a:pt x="11484" y="5923"/>
                    </a:lnTo>
                    <a:lnTo>
                      <a:pt x="10940" y="6104"/>
                    </a:lnTo>
                    <a:lnTo>
                      <a:pt x="10396" y="6255"/>
                    </a:lnTo>
                    <a:lnTo>
                      <a:pt x="9278" y="6558"/>
                    </a:lnTo>
                    <a:lnTo>
                      <a:pt x="8190" y="6860"/>
                    </a:lnTo>
                    <a:lnTo>
                      <a:pt x="7646" y="7041"/>
                    </a:lnTo>
                    <a:lnTo>
                      <a:pt x="7133" y="7253"/>
                    </a:lnTo>
                    <a:lnTo>
                      <a:pt x="7042" y="7283"/>
                    </a:lnTo>
                    <a:lnTo>
                      <a:pt x="6921" y="7283"/>
                    </a:lnTo>
                    <a:lnTo>
                      <a:pt x="6710" y="7313"/>
                    </a:lnTo>
                    <a:lnTo>
                      <a:pt x="6498" y="7313"/>
                    </a:lnTo>
                    <a:lnTo>
                      <a:pt x="6377" y="7343"/>
                    </a:lnTo>
                    <a:lnTo>
                      <a:pt x="6256" y="7404"/>
                    </a:lnTo>
                    <a:lnTo>
                      <a:pt x="5440" y="7887"/>
                    </a:lnTo>
                    <a:lnTo>
                      <a:pt x="4685" y="8431"/>
                    </a:lnTo>
                    <a:lnTo>
                      <a:pt x="3929" y="8975"/>
                    </a:lnTo>
                    <a:lnTo>
                      <a:pt x="3234" y="9549"/>
                    </a:lnTo>
                    <a:lnTo>
                      <a:pt x="3083" y="9640"/>
                    </a:lnTo>
                    <a:lnTo>
                      <a:pt x="2932" y="9731"/>
                    </a:lnTo>
                    <a:lnTo>
                      <a:pt x="2630" y="9882"/>
                    </a:lnTo>
                    <a:lnTo>
                      <a:pt x="2479" y="9942"/>
                    </a:lnTo>
                    <a:lnTo>
                      <a:pt x="2328" y="10033"/>
                    </a:lnTo>
                    <a:lnTo>
                      <a:pt x="2237" y="10154"/>
                    </a:lnTo>
                    <a:lnTo>
                      <a:pt x="2146" y="10275"/>
                    </a:lnTo>
                    <a:lnTo>
                      <a:pt x="1995" y="10607"/>
                    </a:lnTo>
                    <a:lnTo>
                      <a:pt x="1784" y="10909"/>
                    </a:lnTo>
                    <a:lnTo>
                      <a:pt x="1603" y="11211"/>
                    </a:lnTo>
                    <a:lnTo>
                      <a:pt x="1361" y="11483"/>
                    </a:lnTo>
                    <a:lnTo>
                      <a:pt x="877" y="12057"/>
                    </a:lnTo>
                    <a:lnTo>
                      <a:pt x="394" y="12632"/>
                    </a:lnTo>
                    <a:lnTo>
                      <a:pt x="212" y="12934"/>
                    </a:lnTo>
                    <a:lnTo>
                      <a:pt x="61" y="13236"/>
                    </a:lnTo>
                    <a:lnTo>
                      <a:pt x="1" y="13387"/>
                    </a:lnTo>
                    <a:lnTo>
                      <a:pt x="1" y="13538"/>
                    </a:lnTo>
                    <a:lnTo>
                      <a:pt x="1" y="13689"/>
                    </a:lnTo>
                    <a:lnTo>
                      <a:pt x="31" y="13840"/>
                    </a:lnTo>
                    <a:lnTo>
                      <a:pt x="182" y="14324"/>
                    </a:lnTo>
                    <a:lnTo>
                      <a:pt x="424" y="14777"/>
                    </a:lnTo>
                    <a:lnTo>
                      <a:pt x="696" y="15200"/>
                    </a:lnTo>
                    <a:lnTo>
                      <a:pt x="1059" y="15593"/>
                    </a:lnTo>
                    <a:lnTo>
                      <a:pt x="1451" y="15956"/>
                    </a:lnTo>
                    <a:lnTo>
                      <a:pt x="1905" y="16318"/>
                    </a:lnTo>
                    <a:lnTo>
                      <a:pt x="2388" y="16621"/>
                    </a:lnTo>
                    <a:lnTo>
                      <a:pt x="2962" y="16923"/>
                    </a:lnTo>
                    <a:lnTo>
                      <a:pt x="3567" y="17195"/>
                    </a:lnTo>
                    <a:lnTo>
                      <a:pt x="4201" y="17406"/>
                    </a:lnTo>
                    <a:lnTo>
                      <a:pt x="4866" y="17588"/>
                    </a:lnTo>
                    <a:lnTo>
                      <a:pt x="5531" y="17708"/>
                    </a:lnTo>
                    <a:lnTo>
                      <a:pt x="6226" y="17829"/>
                    </a:lnTo>
                    <a:lnTo>
                      <a:pt x="6921" y="17920"/>
                    </a:lnTo>
                    <a:lnTo>
                      <a:pt x="7616" y="17980"/>
                    </a:lnTo>
                    <a:lnTo>
                      <a:pt x="8341" y="18011"/>
                    </a:lnTo>
                    <a:lnTo>
                      <a:pt x="10215" y="18101"/>
                    </a:lnTo>
                    <a:lnTo>
                      <a:pt x="12149" y="18192"/>
                    </a:lnTo>
                    <a:lnTo>
                      <a:pt x="14023" y="18252"/>
                    </a:lnTo>
                    <a:lnTo>
                      <a:pt x="15926" y="18373"/>
                    </a:lnTo>
                    <a:lnTo>
                      <a:pt x="18555" y="18524"/>
                    </a:lnTo>
                    <a:lnTo>
                      <a:pt x="21184" y="18615"/>
                    </a:lnTo>
                    <a:lnTo>
                      <a:pt x="23813" y="18706"/>
                    </a:lnTo>
                    <a:lnTo>
                      <a:pt x="26473" y="18827"/>
                    </a:lnTo>
                    <a:lnTo>
                      <a:pt x="28256" y="18917"/>
                    </a:lnTo>
                    <a:lnTo>
                      <a:pt x="30069" y="19038"/>
                    </a:lnTo>
                    <a:lnTo>
                      <a:pt x="31852" y="19189"/>
                    </a:lnTo>
                    <a:lnTo>
                      <a:pt x="32728" y="19310"/>
                    </a:lnTo>
                    <a:lnTo>
                      <a:pt x="33635" y="19431"/>
                    </a:lnTo>
                    <a:lnTo>
                      <a:pt x="33665" y="19280"/>
                    </a:lnTo>
                    <a:lnTo>
                      <a:pt x="33725" y="19250"/>
                    </a:lnTo>
                    <a:lnTo>
                      <a:pt x="33816" y="19219"/>
                    </a:lnTo>
                    <a:lnTo>
                      <a:pt x="33876" y="19250"/>
                    </a:lnTo>
                    <a:lnTo>
                      <a:pt x="33907" y="19280"/>
                    </a:lnTo>
                    <a:lnTo>
                      <a:pt x="33997" y="19370"/>
                    </a:lnTo>
                    <a:lnTo>
                      <a:pt x="34451" y="19280"/>
                    </a:lnTo>
                    <a:lnTo>
                      <a:pt x="35901" y="19280"/>
                    </a:lnTo>
                    <a:lnTo>
                      <a:pt x="36233" y="19219"/>
                    </a:lnTo>
                    <a:lnTo>
                      <a:pt x="36566" y="19189"/>
                    </a:lnTo>
                    <a:lnTo>
                      <a:pt x="36868" y="19219"/>
                    </a:lnTo>
                    <a:lnTo>
                      <a:pt x="37170" y="19250"/>
                    </a:lnTo>
                    <a:lnTo>
                      <a:pt x="37805" y="19370"/>
                    </a:lnTo>
                    <a:lnTo>
                      <a:pt x="38137" y="19431"/>
                    </a:lnTo>
                    <a:lnTo>
                      <a:pt x="38470" y="19431"/>
                    </a:lnTo>
                    <a:lnTo>
                      <a:pt x="39044" y="19370"/>
                    </a:lnTo>
                    <a:lnTo>
                      <a:pt x="39618" y="19310"/>
                    </a:lnTo>
                    <a:lnTo>
                      <a:pt x="40192" y="19250"/>
                    </a:lnTo>
                    <a:lnTo>
                      <a:pt x="40494" y="19250"/>
                    </a:lnTo>
                    <a:lnTo>
                      <a:pt x="40766" y="19280"/>
                    </a:lnTo>
                    <a:lnTo>
                      <a:pt x="41492" y="19340"/>
                    </a:lnTo>
                    <a:lnTo>
                      <a:pt x="42217" y="19370"/>
                    </a:lnTo>
                    <a:lnTo>
                      <a:pt x="42942" y="19370"/>
                    </a:lnTo>
                    <a:lnTo>
                      <a:pt x="43667" y="19340"/>
                    </a:lnTo>
                    <a:lnTo>
                      <a:pt x="45088" y="19280"/>
                    </a:lnTo>
                    <a:lnTo>
                      <a:pt x="46538" y="19219"/>
                    </a:lnTo>
                    <a:lnTo>
                      <a:pt x="47354" y="19189"/>
                    </a:lnTo>
                    <a:lnTo>
                      <a:pt x="48170" y="19129"/>
                    </a:lnTo>
                    <a:lnTo>
                      <a:pt x="48986" y="19098"/>
                    </a:lnTo>
                    <a:lnTo>
                      <a:pt x="49379" y="19129"/>
                    </a:lnTo>
                    <a:lnTo>
                      <a:pt x="49771" y="19159"/>
                    </a:lnTo>
                    <a:lnTo>
                      <a:pt x="50346" y="19219"/>
                    </a:lnTo>
                    <a:lnTo>
                      <a:pt x="50920" y="19250"/>
                    </a:lnTo>
                    <a:lnTo>
                      <a:pt x="51494" y="19250"/>
                    </a:lnTo>
                    <a:lnTo>
                      <a:pt x="52038" y="19219"/>
                    </a:lnTo>
                    <a:lnTo>
                      <a:pt x="53186" y="19159"/>
                    </a:lnTo>
                    <a:lnTo>
                      <a:pt x="54304" y="19159"/>
                    </a:lnTo>
                    <a:lnTo>
                      <a:pt x="54939" y="19189"/>
                    </a:lnTo>
                    <a:lnTo>
                      <a:pt x="55574" y="19280"/>
                    </a:lnTo>
                    <a:lnTo>
                      <a:pt x="56208" y="19340"/>
                    </a:lnTo>
                    <a:lnTo>
                      <a:pt x="58354" y="19340"/>
                    </a:lnTo>
                    <a:lnTo>
                      <a:pt x="59895" y="19370"/>
                    </a:lnTo>
                    <a:lnTo>
                      <a:pt x="61436" y="19431"/>
                    </a:lnTo>
                    <a:lnTo>
                      <a:pt x="62947" y="19461"/>
                    </a:lnTo>
                    <a:lnTo>
                      <a:pt x="64035" y="19431"/>
                    </a:lnTo>
                    <a:lnTo>
                      <a:pt x="65908" y="19431"/>
                    </a:lnTo>
                    <a:lnTo>
                      <a:pt x="66664" y="19370"/>
                    </a:lnTo>
                    <a:lnTo>
                      <a:pt x="68205" y="19280"/>
                    </a:lnTo>
                    <a:lnTo>
                      <a:pt x="68991" y="19219"/>
                    </a:lnTo>
                    <a:lnTo>
                      <a:pt x="69746" y="19159"/>
                    </a:lnTo>
                    <a:lnTo>
                      <a:pt x="70532" y="19159"/>
                    </a:lnTo>
                    <a:lnTo>
                      <a:pt x="71318" y="19189"/>
                    </a:lnTo>
                    <a:lnTo>
                      <a:pt x="73221" y="19280"/>
                    </a:lnTo>
                    <a:lnTo>
                      <a:pt x="75125" y="19280"/>
                    </a:lnTo>
                    <a:lnTo>
                      <a:pt x="77059" y="19250"/>
                    </a:lnTo>
                    <a:lnTo>
                      <a:pt x="78963" y="19159"/>
                    </a:lnTo>
                    <a:lnTo>
                      <a:pt x="80172" y="19129"/>
                    </a:lnTo>
                    <a:lnTo>
                      <a:pt x="81350" y="19098"/>
                    </a:lnTo>
                    <a:lnTo>
                      <a:pt x="83768" y="19129"/>
                    </a:lnTo>
                    <a:lnTo>
                      <a:pt x="86155" y="19159"/>
                    </a:lnTo>
                    <a:lnTo>
                      <a:pt x="87364" y="19129"/>
                    </a:lnTo>
                    <a:lnTo>
                      <a:pt x="88573" y="19098"/>
                    </a:lnTo>
                    <a:lnTo>
                      <a:pt x="90084" y="19008"/>
                    </a:lnTo>
                    <a:lnTo>
                      <a:pt x="91564" y="18887"/>
                    </a:lnTo>
                    <a:lnTo>
                      <a:pt x="94556" y="18645"/>
                    </a:lnTo>
                    <a:lnTo>
                      <a:pt x="96762" y="18373"/>
                    </a:lnTo>
                    <a:lnTo>
                      <a:pt x="97880" y="18283"/>
                    </a:lnTo>
                    <a:lnTo>
                      <a:pt x="98424" y="18252"/>
                    </a:lnTo>
                    <a:lnTo>
                      <a:pt x="98998" y="18252"/>
                    </a:lnTo>
                    <a:lnTo>
                      <a:pt x="100993" y="18313"/>
                    </a:lnTo>
                    <a:lnTo>
                      <a:pt x="102987" y="18373"/>
                    </a:lnTo>
                    <a:lnTo>
                      <a:pt x="105253" y="18373"/>
                    </a:lnTo>
                    <a:lnTo>
                      <a:pt x="106402" y="18343"/>
                    </a:lnTo>
                    <a:lnTo>
                      <a:pt x="107550" y="18313"/>
                    </a:lnTo>
                    <a:lnTo>
                      <a:pt x="108698" y="18252"/>
                    </a:lnTo>
                    <a:lnTo>
                      <a:pt x="109816" y="18162"/>
                    </a:lnTo>
                    <a:lnTo>
                      <a:pt x="110965" y="18041"/>
                    </a:lnTo>
                    <a:lnTo>
                      <a:pt x="112083" y="17920"/>
                    </a:lnTo>
                    <a:lnTo>
                      <a:pt x="113503" y="17708"/>
                    </a:lnTo>
                    <a:lnTo>
                      <a:pt x="114923" y="17497"/>
                    </a:lnTo>
                    <a:lnTo>
                      <a:pt x="116314" y="17255"/>
                    </a:lnTo>
                    <a:lnTo>
                      <a:pt x="117673" y="16953"/>
                    </a:lnTo>
                    <a:lnTo>
                      <a:pt x="119033" y="16621"/>
                    </a:lnTo>
                    <a:lnTo>
                      <a:pt x="120363" y="16228"/>
                    </a:lnTo>
                    <a:lnTo>
                      <a:pt x="121662" y="15805"/>
                    </a:lnTo>
                    <a:lnTo>
                      <a:pt x="122931" y="15321"/>
                    </a:lnTo>
                    <a:lnTo>
                      <a:pt x="125681" y="14203"/>
                    </a:lnTo>
                    <a:lnTo>
                      <a:pt x="126376" y="13961"/>
                    </a:lnTo>
                    <a:lnTo>
                      <a:pt x="127071" y="13720"/>
                    </a:lnTo>
                    <a:lnTo>
                      <a:pt x="127766" y="13448"/>
                    </a:lnTo>
                    <a:lnTo>
                      <a:pt x="128431" y="13206"/>
                    </a:lnTo>
                    <a:lnTo>
                      <a:pt x="129066" y="12904"/>
                    </a:lnTo>
                    <a:lnTo>
                      <a:pt x="129398" y="12722"/>
                    </a:lnTo>
                    <a:lnTo>
                      <a:pt x="129670" y="12541"/>
                    </a:lnTo>
                    <a:lnTo>
                      <a:pt x="129972" y="12360"/>
                    </a:lnTo>
                    <a:lnTo>
                      <a:pt x="130214" y="12148"/>
                    </a:lnTo>
                    <a:lnTo>
                      <a:pt x="130456" y="11906"/>
                    </a:lnTo>
                    <a:lnTo>
                      <a:pt x="130698" y="11665"/>
                    </a:lnTo>
                    <a:lnTo>
                      <a:pt x="130879" y="11423"/>
                    </a:lnTo>
                    <a:lnTo>
                      <a:pt x="131030" y="11181"/>
                    </a:lnTo>
                    <a:lnTo>
                      <a:pt x="131121" y="10909"/>
                    </a:lnTo>
                    <a:lnTo>
                      <a:pt x="131151" y="10667"/>
                    </a:lnTo>
                    <a:lnTo>
                      <a:pt x="131151" y="10456"/>
                    </a:lnTo>
                    <a:lnTo>
                      <a:pt x="131091" y="10214"/>
                    </a:lnTo>
                    <a:lnTo>
                      <a:pt x="130970" y="10003"/>
                    </a:lnTo>
                    <a:lnTo>
                      <a:pt x="130758" y="9791"/>
                    </a:lnTo>
                    <a:lnTo>
                      <a:pt x="130214" y="9247"/>
                    </a:lnTo>
                    <a:lnTo>
                      <a:pt x="129610" y="8703"/>
                    </a:lnTo>
                    <a:lnTo>
                      <a:pt x="129308" y="8431"/>
                    </a:lnTo>
                    <a:lnTo>
                      <a:pt x="128945" y="8189"/>
                    </a:lnTo>
                    <a:lnTo>
                      <a:pt x="128552" y="7978"/>
                    </a:lnTo>
                    <a:lnTo>
                      <a:pt x="128129" y="7797"/>
                    </a:lnTo>
                    <a:lnTo>
                      <a:pt x="126558" y="7192"/>
                    </a:lnTo>
                    <a:lnTo>
                      <a:pt x="125802" y="6890"/>
                    </a:lnTo>
                    <a:lnTo>
                      <a:pt x="124986" y="6618"/>
                    </a:lnTo>
                    <a:lnTo>
                      <a:pt x="122871" y="5923"/>
                    </a:lnTo>
                    <a:lnTo>
                      <a:pt x="120695" y="5258"/>
                    </a:lnTo>
                    <a:lnTo>
                      <a:pt x="119607" y="4956"/>
                    </a:lnTo>
                    <a:lnTo>
                      <a:pt x="118520" y="4654"/>
                    </a:lnTo>
                    <a:lnTo>
                      <a:pt x="117401" y="4412"/>
                    </a:lnTo>
                    <a:lnTo>
                      <a:pt x="116253" y="4170"/>
                    </a:lnTo>
                    <a:lnTo>
                      <a:pt x="112294" y="3475"/>
                    </a:lnTo>
                    <a:lnTo>
                      <a:pt x="110300" y="3113"/>
                    </a:lnTo>
                    <a:lnTo>
                      <a:pt x="108306" y="2811"/>
                    </a:lnTo>
                    <a:lnTo>
                      <a:pt x="107369" y="2659"/>
                    </a:lnTo>
                    <a:lnTo>
                      <a:pt x="106432" y="2569"/>
                    </a:lnTo>
                    <a:lnTo>
                      <a:pt x="104528" y="2387"/>
                    </a:lnTo>
                    <a:lnTo>
                      <a:pt x="102624" y="2297"/>
                    </a:lnTo>
                    <a:lnTo>
                      <a:pt x="100690" y="2206"/>
                    </a:lnTo>
                    <a:lnTo>
                      <a:pt x="98968" y="2146"/>
                    </a:lnTo>
                    <a:lnTo>
                      <a:pt x="97245" y="2085"/>
                    </a:lnTo>
                    <a:lnTo>
                      <a:pt x="96369" y="2055"/>
                    </a:lnTo>
                    <a:lnTo>
                      <a:pt x="95523" y="1995"/>
                    </a:lnTo>
                    <a:lnTo>
                      <a:pt x="94647" y="1904"/>
                    </a:lnTo>
                    <a:lnTo>
                      <a:pt x="93800" y="1783"/>
                    </a:lnTo>
                    <a:lnTo>
                      <a:pt x="93498" y="1723"/>
                    </a:lnTo>
                    <a:lnTo>
                      <a:pt x="93196" y="1632"/>
                    </a:lnTo>
                    <a:lnTo>
                      <a:pt x="92894" y="1572"/>
                    </a:lnTo>
                    <a:lnTo>
                      <a:pt x="92561" y="1541"/>
                    </a:lnTo>
                    <a:lnTo>
                      <a:pt x="88089" y="1572"/>
                    </a:lnTo>
                    <a:lnTo>
                      <a:pt x="88029" y="1632"/>
                    </a:lnTo>
                    <a:lnTo>
                      <a:pt x="87998" y="1662"/>
                    </a:lnTo>
                    <a:lnTo>
                      <a:pt x="87847" y="1662"/>
                    </a:lnTo>
                    <a:lnTo>
                      <a:pt x="87454" y="1632"/>
                    </a:lnTo>
                    <a:lnTo>
                      <a:pt x="87243" y="1692"/>
                    </a:lnTo>
                    <a:lnTo>
                      <a:pt x="87001" y="1723"/>
                    </a:lnTo>
                    <a:lnTo>
                      <a:pt x="86911" y="1723"/>
                    </a:lnTo>
                    <a:lnTo>
                      <a:pt x="86790" y="1692"/>
                    </a:lnTo>
                    <a:lnTo>
                      <a:pt x="86699" y="1662"/>
                    </a:lnTo>
                    <a:lnTo>
                      <a:pt x="86608" y="1602"/>
                    </a:lnTo>
                    <a:lnTo>
                      <a:pt x="85944" y="1602"/>
                    </a:lnTo>
                    <a:lnTo>
                      <a:pt x="85279" y="1662"/>
                    </a:lnTo>
                    <a:lnTo>
                      <a:pt x="84251" y="1662"/>
                    </a:lnTo>
                    <a:lnTo>
                      <a:pt x="83889" y="1632"/>
                    </a:lnTo>
                    <a:lnTo>
                      <a:pt x="82347" y="1420"/>
                    </a:lnTo>
                    <a:lnTo>
                      <a:pt x="80776" y="1269"/>
                    </a:lnTo>
                    <a:lnTo>
                      <a:pt x="79205" y="1149"/>
                    </a:lnTo>
                    <a:lnTo>
                      <a:pt x="77633" y="1058"/>
                    </a:lnTo>
                    <a:lnTo>
                      <a:pt x="74732" y="967"/>
                    </a:lnTo>
                    <a:lnTo>
                      <a:pt x="73282" y="937"/>
                    </a:lnTo>
                    <a:lnTo>
                      <a:pt x="71801" y="907"/>
                    </a:lnTo>
                    <a:lnTo>
                      <a:pt x="71197" y="907"/>
                    </a:lnTo>
                    <a:lnTo>
                      <a:pt x="70623" y="846"/>
                    </a:lnTo>
                    <a:lnTo>
                      <a:pt x="70018" y="756"/>
                    </a:lnTo>
                    <a:lnTo>
                      <a:pt x="69414" y="665"/>
                    </a:lnTo>
                    <a:lnTo>
                      <a:pt x="68235" y="453"/>
                    </a:lnTo>
                    <a:lnTo>
                      <a:pt x="67661" y="363"/>
                    </a:lnTo>
                    <a:lnTo>
                      <a:pt x="67057" y="302"/>
                    </a:lnTo>
                    <a:lnTo>
                      <a:pt x="64790" y="151"/>
                    </a:lnTo>
                    <a:lnTo>
                      <a:pt x="62494" y="30"/>
                    </a:lnTo>
                    <a:lnTo>
                      <a:pt x="60167" y="0"/>
                    </a:lnTo>
                    <a:close/>
                  </a:path>
                </a:pathLst>
              </a:custGeom>
              <a:solidFill>
                <a:srgbClr val="1B1B1B">
                  <a:alpha val="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27" name="Google Shape;627;p5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7365446" y="2776875"/>
                <a:ext cx="1425068" cy="19501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28" name="Google Shape;628;p5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561623" y="4269496"/>
              <a:ext cx="327178" cy="3049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9" name="Google Shape;629;p50"/>
            <p:cNvGrpSpPr/>
            <p:nvPr/>
          </p:nvGrpSpPr>
          <p:grpSpPr>
            <a:xfrm>
              <a:off x="2343945" y="3990275"/>
              <a:ext cx="1065279" cy="863427"/>
              <a:chOff x="11946145" y="4995800"/>
              <a:chExt cx="1065279" cy="863427"/>
            </a:xfrm>
          </p:grpSpPr>
          <p:sp>
            <p:nvSpPr>
              <p:cNvPr id="630" name="Google Shape;630;p50"/>
              <p:cNvSpPr/>
              <p:nvPr/>
            </p:nvSpPr>
            <p:spPr>
              <a:xfrm>
                <a:off x="11946150" y="5678230"/>
                <a:ext cx="1065274" cy="180997"/>
              </a:xfrm>
              <a:custGeom>
                <a:avLst/>
                <a:gdLst/>
                <a:ahLst/>
                <a:cxnLst/>
                <a:rect l="l" t="t" r="r" b="b"/>
                <a:pathLst>
                  <a:path w="131151" h="19462" extrusionOk="0">
                    <a:moveTo>
                      <a:pt x="57870" y="0"/>
                    </a:moveTo>
                    <a:lnTo>
                      <a:pt x="56450" y="30"/>
                    </a:lnTo>
                    <a:lnTo>
                      <a:pt x="55060" y="121"/>
                    </a:lnTo>
                    <a:lnTo>
                      <a:pt x="53640" y="212"/>
                    </a:lnTo>
                    <a:lnTo>
                      <a:pt x="52249" y="363"/>
                    </a:lnTo>
                    <a:lnTo>
                      <a:pt x="49439" y="665"/>
                    </a:lnTo>
                    <a:lnTo>
                      <a:pt x="46659" y="967"/>
                    </a:lnTo>
                    <a:lnTo>
                      <a:pt x="45934" y="1028"/>
                    </a:lnTo>
                    <a:lnTo>
                      <a:pt x="45178" y="1058"/>
                    </a:lnTo>
                    <a:lnTo>
                      <a:pt x="44483" y="1149"/>
                    </a:lnTo>
                    <a:lnTo>
                      <a:pt x="43788" y="1239"/>
                    </a:lnTo>
                    <a:lnTo>
                      <a:pt x="42912" y="1420"/>
                    </a:lnTo>
                    <a:lnTo>
                      <a:pt x="42035" y="1541"/>
                    </a:lnTo>
                    <a:lnTo>
                      <a:pt x="41159" y="1602"/>
                    </a:lnTo>
                    <a:lnTo>
                      <a:pt x="39195" y="1602"/>
                    </a:lnTo>
                    <a:lnTo>
                      <a:pt x="38107" y="1632"/>
                    </a:lnTo>
                    <a:lnTo>
                      <a:pt x="37019" y="1692"/>
                    </a:lnTo>
                    <a:lnTo>
                      <a:pt x="35931" y="1753"/>
                    </a:lnTo>
                    <a:lnTo>
                      <a:pt x="34662" y="1813"/>
                    </a:lnTo>
                    <a:lnTo>
                      <a:pt x="33393" y="1904"/>
                    </a:lnTo>
                    <a:lnTo>
                      <a:pt x="30854" y="2146"/>
                    </a:lnTo>
                    <a:lnTo>
                      <a:pt x="30129" y="2206"/>
                    </a:lnTo>
                    <a:lnTo>
                      <a:pt x="29404" y="2267"/>
                    </a:lnTo>
                    <a:lnTo>
                      <a:pt x="27923" y="2327"/>
                    </a:lnTo>
                    <a:lnTo>
                      <a:pt x="26473" y="2418"/>
                    </a:lnTo>
                    <a:lnTo>
                      <a:pt x="25747" y="2478"/>
                    </a:lnTo>
                    <a:lnTo>
                      <a:pt x="24992" y="2569"/>
                    </a:lnTo>
                    <a:lnTo>
                      <a:pt x="23693" y="2750"/>
                    </a:lnTo>
                    <a:lnTo>
                      <a:pt x="22423" y="2962"/>
                    </a:lnTo>
                    <a:lnTo>
                      <a:pt x="21154" y="3173"/>
                    </a:lnTo>
                    <a:lnTo>
                      <a:pt x="19885" y="3415"/>
                    </a:lnTo>
                    <a:lnTo>
                      <a:pt x="19220" y="3566"/>
                    </a:lnTo>
                    <a:lnTo>
                      <a:pt x="18586" y="3747"/>
                    </a:lnTo>
                    <a:lnTo>
                      <a:pt x="17316" y="4140"/>
                    </a:lnTo>
                    <a:lnTo>
                      <a:pt x="14869" y="4986"/>
                    </a:lnTo>
                    <a:lnTo>
                      <a:pt x="14023" y="5228"/>
                    </a:lnTo>
                    <a:lnTo>
                      <a:pt x="13176" y="5440"/>
                    </a:lnTo>
                    <a:lnTo>
                      <a:pt x="12330" y="5681"/>
                    </a:lnTo>
                    <a:lnTo>
                      <a:pt x="11484" y="5923"/>
                    </a:lnTo>
                    <a:lnTo>
                      <a:pt x="10940" y="6104"/>
                    </a:lnTo>
                    <a:lnTo>
                      <a:pt x="10396" y="6255"/>
                    </a:lnTo>
                    <a:lnTo>
                      <a:pt x="9278" y="6558"/>
                    </a:lnTo>
                    <a:lnTo>
                      <a:pt x="8190" y="6860"/>
                    </a:lnTo>
                    <a:lnTo>
                      <a:pt x="7646" y="7041"/>
                    </a:lnTo>
                    <a:lnTo>
                      <a:pt x="7133" y="7253"/>
                    </a:lnTo>
                    <a:lnTo>
                      <a:pt x="7042" y="7283"/>
                    </a:lnTo>
                    <a:lnTo>
                      <a:pt x="6921" y="7283"/>
                    </a:lnTo>
                    <a:lnTo>
                      <a:pt x="6710" y="7313"/>
                    </a:lnTo>
                    <a:lnTo>
                      <a:pt x="6498" y="7313"/>
                    </a:lnTo>
                    <a:lnTo>
                      <a:pt x="6377" y="7343"/>
                    </a:lnTo>
                    <a:lnTo>
                      <a:pt x="6256" y="7404"/>
                    </a:lnTo>
                    <a:lnTo>
                      <a:pt x="5440" y="7887"/>
                    </a:lnTo>
                    <a:lnTo>
                      <a:pt x="4685" y="8431"/>
                    </a:lnTo>
                    <a:lnTo>
                      <a:pt x="3929" y="8975"/>
                    </a:lnTo>
                    <a:lnTo>
                      <a:pt x="3234" y="9549"/>
                    </a:lnTo>
                    <a:lnTo>
                      <a:pt x="3083" y="9640"/>
                    </a:lnTo>
                    <a:lnTo>
                      <a:pt x="2932" y="9731"/>
                    </a:lnTo>
                    <a:lnTo>
                      <a:pt x="2630" y="9882"/>
                    </a:lnTo>
                    <a:lnTo>
                      <a:pt x="2479" y="9942"/>
                    </a:lnTo>
                    <a:lnTo>
                      <a:pt x="2328" y="10033"/>
                    </a:lnTo>
                    <a:lnTo>
                      <a:pt x="2237" y="10154"/>
                    </a:lnTo>
                    <a:lnTo>
                      <a:pt x="2146" y="10275"/>
                    </a:lnTo>
                    <a:lnTo>
                      <a:pt x="1995" y="10607"/>
                    </a:lnTo>
                    <a:lnTo>
                      <a:pt x="1784" y="10909"/>
                    </a:lnTo>
                    <a:lnTo>
                      <a:pt x="1603" y="11211"/>
                    </a:lnTo>
                    <a:lnTo>
                      <a:pt x="1361" y="11483"/>
                    </a:lnTo>
                    <a:lnTo>
                      <a:pt x="877" y="12057"/>
                    </a:lnTo>
                    <a:lnTo>
                      <a:pt x="394" y="12632"/>
                    </a:lnTo>
                    <a:lnTo>
                      <a:pt x="212" y="12934"/>
                    </a:lnTo>
                    <a:lnTo>
                      <a:pt x="61" y="13236"/>
                    </a:lnTo>
                    <a:lnTo>
                      <a:pt x="1" y="13387"/>
                    </a:lnTo>
                    <a:lnTo>
                      <a:pt x="1" y="13538"/>
                    </a:lnTo>
                    <a:lnTo>
                      <a:pt x="1" y="13689"/>
                    </a:lnTo>
                    <a:lnTo>
                      <a:pt x="31" y="13840"/>
                    </a:lnTo>
                    <a:lnTo>
                      <a:pt x="182" y="14324"/>
                    </a:lnTo>
                    <a:lnTo>
                      <a:pt x="424" y="14777"/>
                    </a:lnTo>
                    <a:lnTo>
                      <a:pt x="696" y="15200"/>
                    </a:lnTo>
                    <a:lnTo>
                      <a:pt x="1059" y="15593"/>
                    </a:lnTo>
                    <a:lnTo>
                      <a:pt x="1451" y="15956"/>
                    </a:lnTo>
                    <a:lnTo>
                      <a:pt x="1905" y="16318"/>
                    </a:lnTo>
                    <a:lnTo>
                      <a:pt x="2388" y="16621"/>
                    </a:lnTo>
                    <a:lnTo>
                      <a:pt x="2962" y="16923"/>
                    </a:lnTo>
                    <a:lnTo>
                      <a:pt x="3567" y="17195"/>
                    </a:lnTo>
                    <a:lnTo>
                      <a:pt x="4201" y="17406"/>
                    </a:lnTo>
                    <a:lnTo>
                      <a:pt x="4866" y="17588"/>
                    </a:lnTo>
                    <a:lnTo>
                      <a:pt x="5531" y="17708"/>
                    </a:lnTo>
                    <a:lnTo>
                      <a:pt x="6226" y="17829"/>
                    </a:lnTo>
                    <a:lnTo>
                      <a:pt x="6921" y="17920"/>
                    </a:lnTo>
                    <a:lnTo>
                      <a:pt x="7616" y="17980"/>
                    </a:lnTo>
                    <a:lnTo>
                      <a:pt x="8341" y="18011"/>
                    </a:lnTo>
                    <a:lnTo>
                      <a:pt x="10215" y="18101"/>
                    </a:lnTo>
                    <a:lnTo>
                      <a:pt x="12149" y="18192"/>
                    </a:lnTo>
                    <a:lnTo>
                      <a:pt x="14023" y="18252"/>
                    </a:lnTo>
                    <a:lnTo>
                      <a:pt x="15926" y="18373"/>
                    </a:lnTo>
                    <a:lnTo>
                      <a:pt x="18555" y="18524"/>
                    </a:lnTo>
                    <a:lnTo>
                      <a:pt x="21184" y="18615"/>
                    </a:lnTo>
                    <a:lnTo>
                      <a:pt x="23813" y="18706"/>
                    </a:lnTo>
                    <a:lnTo>
                      <a:pt x="26473" y="18827"/>
                    </a:lnTo>
                    <a:lnTo>
                      <a:pt x="28256" y="18917"/>
                    </a:lnTo>
                    <a:lnTo>
                      <a:pt x="30069" y="19038"/>
                    </a:lnTo>
                    <a:lnTo>
                      <a:pt x="31852" y="19189"/>
                    </a:lnTo>
                    <a:lnTo>
                      <a:pt x="32728" y="19310"/>
                    </a:lnTo>
                    <a:lnTo>
                      <a:pt x="33635" y="19431"/>
                    </a:lnTo>
                    <a:lnTo>
                      <a:pt x="33665" y="19280"/>
                    </a:lnTo>
                    <a:lnTo>
                      <a:pt x="33725" y="19250"/>
                    </a:lnTo>
                    <a:lnTo>
                      <a:pt x="33816" y="19219"/>
                    </a:lnTo>
                    <a:lnTo>
                      <a:pt x="33876" y="19250"/>
                    </a:lnTo>
                    <a:lnTo>
                      <a:pt x="33907" y="19280"/>
                    </a:lnTo>
                    <a:lnTo>
                      <a:pt x="33997" y="19370"/>
                    </a:lnTo>
                    <a:lnTo>
                      <a:pt x="34451" y="19280"/>
                    </a:lnTo>
                    <a:lnTo>
                      <a:pt x="35901" y="19280"/>
                    </a:lnTo>
                    <a:lnTo>
                      <a:pt x="36233" y="19219"/>
                    </a:lnTo>
                    <a:lnTo>
                      <a:pt x="36566" y="19189"/>
                    </a:lnTo>
                    <a:lnTo>
                      <a:pt x="36868" y="19219"/>
                    </a:lnTo>
                    <a:lnTo>
                      <a:pt x="37170" y="19250"/>
                    </a:lnTo>
                    <a:lnTo>
                      <a:pt x="37805" y="19370"/>
                    </a:lnTo>
                    <a:lnTo>
                      <a:pt x="38137" y="19431"/>
                    </a:lnTo>
                    <a:lnTo>
                      <a:pt x="38470" y="19431"/>
                    </a:lnTo>
                    <a:lnTo>
                      <a:pt x="39044" y="19370"/>
                    </a:lnTo>
                    <a:lnTo>
                      <a:pt x="39618" y="19310"/>
                    </a:lnTo>
                    <a:lnTo>
                      <a:pt x="40192" y="19250"/>
                    </a:lnTo>
                    <a:lnTo>
                      <a:pt x="40494" y="19250"/>
                    </a:lnTo>
                    <a:lnTo>
                      <a:pt x="40766" y="19280"/>
                    </a:lnTo>
                    <a:lnTo>
                      <a:pt x="41492" y="19340"/>
                    </a:lnTo>
                    <a:lnTo>
                      <a:pt x="42217" y="19370"/>
                    </a:lnTo>
                    <a:lnTo>
                      <a:pt x="42942" y="19370"/>
                    </a:lnTo>
                    <a:lnTo>
                      <a:pt x="43667" y="19340"/>
                    </a:lnTo>
                    <a:lnTo>
                      <a:pt x="45088" y="19280"/>
                    </a:lnTo>
                    <a:lnTo>
                      <a:pt x="46538" y="19219"/>
                    </a:lnTo>
                    <a:lnTo>
                      <a:pt x="47354" y="19189"/>
                    </a:lnTo>
                    <a:lnTo>
                      <a:pt x="48170" y="19129"/>
                    </a:lnTo>
                    <a:lnTo>
                      <a:pt x="48986" y="19098"/>
                    </a:lnTo>
                    <a:lnTo>
                      <a:pt x="49379" y="19129"/>
                    </a:lnTo>
                    <a:lnTo>
                      <a:pt x="49771" y="19159"/>
                    </a:lnTo>
                    <a:lnTo>
                      <a:pt x="50346" y="19219"/>
                    </a:lnTo>
                    <a:lnTo>
                      <a:pt x="50920" y="19250"/>
                    </a:lnTo>
                    <a:lnTo>
                      <a:pt x="51494" y="19250"/>
                    </a:lnTo>
                    <a:lnTo>
                      <a:pt x="52038" y="19219"/>
                    </a:lnTo>
                    <a:lnTo>
                      <a:pt x="53186" y="19159"/>
                    </a:lnTo>
                    <a:lnTo>
                      <a:pt x="54304" y="19159"/>
                    </a:lnTo>
                    <a:lnTo>
                      <a:pt x="54939" y="19189"/>
                    </a:lnTo>
                    <a:lnTo>
                      <a:pt x="55574" y="19280"/>
                    </a:lnTo>
                    <a:lnTo>
                      <a:pt x="56208" y="19340"/>
                    </a:lnTo>
                    <a:lnTo>
                      <a:pt x="58354" y="19340"/>
                    </a:lnTo>
                    <a:lnTo>
                      <a:pt x="59895" y="19370"/>
                    </a:lnTo>
                    <a:lnTo>
                      <a:pt x="61436" y="19431"/>
                    </a:lnTo>
                    <a:lnTo>
                      <a:pt x="62947" y="19461"/>
                    </a:lnTo>
                    <a:lnTo>
                      <a:pt x="64035" y="19431"/>
                    </a:lnTo>
                    <a:lnTo>
                      <a:pt x="65908" y="19431"/>
                    </a:lnTo>
                    <a:lnTo>
                      <a:pt x="66664" y="19370"/>
                    </a:lnTo>
                    <a:lnTo>
                      <a:pt x="68205" y="19280"/>
                    </a:lnTo>
                    <a:lnTo>
                      <a:pt x="68991" y="19219"/>
                    </a:lnTo>
                    <a:lnTo>
                      <a:pt x="69746" y="19159"/>
                    </a:lnTo>
                    <a:lnTo>
                      <a:pt x="70532" y="19159"/>
                    </a:lnTo>
                    <a:lnTo>
                      <a:pt x="71318" y="19189"/>
                    </a:lnTo>
                    <a:lnTo>
                      <a:pt x="73221" y="19280"/>
                    </a:lnTo>
                    <a:lnTo>
                      <a:pt x="75125" y="19280"/>
                    </a:lnTo>
                    <a:lnTo>
                      <a:pt x="77059" y="19250"/>
                    </a:lnTo>
                    <a:lnTo>
                      <a:pt x="78963" y="19159"/>
                    </a:lnTo>
                    <a:lnTo>
                      <a:pt x="80172" y="19129"/>
                    </a:lnTo>
                    <a:lnTo>
                      <a:pt x="81350" y="19098"/>
                    </a:lnTo>
                    <a:lnTo>
                      <a:pt x="83768" y="19129"/>
                    </a:lnTo>
                    <a:lnTo>
                      <a:pt x="86155" y="19159"/>
                    </a:lnTo>
                    <a:lnTo>
                      <a:pt x="87364" y="19129"/>
                    </a:lnTo>
                    <a:lnTo>
                      <a:pt x="88573" y="19098"/>
                    </a:lnTo>
                    <a:lnTo>
                      <a:pt x="90084" y="19008"/>
                    </a:lnTo>
                    <a:lnTo>
                      <a:pt x="91564" y="18887"/>
                    </a:lnTo>
                    <a:lnTo>
                      <a:pt x="94556" y="18645"/>
                    </a:lnTo>
                    <a:lnTo>
                      <a:pt x="96762" y="18373"/>
                    </a:lnTo>
                    <a:lnTo>
                      <a:pt x="97880" y="18283"/>
                    </a:lnTo>
                    <a:lnTo>
                      <a:pt x="98424" y="18252"/>
                    </a:lnTo>
                    <a:lnTo>
                      <a:pt x="98998" y="18252"/>
                    </a:lnTo>
                    <a:lnTo>
                      <a:pt x="100993" y="18313"/>
                    </a:lnTo>
                    <a:lnTo>
                      <a:pt x="102987" y="18373"/>
                    </a:lnTo>
                    <a:lnTo>
                      <a:pt x="105253" y="18373"/>
                    </a:lnTo>
                    <a:lnTo>
                      <a:pt x="106402" y="18343"/>
                    </a:lnTo>
                    <a:lnTo>
                      <a:pt x="107550" y="18313"/>
                    </a:lnTo>
                    <a:lnTo>
                      <a:pt x="108698" y="18252"/>
                    </a:lnTo>
                    <a:lnTo>
                      <a:pt x="109816" y="18162"/>
                    </a:lnTo>
                    <a:lnTo>
                      <a:pt x="110965" y="18041"/>
                    </a:lnTo>
                    <a:lnTo>
                      <a:pt x="112083" y="17920"/>
                    </a:lnTo>
                    <a:lnTo>
                      <a:pt x="113503" y="17708"/>
                    </a:lnTo>
                    <a:lnTo>
                      <a:pt x="114923" y="17497"/>
                    </a:lnTo>
                    <a:lnTo>
                      <a:pt x="116314" y="17255"/>
                    </a:lnTo>
                    <a:lnTo>
                      <a:pt x="117673" y="16953"/>
                    </a:lnTo>
                    <a:lnTo>
                      <a:pt x="119033" y="16621"/>
                    </a:lnTo>
                    <a:lnTo>
                      <a:pt x="120363" y="16228"/>
                    </a:lnTo>
                    <a:lnTo>
                      <a:pt x="121662" y="15805"/>
                    </a:lnTo>
                    <a:lnTo>
                      <a:pt x="122931" y="15321"/>
                    </a:lnTo>
                    <a:lnTo>
                      <a:pt x="125681" y="14203"/>
                    </a:lnTo>
                    <a:lnTo>
                      <a:pt x="126376" y="13961"/>
                    </a:lnTo>
                    <a:lnTo>
                      <a:pt x="127071" y="13720"/>
                    </a:lnTo>
                    <a:lnTo>
                      <a:pt x="127766" y="13448"/>
                    </a:lnTo>
                    <a:lnTo>
                      <a:pt x="128431" y="13206"/>
                    </a:lnTo>
                    <a:lnTo>
                      <a:pt x="129066" y="12904"/>
                    </a:lnTo>
                    <a:lnTo>
                      <a:pt x="129398" y="12722"/>
                    </a:lnTo>
                    <a:lnTo>
                      <a:pt x="129670" y="12541"/>
                    </a:lnTo>
                    <a:lnTo>
                      <a:pt x="129972" y="12360"/>
                    </a:lnTo>
                    <a:lnTo>
                      <a:pt x="130214" y="12148"/>
                    </a:lnTo>
                    <a:lnTo>
                      <a:pt x="130456" y="11906"/>
                    </a:lnTo>
                    <a:lnTo>
                      <a:pt x="130698" y="11665"/>
                    </a:lnTo>
                    <a:lnTo>
                      <a:pt x="130879" y="11423"/>
                    </a:lnTo>
                    <a:lnTo>
                      <a:pt x="131030" y="11181"/>
                    </a:lnTo>
                    <a:lnTo>
                      <a:pt x="131121" y="10909"/>
                    </a:lnTo>
                    <a:lnTo>
                      <a:pt x="131151" y="10667"/>
                    </a:lnTo>
                    <a:lnTo>
                      <a:pt x="131151" y="10456"/>
                    </a:lnTo>
                    <a:lnTo>
                      <a:pt x="131091" y="10214"/>
                    </a:lnTo>
                    <a:lnTo>
                      <a:pt x="130970" y="10003"/>
                    </a:lnTo>
                    <a:lnTo>
                      <a:pt x="130758" y="9791"/>
                    </a:lnTo>
                    <a:lnTo>
                      <a:pt x="130214" y="9247"/>
                    </a:lnTo>
                    <a:lnTo>
                      <a:pt x="129610" y="8703"/>
                    </a:lnTo>
                    <a:lnTo>
                      <a:pt x="129308" y="8431"/>
                    </a:lnTo>
                    <a:lnTo>
                      <a:pt x="128945" y="8189"/>
                    </a:lnTo>
                    <a:lnTo>
                      <a:pt x="128552" y="7978"/>
                    </a:lnTo>
                    <a:lnTo>
                      <a:pt x="128129" y="7797"/>
                    </a:lnTo>
                    <a:lnTo>
                      <a:pt x="126558" y="7192"/>
                    </a:lnTo>
                    <a:lnTo>
                      <a:pt x="125802" y="6890"/>
                    </a:lnTo>
                    <a:lnTo>
                      <a:pt x="124986" y="6618"/>
                    </a:lnTo>
                    <a:lnTo>
                      <a:pt x="122871" y="5923"/>
                    </a:lnTo>
                    <a:lnTo>
                      <a:pt x="120695" y="5258"/>
                    </a:lnTo>
                    <a:lnTo>
                      <a:pt x="119607" y="4956"/>
                    </a:lnTo>
                    <a:lnTo>
                      <a:pt x="118520" y="4654"/>
                    </a:lnTo>
                    <a:lnTo>
                      <a:pt x="117401" y="4412"/>
                    </a:lnTo>
                    <a:lnTo>
                      <a:pt x="116253" y="4170"/>
                    </a:lnTo>
                    <a:lnTo>
                      <a:pt x="112294" y="3475"/>
                    </a:lnTo>
                    <a:lnTo>
                      <a:pt x="110300" y="3113"/>
                    </a:lnTo>
                    <a:lnTo>
                      <a:pt x="108306" y="2811"/>
                    </a:lnTo>
                    <a:lnTo>
                      <a:pt x="107369" y="2659"/>
                    </a:lnTo>
                    <a:lnTo>
                      <a:pt x="106432" y="2569"/>
                    </a:lnTo>
                    <a:lnTo>
                      <a:pt x="104528" y="2387"/>
                    </a:lnTo>
                    <a:lnTo>
                      <a:pt x="102624" y="2297"/>
                    </a:lnTo>
                    <a:lnTo>
                      <a:pt x="100690" y="2206"/>
                    </a:lnTo>
                    <a:lnTo>
                      <a:pt x="98968" y="2146"/>
                    </a:lnTo>
                    <a:lnTo>
                      <a:pt x="97245" y="2085"/>
                    </a:lnTo>
                    <a:lnTo>
                      <a:pt x="96369" y="2055"/>
                    </a:lnTo>
                    <a:lnTo>
                      <a:pt x="95523" y="1995"/>
                    </a:lnTo>
                    <a:lnTo>
                      <a:pt x="94647" y="1904"/>
                    </a:lnTo>
                    <a:lnTo>
                      <a:pt x="93800" y="1783"/>
                    </a:lnTo>
                    <a:lnTo>
                      <a:pt x="93498" y="1723"/>
                    </a:lnTo>
                    <a:lnTo>
                      <a:pt x="93196" y="1632"/>
                    </a:lnTo>
                    <a:lnTo>
                      <a:pt x="92894" y="1572"/>
                    </a:lnTo>
                    <a:lnTo>
                      <a:pt x="92561" y="1541"/>
                    </a:lnTo>
                    <a:lnTo>
                      <a:pt x="88089" y="1572"/>
                    </a:lnTo>
                    <a:lnTo>
                      <a:pt x="88029" y="1632"/>
                    </a:lnTo>
                    <a:lnTo>
                      <a:pt x="87998" y="1662"/>
                    </a:lnTo>
                    <a:lnTo>
                      <a:pt x="87847" y="1662"/>
                    </a:lnTo>
                    <a:lnTo>
                      <a:pt x="87454" y="1632"/>
                    </a:lnTo>
                    <a:lnTo>
                      <a:pt x="87243" y="1692"/>
                    </a:lnTo>
                    <a:lnTo>
                      <a:pt x="87001" y="1723"/>
                    </a:lnTo>
                    <a:lnTo>
                      <a:pt x="86911" y="1723"/>
                    </a:lnTo>
                    <a:lnTo>
                      <a:pt x="86790" y="1692"/>
                    </a:lnTo>
                    <a:lnTo>
                      <a:pt x="86699" y="1662"/>
                    </a:lnTo>
                    <a:lnTo>
                      <a:pt x="86608" y="1602"/>
                    </a:lnTo>
                    <a:lnTo>
                      <a:pt x="85944" y="1602"/>
                    </a:lnTo>
                    <a:lnTo>
                      <a:pt x="85279" y="1662"/>
                    </a:lnTo>
                    <a:lnTo>
                      <a:pt x="84251" y="1662"/>
                    </a:lnTo>
                    <a:lnTo>
                      <a:pt x="83889" y="1632"/>
                    </a:lnTo>
                    <a:lnTo>
                      <a:pt x="82347" y="1420"/>
                    </a:lnTo>
                    <a:lnTo>
                      <a:pt x="80776" y="1269"/>
                    </a:lnTo>
                    <a:lnTo>
                      <a:pt x="79205" y="1149"/>
                    </a:lnTo>
                    <a:lnTo>
                      <a:pt x="77633" y="1058"/>
                    </a:lnTo>
                    <a:lnTo>
                      <a:pt x="74732" y="967"/>
                    </a:lnTo>
                    <a:lnTo>
                      <a:pt x="73282" y="937"/>
                    </a:lnTo>
                    <a:lnTo>
                      <a:pt x="71801" y="907"/>
                    </a:lnTo>
                    <a:lnTo>
                      <a:pt x="71197" y="907"/>
                    </a:lnTo>
                    <a:lnTo>
                      <a:pt x="70623" y="846"/>
                    </a:lnTo>
                    <a:lnTo>
                      <a:pt x="70018" y="756"/>
                    </a:lnTo>
                    <a:lnTo>
                      <a:pt x="69414" y="665"/>
                    </a:lnTo>
                    <a:lnTo>
                      <a:pt x="68235" y="453"/>
                    </a:lnTo>
                    <a:lnTo>
                      <a:pt x="67661" y="363"/>
                    </a:lnTo>
                    <a:lnTo>
                      <a:pt x="67057" y="302"/>
                    </a:lnTo>
                    <a:lnTo>
                      <a:pt x="64790" y="151"/>
                    </a:lnTo>
                    <a:lnTo>
                      <a:pt x="62494" y="30"/>
                    </a:lnTo>
                    <a:lnTo>
                      <a:pt x="60167" y="0"/>
                    </a:lnTo>
                    <a:close/>
                  </a:path>
                </a:pathLst>
              </a:custGeom>
              <a:solidFill>
                <a:srgbClr val="1B1B1B">
                  <a:alpha val="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31" name="Google Shape;631;p5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1946145" y="4995800"/>
                <a:ext cx="854138" cy="82290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32" name="Google Shape;632;p50"/>
            <p:cNvGrpSpPr/>
            <p:nvPr/>
          </p:nvGrpSpPr>
          <p:grpSpPr>
            <a:xfrm>
              <a:off x="947275" y="4027559"/>
              <a:ext cx="1320464" cy="941234"/>
              <a:chOff x="11238125" y="2257934"/>
              <a:chExt cx="1320464" cy="941234"/>
            </a:xfrm>
          </p:grpSpPr>
          <p:sp>
            <p:nvSpPr>
              <p:cNvPr id="633" name="Google Shape;633;p50"/>
              <p:cNvSpPr/>
              <p:nvPr/>
            </p:nvSpPr>
            <p:spPr>
              <a:xfrm>
                <a:off x="11238125" y="2873741"/>
                <a:ext cx="1065274" cy="180997"/>
              </a:xfrm>
              <a:custGeom>
                <a:avLst/>
                <a:gdLst/>
                <a:ahLst/>
                <a:cxnLst/>
                <a:rect l="l" t="t" r="r" b="b"/>
                <a:pathLst>
                  <a:path w="131151" h="19462" extrusionOk="0">
                    <a:moveTo>
                      <a:pt x="57870" y="0"/>
                    </a:moveTo>
                    <a:lnTo>
                      <a:pt x="56450" y="30"/>
                    </a:lnTo>
                    <a:lnTo>
                      <a:pt x="55060" y="121"/>
                    </a:lnTo>
                    <a:lnTo>
                      <a:pt x="53640" y="212"/>
                    </a:lnTo>
                    <a:lnTo>
                      <a:pt x="52249" y="363"/>
                    </a:lnTo>
                    <a:lnTo>
                      <a:pt x="49439" y="665"/>
                    </a:lnTo>
                    <a:lnTo>
                      <a:pt x="46659" y="967"/>
                    </a:lnTo>
                    <a:lnTo>
                      <a:pt x="45934" y="1028"/>
                    </a:lnTo>
                    <a:lnTo>
                      <a:pt x="45178" y="1058"/>
                    </a:lnTo>
                    <a:lnTo>
                      <a:pt x="44483" y="1149"/>
                    </a:lnTo>
                    <a:lnTo>
                      <a:pt x="43788" y="1239"/>
                    </a:lnTo>
                    <a:lnTo>
                      <a:pt x="42912" y="1420"/>
                    </a:lnTo>
                    <a:lnTo>
                      <a:pt x="42035" y="1541"/>
                    </a:lnTo>
                    <a:lnTo>
                      <a:pt x="41159" y="1602"/>
                    </a:lnTo>
                    <a:lnTo>
                      <a:pt x="39195" y="1602"/>
                    </a:lnTo>
                    <a:lnTo>
                      <a:pt x="38107" y="1632"/>
                    </a:lnTo>
                    <a:lnTo>
                      <a:pt x="37019" y="1692"/>
                    </a:lnTo>
                    <a:lnTo>
                      <a:pt x="35931" y="1753"/>
                    </a:lnTo>
                    <a:lnTo>
                      <a:pt x="34662" y="1813"/>
                    </a:lnTo>
                    <a:lnTo>
                      <a:pt x="33393" y="1904"/>
                    </a:lnTo>
                    <a:lnTo>
                      <a:pt x="30854" y="2146"/>
                    </a:lnTo>
                    <a:lnTo>
                      <a:pt x="30129" y="2206"/>
                    </a:lnTo>
                    <a:lnTo>
                      <a:pt x="29404" y="2267"/>
                    </a:lnTo>
                    <a:lnTo>
                      <a:pt x="27923" y="2327"/>
                    </a:lnTo>
                    <a:lnTo>
                      <a:pt x="26473" y="2418"/>
                    </a:lnTo>
                    <a:lnTo>
                      <a:pt x="25747" y="2478"/>
                    </a:lnTo>
                    <a:lnTo>
                      <a:pt x="24992" y="2569"/>
                    </a:lnTo>
                    <a:lnTo>
                      <a:pt x="23693" y="2750"/>
                    </a:lnTo>
                    <a:lnTo>
                      <a:pt x="22423" y="2962"/>
                    </a:lnTo>
                    <a:lnTo>
                      <a:pt x="21154" y="3173"/>
                    </a:lnTo>
                    <a:lnTo>
                      <a:pt x="19885" y="3415"/>
                    </a:lnTo>
                    <a:lnTo>
                      <a:pt x="19220" y="3566"/>
                    </a:lnTo>
                    <a:lnTo>
                      <a:pt x="18586" y="3747"/>
                    </a:lnTo>
                    <a:lnTo>
                      <a:pt x="17316" y="4140"/>
                    </a:lnTo>
                    <a:lnTo>
                      <a:pt x="14869" y="4986"/>
                    </a:lnTo>
                    <a:lnTo>
                      <a:pt x="14023" y="5228"/>
                    </a:lnTo>
                    <a:lnTo>
                      <a:pt x="13176" y="5440"/>
                    </a:lnTo>
                    <a:lnTo>
                      <a:pt x="12330" y="5681"/>
                    </a:lnTo>
                    <a:lnTo>
                      <a:pt x="11484" y="5923"/>
                    </a:lnTo>
                    <a:lnTo>
                      <a:pt x="10940" y="6104"/>
                    </a:lnTo>
                    <a:lnTo>
                      <a:pt x="10396" y="6255"/>
                    </a:lnTo>
                    <a:lnTo>
                      <a:pt x="9278" y="6558"/>
                    </a:lnTo>
                    <a:lnTo>
                      <a:pt x="8190" y="6860"/>
                    </a:lnTo>
                    <a:lnTo>
                      <a:pt x="7646" y="7041"/>
                    </a:lnTo>
                    <a:lnTo>
                      <a:pt x="7133" y="7253"/>
                    </a:lnTo>
                    <a:lnTo>
                      <a:pt x="7042" y="7283"/>
                    </a:lnTo>
                    <a:lnTo>
                      <a:pt x="6921" y="7283"/>
                    </a:lnTo>
                    <a:lnTo>
                      <a:pt x="6710" y="7313"/>
                    </a:lnTo>
                    <a:lnTo>
                      <a:pt x="6498" y="7313"/>
                    </a:lnTo>
                    <a:lnTo>
                      <a:pt x="6377" y="7343"/>
                    </a:lnTo>
                    <a:lnTo>
                      <a:pt x="6256" y="7404"/>
                    </a:lnTo>
                    <a:lnTo>
                      <a:pt x="5440" y="7887"/>
                    </a:lnTo>
                    <a:lnTo>
                      <a:pt x="4685" y="8431"/>
                    </a:lnTo>
                    <a:lnTo>
                      <a:pt x="3929" y="8975"/>
                    </a:lnTo>
                    <a:lnTo>
                      <a:pt x="3234" y="9549"/>
                    </a:lnTo>
                    <a:lnTo>
                      <a:pt x="3083" y="9640"/>
                    </a:lnTo>
                    <a:lnTo>
                      <a:pt x="2932" y="9731"/>
                    </a:lnTo>
                    <a:lnTo>
                      <a:pt x="2630" y="9882"/>
                    </a:lnTo>
                    <a:lnTo>
                      <a:pt x="2479" y="9942"/>
                    </a:lnTo>
                    <a:lnTo>
                      <a:pt x="2328" y="10033"/>
                    </a:lnTo>
                    <a:lnTo>
                      <a:pt x="2237" y="10154"/>
                    </a:lnTo>
                    <a:lnTo>
                      <a:pt x="2146" y="10275"/>
                    </a:lnTo>
                    <a:lnTo>
                      <a:pt x="1995" y="10607"/>
                    </a:lnTo>
                    <a:lnTo>
                      <a:pt x="1784" y="10909"/>
                    </a:lnTo>
                    <a:lnTo>
                      <a:pt x="1603" y="11211"/>
                    </a:lnTo>
                    <a:lnTo>
                      <a:pt x="1361" y="11483"/>
                    </a:lnTo>
                    <a:lnTo>
                      <a:pt x="877" y="12057"/>
                    </a:lnTo>
                    <a:lnTo>
                      <a:pt x="394" y="12632"/>
                    </a:lnTo>
                    <a:lnTo>
                      <a:pt x="212" y="12934"/>
                    </a:lnTo>
                    <a:lnTo>
                      <a:pt x="61" y="13236"/>
                    </a:lnTo>
                    <a:lnTo>
                      <a:pt x="1" y="13387"/>
                    </a:lnTo>
                    <a:lnTo>
                      <a:pt x="1" y="13538"/>
                    </a:lnTo>
                    <a:lnTo>
                      <a:pt x="1" y="13689"/>
                    </a:lnTo>
                    <a:lnTo>
                      <a:pt x="31" y="13840"/>
                    </a:lnTo>
                    <a:lnTo>
                      <a:pt x="182" y="14324"/>
                    </a:lnTo>
                    <a:lnTo>
                      <a:pt x="424" y="14777"/>
                    </a:lnTo>
                    <a:lnTo>
                      <a:pt x="696" y="15200"/>
                    </a:lnTo>
                    <a:lnTo>
                      <a:pt x="1059" y="15593"/>
                    </a:lnTo>
                    <a:lnTo>
                      <a:pt x="1451" y="15956"/>
                    </a:lnTo>
                    <a:lnTo>
                      <a:pt x="1905" y="16318"/>
                    </a:lnTo>
                    <a:lnTo>
                      <a:pt x="2388" y="16621"/>
                    </a:lnTo>
                    <a:lnTo>
                      <a:pt x="2962" y="16923"/>
                    </a:lnTo>
                    <a:lnTo>
                      <a:pt x="3567" y="17195"/>
                    </a:lnTo>
                    <a:lnTo>
                      <a:pt x="4201" y="17406"/>
                    </a:lnTo>
                    <a:lnTo>
                      <a:pt x="4866" y="17588"/>
                    </a:lnTo>
                    <a:lnTo>
                      <a:pt x="5531" y="17708"/>
                    </a:lnTo>
                    <a:lnTo>
                      <a:pt x="6226" y="17829"/>
                    </a:lnTo>
                    <a:lnTo>
                      <a:pt x="6921" y="17920"/>
                    </a:lnTo>
                    <a:lnTo>
                      <a:pt x="7616" y="17980"/>
                    </a:lnTo>
                    <a:lnTo>
                      <a:pt x="8341" y="18011"/>
                    </a:lnTo>
                    <a:lnTo>
                      <a:pt x="10215" y="18101"/>
                    </a:lnTo>
                    <a:lnTo>
                      <a:pt x="12149" y="18192"/>
                    </a:lnTo>
                    <a:lnTo>
                      <a:pt x="14023" y="18252"/>
                    </a:lnTo>
                    <a:lnTo>
                      <a:pt x="15926" y="18373"/>
                    </a:lnTo>
                    <a:lnTo>
                      <a:pt x="18555" y="18524"/>
                    </a:lnTo>
                    <a:lnTo>
                      <a:pt x="21184" y="18615"/>
                    </a:lnTo>
                    <a:lnTo>
                      <a:pt x="23813" y="18706"/>
                    </a:lnTo>
                    <a:lnTo>
                      <a:pt x="26473" y="18827"/>
                    </a:lnTo>
                    <a:lnTo>
                      <a:pt x="28256" y="18917"/>
                    </a:lnTo>
                    <a:lnTo>
                      <a:pt x="30069" y="19038"/>
                    </a:lnTo>
                    <a:lnTo>
                      <a:pt x="31852" y="19189"/>
                    </a:lnTo>
                    <a:lnTo>
                      <a:pt x="32728" y="19310"/>
                    </a:lnTo>
                    <a:lnTo>
                      <a:pt x="33635" y="19431"/>
                    </a:lnTo>
                    <a:lnTo>
                      <a:pt x="33665" y="19280"/>
                    </a:lnTo>
                    <a:lnTo>
                      <a:pt x="33725" y="19250"/>
                    </a:lnTo>
                    <a:lnTo>
                      <a:pt x="33816" y="19219"/>
                    </a:lnTo>
                    <a:lnTo>
                      <a:pt x="33876" y="19250"/>
                    </a:lnTo>
                    <a:lnTo>
                      <a:pt x="33907" y="19280"/>
                    </a:lnTo>
                    <a:lnTo>
                      <a:pt x="33997" y="19370"/>
                    </a:lnTo>
                    <a:lnTo>
                      <a:pt x="34451" y="19280"/>
                    </a:lnTo>
                    <a:lnTo>
                      <a:pt x="35901" y="19280"/>
                    </a:lnTo>
                    <a:lnTo>
                      <a:pt x="36233" y="19219"/>
                    </a:lnTo>
                    <a:lnTo>
                      <a:pt x="36566" y="19189"/>
                    </a:lnTo>
                    <a:lnTo>
                      <a:pt x="36868" y="19219"/>
                    </a:lnTo>
                    <a:lnTo>
                      <a:pt x="37170" y="19250"/>
                    </a:lnTo>
                    <a:lnTo>
                      <a:pt x="37805" y="19370"/>
                    </a:lnTo>
                    <a:lnTo>
                      <a:pt x="38137" y="19431"/>
                    </a:lnTo>
                    <a:lnTo>
                      <a:pt x="38470" y="19431"/>
                    </a:lnTo>
                    <a:lnTo>
                      <a:pt x="39044" y="19370"/>
                    </a:lnTo>
                    <a:lnTo>
                      <a:pt x="39618" y="19310"/>
                    </a:lnTo>
                    <a:lnTo>
                      <a:pt x="40192" y="19250"/>
                    </a:lnTo>
                    <a:lnTo>
                      <a:pt x="40494" y="19250"/>
                    </a:lnTo>
                    <a:lnTo>
                      <a:pt x="40766" y="19280"/>
                    </a:lnTo>
                    <a:lnTo>
                      <a:pt x="41492" y="19340"/>
                    </a:lnTo>
                    <a:lnTo>
                      <a:pt x="42217" y="19370"/>
                    </a:lnTo>
                    <a:lnTo>
                      <a:pt x="42942" y="19370"/>
                    </a:lnTo>
                    <a:lnTo>
                      <a:pt x="43667" y="19340"/>
                    </a:lnTo>
                    <a:lnTo>
                      <a:pt x="45088" y="19280"/>
                    </a:lnTo>
                    <a:lnTo>
                      <a:pt x="46538" y="19219"/>
                    </a:lnTo>
                    <a:lnTo>
                      <a:pt x="47354" y="19189"/>
                    </a:lnTo>
                    <a:lnTo>
                      <a:pt x="48170" y="19129"/>
                    </a:lnTo>
                    <a:lnTo>
                      <a:pt x="48986" y="19098"/>
                    </a:lnTo>
                    <a:lnTo>
                      <a:pt x="49379" y="19129"/>
                    </a:lnTo>
                    <a:lnTo>
                      <a:pt x="49771" y="19159"/>
                    </a:lnTo>
                    <a:lnTo>
                      <a:pt x="50346" y="19219"/>
                    </a:lnTo>
                    <a:lnTo>
                      <a:pt x="50920" y="19250"/>
                    </a:lnTo>
                    <a:lnTo>
                      <a:pt x="51494" y="19250"/>
                    </a:lnTo>
                    <a:lnTo>
                      <a:pt x="52038" y="19219"/>
                    </a:lnTo>
                    <a:lnTo>
                      <a:pt x="53186" y="19159"/>
                    </a:lnTo>
                    <a:lnTo>
                      <a:pt x="54304" y="19159"/>
                    </a:lnTo>
                    <a:lnTo>
                      <a:pt x="54939" y="19189"/>
                    </a:lnTo>
                    <a:lnTo>
                      <a:pt x="55574" y="19280"/>
                    </a:lnTo>
                    <a:lnTo>
                      <a:pt x="56208" y="19340"/>
                    </a:lnTo>
                    <a:lnTo>
                      <a:pt x="58354" y="19340"/>
                    </a:lnTo>
                    <a:lnTo>
                      <a:pt x="59895" y="19370"/>
                    </a:lnTo>
                    <a:lnTo>
                      <a:pt x="61436" y="19431"/>
                    </a:lnTo>
                    <a:lnTo>
                      <a:pt x="62947" y="19461"/>
                    </a:lnTo>
                    <a:lnTo>
                      <a:pt x="64035" y="19431"/>
                    </a:lnTo>
                    <a:lnTo>
                      <a:pt x="65908" y="19431"/>
                    </a:lnTo>
                    <a:lnTo>
                      <a:pt x="66664" y="19370"/>
                    </a:lnTo>
                    <a:lnTo>
                      <a:pt x="68205" y="19280"/>
                    </a:lnTo>
                    <a:lnTo>
                      <a:pt x="68991" y="19219"/>
                    </a:lnTo>
                    <a:lnTo>
                      <a:pt x="69746" y="19159"/>
                    </a:lnTo>
                    <a:lnTo>
                      <a:pt x="70532" y="19159"/>
                    </a:lnTo>
                    <a:lnTo>
                      <a:pt x="71318" y="19189"/>
                    </a:lnTo>
                    <a:lnTo>
                      <a:pt x="73221" y="19280"/>
                    </a:lnTo>
                    <a:lnTo>
                      <a:pt x="75125" y="19280"/>
                    </a:lnTo>
                    <a:lnTo>
                      <a:pt x="77059" y="19250"/>
                    </a:lnTo>
                    <a:lnTo>
                      <a:pt x="78963" y="19159"/>
                    </a:lnTo>
                    <a:lnTo>
                      <a:pt x="80172" y="19129"/>
                    </a:lnTo>
                    <a:lnTo>
                      <a:pt x="81350" y="19098"/>
                    </a:lnTo>
                    <a:lnTo>
                      <a:pt x="83768" y="19129"/>
                    </a:lnTo>
                    <a:lnTo>
                      <a:pt x="86155" y="19159"/>
                    </a:lnTo>
                    <a:lnTo>
                      <a:pt x="87364" y="19129"/>
                    </a:lnTo>
                    <a:lnTo>
                      <a:pt x="88573" y="19098"/>
                    </a:lnTo>
                    <a:lnTo>
                      <a:pt x="90084" y="19008"/>
                    </a:lnTo>
                    <a:lnTo>
                      <a:pt x="91564" y="18887"/>
                    </a:lnTo>
                    <a:lnTo>
                      <a:pt x="94556" y="18645"/>
                    </a:lnTo>
                    <a:lnTo>
                      <a:pt x="96762" y="18373"/>
                    </a:lnTo>
                    <a:lnTo>
                      <a:pt x="97880" y="18283"/>
                    </a:lnTo>
                    <a:lnTo>
                      <a:pt x="98424" y="18252"/>
                    </a:lnTo>
                    <a:lnTo>
                      <a:pt x="98998" y="18252"/>
                    </a:lnTo>
                    <a:lnTo>
                      <a:pt x="100993" y="18313"/>
                    </a:lnTo>
                    <a:lnTo>
                      <a:pt x="102987" y="18373"/>
                    </a:lnTo>
                    <a:lnTo>
                      <a:pt x="105253" y="18373"/>
                    </a:lnTo>
                    <a:lnTo>
                      <a:pt x="106402" y="18343"/>
                    </a:lnTo>
                    <a:lnTo>
                      <a:pt x="107550" y="18313"/>
                    </a:lnTo>
                    <a:lnTo>
                      <a:pt x="108698" y="18252"/>
                    </a:lnTo>
                    <a:lnTo>
                      <a:pt x="109816" y="18162"/>
                    </a:lnTo>
                    <a:lnTo>
                      <a:pt x="110965" y="18041"/>
                    </a:lnTo>
                    <a:lnTo>
                      <a:pt x="112083" y="17920"/>
                    </a:lnTo>
                    <a:lnTo>
                      <a:pt x="113503" y="17708"/>
                    </a:lnTo>
                    <a:lnTo>
                      <a:pt x="114923" y="17497"/>
                    </a:lnTo>
                    <a:lnTo>
                      <a:pt x="116314" y="17255"/>
                    </a:lnTo>
                    <a:lnTo>
                      <a:pt x="117673" y="16953"/>
                    </a:lnTo>
                    <a:lnTo>
                      <a:pt x="119033" y="16621"/>
                    </a:lnTo>
                    <a:lnTo>
                      <a:pt x="120363" y="16228"/>
                    </a:lnTo>
                    <a:lnTo>
                      <a:pt x="121662" y="15805"/>
                    </a:lnTo>
                    <a:lnTo>
                      <a:pt x="122931" y="15321"/>
                    </a:lnTo>
                    <a:lnTo>
                      <a:pt x="125681" y="14203"/>
                    </a:lnTo>
                    <a:lnTo>
                      <a:pt x="126376" y="13961"/>
                    </a:lnTo>
                    <a:lnTo>
                      <a:pt x="127071" y="13720"/>
                    </a:lnTo>
                    <a:lnTo>
                      <a:pt x="127766" y="13448"/>
                    </a:lnTo>
                    <a:lnTo>
                      <a:pt x="128431" y="13206"/>
                    </a:lnTo>
                    <a:lnTo>
                      <a:pt x="129066" y="12904"/>
                    </a:lnTo>
                    <a:lnTo>
                      <a:pt x="129398" y="12722"/>
                    </a:lnTo>
                    <a:lnTo>
                      <a:pt x="129670" y="12541"/>
                    </a:lnTo>
                    <a:lnTo>
                      <a:pt x="129972" y="12360"/>
                    </a:lnTo>
                    <a:lnTo>
                      <a:pt x="130214" y="12148"/>
                    </a:lnTo>
                    <a:lnTo>
                      <a:pt x="130456" y="11906"/>
                    </a:lnTo>
                    <a:lnTo>
                      <a:pt x="130698" y="11665"/>
                    </a:lnTo>
                    <a:lnTo>
                      <a:pt x="130879" y="11423"/>
                    </a:lnTo>
                    <a:lnTo>
                      <a:pt x="131030" y="11181"/>
                    </a:lnTo>
                    <a:lnTo>
                      <a:pt x="131121" y="10909"/>
                    </a:lnTo>
                    <a:lnTo>
                      <a:pt x="131151" y="10667"/>
                    </a:lnTo>
                    <a:lnTo>
                      <a:pt x="131151" y="10456"/>
                    </a:lnTo>
                    <a:lnTo>
                      <a:pt x="131091" y="10214"/>
                    </a:lnTo>
                    <a:lnTo>
                      <a:pt x="130970" y="10003"/>
                    </a:lnTo>
                    <a:lnTo>
                      <a:pt x="130758" y="9791"/>
                    </a:lnTo>
                    <a:lnTo>
                      <a:pt x="130214" y="9247"/>
                    </a:lnTo>
                    <a:lnTo>
                      <a:pt x="129610" y="8703"/>
                    </a:lnTo>
                    <a:lnTo>
                      <a:pt x="129308" y="8431"/>
                    </a:lnTo>
                    <a:lnTo>
                      <a:pt x="128945" y="8189"/>
                    </a:lnTo>
                    <a:lnTo>
                      <a:pt x="128552" y="7978"/>
                    </a:lnTo>
                    <a:lnTo>
                      <a:pt x="128129" y="7797"/>
                    </a:lnTo>
                    <a:lnTo>
                      <a:pt x="126558" y="7192"/>
                    </a:lnTo>
                    <a:lnTo>
                      <a:pt x="125802" y="6890"/>
                    </a:lnTo>
                    <a:lnTo>
                      <a:pt x="124986" y="6618"/>
                    </a:lnTo>
                    <a:lnTo>
                      <a:pt x="122871" y="5923"/>
                    </a:lnTo>
                    <a:lnTo>
                      <a:pt x="120695" y="5258"/>
                    </a:lnTo>
                    <a:lnTo>
                      <a:pt x="119607" y="4956"/>
                    </a:lnTo>
                    <a:lnTo>
                      <a:pt x="118520" y="4654"/>
                    </a:lnTo>
                    <a:lnTo>
                      <a:pt x="117401" y="4412"/>
                    </a:lnTo>
                    <a:lnTo>
                      <a:pt x="116253" y="4170"/>
                    </a:lnTo>
                    <a:lnTo>
                      <a:pt x="112294" y="3475"/>
                    </a:lnTo>
                    <a:lnTo>
                      <a:pt x="110300" y="3113"/>
                    </a:lnTo>
                    <a:lnTo>
                      <a:pt x="108306" y="2811"/>
                    </a:lnTo>
                    <a:lnTo>
                      <a:pt x="107369" y="2659"/>
                    </a:lnTo>
                    <a:lnTo>
                      <a:pt x="106432" y="2569"/>
                    </a:lnTo>
                    <a:lnTo>
                      <a:pt x="104528" y="2387"/>
                    </a:lnTo>
                    <a:lnTo>
                      <a:pt x="102624" y="2297"/>
                    </a:lnTo>
                    <a:lnTo>
                      <a:pt x="100690" y="2206"/>
                    </a:lnTo>
                    <a:lnTo>
                      <a:pt x="98968" y="2146"/>
                    </a:lnTo>
                    <a:lnTo>
                      <a:pt x="97245" y="2085"/>
                    </a:lnTo>
                    <a:lnTo>
                      <a:pt x="96369" y="2055"/>
                    </a:lnTo>
                    <a:lnTo>
                      <a:pt x="95523" y="1995"/>
                    </a:lnTo>
                    <a:lnTo>
                      <a:pt x="94647" y="1904"/>
                    </a:lnTo>
                    <a:lnTo>
                      <a:pt x="93800" y="1783"/>
                    </a:lnTo>
                    <a:lnTo>
                      <a:pt x="93498" y="1723"/>
                    </a:lnTo>
                    <a:lnTo>
                      <a:pt x="93196" y="1632"/>
                    </a:lnTo>
                    <a:lnTo>
                      <a:pt x="92894" y="1572"/>
                    </a:lnTo>
                    <a:lnTo>
                      <a:pt x="92561" y="1541"/>
                    </a:lnTo>
                    <a:lnTo>
                      <a:pt x="88089" y="1572"/>
                    </a:lnTo>
                    <a:lnTo>
                      <a:pt x="88029" y="1632"/>
                    </a:lnTo>
                    <a:lnTo>
                      <a:pt x="87998" y="1662"/>
                    </a:lnTo>
                    <a:lnTo>
                      <a:pt x="87847" y="1662"/>
                    </a:lnTo>
                    <a:lnTo>
                      <a:pt x="87454" y="1632"/>
                    </a:lnTo>
                    <a:lnTo>
                      <a:pt x="87243" y="1692"/>
                    </a:lnTo>
                    <a:lnTo>
                      <a:pt x="87001" y="1723"/>
                    </a:lnTo>
                    <a:lnTo>
                      <a:pt x="86911" y="1723"/>
                    </a:lnTo>
                    <a:lnTo>
                      <a:pt x="86790" y="1692"/>
                    </a:lnTo>
                    <a:lnTo>
                      <a:pt x="86699" y="1662"/>
                    </a:lnTo>
                    <a:lnTo>
                      <a:pt x="86608" y="1602"/>
                    </a:lnTo>
                    <a:lnTo>
                      <a:pt x="85944" y="1602"/>
                    </a:lnTo>
                    <a:lnTo>
                      <a:pt x="85279" y="1662"/>
                    </a:lnTo>
                    <a:lnTo>
                      <a:pt x="84251" y="1662"/>
                    </a:lnTo>
                    <a:lnTo>
                      <a:pt x="83889" y="1632"/>
                    </a:lnTo>
                    <a:lnTo>
                      <a:pt x="82347" y="1420"/>
                    </a:lnTo>
                    <a:lnTo>
                      <a:pt x="80776" y="1269"/>
                    </a:lnTo>
                    <a:lnTo>
                      <a:pt x="79205" y="1149"/>
                    </a:lnTo>
                    <a:lnTo>
                      <a:pt x="77633" y="1058"/>
                    </a:lnTo>
                    <a:lnTo>
                      <a:pt x="74732" y="967"/>
                    </a:lnTo>
                    <a:lnTo>
                      <a:pt x="73282" y="937"/>
                    </a:lnTo>
                    <a:lnTo>
                      <a:pt x="71801" y="907"/>
                    </a:lnTo>
                    <a:lnTo>
                      <a:pt x="71197" y="907"/>
                    </a:lnTo>
                    <a:lnTo>
                      <a:pt x="70623" y="846"/>
                    </a:lnTo>
                    <a:lnTo>
                      <a:pt x="70018" y="756"/>
                    </a:lnTo>
                    <a:lnTo>
                      <a:pt x="69414" y="665"/>
                    </a:lnTo>
                    <a:lnTo>
                      <a:pt x="68235" y="453"/>
                    </a:lnTo>
                    <a:lnTo>
                      <a:pt x="67661" y="363"/>
                    </a:lnTo>
                    <a:lnTo>
                      <a:pt x="67057" y="302"/>
                    </a:lnTo>
                    <a:lnTo>
                      <a:pt x="64790" y="151"/>
                    </a:lnTo>
                    <a:lnTo>
                      <a:pt x="62494" y="30"/>
                    </a:lnTo>
                    <a:lnTo>
                      <a:pt x="60167" y="0"/>
                    </a:lnTo>
                    <a:close/>
                  </a:path>
                </a:pathLst>
              </a:custGeom>
              <a:solidFill>
                <a:srgbClr val="1B1B1B">
                  <a:alpha val="4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34" name="Google Shape;634;p50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 rot="-940541">
                <a:off x="11314876" y="2405076"/>
                <a:ext cx="1178224" cy="6469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5" name="Subtítulo 4">
            <a:extLst>
              <a:ext uri="{FF2B5EF4-FFF2-40B4-BE49-F238E27FC236}">
                <a16:creationId xmlns:a16="http://schemas.microsoft.com/office/drawing/2014/main" id="{4AC6EFA2-C391-BDCA-BA61-2D3DD1E6B4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MX" b="1" dirty="0"/>
              <a:t>Evaluación. </a:t>
            </a:r>
            <a:r>
              <a:rPr lang="es-MX" dirty="0"/>
              <a:t>Trabajo cooperativo por medio de la técnica cooperativa 4 sabios. Desarrollo de la guía Campo semántico. </a:t>
            </a:r>
          </a:p>
          <a:p>
            <a:pPr algn="just"/>
            <a:r>
              <a:rPr lang="es-MX" b="1" dirty="0"/>
              <a:t>Sentido, significado, metacognición y transferencia.  </a:t>
            </a:r>
            <a:r>
              <a:rPr lang="es-MX" dirty="0"/>
              <a:t>Socialización de las actividades. </a:t>
            </a:r>
          </a:p>
          <a:p>
            <a:endParaRPr lang="es-CO" dirty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B5543FAF-6916-CD6E-0215-DE65D876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Cierre </a:t>
            </a:r>
            <a:endParaRPr lang="es-C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/>
          <p:nvPr/>
        </p:nvSpPr>
        <p:spPr>
          <a:xfrm>
            <a:off x="4957651" y="928872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7"/>
          <p:cNvSpPr txBox="1">
            <a:spLocks noGrp="1"/>
          </p:cNvSpPr>
          <p:nvPr>
            <p:ph type="title"/>
          </p:nvPr>
        </p:nvSpPr>
        <p:spPr>
          <a:xfrm>
            <a:off x="713225" y="1748849"/>
            <a:ext cx="37002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 3 y 4</a:t>
            </a:r>
            <a:endParaRPr dirty="0"/>
          </a:p>
        </p:txBody>
      </p:sp>
      <p:grpSp>
        <p:nvGrpSpPr>
          <p:cNvPr id="379" name="Google Shape;379;p37"/>
          <p:cNvGrpSpPr/>
          <p:nvPr/>
        </p:nvGrpSpPr>
        <p:grpSpPr>
          <a:xfrm>
            <a:off x="4810224" y="826124"/>
            <a:ext cx="3620551" cy="3607437"/>
            <a:chOff x="4810224" y="826124"/>
            <a:chExt cx="3620551" cy="3607437"/>
          </a:xfrm>
        </p:grpSpPr>
        <p:sp>
          <p:nvSpPr>
            <p:cNvPr id="380" name="Google Shape;380;p37"/>
            <p:cNvSpPr/>
            <p:nvPr/>
          </p:nvSpPr>
          <p:spPr>
            <a:xfrm>
              <a:off x="5334543" y="4103243"/>
              <a:ext cx="1944641" cy="330319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1" name="Google Shape;38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810224" y="826124"/>
              <a:ext cx="3620551" cy="349125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0104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>
          <a:extLst>
            <a:ext uri="{FF2B5EF4-FFF2-40B4-BE49-F238E27FC236}">
              <a16:creationId xmlns:a16="http://schemas.microsoft.com/office/drawing/2014/main" id="{538EAE3C-AD4E-6741-0141-1CC958FCD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29">
            <a:extLst>
              <a:ext uri="{FF2B5EF4-FFF2-40B4-BE49-F238E27FC236}">
                <a16:creationId xmlns:a16="http://schemas.microsoft.com/office/drawing/2014/main" id="{4F178147-DB02-E8F1-07D7-D19181195BFA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" r="69"/>
          <a:stretch/>
        </p:blipFill>
        <p:spPr>
          <a:xfrm>
            <a:off x="5191363" y="1374425"/>
            <a:ext cx="3232800" cy="3237000"/>
          </a:xfrm>
          <a:prstGeom prst="ellipse">
            <a:avLst/>
          </a:prstGeom>
        </p:spPr>
      </p:pic>
      <p:sp>
        <p:nvSpPr>
          <p:cNvPr id="1173" name="Google Shape;1173;p29">
            <a:extLst>
              <a:ext uri="{FF2B5EF4-FFF2-40B4-BE49-F238E27FC236}">
                <a16:creationId xmlns:a16="http://schemas.microsoft.com/office/drawing/2014/main" id="{D06B1258-20BC-A308-3947-76B5B8FAD6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466" y="445025"/>
            <a:ext cx="289353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Propósito</a:t>
            </a:r>
            <a:endParaRPr sz="3600" dirty="0"/>
          </a:p>
        </p:txBody>
      </p:sp>
      <p:sp>
        <p:nvSpPr>
          <p:cNvPr id="1174" name="Google Shape;1174;p29">
            <a:extLst>
              <a:ext uri="{FF2B5EF4-FFF2-40B4-BE49-F238E27FC236}">
                <a16:creationId xmlns:a16="http://schemas.microsoft.com/office/drawing/2014/main" id="{CDFE8E5B-7719-1DEB-8167-FBE1332851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65605" y="445025"/>
            <a:ext cx="4518837" cy="3236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s-MX" sz="1800" b="1" dirty="0">
                <a:solidFill>
                  <a:srgbClr val="000000"/>
                </a:solidFill>
              </a:rPr>
              <a:t>Eje: Conociendo mi entorno.</a:t>
            </a:r>
            <a:endParaRPr lang="es-MX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es-MX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Disfruto de la lectura por medio de la participación del festival de lectores y la lectura del plan lector, que me permitan despertar mi curiosidad sobre la lectura y fortalecer la comprensión.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/>
              <a:t>Conceptos: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/>
              <a:t>Relación: Coherencia                                   Comunicación: Comprensión</a:t>
            </a:r>
          </a:p>
        </p:txBody>
      </p:sp>
      <p:cxnSp>
        <p:nvCxnSpPr>
          <p:cNvPr id="1175" name="Google Shape;1175;p29">
            <a:extLst>
              <a:ext uri="{FF2B5EF4-FFF2-40B4-BE49-F238E27FC236}">
                <a16:creationId xmlns:a16="http://schemas.microsoft.com/office/drawing/2014/main" id="{080E6A89-21C4-807F-E88C-A2BDC0ADC812}"/>
              </a:ext>
            </a:extLst>
          </p:cNvPr>
          <p:cNvCxnSpPr/>
          <p:nvPr/>
        </p:nvCxnSpPr>
        <p:spPr>
          <a:xfrm>
            <a:off x="6772347" y="1129624"/>
            <a:ext cx="689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3043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350" y="1662800"/>
            <a:ext cx="4106925" cy="3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/>
          <p:cNvSpPr txBox="1">
            <a:spLocks noGrp="1"/>
          </p:cNvSpPr>
          <p:nvPr>
            <p:ph type="title"/>
          </p:nvPr>
        </p:nvSpPr>
        <p:spPr>
          <a:xfrm rot="-2702">
            <a:off x="754563" y="0"/>
            <a:ext cx="7634675" cy="13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A</a:t>
            </a:r>
            <a:r>
              <a:rPr lang="en" dirty="0"/>
              <a:t>ctivador cognitivo:  </a:t>
            </a:r>
            <a:endParaRPr dirty="0"/>
          </a:p>
        </p:txBody>
      </p:sp>
      <p:sp>
        <p:nvSpPr>
          <p:cNvPr id="300" name="Google Shape;300;p42"/>
          <p:cNvSpPr txBox="1">
            <a:spLocks noGrp="1"/>
          </p:cNvSpPr>
          <p:nvPr>
            <p:ph type="subTitle" idx="1"/>
          </p:nvPr>
        </p:nvSpPr>
        <p:spPr>
          <a:xfrm rot="-1211">
            <a:off x="361554" y="1553967"/>
            <a:ext cx="4841666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400" dirty="0"/>
              <a:t>Activador cognitivo: ejercicio rítmico </a:t>
            </a:r>
            <a:r>
              <a:rPr lang="es-MX" sz="2400" dirty="0">
                <a:hlinkClick r:id="rId4"/>
              </a:rPr>
              <a:t>https://</a:t>
            </a:r>
            <a:r>
              <a:rPr lang="es-MX" sz="2400" dirty="0" err="1">
                <a:hlinkClick r:id="rId4"/>
              </a:rPr>
              <a:t>youtu.be</a:t>
            </a:r>
            <a:r>
              <a:rPr lang="es-MX" sz="2400" dirty="0">
                <a:hlinkClick r:id="rId4"/>
              </a:rPr>
              <a:t>/</a:t>
            </a:r>
            <a:r>
              <a:rPr lang="es-MX" sz="2400" dirty="0" err="1">
                <a:hlinkClick r:id="rId4"/>
              </a:rPr>
              <a:t>D0J5DneSHxI?si</a:t>
            </a:r>
            <a:r>
              <a:rPr lang="es-MX" sz="2400" dirty="0">
                <a:hlinkClick r:id="rId4"/>
              </a:rPr>
              <a:t>=</a:t>
            </a:r>
            <a:r>
              <a:rPr lang="es-MX" sz="2400" dirty="0" err="1">
                <a:hlinkClick r:id="rId4"/>
              </a:rPr>
              <a:t>SYDreKlzUTUqZ3fQ</a:t>
            </a:r>
            <a:r>
              <a:rPr lang="es-MX" sz="2400" dirty="0"/>
              <a:t>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893710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>
          <a:extLst>
            <a:ext uri="{FF2B5EF4-FFF2-40B4-BE49-F238E27FC236}">
              <a16:creationId xmlns:a16="http://schemas.microsoft.com/office/drawing/2014/main" id="{C750FEFE-F04B-1E3F-CF3E-AF498D631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2">
            <a:extLst>
              <a:ext uri="{FF2B5EF4-FFF2-40B4-BE49-F238E27FC236}">
                <a16:creationId xmlns:a16="http://schemas.microsoft.com/office/drawing/2014/main" id="{71F7C2E8-B367-25B1-E4B3-A5D8979BC74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3350" y="1662800"/>
            <a:ext cx="4106925" cy="345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42">
            <a:extLst>
              <a:ext uri="{FF2B5EF4-FFF2-40B4-BE49-F238E27FC236}">
                <a16:creationId xmlns:a16="http://schemas.microsoft.com/office/drawing/2014/main" id="{B893CAFB-59C2-2D61-C2EB-A6099C124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-2702">
            <a:off x="754563" y="0"/>
            <a:ext cx="7634675" cy="13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Retroalimentación</a:t>
            </a:r>
            <a:endParaRPr dirty="0"/>
          </a:p>
        </p:txBody>
      </p:sp>
      <p:sp>
        <p:nvSpPr>
          <p:cNvPr id="300" name="Google Shape;300;p42">
            <a:extLst>
              <a:ext uri="{FF2B5EF4-FFF2-40B4-BE49-F238E27FC236}">
                <a16:creationId xmlns:a16="http://schemas.microsoft.com/office/drawing/2014/main" id="{DEDE10A1-091B-AE64-1475-87BCA1D0DC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rot="-1211">
            <a:off x="361554" y="1553967"/>
            <a:ext cx="4841666" cy="7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just"/>
            <a:r>
              <a:rPr lang="es-ES" sz="2000" dirty="0">
                <a:solidFill>
                  <a:schemeClr val="bg2"/>
                </a:solidFill>
                <a:latin typeface="Roboto" panose="02000000000000000000" pitchFamily="2" charset="0"/>
              </a:rPr>
              <a:t>Se invita a los estudiantes a compartir lo que recuerdan de la lectura del plan lector “Un ladrón entre nosotros”.</a:t>
            </a:r>
          </a:p>
          <a:p>
            <a:pPr algn="just"/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6906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>
          <a:extLst>
            <a:ext uri="{FF2B5EF4-FFF2-40B4-BE49-F238E27FC236}">
              <a16:creationId xmlns:a16="http://schemas.microsoft.com/office/drawing/2014/main" id="{DB926FBE-2F69-2AD6-423C-453A76E0E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2" name="Google Shape;1172;p29">
            <a:extLst>
              <a:ext uri="{FF2B5EF4-FFF2-40B4-BE49-F238E27FC236}">
                <a16:creationId xmlns:a16="http://schemas.microsoft.com/office/drawing/2014/main" id="{F1F7EE62-A139-B2D0-CA86-0F4D92CE02A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9" r="69"/>
          <a:stretch/>
        </p:blipFill>
        <p:spPr>
          <a:xfrm>
            <a:off x="5191363" y="1374425"/>
            <a:ext cx="3232800" cy="3237000"/>
          </a:xfrm>
          <a:prstGeom prst="ellipse">
            <a:avLst/>
          </a:prstGeom>
        </p:spPr>
      </p:pic>
      <p:sp>
        <p:nvSpPr>
          <p:cNvPr id="1173" name="Google Shape;1173;p29">
            <a:extLst>
              <a:ext uri="{FF2B5EF4-FFF2-40B4-BE49-F238E27FC236}">
                <a16:creationId xmlns:a16="http://schemas.microsoft.com/office/drawing/2014/main" id="{6DD43B37-E097-063C-C71F-E465EEC4D4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826" y="287275"/>
            <a:ext cx="71058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Orientación de la atención</a:t>
            </a:r>
            <a:endParaRPr sz="3600" dirty="0"/>
          </a:p>
        </p:txBody>
      </p:sp>
      <p:sp>
        <p:nvSpPr>
          <p:cNvPr id="1174" name="Google Shape;1174;p29">
            <a:extLst>
              <a:ext uri="{FF2B5EF4-FFF2-40B4-BE49-F238E27FC236}">
                <a16:creationId xmlns:a16="http://schemas.microsoft.com/office/drawing/2014/main" id="{F0C2A377-049C-E884-8BDA-E5BDB1AC1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8970" y="1156902"/>
            <a:ext cx="4518837" cy="32369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3350" indent="0" algn="just">
              <a:buNone/>
            </a:pPr>
            <a:r>
              <a:rPr lang="es-MX" sz="2000" dirty="0">
                <a:solidFill>
                  <a:schemeClr val="bg2"/>
                </a:solidFill>
              </a:rPr>
              <a:t>Se realiza la primera actividad del cuaderno de actividades del libro Un ladrón entre nosotros. </a:t>
            </a:r>
          </a:p>
        </p:txBody>
      </p:sp>
      <p:cxnSp>
        <p:nvCxnSpPr>
          <p:cNvPr id="1175" name="Google Shape;1175;p29">
            <a:extLst>
              <a:ext uri="{FF2B5EF4-FFF2-40B4-BE49-F238E27FC236}">
                <a16:creationId xmlns:a16="http://schemas.microsoft.com/office/drawing/2014/main" id="{8B1D5AB4-5C00-714C-6311-35E3AB58074B}"/>
              </a:ext>
            </a:extLst>
          </p:cNvPr>
          <p:cNvCxnSpPr/>
          <p:nvPr/>
        </p:nvCxnSpPr>
        <p:spPr>
          <a:xfrm>
            <a:off x="3882900" y="1008438"/>
            <a:ext cx="689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55270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>
          <a:extLst>
            <a:ext uri="{FF2B5EF4-FFF2-40B4-BE49-F238E27FC236}">
              <a16:creationId xmlns:a16="http://schemas.microsoft.com/office/drawing/2014/main" id="{FE8297B0-4A7D-1E67-AC37-2C672BB06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8">
            <a:extLst>
              <a:ext uri="{FF2B5EF4-FFF2-40B4-BE49-F238E27FC236}">
                <a16:creationId xmlns:a16="http://schemas.microsoft.com/office/drawing/2014/main" id="{8FEE1920-75E4-4C1C-01C7-22C8C91027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1181" y="247940"/>
            <a:ext cx="45588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Procesamiento de la información</a:t>
            </a:r>
            <a:endParaRPr sz="3600" dirty="0"/>
          </a:p>
        </p:txBody>
      </p:sp>
      <p:sp>
        <p:nvSpPr>
          <p:cNvPr id="1372" name="Google Shape;1372;p38">
            <a:extLst>
              <a:ext uri="{FF2B5EF4-FFF2-40B4-BE49-F238E27FC236}">
                <a16:creationId xmlns:a16="http://schemas.microsoft.com/office/drawing/2014/main" id="{68F10F29-2A8E-2A42-2502-5BAF45ABE68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7786" y="1312307"/>
            <a:ext cx="6077659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sz="2000" b="1" dirty="0"/>
              <a:t>Momento 1: </a:t>
            </a:r>
            <a:r>
              <a:rPr lang="es-MX" sz="2000" dirty="0"/>
              <a:t>plan lector</a:t>
            </a:r>
            <a:endParaRPr lang="es-MX" sz="2000" b="1" dirty="0"/>
          </a:p>
          <a:p>
            <a:pPr marL="0" indent="0" algn="just">
              <a:buNone/>
            </a:pPr>
            <a:r>
              <a:rPr lang="es-MX" sz="2000" dirty="0"/>
              <a:t>Se invita a los estudiantes a continuar con la lectura del libro de plan lector Un ladrón entre nosotros.</a:t>
            </a:r>
            <a:endParaRPr lang="es-MX" sz="2000" b="1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000" dirty="0"/>
          </a:p>
        </p:txBody>
      </p:sp>
      <p:cxnSp>
        <p:nvCxnSpPr>
          <p:cNvPr id="1373" name="Google Shape;1373;p38">
            <a:extLst>
              <a:ext uri="{FF2B5EF4-FFF2-40B4-BE49-F238E27FC236}">
                <a16:creationId xmlns:a16="http://schemas.microsoft.com/office/drawing/2014/main" id="{A5F91594-2F68-83CB-83D6-3B63CEB694CE}"/>
              </a:ext>
            </a:extLst>
          </p:cNvPr>
          <p:cNvCxnSpPr/>
          <p:nvPr/>
        </p:nvCxnSpPr>
        <p:spPr>
          <a:xfrm>
            <a:off x="1459282" y="1246574"/>
            <a:ext cx="3230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8">
            <a:extLst>
              <a:ext uri="{FF2B5EF4-FFF2-40B4-BE49-F238E27FC236}">
                <a16:creationId xmlns:a16="http://schemas.microsoft.com/office/drawing/2014/main" id="{7C57F170-EB41-4819-0685-9922AB116EDD}"/>
              </a:ext>
            </a:extLst>
          </p:cNvPr>
          <p:cNvGrpSpPr/>
          <p:nvPr/>
        </p:nvGrpSpPr>
        <p:grpSpPr>
          <a:xfrm>
            <a:off x="6602819" y="2275367"/>
            <a:ext cx="2413590" cy="2775098"/>
            <a:chOff x="5764175" y="1104037"/>
            <a:chExt cx="3110100" cy="3182039"/>
          </a:xfrm>
        </p:grpSpPr>
        <p:grpSp>
          <p:nvGrpSpPr>
            <p:cNvPr id="1375" name="Google Shape;1375;p38">
              <a:extLst>
                <a:ext uri="{FF2B5EF4-FFF2-40B4-BE49-F238E27FC236}">
                  <a16:creationId xmlns:a16="http://schemas.microsoft.com/office/drawing/2014/main" id="{3C17402C-55F0-437E-6B24-FFCD2255630C}"/>
                </a:ext>
              </a:extLst>
            </p:cNvPr>
            <p:cNvGrpSpPr/>
            <p:nvPr/>
          </p:nvGrpSpPr>
          <p:grpSpPr>
            <a:xfrm>
              <a:off x="5764175" y="2300939"/>
              <a:ext cx="3110100" cy="1985137"/>
              <a:chOff x="3432300" y="5227975"/>
              <a:chExt cx="3110100" cy="1985137"/>
            </a:xfrm>
          </p:grpSpPr>
          <p:sp>
            <p:nvSpPr>
              <p:cNvPr id="1376" name="Google Shape;1376;p38">
                <a:extLst>
                  <a:ext uri="{FF2B5EF4-FFF2-40B4-BE49-F238E27FC236}">
                    <a16:creationId xmlns:a16="http://schemas.microsoft.com/office/drawing/2014/main" id="{1204D17C-2BB4-D5E7-5766-CF18B44616FD}"/>
                  </a:ext>
                </a:extLst>
              </p:cNvPr>
              <p:cNvSpPr/>
              <p:nvPr/>
            </p:nvSpPr>
            <p:spPr>
              <a:xfrm>
                <a:off x="3432300" y="7023512"/>
                <a:ext cx="3110100" cy="189600"/>
              </a:xfrm>
              <a:prstGeom prst="ellipse">
                <a:avLst/>
              </a:pr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77" name="Google Shape;1377;p38">
                <a:extLst>
                  <a:ext uri="{FF2B5EF4-FFF2-40B4-BE49-F238E27FC236}">
                    <a16:creationId xmlns:a16="http://schemas.microsoft.com/office/drawing/2014/main" id="{95A7C15D-C381-9210-EEDC-39F4CFA4EB6A}"/>
                  </a:ext>
                </a:extLst>
              </p:cNvPr>
              <p:cNvSpPr/>
              <p:nvPr/>
            </p:nvSpPr>
            <p:spPr>
              <a:xfrm>
                <a:off x="3573150" y="6443550"/>
                <a:ext cx="2254150" cy="684450"/>
              </a:xfrm>
              <a:custGeom>
                <a:avLst/>
                <a:gdLst/>
                <a:ahLst/>
                <a:cxnLst/>
                <a:rect l="l" t="t" r="r" b="b"/>
                <a:pathLst>
                  <a:path w="90166" h="27378" extrusionOk="0">
                    <a:moveTo>
                      <a:pt x="83719" y="1"/>
                    </a:moveTo>
                    <a:lnTo>
                      <a:pt x="82039" y="46"/>
                    </a:lnTo>
                    <a:lnTo>
                      <a:pt x="80359" y="183"/>
                    </a:lnTo>
                    <a:lnTo>
                      <a:pt x="78815" y="410"/>
                    </a:lnTo>
                    <a:lnTo>
                      <a:pt x="77499" y="637"/>
                    </a:lnTo>
                    <a:lnTo>
                      <a:pt x="77045" y="682"/>
                    </a:lnTo>
                    <a:lnTo>
                      <a:pt x="76182" y="727"/>
                    </a:lnTo>
                    <a:lnTo>
                      <a:pt x="73503" y="818"/>
                    </a:lnTo>
                    <a:lnTo>
                      <a:pt x="69599" y="909"/>
                    </a:lnTo>
                    <a:lnTo>
                      <a:pt x="64741" y="909"/>
                    </a:lnTo>
                    <a:lnTo>
                      <a:pt x="52892" y="954"/>
                    </a:lnTo>
                    <a:lnTo>
                      <a:pt x="39589" y="909"/>
                    </a:lnTo>
                    <a:lnTo>
                      <a:pt x="14937" y="727"/>
                    </a:lnTo>
                    <a:lnTo>
                      <a:pt x="3859" y="637"/>
                    </a:lnTo>
                    <a:lnTo>
                      <a:pt x="2997" y="818"/>
                    </a:lnTo>
                    <a:lnTo>
                      <a:pt x="2361" y="954"/>
                    </a:lnTo>
                    <a:lnTo>
                      <a:pt x="1998" y="1136"/>
                    </a:lnTo>
                    <a:lnTo>
                      <a:pt x="1771" y="1318"/>
                    </a:lnTo>
                    <a:lnTo>
                      <a:pt x="1635" y="1499"/>
                    </a:lnTo>
                    <a:lnTo>
                      <a:pt x="1498" y="1772"/>
                    </a:lnTo>
                    <a:lnTo>
                      <a:pt x="1362" y="2089"/>
                    </a:lnTo>
                    <a:lnTo>
                      <a:pt x="1090" y="2498"/>
                    </a:lnTo>
                    <a:lnTo>
                      <a:pt x="999" y="2634"/>
                    </a:lnTo>
                    <a:lnTo>
                      <a:pt x="954" y="2952"/>
                    </a:lnTo>
                    <a:lnTo>
                      <a:pt x="772" y="3860"/>
                    </a:lnTo>
                    <a:lnTo>
                      <a:pt x="636" y="5177"/>
                    </a:lnTo>
                    <a:lnTo>
                      <a:pt x="454" y="6811"/>
                    </a:lnTo>
                    <a:lnTo>
                      <a:pt x="318" y="8718"/>
                    </a:lnTo>
                    <a:lnTo>
                      <a:pt x="227" y="10761"/>
                    </a:lnTo>
                    <a:lnTo>
                      <a:pt x="91" y="12985"/>
                    </a:lnTo>
                    <a:lnTo>
                      <a:pt x="46" y="15210"/>
                    </a:lnTo>
                    <a:lnTo>
                      <a:pt x="0" y="17480"/>
                    </a:lnTo>
                    <a:lnTo>
                      <a:pt x="0" y="19614"/>
                    </a:lnTo>
                    <a:lnTo>
                      <a:pt x="0" y="21611"/>
                    </a:lnTo>
                    <a:lnTo>
                      <a:pt x="91" y="23427"/>
                    </a:lnTo>
                    <a:lnTo>
                      <a:pt x="182" y="24926"/>
                    </a:lnTo>
                    <a:lnTo>
                      <a:pt x="273" y="25561"/>
                    </a:lnTo>
                    <a:lnTo>
                      <a:pt x="363" y="26106"/>
                    </a:lnTo>
                    <a:lnTo>
                      <a:pt x="454" y="26515"/>
                    </a:lnTo>
                    <a:lnTo>
                      <a:pt x="590" y="26832"/>
                    </a:lnTo>
                    <a:lnTo>
                      <a:pt x="727" y="27059"/>
                    </a:lnTo>
                    <a:lnTo>
                      <a:pt x="817" y="27105"/>
                    </a:lnTo>
                    <a:lnTo>
                      <a:pt x="863" y="27105"/>
                    </a:lnTo>
                    <a:lnTo>
                      <a:pt x="14619" y="27241"/>
                    </a:lnTo>
                    <a:lnTo>
                      <a:pt x="28058" y="27332"/>
                    </a:lnTo>
                    <a:lnTo>
                      <a:pt x="43448" y="27377"/>
                    </a:lnTo>
                    <a:lnTo>
                      <a:pt x="66194" y="27377"/>
                    </a:lnTo>
                    <a:lnTo>
                      <a:pt x="72777" y="27286"/>
                    </a:lnTo>
                    <a:lnTo>
                      <a:pt x="78452" y="27196"/>
                    </a:lnTo>
                    <a:lnTo>
                      <a:pt x="83038" y="27059"/>
                    </a:lnTo>
                    <a:lnTo>
                      <a:pt x="84808" y="26969"/>
                    </a:lnTo>
                    <a:lnTo>
                      <a:pt x="86261" y="26878"/>
                    </a:lnTo>
                    <a:lnTo>
                      <a:pt x="87305" y="26787"/>
                    </a:lnTo>
                    <a:lnTo>
                      <a:pt x="87895" y="26651"/>
                    </a:lnTo>
                    <a:lnTo>
                      <a:pt x="88122" y="26560"/>
                    </a:lnTo>
                    <a:lnTo>
                      <a:pt x="88304" y="26469"/>
                    </a:lnTo>
                    <a:lnTo>
                      <a:pt x="88486" y="26333"/>
                    </a:lnTo>
                    <a:lnTo>
                      <a:pt x="88622" y="26151"/>
                    </a:lnTo>
                    <a:lnTo>
                      <a:pt x="88940" y="25743"/>
                    </a:lnTo>
                    <a:lnTo>
                      <a:pt x="89167" y="25198"/>
                    </a:lnTo>
                    <a:lnTo>
                      <a:pt x="89394" y="24608"/>
                    </a:lnTo>
                    <a:lnTo>
                      <a:pt x="89621" y="23881"/>
                    </a:lnTo>
                    <a:lnTo>
                      <a:pt x="89757" y="23110"/>
                    </a:lnTo>
                    <a:lnTo>
                      <a:pt x="89893" y="22247"/>
                    </a:lnTo>
                    <a:lnTo>
                      <a:pt x="89984" y="21339"/>
                    </a:lnTo>
                    <a:lnTo>
                      <a:pt x="90075" y="20340"/>
                    </a:lnTo>
                    <a:lnTo>
                      <a:pt x="90165" y="18297"/>
                    </a:lnTo>
                    <a:lnTo>
                      <a:pt x="90120" y="16073"/>
                    </a:lnTo>
                    <a:lnTo>
                      <a:pt x="90029" y="13803"/>
                    </a:lnTo>
                    <a:lnTo>
                      <a:pt x="89893" y="11533"/>
                    </a:lnTo>
                    <a:lnTo>
                      <a:pt x="89711" y="9353"/>
                    </a:lnTo>
                    <a:lnTo>
                      <a:pt x="89484" y="7265"/>
                    </a:lnTo>
                    <a:lnTo>
                      <a:pt x="89257" y="5358"/>
                    </a:lnTo>
                    <a:lnTo>
                      <a:pt x="88985" y="3724"/>
                    </a:lnTo>
                    <a:lnTo>
                      <a:pt x="88758" y="2407"/>
                    </a:lnTo>
                    <a:lnTo>
                      <a:pt x="88531" y="1454"/>
                    </a:lnTo>
                    <a:lnTo>
                      <a:pt x="88440" y="1136"/>
                    </a:lnTo>
                    <a:lnTo>
                      <a:pt x="88349" y="954"/>
                    </a:lnTo>
                    <a:lnTo>
                      <a:pt x="88259" y="818"/>
                    </a:lnTo>
                    <a:lnTo>
                      <a:pt x="88122" y="727"/>
                    </a:lnTo>
                    <a:lnTo>
                      <a:pt x="87759" y="500"/>
                    </a:lnTo>
                    <a:lnTo>
                      <a:pt x="87305" y="319"/>
                    </a:lnTo>
                    <a:lnTo>
                      <a:pt x="86715" y="228"/>
                    </a:lnTo>
                    <a:lnTo>
                      <a:pt x="86079" y="92"/>
                    </a:lnTo>
                    <a:lnTo>
                      <a:pt x="85353" y="46"/>
                    </a:lnTo>
                    <a:lnTo>
                      <a:pt x="845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8">
                <a:extLst>
                  <a:ext uri="{FF2B5EF4-FFF2-40B4-BE49-F238E27FC236}">
                    <a16:creationId xmlns:a16="http://schemas.microsoft.com/office/drawing/2014/main" id="{83D33A77-7EEF-7AC6-4692-58956B39E5DD}"/>
                  </a:ext>
                </a:extLst>
              </p:cNvPr>
              <p:cNvSpPr/>
              <p:nvPr/>
            </p:nvSpPr>
            <p:spPr>
              <a:xfrm>
                <a:off x="4129300" y="6596775"/>
                <a:ext cx="1364300" cy="372325"/>
              </a:xfrm>
              <a:custGeom>
                <a:avLst/>
                <a:gdLst/>
                <a:ahLst/>
                <a:cxnLst/>
                <a:rect l="l" t="t" r="r" b="b"/>
                <a:pathLst>
                  <a:path w="54572" h="14893" extrusionOk="0">
                    <a:moveTo>
                      <a:pt x="12531" y="1"/>
                    </a:moveTo>
                    <a:lnTo>
                      <a:pt x="8445" y="92"/>
                    </a:lnTo>
                    <a:lnTo>
                      <a:pt x="4994" y="183"/>
                    </a:lnTo>
                    <a:lnTo>
                      <a:pt x="3542" y="273"/>
                    </a:lnTo>
                    <a:lnTo>
                      <a:pt x="2316" y="364"/>
                    </a:lnTo>
                    <a:lnTo>
                      <a:pt x="1317" y="455"/>
                    </a:lnTo>
                    <a:lnTo>
                      <a:pt x="591" y="591"/>
                    </a:lnTo>
                    <a:lnTo>
                      <a:pt x="182" y="727"/>
                    </a:lnTo>
                    <a:lnTo>
                      <a:pt x="46" y="818"/>
                    </a:lnTo>
                    <a:lnTo>
                      <a:pt x="46" y="909"/>
                    </a:lnTo>
                    <a:lnTo>
                      <a:pt x="0" y="2634"/>
                    </a:lnTo>
                    <a:lnTo>
                      <a:pt x="46" y="4496"/>
                    </a:lnTo>
                    <a:lnTo>
                      <a:pt x="91" y="6629"/>
                    </a:lnTo>
                    <a:lnTo>
                      <a:pt x="182" y="8854"/>
                    </a:lnTo>
                    <a:lnTo>
                      <a:pt x="273" y="9898"/>
                    </a:lnTo>
                    <a:lnTo>
                      <a:pt x="364" y="10897"/>
                    </a:lnTo>
                    <a:lnTo>
                      <a:pt x="500" y="11805"/>
                    </a:lnTo>
                    <a:lnTo>
                      <a:pt x="681" y="12577"/>
                    </a:lnTo>
                    <a:lnTo>
                      <a:pt x="818" y="13167"/>
                    </a:lnTo>
                    <a:lnTo>
                      <a:pt x="954" y="13394"/>
                    </a:lnTo>
                    <a:lnTo>
                      <a:pt x="1045" y="13576"/>
                    </a:lnTo>
                    <a:lnTo>
                      <a:pt x="1135" y="13666"/>
                    </a:lnTo>
                    <a:lnTo>
                      <a:pt x="1272" y="13712"/>
                    </a:lnTo>
                    <a:lnTo>
                      <a:pt x="1816" y="13848"/>
                    </a:lnTo>
                    <a:lnTo>
                      <a:pt x="2588" y="13984"/>
                    </a:lnTo>
                    <a:lnTo>
                      <a:pt x="3587" y="14120"/>
                    </a:lnTo>
                    <a:lnTo>
                      <a:pt x="6175" y="14302"/>
                    </a:lnTo>
                    <a:lnTo>
                      <a:pt x="9534" y="14484"/>
                    </a:lnTo>
                    <a:lnTo>
                      <a:pt x="13394" y="14620"/>
                    </a:lnTo>
                    <a:lnTo>
                      <a:pt x="17752" y="14711"/>
                    </a:lnTo>
                    <a:lnTo>
                      <a:pt x="22383" y="14801"/>
                    </a:lnTo>
                    <a:lnTo>
                      <a:pt x="27150" y="14847"/>
                    </a:lnTo>
                    <a:lnTo>
                      <a:pt x="36548" y="14892"/>
                    </a:lnTo>
                    <a:lnTo>
                      <a:pt x="44856" y="14892"/>
                    </a:lnTo>
                    <a:lnTo>
                      <a:pt x="50894" y="14801"/>
                    </a:lnTo>
                    <a:lnTo>
                      <a:pt x="52756" y="14711"/>
                    </a:lnTo>
                    <a:lnTo>
                      <a:pt x="53573" y="14665"/>
                    </a:lnTo>
                    <a:lnTo>
                      <a:pt x="53754" y="14574"/>
                    </a:lnTo>
                    <a:lnTo>
                      <a:pt x="53891" y="14438"/>
                    </a:lnTo>
                    <a:lnTo>
                      <a:pt x="53981" y="14211"/>
                    </a:lnTo>
                    <a:lnTo>
                      <a:pt x="54118" y="13939"/>
                    </a:lnTo>
                    <a:lnTo>
                      <a:pt x="54299" y="13212"/>
                    </a:lnTo>
                    <a:lnTo>
                      <a:pt x="54390" y="12304"/>
                    </a:lnTo>
                    <a:lnTo>
                      <a:pt x="54481" y="11215"/>
                    </a:lnTo>
                    <a:lnTo>
                      <a:pt x="54526" y="10034"/>
                    </a:lnTo>
                    <a:lnTo>
                      <a:pt x="54572" y="8763"/>
                    </a:lnTo>
                    <a:lnTo>
                      <a:pt x="54572" y="7447"/>
                    </a:lnTo>
                    <a:lnTo>
                      <a:pt x="54481" y="4904"/>
                    </a:lnTo>
                    <a:lnTo>
                      <a:pt x="54390" y="2680"/>
                    </a:lnTo>
                    <a:lnTo>
                      <a:pt x="54254" y="546"/>
                    </a:lnTo>
                    <a:lnTo>
                      <a:pt x="45764" y="364"/>
                    </a:lnTo>
                    <a:lnTo>
                      <a:pt x="37047" y="183"/>
                    </a:lnTo>
                    <a:lnTo>
                      <a:pt x="27104" y="46"/>
                    </a:lnTo>
                    <a:lnTo>
                      <a:pt x="22020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8">
                <a:extLst>
                  <a:ext uri="{FF2B5EF4-FFF2-40B4-BE49-F238E27FC236}">
                    <a16:creationId xmlns:a16="http://schemas.microsoft.com/office/drawing/2014/main" id="{04B566DE-7994-D210-2511-5C128294507A}"/>
                  </a:ext>
                </a:extLst>
              </p:cNvPr>
              <p:cNvSpPr/>
              <p:nvPr/>
            </p:nvSpPr>
            <p:spPr>
              <a:xfrm>
                <a:off x="3735450" y="6449225"/>
                <a:ext cx="112400" cy="68102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7241" extrusionOk="0">
                    <a:moveTo>
                      <a:pt x="2134" y="1"/>
                    </a:moveTo>
                    <a:lnTo>
                      <a:pt x="1726" y="46"/>
                    </a:lnTo>
                    <a:lnTo>
                      <a:pt x="1317" y="137"/>
                    </a:lnTo>
                    <a:lnTo>
                      <a:pt x="818" y="228"/>
                    </a:lnTo>
                    <a:lnTo>
                      <a:pt x="318" y="364"/>
                    </a:lnTo>
                    <a:lnTo>
                      <a:pt x="0" y="26969"/>
                    </a:lnTo>
                    <a:lnTo>
                      <a:pt x="500" y="27059"/>
                    </a:lnTo>
                    <a:lnTo>
                      <a:pt x="999" y="27150"/>
                    </a:lnTo>
                    <a:lnTo>
                      <a:pt x="1680" y="27196"/>
                    </a:lnTo>
                    <a:lnTo>
                      <a:pt x="2407" y="27241"/>
                    </a:lnTo>
                    <a:lnTo>
                      <a:pt x="3133" y="27241"/>
                    </a:lnTo>
                    <a:lnTo>
                      <a:pt x="3860" y="27150"/>
                    </a:lnTo>
                    <a:lnTo>
                      <a:pt x="4177" y="27059"/>
                    </a:lnTo>
                    <a:lnTo>
                      <a:pt x="4495" y="26969"/>
                    </a:lnTo>
                    <a:lnTo>
                      <a:pt x="4495" y="455"/>
                    </a:lnTo>
                    <a:lnTo>
                      <a:pt x="4223" y="319"/>
                    </a:lnTo>
                    <a:lnTo>
                      <a:pt x="3905" y="228"/>
                    </a:lnTo>
                    <a:lnTo>
                      <a:pt x="3451" y="92"/>
                    </a:lnTo>
                    <a:lnTo>
                      <a:pt x="28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8">
                <a:extLst>
                  <a:ext uri="{FF2B5EF4-FFF2-40B4-BE49-F238E27FC236}">
                    <a16:creationId xmlns:a16="http://schemas.microsoft.com/office/drawing/2014/main" id="{B209C1C8-D7F2-D4BE-7B95-3E99A34C23AE}"/>
                  </a:ext>
                </a:extLst>
              </p:cNvPr>
              <p:cNvSpPr/>
              <p:nvPr/>
            </p:nvSpPr>
            <p:spPr>
              <a:xfrm>
                <a:off x="3930675" y="6448100"/>
                <a:ext cx="112375" cy="68215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27286" extrusionOk="0">
                    <a:moveTo>
                      <a:pt x="1953" y="1"/>
                    </a:moveTo>
                    <a:lnTo>
                      <a:pt x="1589" y="46"/>
                    </a:lnTo>
                    <a:lnTo>
                      <a:pt x="1226" y="91"/>
                    </a:lnTo>
                    <a:lnTo>
                      <a:pt x="863" y="228"/>
                    </a:lnTo>
                    <a:lnTo>
                      <a:pt x="500" y="364"/>
                    </a:lnTo>
                    <a:lnTo>
                      <a:pt x="137" y="591"/>
                    </a:lnTo>
                    <a:lnTo>
                      <a:pt x="0" y="27059"/>
                    </a:lnTo>
                    <a:lnTo>
                      <a:pt x="500" y="27104"/>
                    </a:lnTo>
                    <a:lnTo>
                      <a:pt x="1726" y="27241"/>
                    </a:lnTo>
                    <a:lnTo>
                      <a:pt x="2452" y="27286"/>
                    </a:lnTo>
                    <a:lnTo>
                      <a:pt x="3178" y="27286"/>
                    </a:lnTo>
                    <a:lnTo>
                      <a:pt x="3905" y="27195"/>
                    </a:lnTo>
                    <a:lnTo>
                      <a:pt x="4223" y="27150"/>
                    </a:lnTo>
                    <a:lnTo>
                      <a:pt x="4495" y="27059"/>
                    </a:lnTo>
                    <a:lnTo>
                      <a:pt x="4313" y="591"/>
                    </a:lnTo>
                    <a:lnTo>
                      <a:pt x="3950" y="409"/>
                    </a:lnTo>
                    <a:lnTo>
                      <a:pt x="3496" y="228"/>
                    </a:lnTo>
                    <a:lnTo>
                      <a:pt x="2951" y="9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8">
                <a:extLst>
                  <a:ext uri="{FF2B5EF4-FFF2-40B4-BE49-F238E27FC236}">
                    <a16:creationId xmlns:a16="http://schemas.microsoft.com/office/drawing/2014/main" id="{FE6A00E2-CB8C-18B0-149F-698F3F46276A}"/>
                  </a:ext>
                </a:extLst>
              </p:cNvPr>
              <p:cNvSpPr/>
              <p:nvPr/>
            </p:nvSpPr>
            <p:spPr>
              <a:xfrm>
                <a:off x="3554975" y="5828400"/>
                <a:ext cx="2258700" cy="649225"/>
              </a:xfrm>
              <a:custGeom>
                <a:avLst/>
                <a:gdLst/>
                <a:ahLst/>
                <a:cxnLst/>
                <a:rect l="l" t="t" r="r" b="b"/>
                <a:pathLst>
                  <a:path w="90348" h="25969" extrusionOk="0">
                    <a:moveTo>
                      <a:pt x="3860" y="0"/>
                    </a:moveTo>
                    <a:lnTo>
                      <a:pt x="2997" y="182"/>
                    </a:lnTo>
                    <a:lnTo>
                      <a:pt x="2407" y="318"/>
                    </a:lnTo>
                    <a:lnTo>
                      <a:pt x="1998" y="499"/>
                    </a:lnTo>
                    <a:lnTo>
                      <a:pt x="1771" y="636"/>
                    </a:lnTo>
                    <a:lnTo>
                      <a:pt x="1635" y="863"/>
                    </a:lnTo>
                    <a:lnTo>
                      <a:pt x="1499" y="1090"/>
                    </a:lnTo>
                    <a:lnTo>
                      <a:pt x="1363" y="1407"/>
                    </a:lnTo>
                    <a:lnTo>
                      <a:pt x="1090" y="1816"/>
                    </a:lnTo>
                    <a:lnTo>
                      <a:pt x="1045" y="1952"/>
                    </a:lnTo>
                    <a:lnTo>
                      <a:pt x="954" y="2270"/>
                    </a:lnTo>
                    <a:lnTo>
                      <a:pt x="773" y="3133"/>
                    </a:lnTo>
                    <a:lnTo>
                      <a:pt x="636" y="4404"/>
                    </a:lnTo>
                    <a:lnTo>
                      <a:pt x="455" y="5993"/>
                    </a:lnTo>
                    <a:lnTo>
                      <a:pt x="319" y="7854"/>
                    </a:lnTo>
                    <a:lnTo>
                      <a:pt x="228" y="9852"/>
                    </a:lnTo>
                    <a:lnTo>
                      <a:pt x="137" y="11986"/>
                    </a:lnTo>
                    <a:lnTo>
                      <a:pt x="46" y="14165"/>
                    </a:lnTo>
                    <a:lnTo>
                      <a:pt x="1" y="16344"/>
                    </a:lnTo>
                    <a:lnTo>
                      <a:pt x="1" y="18433"/>
                    </a:lnTo>
                    <a:lnTo>
                      <a:pt x="1" y="20385"/>
                    </a:lnTo>
                    <a:lnTo>
                      <a:pt x="92" y="22110"/>
                    </a:lnTo>
                    <a:lnTo>
                      <a:pt x="228" y="23563"/>
                    </a:lnTo>
                    <a:lnTo>
                      <a:pt x="273" y="24198"/>
                    </a:lnTo>
                    <a:lnTo>
                      <a:pt x="364" y="24698"/>
                    </a:lnTo>
                    <a:lnTo>
                      <a:pt x="500" y="25106"/>
                    </a:lnTo>
                    <a:lnTo>
                      <a:pt x="591" y="25424"/>
                    </a:lnTo>
                    <a:lnTo>
                      <a:pt x="727" y="25606"/>
                    </a:lnTo>
                    <a:lnTo>
                      <a:pt x="818" y="25651"/>
                    </a:lnTo>
                    <a:lnTo>
                      <a:pt x="909" y="25697"/>
                    </a:lnTo>
                    <a:lnTo>
                      <a:pt x="14620" y="25787"/>
                    </a:lnTo>
                    <a:lnTo>
                      <a:pt x="28058" y="25878"/>
                    </a:lnTo>
                    <a:lnTo>
                      <a:pt x="43449" y="25969"/>
                    </a:lnTo>
                    <a:lnTo>
                      <a:pt x="58976" y="25969"/>
                    </a:lnTo>
                    <a:lnTo>
                      <a:pt x="66195" y="25924"/>
                    </a:lnTo>
                    <a:lnTo>
                      <a:pt x="72778" y="25878"/>
                    </a:lnTo>
                    <a:lnTo>
                      <a:pt x="78453" y="25787"/>
                    </a:lnTo>
                    <a:lnTo>
                      <a:pt x="83038" y="25651"/>
                    </a:lnTo>
                    <a:lnTo>
                      <a:pt x="84854" y="25560"/>
                    </a:lnTo>
                    <a:lnTo>
                      <a:pt x="86262" y="25470"/>
                    </a:lnTo>
                    <a:lnTo>
                      <a:pt x="87306" y="25379"/>
                    </a:lnTo>
                    <a:lnTo>
                      <a:pt x="87941" y="25243"/>
                    </a:lnTo>
                    <a:lnTo>
                      <a:pt x="88123" y="25152"/>
                    </a:lnTo>
                    <a:lnTo>
                      <a:pt x="88305" y="25061"/>
                    </a:lnTo>
                    <a:lnTo>
                      <a:pt x="88668" y="24789"/>
                    </a:lnTo>
                    <a:lnTo>
                      <a:pt x="88940" y="24380"/>
                    </a:lnTo>
                    <a:lnTo>
                      <a:pt x="89213" y="23926"/>
                    </a:lnTo>
                    <a:lnTo>
                      <a:pt x="89440" y="23336"/>
                    </a:lnTo>
                    <a:lnTo>
                      <a:pt x="89667" y="22700"/>
                    </a:lnTo>
                    <a:lnTo>
                      <a:pt x="89848" y="22019"/>
                    </a:lnTo>
                    <a:lnTo>
                      <a:pt x="89984" y="21247"/>
                    </a:lnTo>
                    <a:lnTo>
                      <a:pt x="90075" y="20430"/>
                    </a:lnTo>
                    <a:lnTo>
                      <a:pt x="90166" y="19522"/>
                    </a:lnTo>
                    <a:lnTo>
                      <a:pt x="90302" y="17661"/>
                    </a:lnTo>
                    <a:lnTo>
                      <a:pt x="90348" y="15663"/>
                    </a:lnTo>
                    <a:lnTo>
                      <a:pt x="90302" y="13620"/>
                    </a:lnTo>
                    <a:lnTo>
                      <a:pt x="90166" y="11623"/>
                    </a:lnTo>
                    <a:lnTo>
                      <a:pt x="90030" y="9625"/>
                    </a:lnTo>
                    <a:lnTo>
                      <a:pt x="89848" y="7764"/>
                    </a:lnTo>
                    <a:lnTo>
                      <a:pt x="89621" y="6038"/>
                    </a:lnTo>
                    <a:lnTo>
                      <a:pt x="89394" y="4540"/>
                    </a:lnTo>
                    <a:lnTo>
                      <a:pt x="89213" y="3360"/>
                    </a:lnTo>
                    <a:lnTo>
                      <a:pt x="88986" y="2497"/>
                    </a:lnTo>
                    <a:lnTo>
                      <a:pt x="88895" y="2225"/>
                    </a:lnTo>
                    <a:lnTo>
                      <a:pt x="88804" y="2043"/>
                    </a:lnTo>
                    <a:lnTo>
                      <a:pt x="88622" y="1771"/>
                    </a:lnTo>
                    <a:lnTo>
                      <a:pt x="88305" y="1544"/>
                    </a:lnTo>
                    <a:lnTo>
                      <a:pt x="87896" y="1317"/>
                    </a:lnTo>
                    <a:lnTo>
                      <a:pt x="87397" y="1135"/>
                    </a:lnTo>
                    <a:lnTo>
                      <a:pt x="86852" y="953"/>
                    </a:lnTo>
                    <a:lnTo>
                      <a:pt x="86216" y="772"/>
                    </a:lnTo>
                    <a:lnTo>
                      <a:pt x="85535" y="636"/>
                    </a:lnTo>
                    <a:lnTo>
                      <a:pt x="84763" y="499"/>
                    </a:lnTo>
                    <a:lnTo>
                      <a:pt x="83129" y="272"/>
                    </a:lnTo>
                    <a:lnTo>
                      <a:pt x="81313" y="91"/>
                    </a:lnTo>
                    <a:lnTo>
                      <a:pt x="79451" y="45"/>
                    </a:lnTo>
                    <a:lnTo>
                      <a:pt x="775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8">
                <a:extLst>
                  <a:ext uri="{FF2B5EF4-FFF2-40B4-BE49-F238E27FC236}">
                    <a16:creationId xmlns:a16="http://schemas.microsoft.com/office/drawing/2014/main" id="{2ACBC7B1-5128-9F23-FF1A-13F82A3D0333}"/>
                  </a:ext>
                </a:extLst>
              </p:cNvPr>
              <p:cNvSpPr/>
              <p:nvPr/>
            </p:nvSpPr>
            <p:spPr>
              <a:xfrm>
                <a:off x="3513000" y="5946425"/>
                <a:ext cx="1968125" cy="466525"/>
              </a:xfrm>
              <a:custGeom>
                <a:avLst/>
                <a:gdLst/>
                <a:ahLst/>
                <a:cxnLst/>
                <a:rect l="l" t="t" r="r" b="b"/>
                <a:pathLst>
                  <a:path w="78725" h="18661" extrusionOk="0">
                    <a:moveTo>
                      <a:pt x="2134" y="1"/>
                    </a:moveTo>
                    <a:lnTo>
                      <a:pt x="1907" y="46"/>
                    </a:lnTo>
                    <a:lnTo>
                      <a:pt x="1680" y="228"/>
                    </a:lnTo>
                    <a:lnTo>
                      <a:pt x="1453" y="500"/>
                    </a:lnTo>
                    <a:lnTo>
                      <a:pt x="1271" y="818"/>
                    </a:lnTo>
                    <a:lnTo>
                      <a:pt x="1090" y="1227"/>
                    </a:lnTo>
                    <a:lnTo>
                      <a:pt x="908" y="1681"/>
                    </a:lnTo>
                    <a:lnTo>
                      <a:pt x="772" y="2225"/>
                    </a:lnTo>
                    <a:lnTo>
                      <a:pt x="636" y="2770"/>
                    </a:lnTo>
                    <a:lnTo>
                      <a:pt x="363" y="4087"/>
                    </a:lnTo>
                    <a:lnTo>
                      <a:pt x="227" y="5494"/>
                    </a:lnTo>
                    <a:lnTo>
                      <a:pt x="91" y="7038"/>
                    </a:lnTo>
                    <a:lnTo>
                      <a:pt x="0" y="8627"/>
                    </a:lnTo>
                    <a:lnTo>
                      <a:pt x="0" y="10216"/>
                    </a:lnTo>
                    <a:lnTo>
                      <a:pt x="45" y="11805"/>
                    </a:lnTo>
                    <a:lnTo>
                      <a:pt x="136" y="13258"/>
                    </a:lnTo>
                    <a:lnTo>
                      <a:pt x="272" y="14620"/>
                    </a:lnTo>
                    <a:lnTo>
                      <a:pt x="454" y="15800"/>
                    </a:lnTo>
                    <a:lnTo>
                      <a:pt x="681" y="16799"/>
                    </a:lnTo>
                    <a:lnTo>
                      <a:pt x="817" y="17162"/>
                    </a:lnTo>
                    <a:lnTo>
                      <a:pt x="999" y="17480"/>
                    </a:lnTo>
                    <a:lnTo>
                      <a:pt x="1135" y="17752"/>
                    </a:lnTo>
                    <a:lnTo>
                      <a:pt x="1317" y="17888"/>
                    </a:lnTo>
                    <a:lnTo>
                      <a:pt x="1453" y="17934"/>
                    </a:lnTo>
                    <a:lnTo>
                      <a:pt x="1680" y="18025"/>
                    </a:lnTo>
                    <a:lnTo>
                      <a:pt x="2406" y="18115"/>
                    </a:lnTo>
                    <a:lnTo>
                      <a:pt x="3496" y="18206"/>
                    </a:lnTo>
                    <a:lnTo>
                      <a:pt x="4903" y="18297"/>
                    </a:lnTo>
                    <a:lnTo>
                      <a:pt x="8581" y="18433"/>
                    </a:lnTo>
                    <a:lnTo>
                      <a:pt x="13257" y="18524"/>
                    </a:lnTo>
                    <a:lnTo>
                      <a:pt x="18705" y="18615"/>
                    </a:lnTo>
                    <a:lnTo>
                      <a:pt x="24789" y="18660"/>
                    </a:lnTo>
                    <a:lnTo>
                      <a:pt x="31281" y="18660"/>
                    </a:lnTo>
                    <a:lnTo>
                      <a:pt x="38000" y="18615"/>
                    </a:lnTo>
                    <a:lnTo>
                      <a:pt x="44719" y="18569"/>
                    </a:lnTo>
                    <a:lnTo>
                      <a:pt x="51302" y="18479"/>
                    </a:lnTo>
                    <a:lnTo>
                      <a:pt x="57477" y="18388"/>
                    </a:lnTo>
                    <a:lnTo>
                      <a:pt x="63107" y="18252"/>
                    </a:lnTo>
                    <a:lnTo>
                      <a:pt x="67964" y="18070"/>
                    </a:lnTo>
                    <a:lnTo>
                      <a:pt x="71869" y="17888"/>
                    </a:lnTo>
                    <a:lnTo>
                      <a:pt x="73412" y="17798"/>
                    </a:lnTo>
                    <a:lnTo>
                      <a:pt x="74638" y="17707"/>
                    </a:lnTo>
                    <a:lnTo>
                      <a:pt x="75546" y="17616"/>
                    </a:lnTo>
                    <a:lnTo>
                      <a:pt x="76091" y="17480"/>
                    </a:lnTo>
                    <a:lnTo>
                      <a:pt x="76409" y="17344"/>
                    </a:lnTo>
                    <a:lnTo>
                      <a:pt x="76727" y="17117"/>
                    </a:lnTo>
                    <a:lnTo>
                      <a:pt x="76999" y="16844"/>
                    </a:lnTo>
                    <a:lnTo>
                      <a:pt x="77271" y="16526"/>
                    </a:lnTo>
                    <a:lnTo>
                      <a:pt x="77498" y="16118"/>
                    </a:lnTo>
                    <a:lnTo>
                      <a:pt x="77680" y="15709"/>
                    </a:lnTo>
                    <a:lnTo>
                      <a:pt x="77862" y="15210"/>
                    </a:lnTo>
                    <a:lnTo>
                      <a:pt x="78043" y="14710"/>
                    </a:lnTo>
                    <a:lnTo>
                      <a:pt x="78316" y="13530"/>
                    </a:lnTo>
                    <a:lnTo>
                      <a:pt x="78497" y="12304"/>
                    </a:lnTo>
                    <a:lnTo>
                      <a:pt x="78633" y="10988"/>
                    </a:lnTo>
                    <a:lnTo>
                      <a:pt x="78724" y="9626"/>
                    </a:lnTo>
                    <a:lnTo>
                      <a:pt x="78724" y="8264"/>
                    </a:lnTo>
                    <a:lnTo>
                      <a:pt x="78679" y="6947"/>
                    </a:lnTo>
                    <a:lnTo>
                      <a:pt x="78633" y="5676"/>
                    </a:lnTo>
                    <a:lnTo>
                      <a:pt x="78497" y="4541"/>
                    </a:lnTo>
                    <a:lnTo>
                      <a:pt x="78361" y="3542"/>
                    </a:lnTo>
                    <a:lnTo>
                      <a:pt x="78225" y="2679"/>
                    </a:lnTo>
                    <a:lnTo>
                      <a:pt x="78089" y="2044"/>
                    </a:lnTo>
                    <a:lnTo>
                      <a:pt x="77952" y="1635"/>
                    </a:lnTo>
                    <a:lnTo>
                      <a:pt x="77816" y="1544"/>
                    </a:lnTo>
                    <a:lnTo>
                      <a:pt x="77635" y="1499"/>
                    </a:lnTo>
                    <a:lnTo>
                      <a:pt x="76954" y="1363"/>
                    </a:lnTo>
                    <a:lnTo>
                      <a:pt x="75864" y="1272"/>
                    </a:lnTo>
                    <a:lnTo>
                      <a:pt x="74457" y="1136"/>
                    </a:lnTo>
                    <a:lnTo>
                      <a:pt x="70643" y="954"/>
                    </a:lnTo>
                    <a:lnTo>
                      <a:pt x="65740" y="773"/>
                    </a:lnTo>
                    <a:lnTo>
                      <a:pt x="59974" y="591"/>
                    </a:lnTo>
                    <a:lnTo>
                      <a:pt x="53572" y="455"/>
                    </a:lnTo>
                    <a:lnTo>
                      <a:pt x="39725" y="273"/>
                    </a:lnTo>
                    <a:lnTo>
                      <a:pt x="25878" y="137"/>
                    </a:lnTo>
                    <a:lnTo>
                      <a:pt x="13847" y="46"/>
                    </a:lnTo>
                    <a:lnTo>
                      <a:pt x="2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8">
                <a:extLst>
                  <a:ext uri="{FF2B5EF4-FFF2-40B4-BE49-F238E27FC236}">
                    <a16:creationId xmlns:a16="http://schemas.microsoft.com/office/drawing/2014/main" id="{0BEBCD0A-907A-0CF9-DF5D-2E98E68CDD70}"/>
                  </a:ext>
                </a:extLst>
              </p:cNvPr>
              <p:cNvSpPr/>
              <p:nvPr/>
            </p:nvSpPr>
            <p:spPr>
              <a:xfrm>
                <a:off x="3566325" y="6046300"/>
                <a:ext cx="188982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5593" h="637" extrusionOk="0">
                    <a:moveTo>
                      <a:pt x="31736" y="1"/>
                    </a:moveTo>
                    <a:lnTo>
                      <a:pt x="23291" y="137"/>
                    </a:lnTo>
                    <a:lnTo>
                      <a:pt x="12804" y="273"/>
                    </a:lnTo>
                    <a:lnTo>
                      <a:pt x="1" y="410"/>
                    </a:lnTo>
                    <a:lnTo>
                      <a:pt x="1" y="637"/>
                    </a:lnTo>
                    <a:lnTo>
                      <a:pt x="12804" y="500"/>
                    </a:lnTo>
                    <a:lnTo>
                      <a:pt x="23291" y="364"/>
                    </a:lnTo>
                    <a:lnTo>
                      <a:pt x="31736" y="228"/>
                    </a:lnTo>
                    <a:lnTo>
                      <a:pt x="33007" y="183"/>
                    </a:lnTo>
                    <a:lnTo>
                      <a:pt x="34551" y="228"/>
                    </a:lnTo>
                    <a:lnTo>
                      <a:pt x="38500" y="364"/>
                    </a:lnTo>
                    <a:lnTo>
                      <a:pt x="44085" y="546"/>
                    </a:lnTo>
                    <a:lnTo>
                      <a:pt x="47126" y="591"/>
                    </a:lnTo>
                    <a:lnTo>
                      <a:pt x="50304" y="637"/>
                    </a:lnTo>
                    <a:lnTo>
                      <a:pt x="53346" y="591"/>
                    </a:lnTo>
                    <a:lnTo>
                      <a:pt x="75592" y="228"/>
                    </a:lnTo>
                    <a:lnTo>
                      <a:pt x="75592" y="1"/>
                    </a:lnTo>
                    <a:lnTo>
                      <a:pt x="53346" y="410"/>
                    </a:lnTo>
                    <a:lnTo>
                      <a:pt x="49351" y="410"/>
                    </a:lnTo>
                    <a:lnTo>
                      <a:pt x="45492" y="364"/>
                    </a:lnTo>
                    <a:lnTo>
                      <a:pt x="41860" y="273"/>
                    </a:lnTo>
                    <a:lnTo>
                      <a:pt x="38500" y="137"/>
                    </a:lnTo>
                    <a:lnTo>
                      <a:pt x="3459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8">
                <a:extLst>
                  <a:ext uri="{FF2B5EF4-FFF2-40B4-BE49-F238E27FC236}">
                    <a16:creationId xmlns:a16="http://schemas.microsoft.com/office/drawing/2014/main" id="{CC117604-C1E1-EF9D-7F53-2FD761E5ADC7}"/>
                  </a:ext>
                </a:extLst>
              </p:cNvPr>
              <p:cNvSpPr/>
              <p:nvPr/>
            </p:nvSpPr>
            <p:spPr>
              <a:xfrm>
                <a:off x="3540225" y="6113275"/>
                <a:ext cx="19113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6455" h="2180" extrusionOk="0">
                    <a:moveTo>
                      <a:pt x="76409" y="1"/>
                    </a:moveTo>
                    <a:lnTo>
                      <a:pt x="75592" y="91"/>
                    </a:lnTo>
                    <a:lnTo>
                      <a:pt x="74003" y="182"/>
                    </a:lnTo>
                    <a:lnTo>
                      <a:pt x="69055" y="409"/>
                    </a:lnTo>
                    <a:lnTo>
                      <a:pt x="54980" y="954"/>
                    </a:lnTo>
                    <a:lnTo>
                      <a:pt x="42087" y="1453"/>
                    </a:lnTo>
                    <a:lnTo>
                      <a:pt x="37547" y="1680"/>
                    </a:lnTo>
                    <a:lnTo>
                      <a:pt x="35958" y="1771"/>
                    </a:lnTo>
                    <a:lnTo>
                      <a:pt x="35004" y="1862"/>
                    </a:lnTo>
                    <a:lnTo>
                      <a:pt x="34051" y="1907"/>
                    </a:lnTo>
                    <a:lnTo>
                      <a:pt x="32553" y="1953"/>
                    </a:lnTo>
                    <a:lnTo>
                      <a:pt x="28149" y="1998"/>
                    </a:lnTo>
                    <a:lnTo>
                      <a:pt x="22519" y="1953"/>
                    </a:lnTo>
                    <a:lnTo>
                      <a:pt x="16345" y="1907"/>
                    </a:lnTo>
                    <a:lnTo>
                      <a:pt x="5131" y="1726"/>
                    </a:lnTo>
                    <a:lnTo>
                      <a:pt x="1" y="1635"/>
                    </a:lnTo>
                    <a:lnTo>
                      <a:pt x="1" y="1862"/>
                    </a:lnTo>
                    <a:lnTo>
                      <a:pt x="10306" y="2044"/>
                    </a:lnTo>
                    <a:lnTo>
                      <a:pt x="19432" y="2134"/>
                    </a:lnTo>
                    <a:lnTo>
                      <a:pt x="28103" y="2180"/>
                    </a:lnTo>
                    <a:lnTo>
                      <a:pt x="32553" y="2180"/>
                    </a:lnTo>
                    <a:lnTo>
                      <a:pt x="34096" y="2134"/>
                    </a:lnTo>
                    <a:lnTo>
                      <a:pt x="35050" y="2044"/>
                    </a:lnTo>
                    <a:lnTo>
                      <a:pt x="36003" y="1998"/>
                    </a:lnTo>
                    <a:lnTo>
                      <a:pt x="37547" y="1907"/>
                    </a:lnTo>
                    <a:lnTo>
                      <a:pt x="42132" y="1680"/>
                    </a:lnTo>
                    <a:lnTo>
                      <a:pt x="55026" y="1181"/>
                    </a:lnTo>
                    <a:lnTo>
                      <a:pt x="69055" y="636"/>
                    </a:lnTo>
                    <a:lnTo>
                      <a:pt x="74049" y="409"/>
                    </a:lnTo>
                    <a:lnTo>
                      <a:pt x="75638" y="273"/>
                    </a:lnTo>
                    <a:lnTo>
                      <a:pt x="76455" y="182"/>
                    </a:lnTo>
                    <a:lnTo>
                      <a:pt x="7640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8">
                <a:extLst>
                  <a:ext uri="{FF2B5EF4-FFF2-40B4-BE49-F238E27FC236}">
                    <a16:creationId xmlns:a16="http://schemas.microsoft.com/office/drawing/2014/main" id="{6A42A44E-776A-4A41-93B7-49AF07A3E7E6}"/>
                  </a:ext>
                </a:extLst>
              </p:cNvPr>
              <p:cNvSpPr/>
              <p:nvPr/>
            </p:nvSpPr>
            <p:spPr>
              <a:xfrm>
                <a:off x="3535700" y="6200675"/>
                <a:ext cx="19261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77045" h="1817" extrusionOk="0">
                    <a:moveTo>
                      <a:pt x="75319" y="0"/>
                    </a:moveTo>
                    <a:lnTo>
                      <a:pt x="71052" y="91"/>
                    </a:lnTo>
                    <a:lnTo>
                      <a:pt x="57885" y="500"/>
                    </a:lnTo>
                    <a:lnTo>
                      <a:pt x="43312" y="1045"/>
                    </a:lnTo>
                    <a:lnTo>
                      <a:pt x="33142" y="1453"/>
                    </a:lnTo>
                    <a:lnTo>
                      <a:pt x="29056" y="1544"/>
                    </a:lnTo>
                    <a:lnTo>
                      <a:pt x="24062" y="1635"/>
                    </a:lnTo>
                    <a:lnTo>
                      <a:pt x="18614" y="1635"/>
                    </a:lnTo>
                    <a:lnTo>
                      <a:pt x="13166" y="1589"/>
                    </a:lnTo>
                    <a:lnTo>
                      <a:pt x="3950" y="1499"/>
                    </a:lnTo>
                    <a:lnTo>
                      <a:pt x="0" y="1453"/>
                    </a:lnTo>
                    <a:lnTo>
                      <a:pt x="0" y="1635"/>
                    </a:lnTo>
                    <a:lnTo>
                      <a:pt x="6583" y="1726"/>
                    </a:lnTo>
                    <a:lnTo>
                      <a:pt x="13075" y="1816"/>
                    </a:lnTo>
                    <a:lnTo>
                      <a:pt x="27422" y="1816"/>
                    </a:lnTo>
                    <a:lnTo>
                      <a:pt x="30509" y="1726"/>
                    </a:lnTo>
                    <a:lnTo>
                      <a:pt x="33142" y="1635"/>
                    </a:lnTo>
                    <a:lnTo>
                      <a:pt x="44356" y="1226"/>
                    </a:lnTo>
                    <a:lnTo>
                      <a:pt x="58748" y="681"/>
                    </a:lnTo>
                    <a:lnTo>
                      <a:pt x="71324" y="273"/>
                    </a:lnTo>
                    <a:lnTo>
                      <a:pt x="75319" y="182"/>
                    </a:lnTo>
                    <a:lnTo>
                      <a:pt x="76500" y="182"/>
                    </a:lnTo>
                    <a:lnTo>
                      <a:pt x="76999" y="227"/>
                    </a:lnTo>
                    <a:lnTo>
                      <a:pt x="7704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8">
                <a:extLst>
                  <a:ext uri="{FF2B5EF4-FFF2-40B4-BE49-F238E27FC236}">
                    <a16:creationId xmlns:a16="http://schemas.microsoft.com/office/drawing/2014/main" id="{C71ADAAC-F9A8-D696-9885-C14CAD9D181F}"/>
                  </a:ext>
                </a:extLst>
              </p:cNvPr>
              <p:cNvSpPr/>
              <p:nvPr/>
            </p:nvSpPr>
            <p:spPr>
              <a:xfrm>
                <a:off x="3566325" y="6277850"/>
                <a:ext cx="18955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5820" h="2180" extrusionOk="0">
                    <a:moveTo>
                      <a:pt x="75774" y="1"/>
                    </a:moveTo>
                    <a:lnTo>
                      <a:pt x="75229" y="182"/>
                    </a:lnTo>
                    <a:lnTo>
                      <a:pt x="74503" y="318"/>
                    </a:lnTo>
                    <a:lnTo>
                      <a:pt x="73595" y="455"/>
                    </a:lnTo>
                    <a:lnTo>
                      <a:pt x="72505" y="545"/>
                    </a:lnTo>
                    <a:lnTo>
                      <a:pt x="69917" y="772"/>
                    </a:lnTo>
                    <a:lnTo>
                      <a:pt x="66739" y="909"/>
                    </a:lnTo>
                    <a:lnTo>
                      <a:pt x="63244" y="999"/>
                    </a:lnTo>
                    <a:lnTo>
                      <a:pt x="59475" y="1090"/>
                    </a:lnTo>
                    <a:lnTo>
                      <a:pt x="51666" y="1226"/>
                    </a:lnTo>
                    <a:lnTo>
                      <a:pt x="43086" y="1408"/>
                    </a:lnTo>
                    <a:lnTo>
                      <a:pt x="39545" y="1499"/>
                    </a:lnTo>
                    <a:lnTo>
                      <a:pt x="36866" y="1635"/>
                    </a:lnTo>
                    <a:lnTo>
                      <a:pt x="35186" y="1771"/>
                    </a:lnTo>
                    <a:lnTo>
                      <a:pt x="33052" y="1862"/>
                    </a:lnTo>
                    <a:lnTo>
                      <a:pt x="27877" y="1953"/>
                    </a:lnTo>
                    <a:lnTo>
                      <a:pt x="21884" y="1998"/>
                    </a:lnTo>
                    <a:lnTo>
                      <a:pt x="15619" y="1998"/>
                    </a:lnTo>
                    <a:lnTo>
                      <a:pt x="4813" y="1907"/>
                    </a:lnTo>
                    <a:lnTo>
                      <a:pt x="1" y="1862"/>
                    </a:lnTo>
                    <a:lnTo>
                      <a:pt x="1" y="2089"/>
                    </a:lnTo>
                    <a:lnTo>
                      <a:pt x="6039" y="2134"/>
                    </a:lnTo>
                    <a:lnTo>
                      <a:pt x="12077" y="2180"/>
                    </a:lnTo>
                    <a:lnTo>
                      <a:pt x="24426" y="2180"/>
                    </a:lnTo>
                    <a:lnTo>
                      <a:pt x="29420" y="2134"/>
                    </a:lnTo>
                    <a:lnTo>
                      <a:pt x="33688" y="2044"/>
                    </a:lnTo>
                    <a:lnTo>
                      <a:pt x="35459" y="1953"/>
                    </a:lnTo>
                    <a:lnTo>
                      <a:pt x="36866" y="1862"/>
                    </a:lnTo>
                    <a:lnTo>
                      <a:pt x="39590" y="1726"/>
                    </a:lnTo>
                    <a:lnTo>
                      <a:pt x="43086" y="1590"/>
                    </a:lnTo>
                    <a:lnTo>
                      <a:pt x="51712" y="1453"/>
                    </a:lnTo>
                    <a:lnTo>
                      <a:pt x="59475" y="1317"/>
                    </a:lnTo>
                    <a:lnTo>
                      <a:pt x="63289" y="1226"/>
                    </a:lnTo>
                    <a:lnTo>
                      <a:pt x="66785" y="1090"/>
                    </a:lnTo>
                    <a:lnTo>
                      <a:pt x="69917" y="954"/>
                    </a:lnTo>
                    <a:lnTo>
                      <a:pt x="72596" y="772"/>
                    </a:lnTo>
                    <a:lnTo>
                      <a:pt x="73686" y="636"/>
                    </a:lnTo>
                    <a:lnTo>
                      <a:pt x="74594" y="500"/>
                    </a:lnTo>
                    <a:lnTo>
                      <a:pt x="75320" y="364"/>
                    </a:lnTo>
                    <a:lnTo>
                      <a:pt x="75819" y="228"/>
                    </a:lnTo>
                    <a:lnTo>
                      <a:pt x="75774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8">
                <a:extLst>
                  <a:ext uri="{FF2B5EF4-FFF2-40B4-BE49-F238E27FC236}">
                    <a16:creationId xmlns:a16="http://schemas.microsoft.com/office/drawing/2014/main" id="{78C8C3AD-A838-2F6A-A324-CAE31F4E0DBC}"/>
                  </a:ext>
                </a:extLst>
              </p:cNvPr>
              <p:cNvSpPr/>
              <p:nvPr/>
            </p:nvSpPr>
            <p:spPr>
              <a:xfrm>
                <a:off x="4878400" y="6030425"/>
                <a:ext cx="3462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1033" extrusionOk="0">
                    <a:moveTo>
                      <a:pt x="9762" y="0"/>
                    </a:moveTo>
                    <a:lnTo>
                      <a:pt x="7310" y="137"/>
                    </a:lnTo>
                    <a:lnTo>
                      <a:pt x="4813" y="318"/>
                    </a:lnTo>
                    <a:lnTo>
                      <a:pt x="2588" y="545"/>
                    </a:lnTo>
                    <a:lnTo>
                      <a:pt x="863" y="772"/>
                    </a:lnTo>
                    <a:lnTo>
                      <a:pt x="318" y="863"/>
                    </a:lnTo>
                    <a:lnTo>
                      <a:pt x="46" y="954"/>
                    </a:lnTo>
                    <a:lnTo>
                      <a:pt x="1" y="999"/>
                    </a:lnTo>
                    <a:lnTo>
                      <a:pt x="1" y="1135"/>
                    </a:lnTo>
                    <a:lnTo>
                      <a:pt x="91" y="1499"/>
                    </a:lnTo>
                    <a:lnTo>
                      <a:pt x="364" y="2043"/>
                    </a:lnTo>
                    <a:lnTo>
                      <a:pt x="727" y="2679"/>
                    </a:lnTo>
                    <a:lnTo>
                      <a:pt x="1771" y="4313"/>
                    </a:lnTo>
                    <a:lnTo>
                      <a:pt x="3042" y="6129"/>
                    </a:lnTo>
                    <a:lnTo>
                      <a:pt x="4314" y="7945"/>
                    </a:lnTo>
                    <a:lnTo>
                      <a:pt x="5494" y="9534"/>
                    </a:lnTo>
                    <a:lnTo>
                      <a:pt x="6629" y="11033"/>
                    </a:lnTo>
                    <a:lnTo>
                      <a:pt x="6720" y="11033"/>
                    </a:lnTo>
                    <a:lnTo>
                      <a:pt x="6856" y="10942"/>
                    </a:lnTo>
                    <a:lnTo>
                      <a:pt x="7174" y="10624"/>
                    </a:lnTo>
                    <a:lnTo>
                      <a:pt x="7583" y="10170"/>
                    </a:lnTo>
                    <a:lnTo>
                      <a:pt x="8082" y="9580"/>
                    </a:lnTo>
                    <a:lnTo>
                      <a:pt x="9217" y="8036"/>
                    </a:lnTo>
                    <a:lnTo>
                      <a:pt x="10488" y="6266"/>
                    </a:lnTo>
                    <a:lnTo>
                      <a:pt x="11669" y="4404"/>
                    </a:lnTo>
                    <a:lnTo>
                      <a:pt x="12758" y="2679"/>
                    </a:lnTo>
                    <a:lnTo>
                      <a:pt x="13485" y="1317"/>
                    </a:lnTo>
                    <a:lnTo>
                      <a:pt x="13757" y="863"/>
                    </a:lnTo>
                    <a:lnTo>
                      <a:pt x="13848" y="545"/>
                    </a:lnTo>
                    <a:lnTo>
                      <a:pt x="13802" y="409"/>
                    </a:lnTo>
                    <a:lnTo>
                      <a:pt x="13712" y="318"/>
                    </a:lnTo>
                    <a:lnTo>
                      <a:pt x="13575" y="227"/>
                    </a:lnTo>
                    <a:lnTo>
                      <a:pt x="13348" y="182"/>
                    </a:lnTo>
                    <a:lnTo>
                      <a:pt x="12713" y="91"/>
                    </a:lnTo>
                    <a:lnTo>
                      <a:pt x="1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8">
                <a:extLst>
                  <a:ext uri="{FF2B5EF4-FFF2-40B4-BE49-F238E27FC236}">
                    <a16:creationId xmlns:a16="http://schemas.microsoft.com/office/drawing/2014/main" id="{F2644A4C-09CB-6A95-A4E7-86C431723A6D}"/>
                  </a:ext>
                </a:extLst>
              </p:cNvPr>
              <p:cNvSpPr/>
              <p:nvPr/>
            </p:nvSpPr>
            <p:spPr>
              <a:xfrm>
                <a:off x="4600325" y="6205200"/>
                <a:ext cx="34620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1034" extrusionOk="0">
                    <a:moveTo>
                      <a:pt x="10897" y="1"/>
                    </a:moveTo>
                    <a:lnTo>
                      <a:pt x="9762" y="46"/>
                    </a:lnTo>
                    <a:lnTo>
                      <a:pt x="7310" y="137"/>
                    </a:lnTo>
                    <a:lnTo>
                      <a:pt x="4813" y="319"/>
                    </a:lnTo>
                    <a:lnTo>
                      <a:pt x="2588" y="546"/>
                    </a:lnTo>
                    <a:lnTo>
                      <a:pt x="863" y="773"/>
                    </a:lnTo>
                    <a:lnTo>
                      <a:pt x="318" y="864"/>
                    </a:lnTo>
                    <a:lnTo>
                      <a:pt x="46" y="954"/>
                    </a:lnTo>
                    <a:lnTo>
                      <a:pt x="1" y="1045"/>
                    </a:lnTo>
                    <a:lnTo>
                      <a:pt x="1" y="1136"/>
                    </a:lnTo>
                    <a:lnTo>
                      <a:pt x="91" y="1499"/>
                    </a:lnTo>
                    <a:lnTo>
                      <a:pt x="364" y="2044"/>
                    </a:lnTo>
                    <a:lnTo>
                      <a:pt x="727" y="2725"/>
                    </a:lnTo>
                    <a:lnTo>
                      <a:pt x="1771" y="4314"/>
                    </a:lnTo>
                    <a:lnTo>
                      <a:pt x="3042" y="6175"/>
                    </a:lnTo>
                    <a:lnTo>
                      <a:pt x="4314" y="7946"/>
                    </a:lnTo>
                    <a:lnTo>
                      <a:pt x="5494" y="9535"/>
                    </a:lnTo>
                    <a:lnTo>
                      <a:pt x="6629" y="11033"/>
                    </a:lnTo>
                    <a:lnTo>
                      <a:pt x="6720" y="11033"/>
                    </a:lnTo>
                    <a:lnTo>
                      <a:pt x="6856" y="10942"/>
                    </a:lnTo>
                    <a:lnTo>
                      <a:pt x="7174" y="10670"/>
                    </a:lnTo>
                    <a:lnTo>
                      <a:pt x="7582" y="10171"/>
                    </a:lnTo>
                    <a:lnTo>
                      <a:pt x="8082" y="9580"/>
                    </a:lnTo>
                    <a:lnTo>
                      <a:pt x="9217" y="8037"/>
                    </a:lnTo>
                    <a:lnTo>
                      <a:pt x="10488" y="6266"/>
                    </a:lnTo>
                    <a:lnTo>
                      <a:pt x="11668" y="4405"/>
                    </a:lnTo>
                    <a:lnTo>
                      <a:pt x="12758" y="2725"/>
                    </a:lnTo>
                    <a:lnTo>
                      <a:pt x="13484" y="1363"/>
                    </a:lnTo>
                    <a:lnTo>
                      <a:pt x="13757" y="864"/>
                    </a:lnTo>
                    <a:lnTo>
                      <a:pt x="13848" y="546"/>
                    </a:lnTo>
                    <a:lnTo>
                      <a:pt x="13802" y="455"/>
                    </a:lnTo>
                    <a:lnTo>
                      <a:pt x="13711" y="364"/>
                    </a:lnTo>
                    <a:lnTo>
                      <a:pt x="13575" y="273"/>
                    </a:lnTo>
                    <a:lnTo>
                      <a:pt x="13348" y="183"/>
                    </a:lnTo>
                    <a:lnTo>
                      <a:pt x="12713" y="92"/>
                    </a:lnTo>
                    <a:lnTo>
                      <a:pt x="11895" y="46"/>
                    </a:lnTo>
                    <a:lnTo>
                      <a:pt x="10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8">
                <a:extLst>
                  <a:ext uri="{FF2B5EF4-FFF2-40B4-BE49-F238E27FC236}">
                    <a16:creationId xmlns:a16="http://schemas.microsoft.com/office/drawing/2014/main" id="{6EA42C92-7832-4B72-2ED1-BDF5DF3F2D19}"/>
                  </a:ext>
                </a:extLst>
              </p:cNvPr>
              <p:cNvSpPr/>
              <p:nvPr/>
            </p:nvSpPr>
            <p:spPr>
              <a:xfrm>
                <a:off x="4071400" y="5935075"/>
                <a:ext cx="248600" cy="674225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26969" extrusionOk="0">
                    <a:moveTo>
                      <a:pt x="4269" y="1"/>
                    </a:moveTo>
                    <a:lnTo>
                      <a:pt x="2634" y="91"/>
                    </a:lnTo>
                    <a:lnTo>
                      <a:pt x="1272" y="137"/>
                    </a:lnTo>
                    <a:lnTo>
                      <a:pt x="1" y="228"/>
                    </a:lnTo>
                    <a:lnTo>
                      <a:pt x="1227" y="12985"/>
                    </a:lnTo>
                    <a:lnTo>
                      <a:pt x="2089" y="22020"/>
                    </a:lnTo>
                    <a:lnTo>
                      <a:pt x="2362" y="25243"/>
                    </a:lnTo>
                    <a:lnTo>
                      <a:pt x="2453" y="26787"/>
                    </a:lnTo>
                    <a:lnTo>
                      <a:pt x="2498" y="26968"/>
                    </a:lnTo>
                    <a:lnTo>
                      <a:pt x="2543" y="26968"/>
                    </a:lnTo>
                    <a:lnTo>
                      <a:pt x="2589" y="26923"/>
                    </a:lnTo>
                    <a:lnTo>
                      <a:pt x="2725" y="26741"/>
                    </a:lnTo>
                    <a:lnTo>
                      <a:pt x="2907" y="26378"/>
                    </a:lnTo>
                    <a:lnTo>
                      <a:pt x="3361" y="25334"/>
                    </a:lnTo>
                    <a:lnTo>
                      <a:pt x="3905" y="24063"/>
                    </a:lnTo>
                    <a:lnTo>
                      <a:pt x="4904" y="21430"/>
                    </a:lnTo>
                    <a:lnTo>
                      <a:pt x="5358" y="20204"/>
                    </a:lnTo>
                    <a:lnTo>
                      <a:pt x="5721" y="21248"/>
                    </a:lnTo>
                    <a:lnTo>
                      <a:pt x="6175" y="22292"/>
                    </a:lnTo>
                    <a:lnTo>
                      <a:pt x="6675" y="23473"/>
                    </a:lnTo>
                    <a:lnTo>
                      <a:pt x="7220" y="24653"/>
                    </a:lnTo>
                    <a:lnTo>
                      <a:pt x="7764" y="25652"/>
                    </a:lnTo>
                    <a:lnTo>
                      <a:pt x="7991" y="26060"/>
                    </a:lnTo>
                    <a:lnTo>
                      <a:pt x="8218" y="26333"/>
                    </a:lnTo>
                    <a:lnTo>
                      <a:pt x="8400" y="26514"/>
                    </a:lnTo>
                    <a:lnTo>
                      <a:pt x="8582" y="26514"/>
                    </a:lnTo>
                    <a:lnTo>
                      <a:pt x="8672" y="26424"/>
                    </a:lnTo>
                    <a:lnTo>
                      <a:pt x="8718" y="26197"/>
                    </a:lnTo>
                    <a:lnTo>
                      <a:pt x="8899" y="25334"/>
                    </a:lnTo>
                    <a:lnTo>
                      <a:pt x="9036" y="24063"/>
                    </a:lnTo>
                    <a:lnTo>
                      <a:pt x="9217" y="22428"/>
                    </a:lnTo>
                    <a:lnTo>
                      <a:pt x="9535" y="18342"/>
                    </a:lnTo>
                    <a:lnTo>
                      <a:pt x="9762" y="13666"/>
                    </a:lnTo>
                    <a:lnTo>
                      <a:pt x="9944" y="8990"/>
                    </a:lnTo>
                    <a:lnTo>
                      <a:pt x="9944" y="6765"/>
                    </a:lnTo>
                    <a:lnTo>
                      <a:pt x="9944" y="4813"/>
                    </a:lnTo>
                    <a:lnTo>
                      <a:pt x="9898" y="3133"/>
                    </a:lnTo>
                    <a:lnTo>
                      <a:pt x="9807" y="1771"/>
                    </a:lnTo>
                    <a:lnTo>
                      <a:pt x="9762" y="1272"/>
                    </a:lnTo>
                    <a:lnTo>
                      <a:pt x="9671" y="863"/>
                    </a:lnTo>
                    <a:lnTo>
                      <a:pt x="9580" y="591"/>
                    </a:lnTo>
                    <a:lnTo>
                      <a:pt x="9444" y="455"/>
                    </a:lnTo>
                    <a:lnTo>
                      <a:pt x="9126" y="319"/>
                    </a:lnTo>
                    <a:lnTo>
                      <a:pt x="8718" y="182"/>
                    </a:lnTo>
                    <a:lnTo>
                      <a:pt x="8128" y="91"/>
                    </a:lnTo>
                    <a:lnTo>
                      <a:pt x="7447" y="46"/>
                    </a:lnTo>
                    <a:lnTo>
                      <a:pt x="59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8">
                <a:extLst>
                  <a:ext uri="{FF2B5EF4-FFF2-40B4-BE49-F238E27FC236}">
                    <a16:creationId xmlns:a16="http://schemas.microsoft.com/office/drawing/2014/main" id="{7B419C95-B186-7ADE-AB62-4C6C9BDFBCCC}"/>
                  </a:ext>
                </a:extLst>
              </p:cNvPr>
              <p:cNvSpPr/>
              <p:nvPr/>
            </p:nvSpPr>
            <p:spPr>
              <a:xfrm>
                <a:off x="5795500" y="5232525"/>
                <a:ext cx="524400" cy="1885250"/>
              </a:xfrm>
              <a:custGeom>
                <a:avLst/>
                <a:gdLst/>
                <a:ahLst/>
                <a:cxnLst/>
                <a:rect l="l" t="t" r="r" b="b"/>
                <a:pathLst>
                  <a:path w="20976" h="75410" extrusionOk="0">
                    <a:moveTo>
                      <a:pt x="11759" y="0"/>
                    </a:moveTo>
                    <a:lnTo>
                      <a:pt x="10578" y="45"/>
                    </a:lnTo>
                    <a:lnTo>
                      <a:pt x="9489" y="91"/>
                    </a:lnTo>
                    <a:lnTo>
                      <a:pt x="8445" y="182"/>
                    </a:lnTo>
                    <a:lnTo>
                      <a:pt x="6765" y="409"/>
                    </a:lnTo>
                    <a:lnTo>
                      <a:pt x="6175" y="454"/>
                    </a:lnTo>
                    <a:lnTo>
                      <a:pt x="5539" y="454"/>
                    </a:lnTo>
                    <a:lnTo>
                      <a:pt x="5267" y="499"/>
                    </a:lnTo>
                    <a:lnTo>
                      <a:pt x="4813" y="590"/>
                    </a:lnTo>
                    <a:lnTo>
                      <a:pt x="4359" y="817"/>
                    </a:lnTo>
                    <a:lnTo>
                      <a:pt x="3905" y="1090"/>
                    </a:lnTo>
                    <a:lnTo>
                      <a:pt x="3496" y="1498"/>
                    </a:lnTo>
                    <a:lnTo>
                      <a:pt x="3133" y="1952"/>
                    </a:lnTo>
                    <a:lnTo>
                      <a:pt x="2770" y="2497"/>
                    </a:lnTo>
                    <a:lnTo>
                      <a:pt x="2452" y="3087"/>
                    </a:lnTo>
                    <a:lnTo>
                      <a:pt x="2179" y="3768"/>
                    </a:lnTo>
                    <a:lnTo>
                      <a:pt x="1907" y="4495"/>
                    </a:lnTo>
                    <a:lnTo>
                      <a:pt x="1680" y="5221"/>
                    </a:lnTo>
                    <a:lnTo>
                      <a:pt x="1453" y="6038"/>
                    </a:lnTo>
                    <a:lnTo>
                      <a:pt x="1044" y="7673"/>
                    </a:lnTo>
                    <a:lnTo>
                      <a:pt x="772" y="9398"/>
                    </a:lnTo>
                    <a:lnTo>
                      <a:pt x="500" y="11168"/>
                    </a:lnTo>
                    <a:lnTo>
                      <a:pt x="318" y="12848"/>
                    </a:lnTo>
                    <a:lnTo>
                      <a:pt x="182" y="14392"/>
                    </a:lnTo>
                    <a:lnTo>
                      <a:pt x="91" y="15845"/>
                    </a:lnTo>
                    <a:lnTo>
                      <a:pt x="46" y="17933"/>
                    </a:lnTo>
                    <a:lnTo>
                      <a:pt x="0" y="18750"/>
                    </a:lnTo>
                    <a:lnTo>
                      <a:pt x="46" y="19113"/>
                    </a:lnTo>
                    <a:lnTo>
                      <a:pt x="91" y="19749"/>
                    </a:lnTo>
                    <a:lnTo>
                      <a:pt x="182" y="21747"/>
                    </a:lnTo>
                    <a:lnTo>
                      <a:pt x="318" y="28057"/>
                    </a:lnTo>
                    <a:lnTo>
                      <a:pt x="454" y="36593"/>
                    </a:lnTo>
                    <a:lnTo>
                      <a:pt x="500" y="46127"/>
                    </a:lnTo>
                    <a:lnTo>
                      <a:pt x="590" y="63696"/>
                    </a:lnTo>
                    <a:lnTo>
                      <a:pt x="590" y="71596"/>
                    </a:lnTo>
                    <a:lnTo>
                      <a:pt x="772" y="72368"/>
                    </a:lnTo>
                    <a:lnTo>
                      <a:pt x="954" y="73003"/>
                    </a:lnTo>
                    <a:lnTo>
                      <a:pt x="1181" y="73457"/>
                    </a:lnTo>
                    <a:lnTo>
                      <a:pt x="1408" y="73821"/>
                    </a:lnTo>
                    <a:lnTo>
                      <a:pt x="1725" y="74093"/>
                    </a:lnTo>
                    <a:lnTo>
                      <a:pt x="1998" y="74365"/>
                    </a:lnTo>
                    <a:lnTo>
                      <a:pt x="2679" y="74865"/>
                    </a:lnTo>
                    <a:lnTo>
                      <a:pt x="2815" y="74910"/>
                    </a:lnTo>
                    <a:lnTo>
                      <a:pt x="3042" y="74956"/>
                    </a:lnTo>
                    <a:lnTo>
                      <a:pt x="3723" y="75092"/>
                    </a:lnTo>
                    <a:lnTo>
                      <a:pt x="4722" y="75183"/>
                    </a:lnTo>
                    <a:lnTo>
                      <a:pt x="5948" y="75273"/>
                    </a:lnTo>
                    <a:lnTo>
                      <a:pt x="8853" y="75364"/>
                    </a:lnTo>
                    <a:lnTo>
                      <a:pt x="12167" y="75410"/>
                    </a:lnTo>
                    <a:lnTo>
                      <a:pt x="13847" y="75364"/>
                    </a:lnTo>
                    <a:lnTo>
                      <a:pt x="15436" y="75319"/>
                    </a:lnTo>
                    <a:lnTo>
                      <a:pt x="16935" y="75228"/>
                    </a:lnTo>
                    <a:lnTo>
                      <a:pt x="18251" y="75092"/>
                    </a:lnTo>
                    <a:lnTo>
                      <a:pt x="19386" y="74956"/>
                    </a:lnTo>
                    <a:lnTo>
                      <a:pt x="20249" y="74774"/>
                    </a:lnTo>
                    <a:lnTo>
                      <a:pt x="20567" y="74683"/>
                    </a:lnTo>
                    <a:lnTo>
                      <a:pt x="20794" y="74592"/>
                    </a:lnTo>
                    <a:lnTo>
                      <a:pt x="20930" y="74456"/>
                    </a:lnTo>
                    <a:lnTo>
                      <a:pt x="20975" y="74320"/>
                    </a:lnTo>
                    <a:lnTo>
                      <a:pt x="20794" y="63606"/>
                    </a:lnTo>
                    <a:lnTo>
                      <a:pt x="20294" y="41087"/>
                    </a:lnTo>
                    <a:lnTo>
                      <a:pt x="19795" y="18160"/>
                    </a:lnTo>
                    <a:lnTo>
                      <a:pt x="19613" y="10079"/>
                    </a:lnTo>
                    <a:lnTo>
                      <a:pt x="19477" y="6129"/>
                    </a:lnTo>
                    <a:lnTo>
                      <a:pt x="19386" y="5357"/>
                    </a:lnTo>
                    <a:lnTo>
                      <a:pt x="19250" y="4631"/>
                    </a:lnTo>
                    <a:lnTo>
                      <a:pt x="19068" y="3995"/>
                    </a:lnTo>
                    <a:lnTo>
                      <a:pt x="18796" y="3405"/>
                    </a:lnTo>
                    <a:lnTo>
                      <a:pt x="18524" y="2860"/>
                    </a:lnTo>
                    <a:lnTo>
                      <a:pt x="18160" y="2406"/>
                    </a:lnTo>
                    <a:lnTo>
                      <a:pt x="17752" y="1952"/>
                    </a:lnTo>
                    <a:lnTo>
                      <a:pt x="17343" y="1589"/>
                    </a:lnTo>
                    <a:lnTo>
                      <a:pt x="16844" y="1271"/>
                    </a:lnTo>
                    <a:lnTo>
                      <a:pt x="16344" y="999"/>
                    </a:lnTo>
                    <a:lnTo>
                      <a:pt x="15845" y="726"/>
                    </a:lnTo>
                    <a:lnTo>
                      <a:pt x="15300" y="545"/>
                    </a:lnTo>
                    <a:lnTo>
                      <a:pt x="14710" y="363"/>
                    </a:lnTo>
                    <a:lnTo>
                      <a:pt x="14165" y="272"/>
                    </a:lnTo>
                    <a:lnTo>
                      <a:pt x="13575" y="136"/>
                    </a:lnTo>
                    <a:lnTo>
                      <a:pt x="12985" y="91"/>
                    </a:lnTo>
                    <a:lnTo>
                      <a:pt x="11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8">
                <a:extLst>
                  <a:ext uri="{FF2B5EF4-FFF2-40B4-BE49-F238E27FC236}">
                    <a16:creationId xmlns:a16="http://schemas.microsoft.com/office/drawing/2014/main" id="{374D2B0F-620B-BAAC-F550-692B855CD2BF}"/>
                  </a:ext>
                </a:extLst>
              </p:cNvPr>
              <p:cNvSpPr/>
              <p:nvPr/>
            </p:nvSpPr>
            <p:spPr>
              <a:xfrm>
                <a:off x="5793225" y="5227975"/>
                <a:ext cx="5073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295" h="19160" extrusionOk="0">
                    <a:moveTo>
                      <a:pt x="11941" y="0"/>
                    </a:moveTo>
                    <a:lnTo>
                      <a:pt x="9898" y="46"/>
                    </a:lnTo>
                    <a:lnTo>
                      <a:pt x="7809" y="137"/>
                    </a:lnTo>
                    <a:lnTo>
                      <a:pt x="6856" y="182"/>
                    </a:lnTo>
                    <a:lnTo>
                      <a:pt x="5948" y="318"/>
                    </a:lnTo>
                    <a:lnTo>
                      <a:pt x="5131" y="545"/>
                    </a:lnTo>
                    <a:lnTo>
                      <a:pt x="4404" y="863"/>
                    </a:lnTo>
                    <a:lnTo>
                      <a:pt x="3723" y="1226"/>
                    </a:lnTo>
                    <a:lnTo>
                      <a:pt x="3133" y="1680"/>
                    </a:lnTo>
                    <a:lnTo>
                      <a:pt x="2634" y="2134"/>
                    </a:lnTo>
                    <a:lnTo>
                      <a:pt x="2180" y="2679"/>
                    </a:lnTo>
                    <a:lnTo>
                      <a:pt x="1771" y="3224"/>
                    </a:lnTo>
                    <a:lnTo>
                      <a:pt x="1408" y="3814"/>
                    </a:lnTo>
                    <a:lnTo>
                      <a:pt x="1090" y="4450"/>
                    </a:lnTo>
                    <a:lnTo>
                      <a:pt x="863" y="5085"/>
                    </a:lnTo>
                    <a:lnTo>
                      <a:pt x="636" y="5675"/>
                    </a:lnTo>
                    <a:lnTo>
                      <a:pt x="454" y="6311"/>
                    </a:lnTo>
                    <a:lnTo>
                      <a:pt x="182" y="7537"/>
                    </a:lnTo>
                    <a:lnTo>
                      <a:pt x="137" y="7991"/>
                    </a:lnTo>
                    <a:lnTo>
                      <a:pt x="91" y="8626"/>
                    </a:lnTo>
                    <a:lnTo>
                      <a:pt x="0" y="10215"/>
                    </a:lnTo>
                    <a:lnTo>
                      <a:pt x="0" y="12077"/>
                    </a:lnTo>
                    <a:lnTo>
                      <a:pt x="0" y="14029"/>
                    </a:lnTo>
                    <a:lnTo>
                      <a:pt x="46" y="17434"/>
                    </a:lnTo>
                    <a:lnTo>
                      <a:pt x="91" y="18932"/>
                    </a:lnTo>
                    <a:lnTo>
                      <a:pt x="273" y="19023"/>
                    </a:lnTo>
                    <a:lnTo>
                      <a:pt x="545" y="19068"/>
                    </a:lnTo>
                    <a:lnTo>
                      <a:pt x="1317" y="19114"/>
                    </a:lnTo>
                    <a:lnTo>
                      <a:pt x="2407" y="19159"/>
                    </a:lnTo>
                    <a:lnTo>
                      <a:pt x="3769" y="19159"/>
                    </a:lnTo>
                    <a:lnTo>
                      <a:pt x="6992" y="19114"/>
                    </a:lnTo>
                    <a:lnTo>
                      <a:pt x="10579" y="18978"/>
                    </a:lnTo>
                    <a:lnTo>
                      <a:pt x="17162" y="18660"/>
                    </a:lnTo>
                    <a:lnTo>
                      <a:pt x="20113" y="18478"/>
                    </a:lnTo>
                    <a:lnTo>
                      <a:pt x="20158" y="17616"/>
                    </a:lnTo>
                    <a:lnTo>
                      <a:pt x="20294" y="15209"/>
                    </a:lnTo>
                    <a:lnTo>
                      <a:pt x="20294" y="13575"/>
                    </a:lnTo>
                    <a:lnTo>
                      <a:pt x="20294" y="11714"/>
                    </a:lnTo>
                    <a:lnTo>
                      <a:pt x="20249" y="9671"/>
                    </a:lnTo>
                    <a:lnTo>
                      <a:pt x="20113" y="7491"/>
                    </a:lnTo>
                    <a:lnTo>
                      <a:pt x="20022" y="6720"/>
                    </a:lnTo>
                    <a:lnTo>
                      <a:pt x="19931" y="5948"/>
                    </a:lnTo>
                    <a:lnTo>
                      <a:pt x="19750" y="5267"/>
                    </a:lnTo>
                    <a:lnTo>
                      <a:pt x="19613" y="4631"/>
                    </a:lnTo>
                    <a:lnTo>
                      <a:pt x="19386" y="4041"/>
                    </a:lnTo>
                    <a:lnTo>
                      <a:pt x="19159" y="3542"/>
                    </a:lnTo>
                    <a:lnTo>
                      <a:pt x="18932" y="3042"/>
                    </a:lnTo>
                    <a:lnTo>
                      <a:pt x="18660" y="2588"/>
                    </a:lnTo>
                    <a:lnTo>
                      <a:pt x="18342" y="2225"/>
                    </a:lnTo>
                    <a:lnTo>
                      <a:pt x="18070" y="1862"/>
                    </a:lnTo>
                    <a:lnTo>
                      <a:pt x="17707" y="1544"/>
                    </a:lnTo>
                    <a:lnTo>
                      <a:pt x="17343" y="1272"/>
                    </a:lnTo>
                    <a:lnTo>
                      <a:pt x="16980" y="999"/>
                    </a:lnTo>
                    <a:lnTo>
                      <a:pt x="16572" y="818"/>
                    </a:lnTo>
                    <a:lnTo>
                      <a:pt x="16163" y="636"/>
                    </a:lnTo>
                    <a:lnTo>
                      <a:pt x="15754" y="454"/>
                    </a:lnTo>
                    <a:lnTo>
                      <a:pt x="15300" y="318"/>
                    </a:lnTo>
                    <a:lnTo>
                      <a:pt x="14846" y="227"/>
                    </a:lnTo>
                    <a:lnTo>
                      <a:pt x="13938" y="91"/>
                    </a:lnTo>
                    <a:lnTo>
                      <a:pt x="129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8">
                <a:extLst>
                  <a:ext uri="{FF2B5EF4-FFF2-40B4-BE49-F238E27FC236}">
                    <a16:creationId xmlns:a16="http://schemas.microsoft.com/office/drawing/2014/main" id="{F1BAED75-6F98-0A4E-E8C1-4BB7584EAF35}"/>
                  </a:ext>
                </a:extLst>
              </p:cNvPr>
              <p:cNvSpPr/>
              <p:nvPr/>
            </p:nvSpPr>
            <p:spPr>
              <a:xfrm>
                <a:off x="5889700" y="5338075"/>
                <a:ext cx="349600" cy="1792175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71687" extrusionOk="0">
                    <a:moveTo>
                      <a:pt x="6674" y="0"/>
                    </a:moveTo>
                    <a:lnTo>
                      <a:pt x="5675" y="46"/>
                    </a:lnTo>
                    <a:lnTo>
                      <a:pt x="4677" y="91"/>
                    </a:lnTo>
                    <a:lnTo>
                      <a:pt x="3723" y="182"/>
                    </a:lnTo>
                    <a:lnTo>
                      <a:pt x="2815" y="318"/>
                    </a:lnTo>
                    <a:lnTo>
                      <a:pt x="2043" y="454"/>
                    </a:lnTo>
                    <a:lnTo>
                      <a:pt x="1317" y="636"/>
                    </a:lnTo>
                    <a:lnTo>
                      <a:pt x="772" y="817"/>
                    </a:lnTo>
                    <a:lnTo>
                      <a:pt x="591" y="908"/>
                    </a:lnTo>
                    <a:lnTo>
                      <a:pt x="409" y="1044"/>
                    </a:lnTo>
                    <a:lnTo>
                      <a:pt x="318" y="1135"/>
                    </a:lnTo>
                    <a:lnTo>
                      <a:pt x="273" y="1271"/>
                    </a:lnTo>
                    <a:lnTo>
                      <a:pt x="182" y="1725"/>
                    </a:lnTo>
                    <a:lnTo>
                      <a:pt x="137" y="2497"/>
                    </a:lnTo>
                    <a:lnTo>
                      <a:pt x="46" y="4994"/>
                    </a:lnTo>
                    <a:lnTo>
                      <a:pt x="0" y="8581"/>
                    </a:lnTo>
                    <a:lnTo>
                      <a:pt x="0" y="13075"/>
                    </a:lnTo>
                    <a:lnTo>
                      <a:pt x="91" y="24108"/>
                    </a:lnTo>
                    <a:lnTo>
                      <a:pt x="227" y="36502"/>
                    </a:lnTo>
                    <a:lnTo>
                      <a:pt x="500" y="48851"/>
                    </a:lnTo>
                    <a:lnTo>
                      <a:pt x="636" y="54526"/>
                    </a:lnTo>
                    <a:lnTo>
                      <a:pt x="772" y="59611"/>
                    </a:lnTo>
                    <a:lnTo>
                      <a:pt x="954" y="63969"/>
                    </a:lnTo>
                    <a:lnTo>
                      <a:pt x="1135" y="67374"/>
                    </a:lnTo>
                    <a:lnTo>
                      <a:pt x="1272" y="69644"/>
                    </a:lnTo>
                    <a:lnTo>
                      <a:pt x="1362" y="70325"/>
                    </a:lnTo>
                    <a:lnTo>
                      <a:pt x="1453" y="70597"/>
                    </a:lnTo>
                    <a:lnTo>
                      <a:pt x="1589" y="70734"/>
                    </a:lnTo>
                    <a:lnTo>
                      <a:pt x="1771" y="70824"/>
                    </a:lnTo>
                    <a:lnTo>
                      <a:pt x="2270" y="71051"/>
                    </a:lnTo>
                    <a:lnTo>
                      <a:pt x="2997" y="71233"/>
                    </a:lnTo>
                    <a:lnTo>
                      <a:pt x="3859" y="71369"/>
                    </a:lnTo>
                    <a:lnTo>
                      <a:pt x="4858" y="71505"/>
                    </a:lnTo>
                    <a:lnTo>
                      <a:pt x="5948" y="71596"/>
                    </a:lnTo>
                    <a:lnTo>
                      <a:pt x="7083" y="71642"/>
                    </a:lnTo>
                    <a:lnTo>
                      <a:pt x="8218" y="71687"/>
                    </a:lnTo>
                    <a:lnTo>
                      <a:pt x="9398" y="71642"/>
                    </a:lnTo>
                    <a:lnTo>
                      <a:pt x="10442" y="71596"/>
                    </a:lnTo>
                    <a:lnTo>
                      <a:pt x="11487" y="71505"/>
                    </a:lnTo>
                    <a:lnTo>
                      <a:pt x="12349" y="71324"/>
                    </a:lnTo>
                    <a:lnTo>
                      <a:pt x="13076" y="71097"/>
                    </a:lnTo>
                    <a:lnTo>
                      <a:pt x="13348" y="70961"/>
                    </a:lnTo>
                    <a:lnTo>
                      <a:pt x="13621" y="70824"/>
                    </a:lnTo>
                    <a:lnTo>
                      <a:pt x="13802" y="70643"/>
                    </a:lnTo>
                    <a:lnTo>
                      <a:pt x="13938" y="70507"/>
                    </a:lnTo>
                    <a:lnTo>
                      <a:pt x="13984" y="70280"/>
                    </a:lnTo>
                    <a:lnTo>
                      <a:pt x="13984" y="70098"/>
                    </a:lnTo>
                    <a:lnTo>
                      <a:pt x="13802" y="59474"/>
                    </a:lnTo>
                    <a:lnTo>
                      <a:pt x="13666" y="48533"/>
                    </a:lnTo>
                    <a:lnTo>
                      <a:pt x="13394" y="35957"/>
                    </a:lnTo>
                    <a:lnTo>
                      <a:pt x="13121" y="23336"/>
                    </a:lnTo>
                    <a:lnTo>
                      <a:pt x="12940" y="17479"/>
                    </a:lnTo>
                    <a:lnTo>
                      <a:pt x="12758" y="12213"/>
                    </a:lnTo>
                    <a:lnTo>
                      <a:pt x="12531" y="7718"/>
                    </a:lnTo>
                    <a:lnTo>
                      <a:pt x="12304" y="4177"/>
                    </a:lnTo>
                    <a:lnTo>
                      <a:pt x="12213" y="2860"/>
                    </a:lnTo>
                    <a:lnTo>
                      <a:pt x="12077" y="1816"/>
                    </a:lnTo>
                    <a:lnTo>
                      <a:pt x="11986" y="1135"/>
                    </a:lnTo>
                    <a:lnTo>
                      <a:pt x="11895" y="954"/>
                    </a:lnTo>
                    <a:lnTo>
                      <a:pt x="11850" y="817"/>
                    </a:lnTo>
                    <a:lnTo>
                      <a:pt x="11668" y="727"/>
                    </a:lnTo>
                    <a:lnTo>
                      <a:pt x="11487" y="590"/>
                    </a:lnTo>
                    <a:lnTo>
                      <a:pt x="10987" y="409"/>
                    </a:lnTo>
                    <a:lnTo>
                      <a:pt x="10306" y="273"/>
                    </a:lnTo>
                    <a:lnTo>
                      <a:pt x="9534" y="136"/>
                    </a:lnTo>
                    <a:lnTo>
                      <a:pt x="8626" y="46"/>
                    </a:lnTo>
                    <a:lnTo>
                      <a:pt x="76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8">
                <a:extLst>
                  <a:ext uri="{FF2B5EF4-FFF2-40B4-BE49-F238E27FC236}">
                    <a16:creationId xmlns:a16="http://schemas.microsoft.com/office/drawing/2014/main" id="{52E1619E-8664-E6AD-C1E2-589E0AE8156A}"/>
                  </a:ext>
                </a:extLst>
              </p:cNvPr>
              <p:cNvSpPr/>
              <p:nvPr/>
            </p:nvSpPr>
            <p:spPr>
              <a:xfrm>
                <a:off x="6109900" y="5365300"/>
                <a:ext cx="93075" cy="175135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0054" extrusionOk="0">
                    <a:moveTo>
                      <a:pt x="136" y="1"/>
                    </a:moveTo>
                    <a:lnTo>
                      <a:pt x="0" y="92"/>
                    </a:lnTo>
                    <a:lnTo>
                      <a:pt x="45" y="228"/>
                    </a:lnTo>
                    <a:lnTo>
                      <a:pt x="136" y="500"/>
                    </a:lnTo>
                    <a:lnTo>
                      <a:pt x="272" y="1227"/>
                    </a:lnTo>
                    <a:lnTo>
                      <a:pt x="409" y="2316"/>
                    </a:lnTo>
                    <a:lnTo>
                      <a:pt x="545" y="3724"/>
                    </a:lnTo>
                    <a:lnTo>
                      <a:pt x="817" y="7310"/>
                    </a:lnTo>
                    <a:lnTo>
                      <a:pt x="1090" y="11850"/>
                    </a:lnTo>
                    <a:lnTo>
                      <a:pt x="1407" y="17162"/>
                    </a:lnTo>
                    <a:lnTo>
                      <a:pt x="1680" y="23019"/>
                    </a:lnTo>
                    <a:lnTo>
                      <a:pt x="2270" y="35640"/>
                    </a:lnTo>
                    <a:lnTo>
                      <a:pt x="2769" y="48170"/>
                    </a:lnTo>
                    <a:lnTo>
                      <a:pt x="3178" y="59112"/>
                    </a:lnTo>
                    <a:lnTo>
                      <a:pt x="3541" y="70053"/>
                    </a:lnTo>
                    <a:lnTo>
                      <a:pt x="3723" y="70008"/>
                    </a:lnTo>
                    <a:lnTo>
                      <a:pt x="3314" y="58204"/>
                    </a:lnTo>
                    <a:lnTo>
                      <a:pt x="2906" y="47217"/>
                    </a:lnTo>
                    <a:lnTo>
                      <a:pt x="2406" y="34823"/>
                    </a:lnTo>
                    <a:lnTo>
                      <a:pt x="1861" y="22428"/>
                    </a:lnTo>
                    <a:lnTo>
                      <a:pt x="1544" y="16663"/>
                    </a:lnTo>
                    <a:lnTo>
                      <a:pt x="1271" y="11487"/>
                    </a:lnTo>
                    <a:lnTo>
                      <a:pt x="953" y="7083"/>
                    </a:lnTo>
                    <a:lnTo>
                      <a:pt x="681" y="3542"/>
                    </a:lnTo>
                    <a:lnTo>
                      <a:pt x="545" y="2180"/>
                    </a:lnTo>
                    <a:lnTo>
                      <a:pt x="409" y="1136"/>
                    </a:lnTo>
                    <a:lnTo>
                      <a:pt x="272" y="409"/>
                    </a:lnTo>
                    <a:lnTo>
                      <a:pt x="182" y="137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8">
                <a:extLst>
                  <a:ext uri="{FF2B5EF4-FFF2-40B4-BE49-F238E27FC236}">
                    <a16:creationId xmlns:a16="http://schemas.microsoft.com/office/drawing/2014/main" id="{EF9B7367-CBF2-3088-9F4B-3B734A010EED}"/>
                  </a:ext>
                </a:extLst>
              </p:cNvPr>
              <p:cNvSpPr/>
              <p:nvPr/>
            </p:nvSpPr>
            <p:spPr>
              <a:xfrm>
                <a:off x="6000925" y="5398225"/>
                <a:ext cx="26125" cy="17218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873" extrusionOk="0">
                    <a:moveTo>
                      <a:pt x="1" y="0"/>
                    </a:moveTo>
                    <a:lnTo>
                      <a:pt x="46" y="10034"/>
                    </a:lnTo>
                    <a:lnTo>
                      <a:pt x="273" y="31962"/>
                    </a:lnTo>
                    <a:lnTo>
                      <a:pt x="364" y="44084"/>
                    </a:lnTo>
                    <a:lnTo>
                      <a:pt x="545" y="55116"/>
                    </a:lnTo>
                    <a:lnTo>
                      <a:pt x="682" y="63833"/>
                    </a:lnTo>
                    <a:lnTo>
                      <a:pt x="772" y="66920"/>
                    </a:lnTo>
                    <a:lnTo>
                      <a:pt x="863" y="68872"/>
                    </a:lnTo>
                    <a:lnTo>
                      <a:pt x="1045" y="68827"/>
                    </a:lnTo>
                    <a:lnTo>
                      <a:pt x="954" y="66875"/>
                    </a:lnTo>
                    <a:lnTo>
                      <a:pt x="863" y="63833"/>
                    </a:lnTo>
                    <a:lnTo>
                      <a:pt x="682" y="55116"/>
                    </a:lnTo>
                    <a:lnTo>
                      <a:pt x="545" y="44039"/>
                    </a:lnTo>
                    <a:lnTo>
                      <a:pt x="409" y="31962"/>
                    </a:lnTo>
                    <a:lnTo>
                      <a:pt x="228" y="100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8">
                <a:extLst>
                  <a:ext uri="{FF2B5EF4-FFF2-40B4-BE49-F238E27FC236}">
                    <a16:creationId xmlns:a16="http://schemas.microsoft.com/office/drawing/2014/main" id="{7DF07436-712F-3C56-7008-30399914F8DE}"/>
                  </a:ext>
                </a:extLst>
              </p:cNvPr>
              <p:cNvSpPr/>
              <p:nvPr/>
            </p:nvSpPr>
            <p:spPr>
              <a:xfrm>
                <a:off x="5923750" y="5366450"/>
                <a:ext cx="20450" cy="1736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9463" extrusionOk="0">
                    <a:moveTo>
                      <a:pt x="636" y="0"/>
                    </a:moveTo>
                    <a:lnTo>
                      <a:pt x="591" y="500"/>
                    </a:lnTo>
                    <a:lnTo>
                      <a:pt x="545" y="1362"/>
                    </a:lnTo>
                    <a:lnTo>
                      <a:pt x="454" y="3995"/>
                    </a:lnTo>
                    <a:lnTo>
                      <a:pt x="364" y="7673"/>
                    </a:lnTo>
                    <a:lnTo>
                      <a:pt x="273" y="12258"/>
                    </a:lnTo>
                    <a:lnTo>
                      <a:pt x="182" y="23381"/>
                    </a:lnTo>
                    <a:lnTo>
                      <a:pt x="91" y="35821"/>
                    </a:lnTo>
                    <a:lnTo>
                      <a:pt x="46" y="58839"/>
                    </a:lnTo>
                    <a:lnTo>
                      <a:pt x="0" y="69462"/>
                    </a:lnTo>
                    <a:lnTo>
                      <a:pt x="182" y="69462"/>
                    </a:lnTo>
                    <a:lnTo>
                      <a:pt x="182" y="58839"/>
                    </a:lnTo>
                    <a:lnTo>
                      <a:pt x="273" y="35821"/>
                    </a:lnTo>
                    <a:lnTo>
                      <a:pt x="318" y="23381"/>
                    </a:lnTo>
                    <a:lnTo>
                      <a:pt x="454" y="12304"/>
                    </a:lnTo>
                    <a:lnTo>
                      <a:pt x="545" y="7718"/>
                    </a:lnTo>
                    <a:lnTo>
                      <a:pt x="591" y="3995"/>
                    </a:lnTo>
                    <a:lnTo>
                      <a:pt x="727" y="1362"/>
                    </a:lnTo>
                    <a:lnTo>
                      <a:pt x="772" y="545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8">
                <a:extLst>
                  <a:ext uri="{FF2B5EF4-FFF2-40B4-BE49-F238E27FC236}">
                    <a16:creationId xmlns:a16="http://schemas.microsoft.com/office/drawing/2014/main" id="{9CB606D0-87F8-CBD6-A378-BB64105CAE87}"/>
                  </a:ext>
                </a:extLst>
              </p:cNvPr>
              <p:cNvSpPr/>
              <p:nvPr/>
            </p:nvSpPr>
            <p:spPr>
              <a:xfrm>
                <a:off x="6031575" y="5381200"/>
                <a:ext cx="108975" cy="1749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69962" extrusionOk="0">
                    <a:moveTo>
                      <a:pt x="182" y="0"/>
                    </a:moveTo>
                    <a:lnTo>
                      <a:pt x="0" y="46"/>
                    </a:lnTo>
                    <a:lnTo>
                      <a:pt x="818" y="10352"/>
                    </a:lnTo>
                    <a:lnTo>
                      <a:pt x="1589" y="20839"/>
                    </a:lnTo>
                    <a:lnTo>
                      <a:pt x="2452" y="32961"/>
                    </a:lnTo>
                    <a:lnTo>
                      <a:pt x="3224" y="45310"/>
                    </a:lnTo>
                    <a:lnTo>
                      <a:pt x="3587" y="51166"/>
                    </a:lnTo>
                    <a:lnTo>
                      <a:pt x="3859" y="56524"/>
                    </a:lnTo>
                    <a:lnTo>
                      <a:pt x="4086" y="61291"/>
                    </a:lnTo>
                    <a:lnTo>
                      <a:pt x="4177" y="65240"/>
                    </a:lnTo>
                    <a:lnTo>
                      <a:pt x="4177" y="66829"/>
                    </a:lnTo>
                    <a:lnTo>
                      <a:pt x="4177" y="68146"/>
                    </a:lnTo>
                    <a:lnTo>
                      <a:pt x="4132" y="69190"/>
                    </a:lnTo>
                    <a:lnTo>
                      <a:pt x="4041" y="69962"/>
                    </a:lnTo>
                    <a:lnTo>
                      <a:pt x="4177" y="69962"/>
                    </a:lnTo>
                    <a:lnTo>
                      <a:pt x="4268" y="69236"/>
                    </a:lnTo>
                    <a:lnTo>
                      <a:pt x="4313" y="68191"/>
                    </a:lnTo>
                    <a:lnTo>
                      <a:pt x="4359" y="66829"/>
                    </a:lnTo>
                    <a:lnTo>
                      <a:pt x="4359" y="65240"/>
                    </a:lnTo>
                    <a:lnTo>
                      <a:pt x="4223" y="61291"/>
                    </a:lnTo>
                    <a:lnTo>
                      <a:pt x="4041" y="56569"/>
                    </a:lnTo>
                    <a:lnTo>
                      <a:pt x="3769" y="51166"/>
                    </a:lnTo>
                    <a:lnTo>
                      <a:pt x="3405" y="45310"/>
                    </a:lnTo>
                    <a:lnTo>
                      <a:pt x="2588" y="32961"/>
                    </a:lnTo>
                    <a:lnTo>
                      <a:pt x="1726" y="20839"/>
                    </a:lnTo>
                    <a:lnTo>
                      <a:pt x="954" y="1035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38">
              <a:extLst>
                <a:ext uri="{FF2B5EF4-FFF2-40B4-BE49-F238E27FC236}">
                  <a16:creationId xmlns:a16="http://schemas.microsoft.com/office/drawing/2014/main" id="{C88D5FF2-1831-A987-F165-D7A5BB99AF5F}"/>
                </a:ext>
              </a:extLst>
            </p:cNvPr>
            <p:cNvGrpSpPr/>
            <p:nvPr/>
          </p:nvGrpSpPr>
          <p:grpSpPr>
            <a:xfrm>
              <a:off x="6079300" y="1104037"/>
              <a:ext cx="1954028" cy="2991082"/>
              <a:chOff x="6079300" y="1104037"/>
              <a:chExt cx="1954028" cy="2991082"/>
            </a:xfrm>
          </p:grpSpPr>
          <p:sp>
            <p:nvSpPr>
              <p:cNvPr id="1398" name="Google Shape;1398;p38">
                <a:extLst>
                  <a:ext uri="{FF2B5EF4-FFF2-40B4-BE49-F238E27FC236}">
                    <a16:creationId xmlns:a16="http://schemas.microsoft.com/office/drawing/2014/main" id="{0531BD00-264A-3848-6D49-A7DF6847C7D9}"/>
                  </a:ext>
                </a:extLst>
              </p:cNvPr>
              <p:cNvSpPr/>
              <p:nvPr/>
            </p:nvSpPr>
            <p:spPr>
              <a:xfrm>
                <a:off x="7221944" y="2025815"/>
                <a:ext cx="775414" cy="359913"/>
              </a:xfrm>
              <a:custGeom>
                <a:avLst/>
                <a:gdLst/>
                <a:ahLst/>
                <a:cxnLst/>
                <a:rect l="l" t="t" r="r" b="b"/>
                <a:pathLst>
                  <a:path w="17841" h="8281" extrusionOk="0">
                    <a:moveTo>
                      <a:pt x="16862" y="0"/>
                    </a:moveTo>
                    <a:lnTo>
                      <a:pt x="16636" y="19"/>
                    </a:lnTo>
                    <a:lnTo>
                      <a:pt x="16373" y="57"/>
                    </a:lnTo>
                    <a:lnTo>
                      <a:pt x="15356" y="245"/>
                    </a:lnTo>
                    <a:lnTo>
                      <a:pt x="14227" y="489"/>
                    </a:lnTo>
                    <a:lnTo>
                      <a:pt x="13004" y="809"/>
                    </a:lnTo>
                    <a:lnTo>
                      <a:pt x="11687" y="1148"/>
                    </a:lnTo>
                    <a:lnTo>
                      <a:pt x="10351" y="1524"/>
                    </a:lnTo>
                    <a:lnTo>
                      <a:pt x="8977" y="1939"/>
                    </a:lnTo>
                    <a:lnTo>
                      <a:pt x="6304" y="2767"/>
                    </a:lnTo>
                    <a:lnTo>
                      <a:pt x="3858" y="3538"/>
                    </a:lnTo>
                    <a:lnTo>
                      <a:pt x="1844" y="4216"/>
                    </a:lnTo>
                    <a:lnTo>
                      <a:pt x="0" y="4837"/>
                    </a:lnTo>
                    <a:lnTo>
                      <a:pt x="188" y="5062"/>
                    </a:lnTo>
                    <a:lnTo>
                      <a:pt x="433" y="5307"/>
                    </a:lnTo>
                    <a:lnTo>
                      <a:pt x="734" y="5627"/>
                    </a:lnTo>
                    <a:lnTo>
                      <a:pt x="1129" y="5985"/>
                    </a:lnTo>
                    <a:lnTo>
                      <a:pt x="1600" y="6380"/>
                    </a:lnTo>
                    <a:lnTo>
                      <a:pt x="2108" y="6775"/>
                    </a:lnTo>
                    <a:lnTo>
                      <a:pt x="2390" y="6982"/>
                    </a:lnTo>
                    <a:lnTo>
                      <a:pt x="2691" y="7170"/>
                    </a:lnTo>
                    <a:lnTo>
                      <a:pt x="2992" y="7358"/>
                    </a:lnTo>
                    <a:lnTo>
                      <a:pt x="3293" y="7528"/>
                    </a:lnTo>
                    <a:lnTo>
                      <a:pt x="3613" y="7697"/>
                    </a:lnTo>
                    <a:lnTo>
                      <a:pt x="3952" y="7848"/>
                    </a:lnTo>
                    <a:lnTo>
                      <a:pt x="4291" y="7979"/>
                    </a:lnTo>
                    <a:lnTo>
                      <a:pt x="4630" y="8073"/>
                    </a:lnTo>
                    <a:lnTo>
                      <a:pt x="4987" y="8168"/>
                    </a:lnTo>
                    <a:lnTo>
                      <a:pt x="5326" y="8243"/>
                    </a:lnTo>
                    <a:lnTo>
                      <a:pt x="5683" y="8280"/>
                    </a:lnTo>
                    <a:lnTo>
                      <a:pt x="6041" y="8280"/>
                    </a:lnTo>
                    <a:lnTo>
                      <a:pt x="6417" y="8262"/>
                    </a:lnTo>
                    <a:lnTo>
                      <a:pt x="6775" y="8205"/>
                    </a:lnTo>
                    <a:lnTo>
                      <a:pt x="7132" y="8111"/>
                    </a:lnTo>
                    <a:lnTo>
                      <a:pt x="7509" y="7979"/>
                    </a:lnTo>
                    <a:lnTo>
                      <a:pt x="7866" y="7810"/>
                    </a:lnTo>
                    <a:lnTo>
                      <a:pt x="8224" y="7603"/>
                    </a:lnTo>
                    <a:lnTo>
                      <a:pt x="8939" y="7133"/>
                    </a:lnTo>
                    <a:lnTo>
                      <a:pt x="9692" y="6643"/>
                    </a:lnTo>
                    <a:lnTo>
                      <a:pt x="11235" y="5702"/>
                    </a:lnTo>
                    <a:lnTo>
                      <a:pt x="12778" y="4799"/>
                    </a:lnTo>
                    <a:lnTo>
                      <a:pt x="14208" y="3990"/>
                    </a:lnTo>
                    <a:lnTo>
                      <a:pt x="15451" y="3293"/>
                    </a:lnTo>
                    <a:lnTo>
                      <a:pt x="16448" y="2748"/>
                    </a:lnTo>
                    <a:lnTo>
                      <a:pt x="17351" y="2258"/>
                    </a:lnTo>
                    <a:lnTo>
                      <a:pt x="17295" y="2221"/>
                    </a:lnTo>
                    <a:lnTo>
                      <a:pt x="17276" y="2164"/>
                    </a:lnTo>
                    <a:lnTo>
                      <a:pt x="17257" y="2108"/>
                    </a:lnTo>
                    <a:lnTo>
                      <a:pt x="17257" y="2033"/>
                    </a:lnTo>
                    <a:lnTo>
                      <a:pt x="17295" y="1863"/>
                    </a:lnTo>
                    <a:lnTo>
                      <a:pt x="17351" y="1675"/>
                    </a:lnTo>
                    <a:lnTo>
                      <a:pt x="17558" y="1242"/>
                    </a:lnTo>
                    <a:lnTo>
                      <a:pt x="17671" y="1035"/>
                    </a:lnTo>
                    <a:lnTo>
                      <a:pt x="17746" y="809"/>
                    </a:lnTo>
                    <a:lnTo>
                      <a:pt x="17822" y="621"/>
                    </a:lnTo>
                    <a:lnTo>
                      <a:pt x="17841" y="527"/>
                    </a:lnTo>
                    <a:lnTo>
                      <a:pt x="17841" y="433"/>
                    </a:lnTo>
                    <a:lnTo>
                      <a:pt x="17822" y="339"/>
                    </a:lnTo>
                    <a:lnTo>
                      <a:pt x="17803" y="264"/>
                    </a:lnTo>
                    <a:lnTo>
                      <a:pt x="17765" y="207"/>
                    </a:lnTo>
                    <a:lnTo>
                      <a:pt x="17709" y="132"/>
                    </a:lnTo>
                    <a:lnTo>
                      <a:pt x="17615" y="94"/>
                    </a:lnTo>
                    <a:lnTo>
                      <a:pt x="17521" y="38"/>
                    </a:lnTo>
                    <a:lnTo>
                      <a:pt x="17389" y="19"/>
                    </a:lnTo>
                    <a:lnTo>
                      <a:pt x="17238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>
                <a:extLst>
                  <a:ext uri="{FF2B5EF4-FFF2-40B4-BE49-F238E27FC236}">
                    <a16:creationId xmlns:a16="http://schemas.microsoft.com/office/drawing/2014/main" id="{E93AD9B2-8188-059E-7DF0-61BDDA7B9DE4}"/>
                  </a:ext>
                </a:extLst>
              </p:cNvPr>
              <p:cNvSpPr/>
              <p:nvPr/>
            </p:nvSpPr>
            <p:spPr>
              <a:xfrm>
                <a:off x="6414648" y="1469637"/>
                <a:ext cx="919406" cy="1195827"/>
              </a:xfrm>
              <a:custGeom>
                <a:avLst/>
                <a:gdLst/>
                <a:ahLst/>
                <a:cxnLst/>
                <a:rect l="l" t="t" r="r" b="b"/>
                <a:pathLst>
                  <a:path w="21154" h="27514" extrusionOk="0">
                    <a:moveTo>
                      <a:pt x="6041" y="0"/>
                    </a:moveTo>
                    <a:lnTo>
                      <a:pt x="6173" y="584"/>
                    </a:lnTo>
                    <a:lnTo>
                      <a:pt x="6324" y="1205"/>
                    </a:lnTo>
                    <a:lnTo>
                      <a:pt x="6455" y="1939"/>
                    </a:lnTo>
                    <a:lnTo>
                      <a:pt x="6587" y="2748"/>
                    </a:lnTo>
                    <a:lnTo>
                      <a:pt x="6644" y="3143"/>
                    </a:lnTo>
                    <a:lnTo>
                      <a:pt x="6681" y="3519"/>
                    </a:lnTo>
                    <a:lnTo>
                      <a:pt x="6700" y="3896"/>
                    </a:lnTo>
                    <a:lnTo>
                      <a:pt x="6700" y="4235"/>
                    </a:lnTo>
                    <a:lnTo>
                      <a:pt x="6662" y="4536"/>
                    </a:lnTo>
                    <a:lnTo>
                      <a:pt x="6606" y="4780"/>
                    </a:lnTo>
                    <a:lnTo>
                      <a:pt x="6568" y="4893"/>
                    </a:lnTo>
                    <a:lnTo>
                      <a:pt x="6493" y="5006"/>
                    </a:lnTo>
                    <a:lnTo>
                      <a:pt x="6399" y="5100"/>
                    </a:lnTo>
                    <a:lnTo>
                      <a:pt x="6286" y="5194"/>
                    </a:lnTo>
                    <a:lnTo>
                      <a:pt x="6154" y="5288"/>
                    </a:lnTo>
                    <a:lnTo>
                      <a:pt x="6004" y="5383"/>
                    </a:lnTo>
                    <a:lnTo>
                      <a:pt x="5665" y="5552"/>
                    </a:lnTo>
                    <a:lnTo>
                      <a:pt x="5270" y="5721"/>
                    </a:lnTo>
                    <a:lnTo>
                      <a:pt x="4837" y="5891"/>
                    </a:lnTo>
                    <a:lnTo>
                      <a:pt x="3858" y="6229"/>
                    </a:lnTo>
                    <a:lnTo>
                      <a:pt x="2842" y="6587"/>
                    </a:lnTo>
                    <a:lnTo>
                      <a:pt x="2334" y="6794"/>
                    </a:lnTo>
                    <a:lnTo>
                      <a:pt x="1864" y="7001"/>
                    </a:lnTo>
                    <a:lnTo>
                      <a:pt x="1393" y="7246"/>
                    </a:lnTo>
                    <a:lnTo>
                      <a:pt x="1186" y="7358"/>
                    </a:lnTo>
                    <a:lnTo>
                      <a:pt x="979" y="7490"/>
                    </a:lnTo>
                    <a:lnTo>
                      <a:pt x="791" y="7641"/>
                    </a:lnTo>
                    <a:lnTo>
                      <a:pt x="622" y="7791"/>
                    </a:lnTo>
                    <a:lnTo>
                      <a:pt x="452" y="7942"/>
                    </a:lnTo>
                    <a:lnTo>
                      <a:pt x="302" y="8111"/>
                    </a:lnTo>
                    <a:lnTo>
                      <a:pt x="245" y="8205"/>
                    </a:lnTo>
                    <a:lnTo>
                      <a:pt x="189" y="8318"/>
                    </a:lnTo>
                    <a:lnTo>
                      <a:pt x="132" y="8450"/>
                    </a:lnTo>
                    <a:lnTo>
                      <a:pt x="95" y="8601"/>
                    </a:lnTo>
                    <a:lnTo>
                      <a:pt x="38" y="8958"/>
                    </a:lnTo>
                    <a:lnTo>
                      <a:pt x="1" y="9391"/>
                    </a:lnTo>
                    <a:lnTo>
                      <a:pt x="1" y="9880"/>
                    </a:lnTo>
                    <a:lnTo>
                      <a:pt x="19" y="10426"/>
                    </a:lnTo>
                    <a:lnTo>
                      <a:pt x="57" y="11028"/>
                    </a:lnTo>
                    <a:lnTo>
                      <a:pt x="113" y="11687"/>
                    </a:lnTo>
                    <a:lnTo>
                      <a:pt x="189" y="12364"/>
                    </a:lnTo>
                    <a:lnTo>
                      <a:pt x="283" y="13098"/>
                    </a:lnTo>
                    <a:lnTo>
                      <a:pt x="509" y="14623"/>
                    </a:lnTo>
                    <a:lnTo>
                      <a:pt x="791" y="16241"/>
                    </a:lnTo>
                    <a:lnTo>
                      <a:pt x="1092" y="17897"/>
                    </a:lnTo>
                    <a:lnTo>
                      <a:pt x="1431" y="19534"/>
                    </a:lnTo>
                    <a:lnTo>
                      <a:pt x="1751" y="21115"/>
                    </a:lnTo>
                    <a:lnTo>
                      <a:pt x="2372" y="23976"/>
                    </a:lnTo>
                    <a:lnTo>
                      <a:pt x="2823" y="26102"/>
                    </a:lnTo>
                    <a:lnTo>
                      <a:pt x="2955" y="26798"/>
                    </a:lnTo>
                    <a:lnTo>
                      <a:pt x="2993" y="27024"/>
                    </a:lnTo>
                    <a:lnTo>
                      <a:pt x="3012" y="27175"/>
                    </a:lnTo>
                    <a:lnTo>
                      <a:pt x="3012" y="27231"/>
                    </a:lnTo>
                    <a:lnTo>
                      <a:pt x="3049" y="27269"/>
                    </a:lnTo>
                    <a:lnTo>
                      <a:pt x="3106" y="27325"/>
                    </a:lnTo>
                    <a:lnTo>
                      <a:pt x="3181" y="27363"/>
                    </a:lnTo>
                    <a:lnTo>
                      <a:pt x="3407" y="27419"/>
                    </a:lnTo>
                    <a:lnTo>
                      <a:pt x="3689" y="27457"/>
                    </a:lnTo>
                    <a:lnTo>
                      <a:pt x="4047" y="27495"/>
                    </a:lnTo>
                    <a:lnTo>
                      <a:pt x="4479" y="27514"/>
                    </a:lnTo>
                    <a:lnTo>
                      <a:pt x="4969" y="27514"/>
                    </a:lnTo>
                    <a:lnTo>
                      <a:pt x="5515" y="27495"/>
                    </a:lnTo>
                    <a:lnTo>
                      <a:pt x="6738" y="27438"/>
                    </a:lnTo>
                    <a:lnTo>
                      <a:pt x="8112" y="27325"/>
                    </a:lnTo>
                    <a:lnTo>
                      <a:pt x="9598" y="27194"/>
                    </a:lnTo>
                    <a:lnTo>
                      <a:pt x="11141" y="27024"/>
                    </a:lnTo>
                    <a:lnTo>
                      <a:pt x="12722" y="26836"/>
                    </a:lnTo>
                    <a:lnTo>
                      <a:pt x="14284" y="26629"/>
                    </a:lnTo>
                    <a:lnTo>
                      <a:pt x="15771" y="26403"/>
                    </a:lnTo>
                    <a:lnTo>
                      <a:pt x="17145" y="26177"/>
                    </a:lnTo>
                    <a:lnTo>
                      <a:pt x="18368" y="25933"/>
                    </a:lnTo>
                    <a:lnTo>
                      <a:pt x="19422" y="25726"/>
                    </a:lnTo>
                    <a:lnTo>
                      <a:pt x="19855" y="25613"/>
                    </a:lnTo>
                    <a:lnTo>
                      <a:pt x="20212" y="25519"/>
                    </a:lnTo>
                    <a:lnTo>
                      <a:pt x="20513" y="25406"/>
                    </a:lnTo>
                    <a:lnTo>
                      <a:pt x="20739" y="25331"/>
                    </a:lnTo>
                    <a:lnTo>
                      <a:pt x="20814" y="25274"/>
                    </a:lnTo>
                    <a:lnTo>
                      <a:pt x="20890" y="25199"/>
                    </a:lnTo>
                    <a:lnTo>
                      <a:pt x="20965" y="25086"/>
                    </a:lnTo>
                    <a:lnTo>
                      <a:pt x="21022" y="24973"/>
                    </a:lnTo>
                    <a:lnTo>
                      <a:pt x="21059" y="24841"/>
                    </a:lnTo>
                    <a:lnTo>
                      <a:pt x="21097" y="24672"/>
                    </a:lnTo>
                    <a:lnTo>
                      <a:pt x="21153" y="24314"/>
                    </a:lnTo>
                    <a:lnTo>
                      <a:pt x="21153" y="23863"/>
                    </a:lnTo>
                    <a:lnTo>
                      <a:pt x="21134" y="23373"/>
                    </a:lnTo>
                    <a:lnTo>
                      <a:pt x="21078" y="22809"/>
                    </a:lnTo>
                    <a:lnTo>
                      <a:pt x="21003" y="22207"/>
                    </a:lnTo>
                    <a:lnTo>
                      <a:pt x="20890" y="21548"/>
                    </a:lnTo>
                    <a:lnTo>
                      <a:pt x="20758" y="20852"/>
                    </a:lnTo>
                    <a:lnTo>
                      <a:pt x="20607" y="20118"/>
                    </a:lnTo>
                    <a:lnTo>
                      <a:pt x="20438" y="19365"/>
                    </a:lnTo>
                    <a:lnTo>
                      <a:pt x="20231" y="18593"/>
                    </a:lnTo>
                    <a:lnTo>
                      <a:pt x="20024" y="17784"/>
                    </a:lnTo>
                    <a:lnTo>
                      <a:pt x="19554" y="16147"/>
                    </a:lnTo>
                    <a:lnTo>
                      <a:pt x="19045" y="14510"/>
                    </a:lnTo>
                    <a:lnTo>
                      <a:pt x="18500" y="12910"/>
                    </a:lnTo>
                    <a:lnTo>
                      <a:pt x="17935" y="11386"/>
                    </a:lnTo>
                    <a:lnTo>
                      <a:pt x="17672" y="10671"/>
                    </a:lnTo>
                    <a:lnTo>
                      <a:pt x="17389" y="9993"/>
                    </a:lnTo>
                    <a:lnTo>
                      <a:pt x="17126" y="9372"/>
                    </a:lnTo>
                    <a:lnTo>
                      <a:pt x="16862" y="8770"/>
                    </a:lnTo>
                    <a:lnTo>
                      <a:pt x="16599" y="8243"/>
                    </a:lnTo>
                    <a:lnTo>
                      <a:pt x="16354" y="7773"/>
                    </a:lnTo>
                    <a:lnTo>
                      <a:pt x="16110" y="7358"/>
                    </a:lnTo>
                    <a:lnTo>
                      <a:pt x="15903" y="7020"/>
                    </a:lnTo>
                    <a:lnTo>
                      <a:pt x="15696" y="6775"/>
                    </a:lnTo>
                    <a:lnTo>
                      <a:pt x="15602" y="6662"/>
                    </a:lnTo>
                    <a:lnTo>
                      <a:pt x="15507" y="6587"/>
                    </a:lnTo>
                    <a:lnTo>
                      <a:pt x="15338" y="6455"/>
                    </a:lnTo>
                    <a:lnTo>
                      <a:pt x="15150" y="6342"/>
                    </a:lnTo>
                    <a:lnTo>
                      <a:pt x="14981" y="6248"/>
                    </a:lnTo>
                    <a:lnTo>
                      <a:pt x="14811" y="6154"/>
                    </a:lnTo>
                    <a:lnTo>
                      <a:pt x="14454" y="6022"/>
                    </a:lnTo>
                    <a:lnTo>
                      <a:pt x="14115" y="5928"/>
                    </a:lnTo>
                    <a:lnTo>
                      <a:pt x="13776" y="5872"/>
                    </a:lnTo>
                    <a:lnTo>
                      <a:pt x="13456" y="5815"/>
                    </a:lnTo>
                    <a:lnTo>
                      <a:pt x="12835" y="5778"/>
                    </a:lnTo>
                    <a:lnTo>
                      <a:pt x="12534" y="5759"/>
                    </a:lnTo>
                    <a:lnTo>
                      <a:pt x="12252" y="5721"/>
                    </a:lnTo>
                    <a:lnTo>
                      <a:pt x="11969" y="5665"/>
                    </a:lnTo>
                    <a:lnTo>
                      <a:pt x="11725" y="5571"/>
                    </a:lnTo>
                    <a:lnTo>
                      <a:pt x="11593" y="5514"/>
                    </a:lnTo>
                    <a:lnTo>
                      <a:pt x="11480" y="5458"/>
                    </a:lnTo>
                    <a:lnTo>
                      <a:pt x="11367" y="5383"/>
                    </a:lnTo>
                    <a:lnTo>
                      <a:pt x="11254" y="5288"/>
                    </a:lnTo>
                    <a:lnTo>
                      <a:pt x="11160" y="5194"/>
                    </a:lnTo>
                    <a:lnTo>
                      <a:pt x="11047" y="5063"/>
                    </a:lnTo>
                    <a:lnTo>
                      <a:pt x="10972" y="4931"/>
                    </a:lnTo>
                    <a:lnTo>
                      <a:pt x="10878" y="4780"/>
                    </a:lnTo>
                    <a:lnTo>
                      <a:pt x="10727" y="4460"/>
                    </a:lnTo>
                    <a:lnTo>
                      <a:pt x="10596" y="4140"/>
                    </a:lnTo>
                    <a:lnTo>
                      <a:pt x="10483" y="3821"/>
                    </a:lnTo>
                    <a:lnTo>
                      <a:pt x="10408" y="3501"/>
                    </a:lnTo>
                    <a:lnTo>
                      <a:pt x="10351" y="3200"/>
                    </a:lnTo>
                    <a:lnTo>
                      <a:pt x="10313" y="2898"/>
                    </a:lnTo>
                    <a:lnTo>
                      <a:pt x="10276" y="2616"/>
                    </a:lnTo>
                    <a:lnTo>
                      <a:pt x="10276" y="2353"/>
                    </a:lnTo>
                    <a:lnTo>
                      <a:pt x="10276" y="1882"/>
                    </a:lnTo>
                    <a:lnTo>
                      <a:pt x="10313" y="1525"/>
                    </a:lnTo>
                    <a:lnTo>
                      <a:pt x="10351" y="1205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>
                <a:extLst>
                  <a:ext uri="{FF2B5EF4-FFF2-40B4-BE49-F238E27FC236}">
                    <a16:creationId xmlns:a16="http://schemas.microsoft.com/office/drawing/2014/main" id="{5ED6392A-01A1-4298-13BA-3FEDBFFDFB23}"/>
                  </a:ext>
                </a:extLst>
              </p:cNvPr>
              <p:cNvSpPr/>
              <p:nvPr/>
            </p:nvSpPr>
            <p:spPr>
              <a:xfrm>
                <a:off x="6251885" y="3708216"/>
                <a:ext cx="188975" cy="37221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8564" extrusionOk="0">
                    <a:moveTo>
                      <a:pt x="3350" y="1"/>
                    </a:moveTo>
                    <a:lnTo>
                      <a:pt x="678" y="19"/>
                    </a:lnTo>
                    <a:lnTo>
                      <a:pt x="829" y="471"/>
                    </a:lnTo>
                    <a:lnTo>
                      <a:pt x="960" y="960"/>
                    </a:lnTo>
                    <a:lnTo>
                      <a:pt x="1111" y="1563"/>
                    </a:lnTo>
                    <a:lnTo>
                      <a:pt x="1261" y="2240"/>
                    </a:lnTo>
                    <a:lnTo>
                      <a:pt x="1318" y="2598"/>
                    </a:lnTo>
                    <a:lnTo>
                      <a:pt x="1374" y="2955"/>
                    </a:lnTo>
                    <a:lnTo>
                      <a:pt x="1412" y="3313"/>
                    </a:lnTo>
                    <a:lnTo>
                      <a:pt x="1431" y="3652"/>
                    </a:lnTo>
                    <a:lnTo>
                      <a:pt x="1412" y="3990"/>
                    </a:lnTo>
                    <a:lnTo>
                      <a:pt x="1393" y="4310"/>
                    </a:lnTo>
                    <a:lnTo>
                      <a:pt x="1337" y="4611"/>
                    </a:lnTo>
                    <a:lnTo>
                      <a:pt x="1243" y="4950"/>
                    </a:lnTo>
                    <a:lnTo>
                      <a:pt x="1111" y="5270"/>
                    </a:lnTo>
                    <a:lnTo>
                      <a:pt x="979" y="5628"/>
                    </a:lnTo>
                    <a:lnTo>
                      <a:pt x="678" y="6305"/>
                    </a:lnTo>
                    <a:lnTo>
                      <a:pt x="377" y="6964"/>
                    </a:lnTo>
                    <a:lnTo>
                      <a:pt x="245" y="7265"/>
                    </a:lnTo>
                    <a:lnTo>
                      <a:pt x="132" y="7547"/>
                    </a:lnTo>
                    <a:lnTo>
                      <a:pt x="57" y="7792"/>
                    </a:lnTo>
                    <a:lnTo>
                      <a:pt x="19" y="8018"/>
                    </a:lnTo>
                    <a:lnTo>
                      <a:pt x="1" y="8130"/>
                    </a:lnTo>
                    <a:lnTo>
                      <a:pt x="19" y="8225"/>
                    </a:lnTo>
                    <a:lnTo>
                      <a:pt x="38" y="8300"/>
                    </a:lnTo>
                    <a:lnTo>
                      <a:pt x="57" y="8375"/>
                    </a:lnTo>
                    <a:lnTo>
                      <a:pt x="113" y="8432"/>
                    </a:lnTo>
                    <a:lnTo>
                      <a:pt x="170" y="8469"/>
                    </a:lnTo>
                    <a:lnTo>
                      <a:pt x="245" y="8507"/>
                    </a:lnTo>
                    <a:lnTo>
                      <a:pt x="339" y="8526"/>
                    </a:lnTo>
                    <a:lnTo>
                      <a:pt x="546" y="8563"/>
                    </a:lnTo>
                    <a:lnTo>
                      <a:pt x="772" y="8544"/>
                    </a:lnTo>
                    <a:lnTo>
                      <a:pt x="1017" y="8526"/>
                    </a:lnTo>
                    <a:lnTo>
                      <a:pt x="1261" y="8469"/>
                    </a:lnTo>
                    <a:lnTo>
                      <a:pt x="1525" y="8394"/>
                    </a:lnTo>
                    <a:lnTo>
                      <a:pt x="1807" y="8300"/>
                    </a:lnTo>
                    <a:lnTo>
                      <a:pt x="2071" y="8187"/>
                    </a:lnTo>
                    <a:lnTo>
                      <a:pt x="2334" y="8036"/>
                    </a:lnTo>
                    <a:lnTo>
                      <a:pt x="2598" y="7886"/>
                    </a:lnTo>
                    <a:lnTo>
                      <a:pt x="2861" y="7698"/>
                    </a:lnTo>
                    <a:lnTo>
                      <a:pt x="3124" y="7491"/>
                    </a:lnTo>
                    <a:lnTo>
                      <a:pt x="3350" y="7265"/>
                    </a:lnTo>
                    <a:lnTo>
                      <a:pt x="3576" y="7001"/>
                    </a:lnTo>
                    <a:lnTo>
                      <a:pt x="3783" y="6738"/>
                    </a:lnTo>
                    <a:lnTo>
                      <a:pt x="3971" y="6456"/>
                    </a:lnTo>
                    <a:lnTo>
                      <a:pt x="4141" y="6136"/>
                    </a:lnTo>
                    <a:lnTo>
                      <a:pt x="4197" y="5966"/>
                    </a:lnTo>
                    <a:lnTo>
                      <a:pt x="4254" y="5778"/>
                    </a:lnTo>
                    <a:lnTo>
                      <a:pt x="4291" y="5590"/>
                    </a:lnTo>
                    <a:lnTo>
                      <a:pt x="4329" y="5383"/>
                    </a:lnTo>
                    <a:lnTo>
                      <a:pt x="4348" y="4931"/>
                    </a:lnTo>
                    <a:lnTo>
                      <a:pt x="4348" y="4461"/>
                    </a:lnTo>
                    <a:lnTo>
                      <a:pt x="4310" y="3953"/>
                    </a:lnTo>
                    <a:lnTo>
                      <a:pt x="4235" y="3445"/>
                    </a:lnTo>
                    <a:lnTo>
                      <a:pt x="4141" y="2936"/>
                    </a:lnTo>
                    <a:lnTo>
                      <a:pt x="4047" y="2428"/>
                    </a:lnTo>
                    <a:lnTo>
                      <a:pt x="3934" y="1939"/>
                    </a:lnTo>
                    <a:lnTo>
                      <a:pt x="3802" y="1487"/>
                    </a:lnTo>
                    <a:lnTo>
                      <a:pt x="3595" y="716"/>
                    </a:lnTo>
                    <a:lnTo>
                      <a:pt x="3426" y="189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>
                <a:extLst>
                  <a:ext uri="{FF2B5EF4-FFF2-40B4-BE49-F238E27FC236}">
                    <a16:creationId xmlns:a16="http://schemas.microsoft.com/office/drawing/2014/main" id="{8BD1E91A-11AA-C8F1-1F3F-AC9C641B3005}"/>
                  </a:ext>
                </a:extLst>
              </p:cNvPr>
              <p:cNvSpPr/>
              <p:nvPr/>
            </p:nvSpPr>
            <p:spPr>
              <a:xfrm>
                <a:off x="6430207" y="3722950"/>
                <a:ext cx="188149" cy="372169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8563" extrusionOk="0">
                    <a:moveTo>
                      <a:pt x="866" y="0"/>
                    </a:moveTo>
                    <a:lnTo>
                      <a:pt x="1016" y="452"/>
                    </a:lnTo>
                    <a:lnTo>
                      <a:pt x="1148" y="923"/>
                    </a:lnTo>
                    <a:lnTo>
                      <a:pt x="1317" y="1544"/>
                    </a:lnTo>
                    <a:lnTo>
                      <a:pt x="1449" y="2221"/>
                    </a:lnTo>
                    <a:lnTo>
                      <a:pt x="1524" y="2579"/>
                    </a:lnTo>
                    <a:lnTo>
                      <a:pt x="1562" y="2936"/>
                    </a:lnTo>
                    <a:lnTo>
                      <a:pt x="1600" y="3294"/>
                    </a:lnTo>
                    <a:lnTo>
                      <a:pt x="1619" y="3632"/>
                    </a:lnTo>
                    <a:lnTo>
                      <a:pt x="1619" y="3971"/>
                    </a:lnTo>
                    <a:lnTo>
                      <a:pt x="1581" y="4291"/>
                    </a:lnTo>
                    <a:lnTo>
                      <a:pt x="1524" y="4592"/>
                    </a:lnTo>
                    <a:lnTo>
                      <a:pt x="1412" y="4912"/>
                    </a:lnTo>
                    <a:lnTo>
                      <a:pt x="1280" y="5251"/>
                    </a:lnTo>
                    <a:lnTo>
                      <a:pt x="1129" y="5608"/>
                    </a:lnTo>
                    <a:lnTo>
                      <a:pt x="790" y="6286"/>
                    </a:lnTo>
                    <a:lnTo>
                      <a:pt x="452" y="6945"/>
                    </a:lnTo>
                    <a:lnTo>
                      <a:pt x="301" y="7265"/>
                    </a:lnTo>
                    <a:lnTo>
                      <a:pt x="169" y="7547"/>
                    </a:lnTo>
                    <a:lnTo>
                      <a:pt x="75" y="7791"/>
                    </a:lnTo>
                    <a:lnTo>
                      <a:pt x="19" y="8036"/>
                    </a:lnTo>
                    <a:lnTo>
                      <a:pt x="0" y="8130"/>
                    </a:lnTo>
                    <a:lnTo>
                      <a:pt x="0" y="8224"/>
                    </a:lnTo>
                    <a:lnTo>
                      <a:pt x="19" y="8300"/>
                    </a:lnTo>
                    <a:lnTo>
                      <a:pt x="38" y="8375"/>
                    </a:lnTo>
                    <a:lnTo>
                      <a:pt x="75" y="8431"/>
                    </a:lnTo>
                    <a:lnTo>
                      <a:pt x="132" y="8488"/>
                    </a:lnTo>
                    <a:lnTo>
                      <a:pt x="207" y="8525"/>
                    </a:lnTo>
                    <a:lnTo>
                      <a:pt x="301" y="8544"/>
                    </a:lnTo>
                    <a:lnTo>
                      <a:pt x="508" y="8563"/>
                    </a:lnTo>
                    <a:lnTo>
                      <a:pt x="734" y="8563"/>
                    </a:lnTo>
                    <a:lnTo>
                      <a:pt x="979" y="8525"/>
                    </a:lnTo>
                    <a:lnTo>
                      <a:pt x="1242" y="8488"/>
                    </a:lnTo>
                    <a:lnTo>
                      <a:pt x="1506" y="8412"/>
                    </a:lnTo>
                    <a:lnTo>
                      <a:pt x="1769" y="8318"/>
                    </a:lnTo>
                    <a:lnTo>
                      <a:pt x="2033" y="8187"/>
                    </a:lnTo>
                    <a:lnTo>
                      <a:pt x="2315" y="8055"/>
                    </a:lnTo>
                    <a:lnTo>
                      <a:pt x="2578" y="7886"/>
                    </a:lnTo>
                    <a:lnTo>
                      <a:pt x="2842" y="7697"/>
                    </a:lnTo>
                    <a:lnTo>
                      <a:pt x="3086" y="7490"/>
                    </a:lnTo>
                    <a:lnTo>
                      <a:pt x="3331" y="7265"/>
                    </a:lnTo>
                    <a:lnTo>
                      <a:pt x="3557" y="7020"/>
                    </a:lnTo>
                    <a:lnTo>
                      <a:pt x="3764" y="6738"/>
                    </a:lnTo>
                    <a:lnTo>
                      <a:pt x="3933" y="6455"/>
                    </a:lnTo>
                    <a:lnTo>
                      <a:pt x="4103" y="6135"/>
                    </a:lnTo>
                    <a:lnTo>
                      <a:pt x="4178" y="5966"/>
                    </a:lnTo>
                    <a:lnTo>
                      <a:pt x="4234" y="5797"/>
                    </a:lnTo>
                    <a:lnTo>
                      <a:pt x="4272" y="5590"/>
                    </a:lnTo>
                    <a:lnTo>
                      <a:pt x="4291" y="5383"/>
                    </a:lnTo>
                    <a:lnTo>
                      <a:pt x="4328" y="4950"/>
                    </a:lnTo>
                    <a:lnTo>
                      <a:pt x="4310" y="4460"/>
                    </a:lnTo>
                    <a:lnTo>
                      <a:pt x="4272" y="3952"/>
                    </a:lnTo>
                    <a:lnTo>
                      <a:pt x="4197" y="3444"/>
                    </a:lnTo>
                    <a:lnTo>
                      <a:pt x="4121" y="2936"/>
                    </a:lnTo>
                    <a:lnTo>
                      <a:pt x="4009" y="2428"/>
                    </a:lnTo>
                    <a:lnTo>
                      <a:pt x="3896" y="1939"/>
                    </a:lnTo>
                    <a:lnTo>
                      <a:pt x="3783" y="1487"/>
                    </a:lnTo>
                    <a:lnTo>
                      <a:pt x="3557" y="716"/>
                    </a:lnTo>
                    <a:lnTo>
                      <a:pt x="3388" y="189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>
                <a:extLst>
                  <a:ext uri="{FF2B5EF4-FFF2-40B4-BE49-F238E27FC236}">
                    <a16:creationId xmlns:a16="http://schemas.microsoft.com/office/drawing/2014/main" id="{E2F08792-E6EE-221E-217F-5CCAA102F977}"/>
                  </a:ext>
                </a:extLst>
              </p:cNvPr>
              <p:cNvSpPr/>
              <p:nvPr/>
            </p:nvSpPr>
            <p:spPr>
              <a:xfrm>
                <a:off x="6393396" y="2635974"/>
                <a:ext cx="619210" cy="1210561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27853" extrusionOk="0">
                    <a:moveTo>
                      <a:pt x="7735" y="0"/>
                    </a:moveTo>
                    <a:lnTo>
                      <a:pt x="7227" y="38"/>
                    </a:lnTo>
                    <a:lnTo>
                      <a:pt x="6719" y="94"/>
                    </a:lnTo>
                    <a:lnTo>
                      <a:pt x="6173" y="207"/>
                    </a:lnTo>
                    <a:lnTo>
                      <a:pt x="5891" y="282"/>
                    </a:lnTo>
                    <a:lnTo>
                      <a:pt x="5627" y="395"/>
                    </a:lnTo>
                    <a:lnTo>
                      <a:pt x="5364" y="546"/>
                    </a:lnTo>
                    <a:lnTo>
                      <a:pt x="5119" y="715"/>
                    </a:lnTo>
                    <a:lnTo>
                      <a:pt x="4874" y="922"/>
                    </a:lnTo>
                    <a:lnTo>
                      <a:pt x="4630" y="1148"/>
                    </a:lnTo>
                    <a:lnTo>
                      <a:pt x="4385" y="1411"/>
                    </a:lnTo>
                    <a:lnTo>
                      <a:pt x="4159" y="1694"/>
                    </a:lnTo>
                    <a:lnTo>
                      <a:pt x="3933" y="1995"/>
                    </a:lnTo>
                    <a:lnTo>
                      <a:pt x="3708" y="2334"/>
                    </a:lnTo>
                    <a:lnTo>
                      <a:pt x="3501" y="2691"/>
                    </a:lnTo>
                    <a:lnTo>
                      <a:pt x="3294" y="3068"/>
                    </a:lnTo>
                    <a:lnTo>
                      <a:pt x="3087" y="3463"/>
                    </a:lnTo>
                    <a:lnTo>
                      <a:pt x="2898" y="3877"/>
                    </a:lnTo>
                    <a:lnTo>
                      <a:pt x="2710" y="4310"/>
                    </a:lnTo>
                    <a:lnTo>
                      <a:pt x="2522" y="4761"/>
                    </a:lnTo>
                    <a:lnTo>
                      <a:pt x="2334" y="5232"/>
                    </a:lnTo>
                    <a:lnTo>
                      <a:pt x="2164" y="5721"/>
                    </a:lnTo>
                    <a:lnTo>
                      <a:pt x="1844" y="6737"/>
                    </a:lnTo>
                    <a:lnTo>
                      <a:pt x="1562" y="7791"/>
                    </a:lnTo>
                    <a:lnTo>
                      <a:pt x="1280" y="8901"/>
                    </a:lnTo>
                    <a:lnTo>
                      <a:pt x="1035" y="10049"/>
                    </a:lnTo>
                    <a:lnTo>
                      <a:pt x="809" y="11216"/>
                    </a:lnTo>
                    <a:lnTo>
                      <a:pt x="621" y="12383"/>
                    </a:lnTo>
                    <a:lnTo>
                      <a:pt x="452" y="13587"/>
                    </a:lnTo>
                    <a:lnTo>
                      <a:pt x="320" y="14792"/>
                    </a:lnTo>
                    <a:lnTo>
                      <a:pt x="188" y="15977"/>
                    </a:lnTo>
                    <a:lnTo>
                      <a:pt x="113" y="17144"/>
                    </a:lnTo>
                    <a:lnTo>
                      <a:pt x="38" y="18311"/>
                    </a:lnTo>
                    <a:lnTo>
                      <a:pt x="0" y="19421"/>
                    </a:lnTo>
                    <a:lnTo>
                      <a:pt x="0" y="20513"/>
                    </a:lnTo>
                    <a:lnTo>
                      <a:pt x="19" y="21548"/>
                    </a:lnTo>
                    <a:lnTo>
                      <a:pt x="57" y="22545"/>
                    </a:lnTo>
                    <a:lnTo>
                      <a:pt x="132" y="23467"/>
                    </a:lnTo>
                    <a:lnTo>
                      <a:pt x="245" y="24314"/>
                    </a:lnTo>
                    <a:lnTo>
                      <a:pt x="358" y="25086"/>
                    </a:lnTo>
                    <a:lnTo>
                      <a:pt x="433" y="25443"/>
                    </a:lnTo>
                    <a:lnTo>
                      <a:pt x="527" y="25763"/>
                    </a:lnTo>
                    <a:lnTo>
                      <a:pt x="602" y="26083"/>
                    </a:lnTo>
                    <a:lnTo>
                      <a:pt x="697" y="26365"/>
                    </a:lnTo>
                    <a:lnTo>
                      <a:pt x="809" y="26610"/>
                    </a:lnTo>
                    <a:lnTo>
                      <a:pt x="922" y="26855"/>
                    </a:lnTo>
                    <a:lnTo>
                      <a:pt x="1035" y="27043"/>
                    </a:lnTo>
                    <a:lnTo>
                      <a:pt x="1167" y="27231"/>
                    </a:lnTo>
                    <a:lnTo>
                      <a:pt x="1299" y="27363"/>
                    </a:lnTo>
                    <a:lnTo>
                      <a:pt x="1430" y="27476"/>
                    </a:lnTo>
                    <a:lnTo>
                      <a:pt x="1543" y="27551"/>
                    </a:lnTo>
                    <a:lnTo>
                      <a:pt x="1675" y="27626"/>
                    </a:lnTo>
                    <a:lnTo>
                      <a:pt x="1826" y="27683"/>
                    </a:lnTo>
                    <a:lnTo>
                      <a:pt x="1995" y="27720"/>
                    </a:lnTo>
                    <a:lnTo>
                      <a:pt x="2353" y="27796"/>
                    </a:lnTo>
                    <a:lnTo>
                      <a:pt x="2767" y="27833"/>
                    </a:lnTo>
                    <a:lnTo>
                      <a:pt x="3181" y="27852"/>
                    </a:lnTo>
                    <a:lnTo>
                      <a:pt x="3632" y="27852"/>
                    </a:lnTo>
                    <a:lnTo>
                      <a:pt x="4084" y="27814"/>
                    </a:lnTo>
                    <a:lnTo>
                      <a:pt x="4536" y="27758"/>
                    </a:lnTo>
                    <a:lnTo>
                      <a:pt x="4968" y="27664"/>
                    </a:lnTo>
                    <a:lnTo>
                      <a:pt x="5382" y="27570"/>
                    </a:lnTo>
                    <a:lnTo>
                      <a:pt x="5778" y="27457"/>
                    </a:lnTo>
                    <a:lnTo>
                      <a:pt x="6116" y="27306"/>
                    </a:lnTo>
                    <a:lnTo>
                      <a:pt x="6399" y="27156"/>
                    </a:lnTo>
                    <a:lnTo>
                      <a:pt x="6512" y="27080"/>
                    </a:lnTo>
                    <a:lnTo>
                      <a:pt x="6606" y="26986"/>
                    </a:lnTo>
                    <a:lnTo>
                      <a:pt x="6700" y="26892"/>
                    </a:lnTo>
                    <a:lnTo>
                      <a:pt x="6756" y="26798"/>
                    </a:lnTo>
                    <a:lnTo>
                      <a:pt x="6794" y="26704"/>
                    </a:lnTo>
                    <a:lnTo>
                      <a:pt x="6813" y="26610"/>
                    </a:lnTo>
                    <a:lnTo>
                      <a:pt x="6907" y="25537"/>
                    </a:lnTo>
                    <a:lnTo>
                      <a:pt x="7039" y="24502"/>
                    </a:lnTo>
                    <a:lnTo>
                      <a:pt x="7208" y="23505"/>
                    </a:lnTo>
                    <a:lnTo>
                      <a:pt x="7377" y="22545"/>
                    </a:lnTo>
                    <a:lnTo>
                      <a:pt x="7603" y="21604"/>
                    </a:lnTo>
                    <a:lnTo>
                      <a:pt x="7848" y="20701"/>
                    </a:lnTo>
                    <a:lnTo>
                      <a:pt x="8092" y="19835"/>
                    </a:lnTo>
                    <a:lnTo>
                      <a:pt x="8375" y="18988"/>
                    </a:lnTo>
                    <a:lnTo>
                      <a:pt x="8676" y="18179"/>
                    </a:lnTo>
                    <a:lnTo>
                      <a:pt x="8977" y="17389"/>
                    </a:lnTo>
                    <a:lnTo>
                      <a:pt x="9297" y="16617"/>
                    </a:lnTo>
                    <a:lnTo>
                      <a:pt x="9636" y="15883"/>
                    </a:lnTo>
                    <a:lnTo>
                      <a:pt x="9956" y="15168"/>
                    </a:lnTo>
                    <a:lnTo>
                      <a:pt x="10294" y="14472"/>
                    </a:lnTo>
                    <a:lnTo>
                      <a:pt x="10972" y="13136"/>
                    </a:lnTo>
                    <a:lnTo>
                      <a:pt x="12270" y="10727"/>
                    </a:lnTo>
                    <a:lnTo>
                      <a:pt x="12854" y="9617"/>
                    </a:lnTo>
                    <a:lnTo>
                      <a:pt x="13117" y="9071"/>
                    </a:lnTo>
                    <a:lnTo>
                      <a:pt x="13362" y="8544"/>
                    </a:lnTo>
                    <a:lnTo>
                      <a:pt x="13569" y="8036"/>
                    </a:lnTo>
                    <a:lnTo>
                      <a:pt x="13757" y="7546"/>
                    </a:lnTo>
                    <a:lnTo>
                      <a:pt x="13926" y="7057"/>
                    </a:lnTo>
                    <a:lnTo>
                      <a:pt x="14058" y="6568"/>
                    </a:lnTo>
                    <a:lnTo>
                      <a:pt x="14152" y="6097"/>
                    </a:lnTo>
                    <a:lnTo>
                      <a:pt x="14209" y="5627"/>
                    </a:lnTo>
                    <a:lnTo>
                      <a:pt x="14246" y="5156"/>
                    </a:lnTo>
                    <a:lnTo>
                      <a:pt x="14227" y="4705"/>
                    </a:lnTo>
                    <a:lnTo>
                      <a:pt x="14115" y="4441"/>
                    </a:lnTo>
                    <a:lnTo>
                      <a:pt x="13983" y="4159"/>
                    </a:lnTo>
                    <a:lnTo>
                      <a:pt x="13795" y="3801"/>
                    </a:lnTo>
                    <a:lnTo>
                      <a:pt x="13550" y="3387"/>
                    </a:lnTo>
                    <a:lnTo>
                      <a:pt x="13230" y="2917"/>
                    </a:lnTo>
                    <a:lnTo>
                      <a:pt x="13042" y="2672"/>
                    </a:lnTo>
                    <a:lnTo>
                      <a:pt x="12854" y="2428"/>
                    </a:lnTo>
                    <a:lnTo>
                      <a:pt x="12647" y="2183"/>
                    </a:lnTo>
                    <a:lnTo>
                      <a:pt x="12402" y="1938"/>
                    </a:lnTo>
                    <a:lnTo>
                      <a:pt x="12157" y="1694"/>
                    </a:lnTo>
                    <a:lnTo>
                      <a:pt x="11894" y="1468"/>
                    </a:lnTo>
                    <a:lnTo>
                      <a:pt x="11612" y="1242"/>
                    </a:lnTo>
                    <a:lnTo>
                      <a:pt x="11311" y="1016"/>
                    </a:lnTo>
                    <a:lnTo>
                      <a:pt x="10991" y="828"/>
                    </a:lnTo>
                    <a:lnTo>
                      <a:pt x="10652" y="640"/>
                    </a:lnTo>
                    <a:lnTo>
                      <a:pt x="10294" y="471"/>
                    </a:lnTo>
                    <a:lnTo>
                      <a:pt x="9918" y="320"/>
                    </a:lnTo>
                    <a:lnTo>
                      <a:pt x="9523" y="207"/>
                    </a:lnTo>
                    <a:lnTo>
                      <a:pt x="9109" y="113"/>
                    </a:lnTo>
                    <a:lnTo>
                      <a:pt x="8676" y="38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>
                <a:extLst>
                  <a:ext uri="{FF2B5EF4-FFF2-40B4-BE49-F238E27FC236}">
                    <a16:creationId xmlns:a16="http://schemas.microsoft.com/office/drawing/2014/main" id="{75F7BCA7-863C-591E-80B2-D5BD1DCC6157}"/>
                  </a:ext>
                </a:extLst>
              </p:cNvPr>
              <p:cNvSpPr/>
              <p:nvPr/>
            </p:nvSpPr>
            <p:spPr>
              <a:xfrm>
                <a:off x="6079300" y="2647404"/>
                <a:ext cx="719826" cy="1199913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7608" extrusionOk="0">
                    <a:moveTo>
                      <a:pt x="12760" y="1"/>
                    </a:moveTo>
                    <a:lnTo>
                      <a:pt x="11763" y="19"/>
                    </a:lnTo>
                    <a:lnTo>
                      <a:pt x="10690" y="57"/>
                    </a:lnTo>
                    <a:lnTo>
                      <a:pt x="10125" y="113"/>
                    </a:lnTo>
                    <a:lnTo>
                      <a:pt x="9561" y="170"/>
                    </a:lnTo>
                    <a:lnTo>
                      <a:pt x="8977" y="226"/>
                    </a:lnTo>
                    <a:lnTo>
                      <a:pt x="8413" y="320"/>
                    </a:lnTo>
                    <a:lnTo>
                      <a:pt x="7829" y="433"/>
                    </a:lnTo>
                    <a:lnTo>
                      <a:pt x="7246" y="546"/>
                    </a:lnTo>
                    <a:lnTo>
                      <a:pt x="6663" y="697"/>
                    </a:lnTo>
                    <a:lnTo>
                      <a:pt x="6098" y="866"/>
                    </a:lnTo>
                    <a:lnTo>
                      <a:pt x="5533" y="1054"/>
                    </a:lnTo>
                    <a:lnTo>
                      <a:pt x="4988" y="1261"/>
                    </a:lnTo>
                    <a:lnTo>
                      <a:pt x="4461" y="1506"/>
                    </a:lnTo>
                    <a:lnTo>
                      <a:pt x="3953" y="1770"/>
                    </a:lnTo>
                    <a:lnTo>
                      <a:pt x="3445" y="2052"/>
                    </a:lnTo>
                    <a:lnTo>
                      <a:pt x="2974" y="2372"/>
                    </a:lnTo>
                    <a:lnTo>
                      <a:pt x="2522" y="2729"/>
                    </a:lnTo>
                    <a:lnTo>
                      <a:pt x="2108" y="3106"/>
                    </a:lnTo>
                    <a:lnTo>
                      <a:pt x="1920" y="3331"/>
                    </a:lnTo>
                    <a:lnTo>
                      <a:pt x="1732" y="3557"/>
                    </a:lnTo>
                    <a:lnTo>
                      <a:pt x="1563" y="3802"/>
                    </a:lnTo>
                    <a:lnTo>
                      <a:pt x="1393" y="4065"/>
                    </a:lnTo>
                    <a:lnTo>
                      <a:pt x="1243" y="4348"/>
                    </a:lnTo>
                    <a:lnTo>
                      <a:pt x="1092" y="4668"/>
                    </a:lnTo>
                    <a:lnTo>
                      <a:pt x="960" y="4988"/>
                    </a:lnTo>
                    <a:lnTo>
                      <a:pt x="829" y="5307"/>
                    </a:lnTo>
                    <a:lnTo>
                      <a:pt x="716" y="5665"/>
                    </a:lnTo>
                    <a:lnTo>
                      <a:pt x="603" y="6023"/>
                    </a:lnTo>
                    <a:lnTo>
                      <a:pt x="509" y="6418"/>
                    </a:lnTo>
                    <a:lnTo>
                      <a:pt x="415" y="6794"/>
                    </a:lnTo>
                    <a:lnTo>
                      <a:pt x="264" y="7622"/>
                    </a:lnTo>
                    <a:lnTo>
                      <a:pt x="151" y="8488"/>
                    </a:lnTo>
                    <a:lnTo>
                      <a:pt x="76" y="9372"/>
                    </a:lnTo>
                    <a:lnTo>
                      <a:pt x="19" y="10313"/>
                    </a:lnTo>
                    <a:lnTo>
                      <a:pt x="1" y="11273"/>
                    </a:lnTo>
                    <a:lnTo>
                      <a:pt x="19" y="12252"/>
                    </a:lnTo>
                    <a:lnTo>
                      <a:pt x="57" y="13249"/>
                    </a:lnTo>
                    <a:lnTo>
                      <a:pt x="114" y="14246"/>
                    </a:lnTo>
                    <a:lnTo>
                      <a:pt x="208" y="15244"/>
                    </a:lnTo>
                    <a:lnTo>
                      <a:pt x="321" y="16260"/>
                    </a:lnTo>
                    <a:lnTo>
                      <a:pt x="452" y="17239"/>
                    </a:lnTo>
                    <a:lnTo>
                      <a:pt x="622" y="18236"/>
                    </a:lnTo>
                    <a:lnTo>
                      <a:pt x="791" y="19196"/>
                    </a:lnTo>
                    <a:lnTo>
                      <a:pt x="998" y="20137"/>
                    </a:lnTo>
                    <a:lnTo>
                      <a:pt x="1224" y="21040"/>
                    </a:lnTo>
                    <a:lnTo>
                      <a:pt x="1450" y="21906"/>
                    </a:lnTo>
                    <a:lnTo>
                      <a:pt x="1713" y="22734"/>
                    </a:lnTo>
                    <a:lnTo>
                      <a:pt x="1977" y="23524"/>
                    </a:lnTo>
                    <a:lnTo>
                      <a:pt x="2259" y="24258"/>
                    </a:lnTo>
                    <a:lnTo>
                      <a:pt x="2560" y="24936"/>
                    </a:lnTo>
                    <a:lnTo>
                      <a:pt x="2861" y="25538"/>
                    </a:lnTo>
                    <a:lnTo>
                      <a:pt x="3012" y="25820"/>
                    </a:lnTo>
                    <a:lnTo>
                      <a:pt x="3181" y="26065"/>
                    </a:lnTo>
                    <a:lnTo>
                      <a:pt x="3332" y="26309"/>
                    </a:lnTo>
                    <a:lnTo>
                      <a:pt x="3501" y="26535"/>
                    </a:lnTo>
                    <a:lnTo>
                      <a:pt x="3670" y="26723"/>
                    </a:lnTo>
                    <a:lnTo>
                      <a:pt x="3821" y="26912"/>
                    </a:lnTo>
                    <a:lnTo>
                      <a:pt x="3990" y="27062"/>
                    </a:lnTo>
                    <a:lnTo>
                      <a:pt x="4160" y="27213"/>
                    </a:lnTo>
                    <a:lnTo>
                      <a:pt x="4329" y="27326"/>
                    </a:lnTo>
                    <a:lnTo>
                      <a:pt x="4517" y="27401"/>
                    </a:lnTo>
                    <a:lnTo>
                      <a:pt x="4781" y="27495"/>
                    </a:lnTo>
                    <a:lnTo>
                      <a:pt x="5063" y="27570"/>
                    </a:lnTo>
                    <a:lnTo>
                      <a:pt x="5383" y="27608"/>
                    </a:lnTo>
                    <a:lnTo>
                      <a:pt x="5684" y="27608"/>
                    </a:lnTo>
                    <a:lnTo>
                      <a:pt x="6004" y="27589"/>
                    </a:lnTo>
                    <a:lnTo>
                      <a:pt x="6324" y="27570"/>
                    </a:lnTo>
                    <a:lnTo>
                      <a:pt x="6644" y="27514"/>
                    </a:lnTo>
                    <a:lnTo>
                      <a:pt x="6945" y="27457"/>
                    </a:lnTo>
                    <a:lnTo>
                      <a:pt x="7491" y="27326"/>
                    </a:lnTo>
                    <a:lnTo>
                      <a:pt x="7924" y="27194"/>
                    </a:lnTo>
                    <a:lnTo>
                      <a:pt x="8338" y="27062"/>
                    </a:lnTo>
                    <a:lnTo>
                      <a:pt x="8432" y="26874"/>
                    </a:lnTo>
                    <a:lnTo>
                      <a:pt x="8601" y="26592"/>
                    </a:lnTo>
                    <a:lnTo>
                      <a:pt x="9034" y="25707"/>
                    </a:lnTo>
                    <a:lnTo>
                      <a:pt x="9617" y="24465"/>
                    </a:lnTo>
                    <a:lnTo>
                      <a:pt x="10314" y="22903"/>
                    </a:lnTo>
                    <a:lnTo>
                      <a:pt x="11104" y="21078"/>
                    </a:lnTo>
                    <a:lnTo>
                      <a:pt x="11932" y="19064"/>
                    </a:lnTo>
                    <a:lnTo>
                      <a:pt x="12779" y="16900"/>
                    </a:lnTo>
                    <a:lnTo>
                      <a:pt x="13193" y="15790"/>
                    </a:lnTo>
                    <a:lnTo>
                      <a:pt x="13607" y="14660"/>
                    </a:lnTo>
                    <a:lnTo>
                      <a:pt x="14002" y="13513"/>
                    </a:lnTo>
                    <a:lnTo>
                      <a:pt x="14397" y="12365"/>
                    </a:lnTo>
                    <a:lnTo>
                      <a:pt x="14755" y="11235"/>
                    </a:lnTo>
                    <a:lnTo>
                      <a:pt x="15112" y="10106"/>
                    </a:lnTo>
                    <a:lnTo>
                      <a:pt x="15414" y="9015"/>
                    </a:lnTo>
                    <a:lnTo>
                      <a:pt x="15715" y="7942"/>
                    </a:lnTo>
                    <a:lnTo>
                      <a:pt x="15959" y="6907"/>
                    </a:lnTo>
                    <a:lnTo>
                      <a:pt x="16166" y="5891"/>
                    </a:lnTo>
                    <a:lnTo>
                      <a:pt x="16355" y="4950"/>
                    </a:lnTo>
                    <a:lnTo>
                      <a:pt x="16467" y="4047"/>
                    </a:lnTo>
                    <a:lnTo>
                      <a:pt x="16524" y="3633"/>
                    </a:lnTo>
                    <a:lnTo>
                      <a:pt x="16543" y="3219"/>
                    </a:lnTo>
                    <a:lnTo>
                      <a:pt x="16562" y="2823"/>
                    </a:lnTo>
                    <a:lnTo>
                      <a:pt x="16562" y="2447"/>
                    </a:lnTo>
                    <a:lnTo>
                      <a:pt x="16562" y="2089"/>
                    </a:lnTo>
                    <a:lnTo>
                      <a:pt x="16524" y="1770"/>
                    </a:lnTo>
                    <a:lnTo>
                      <a:pt x="16486" y="1450"/>
                    </a:lnTo>
                    <a:lnTo>
                      <a:pt x="16430" y="1148"/>
                    </a:lnTo>
                    <a:lnTo>
                      <a:pt x="16355" y="885"/>
                    </a:lnTo>
                    <a:lnTo>
                      <a:pt x="16260" y="640"/>
                    </a:lnTo>
                    <a:lnTo>
                      <a:pt x="16166" y="415"/>
                    </a:lnTo>
                    <a:lnTo>
                      <a:pt x="16035" y="226"/>
                    </a:lnTo>
                    <a:lnTo>
                      <a:pt x="15602" y="170"/>
                    </a:lnTo>
                    <a:lnTo>
                      <a:pt x="15112" y="113"/>
                    </a:lnTo>
                    <a:lnTo>
                      <a:pt x="14454" y="76"/>
                    </a:lnTo>
                    <a:lnTo>
                      <a:pt x="13663" y="38"/>
                    </a:lnTo>
                    <a:lnTo>
                      <a:pt x="127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>
                <a:extLst>
                  <a:ext uri="{FF2B5EF4-FFF2-40B4-BE49-F238E27FC236}">
                    <a16:creationId xmlns:a16="http://schemas.microsoft.com/office/drawing/2014/main" id="{183104E9-DD27-B4B5-0643-FA3B369FA04E}"/>
                  </a:ext>
                </a:extLst>
              </p:cNvPr>
              <p:cNvSpPr/>
              <p:nvPr/>
            </p:nvSpPr>
            <p:spPr>
              <a:xfrm>
                <a:off x="6367232" y="2644970"/>
                <a:ext cx="217573" cy="118026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7156" extrusionOk="0">
                    <a:moveTo>
                      <a:pt x="4460" y="0"/>
                    </a:moveTo>
                    <a:lnTo>
                      <a:pt x="4234" y="19"/>
                    </a:lnTo>
                    <a:lnTo>
                      <a:pt x="3952" y="57"/>
                    </a:lnTo>
                    <a:lnTo>
                      <a:pt x="3801" y="94"/>
                    </a:lnTo>
                    <a:lnTo>
                      <a:pt x="3651" y="151"/>
                    </a:lnTo>
                    <a:lnTo>
                      <a:pt x="3500" y="226"/>
                    </a:lnTo>
                    <a:lnTo>
                      <a:pt x="3331" y="301"/>
                    </a:lnTo>
                    <a:lnTo>
                      <a:pt x="3162" y="414"/>
                    </a:lnTo>
                    <a:lnTo>
                      <a:pt x="2992" y="527"/>
                    </a:lnTo>
                    <a:lnTo>
                      <a:pt x="2823" y="678"/>
                    </a:lnTo>
                    <a:lnTo>
                      <a:pt x="2635" y="847"/>
                    </a:lnTo>
                    <a:lnTo>
                      <a:pt x="2465" y="1054"/>
                    </a:lnTo>
                    <a:lnTo>
                      <a:pt x="2277" y="1280"/>
                    </a:lnTo>
                    <a:lnTo>
                      <a:pt x="2089" y="1543"/>
                    </a:lnTo>
                    <a:lnTo>
                      <a:pt x="1901" y="1826"/>
                    </a:lnTo>
                    <a:lnTo>
                      <a:pt x="1731" y="2164"/>
                    </a:lnTo>
                    <a:lnTo>
                      <a:pt x="1543" y="2522"/>
                    </a:lnTo>
                    <a:lnTo>
                      <a:pt x="1374" y="2936"/>
                    </a:lnTo>
                    <a:lnTo>
                      <a:pt x="1204" y="3387"/>
                    </a:lnTo>
                    <a:lnTo>
                      <a:pt x="1054" y="3877"/>
                    </a:lnTo>
                    <a:lnTo>
                      <a:pt x="903" y="4423"/>
                    </a:lnTo>
                    <a:lnTo>
                      <a:pt x="772" y="5006"/>
                    </a:lnTo>
                    <a:lnTo>
                      <a:pt x="640" y="5646"/>
                    </a:lnTo>
                    <a:lnTo>
                      <a:pt x="527" y="6286"/>
                    </a:lnTo>
                    <a:lnTo>
                      <a:pt x="414" y="6963"/>
                    </a:lnTo>
                    <a:lnTo>
                      <a:pt x="320" y="7641"/>
                    </a:lnTo>
                    <a:lnTo>
                      <a:pt x="245" y="8356"/>
                    </a:lnTo>
                    <a:lnTo>
                      <a:pt x="188" y="9071"/>
                    </a:lnTo>
                    <a:lnTo>
                      <a:pt x="132" y="9805"/>
                    </a:lnTo>
                    <a:lnTo>
                      <a:pt x="38" y="11329"/>
                    </a:lnTo>
                    <a:lnTo>
                      <a:pt x="0" y="12872"/>
                    </a:lnTo>
                    <a:lnTo>
                      <a:pt x="0" y="14434"/>
                    </a:lnTo>
                    <a:lnTo>
                      <a:pt x="38" y="15996"/>
                    </a:lnTo>
                    <a:lnTo>
                      <a:pt x="113" y="17520"/>
                    </a:lnTo>
                    <a:lnTo>
                      <a:pt x="226" y="19026"/>
                    </a:lnTo>
                    <a:lnTo>
                      <a:pt x="358" y="20475"/>
                    </a:lnTo>
                    <a:lnTo>
                      <a:pt x="527" y="21868"/>
                    </a:lnTo>
                    <a:lnTo>
                      <a:pt x="715" y="23166"/>
                    </a:lnTo>
                    <a:lnTo>
                      <a:pt x="922" y="24352"/>
                    </a:lnTo>
                    <a:lnTo>
                      <a:pt x="1054" y="24897"/>
                    </a:lnTo>
                    <a:lnTo>
                      <a:pt x="1167" y="25406"/>
                    </a:lnTo>
                    <a:lnTo>
                      <a:pt x="1299" y="25895"/>
                    </a:lnTo>
                    <a:lnTo>
                      <a:pt x="1430" y="26347"/>
                    </a:lnTo>
                    <a:lnTo>
                      <a:pt x="1562" y="26742"/>
                    </a:lnTo>
                    <a:lnTo>
                      <a:pt x="1713" y="27118"/>
                    </a:lnTo>
                    <a:lnTo>
                      <a:pt x="1731" y="27137"/>
                    </a:lnTo>
                    <a:lnTo>
                      <a:pt x="1769" y="27156"/>
                    </a:lnTo>
                    <a:lnTo>
                      <a:pt x="1807" y="27156"/>
                    </a:lnTo>
                    <a:lnTo>
                      <a:pt x="1844" y="27118"/>
                    </a:lnTo>
                    <a:lnTo>
                      <a:pt x="1844" y="27062"/>
                    </a:lnTo>
                    <a:lnTo>
                      <a:pt x="1694" y="26704"/>
                    </a:lnTo>
                    <a:lnTo>
                      <a:pt x="1562" y="26290"/>
                    </a:lnTo>
                    <a:lnTo>
                      <a:pt x="1430" y="25838"/>
                    </a:lnTo>
                    <a:lnTo>
                      <a:pt x="1299" y="25368"/>
                    </a:lnTo>
                    <a:lnTo>
                      <a:pt x="1167" y="24860"/>
                    </a:lnTo>
                    <a:lnTo>
                      <a:pt x="1054" y="24314"/>
                    </a:lnTo>
                    <a:lnTo>
                      <a:pt x="847" y="23129"/>
                    </a:lnTo>
                    <a:lnTo>
                      <a:pt x="659" y="21830"/>
                    </a:lnTo>
                    <a:lnTo>
                      <a:pt x="489" y="20456"/>
                    </a:lnTo>
                    <a:lnTo>
                      <a:pt x="358" y="19007"/>
                    </a:lnTo>
                    <a:lnTo>
                      <a:pt x="245" y="17520"/>
                    </a:lnTo>
                    <a:lnTo>
                      <a:pt x="188" y="15977"/>
                    </a:lnTo>
                    <a:lnTo>
                      <a:pt x="151" y="14434"/>
                    </a:lnTo>
                    <a:lnTo>
                      <a:pt x="151" y="12872"/>
                    </a:lnTo>
                    <a:lnTo>
                      <a:pt x="188" y="11329"/>
                    </a:lnTo>
                    <a:lnTo>
                      <a:pt x="263" y="9824"/>
                    </a:lnTo>
                    <a:lnTo>
                      <a:pt x="320" y="9090"/>
                    </a:lnTo>
                    <a:lnTo>
                      <a:pt x="395" y="8374"/>
                    </a:lnTo>
                    <a:lnTo>
                      <a:pt x="470" y="7659"/>
                    </a:lnTo>
                    <a:lnTo>
                      <a:pt x="546" y="6982"/>
                    </a:lnTo>
                    <a:lnTo>
                      <a:pt x="659" y="6304"/>
                    </a:lnTo>
                    <a:lnTo>
                      <a:pt x="772" y="5665"/>
                    </a:lnTo>
                    <a:lnTo>
                      <a:pt x="903" y="5044"/>
                    </a:lnTo>
                    <a:lnTo>
                      <a:pt x="1035" y="4460"/>
                    </a:lnTo>
                    <a:lnTo>
                      <a:pt x="1186" y="3933"/>
                    </a:lnTo>
                    <a:lnTo>
                      <a:pt x="1336" y="3444"/>
                    </a:lnTo>
                    <a:lnTo>
                      <a:pt x="1506" y="3011"/>
                    </a:lnTo>
                    <a:lnTo>
                      <a:pt x="1675" y="2616"/>
                    </a:lnTo>
                    <a:lnTo>
                      <a:pt x="1844" y="2240"/>
                    </a:lnTo>
                    <a:lnTo>
                      <a:pt x="2014" y="1920"/>
                    </a:lnTo>
                    <a:lnTo>
                      <a:pt x="2183" y="1637"/>
                    </a:lnTo>
                    <a:lnTo>
                      <a:pt x="2371" y="1374"/>
                    </a:lnTo>
                    <a:lnTo>
                      <a:pt x="2541" y="1148"/>
                    </a:lnTo>
                    <a:lnTo>
                      <a:pt x="2729" y="960"/>
                    </a:lnTo>
                    <a:lnTo>
                      <a:pt x="2898" y="790"/>
                    </a:lnTo>
                    <a:lnTo>
                      <a:pt x="3068" y="640"/>
                    </a:lnTo>
                    <a:lnTo>
                      <a:pt x="3237" y="527"/>
                    </a:lnTo>
                    <a:lnTo>
                      <a:pt x="3387" y="433"/>
                    </a:lnTo>
                    <a:lnTo>
                      <a:pt x="3557" y="358"/>
                    </a:lnTo>
                    <a:lnTo>
                      <a:pt x="3689" y="282"/>
                    </a:lnTo>
                    <a:lnTo>
                      <a:pt x="3990" y="207"/>
                    </a:lnTo>
                    <a:lnTo>
                      <a:pt x="4234" y="151"/>
                    </a:lnTo>
                    <a:lnTo>
                      <a:pt x="4648" y="151"/>
                    </a:lnTo>
                    <a:lnTo>
                      <a:pt x="4780" y="188"/>
                    </a:lnTo>
                    <a:lnTo>
                      <a:pt x="4912" y="207"/>
                    </a:lnTo>
                    <a:lnTo>
                      <a:pt x="4968" y="207"/>
                    </a:lnTo>
                    <a:lnTo>
                      <a:pt x="5006" y="169"/>
                    </a:lnTo>
                    <a:lnTo>
                      <a:pt x="5006" y="113"/>
                    </a:lnTo>
                    <a:lnTo>
                      <a:pt x="4968" y="75"/>
                    </a:lnTo>
                    <a:lnTo>
                      <a:pt x="4818" y="38"/>
                    </a:lnTo>
                    <a:lnTo>
                      <a:pt x="4667" y="19"/>
                    </a:lnTo>
                    <a:lnTo>
                      <a:pt x="4460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>
                <a:extLst>
                  <a:ext uri="{FF2B5EF4-FFF2-40B4-BE49-F238E27FC236}">
                    <a16:creationId xmlns:a16="http://schemas.microsoft.com/office/drawing/2014/main" id="{46324BF7-C512-3C26-A987-D5FF84B498DC}"/>
                  </a:ext>
                </a:extLst>
              </p:cNvPr>
              <p:cNvSpPr/>
              <p:nvPr/>
            </p:nvSpPr>
            <p:spPr>
              <a:xfrm>
                <a:off x="6661639" y="2570520"/>
                <a:ext cx="715740" cy="404114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9298" extrusionOk="0">
                    <a:moveTo>
                      <a:pt x="15056" y="1"/>
                    </a:moveTo>
                    <a:lnTo>
                      <a:pt x="1" y="1713"/>
                    </a:lnTo>
                    <a:lnTo>
                      <a:pt x="20" y="2033"/>
                    </a:lnTo>
                    <a:lnTo>
                      <a:pt x="57" y="2409"/>
                    </a:lnTo>
                    <a:lnTo>
                      <a:pt x="95" y="2899"/>
                    </a:lnTo>
                    <a:lnTo>
                      <a:pt x="170" y="3463"/>
                    </a:lnTo>
                    <a:lnTo>
                      <a:pt x="283" y="4103"/>
                    </a:lnTo>
                    <a:lnTo>
                      <a:pt x="415" y="4781"/>
                    </a:lnTo>
                    <a:lnTo>
                      <a:pt x="603" y="5496"/>
                    </a:lnTo>
                    <a:lnTo>
                      <a:pt x="697" y="5834"/>
                    </a:lnTo>
                    <a:lnTo>
                      <a:pt x="810" y="6192"/>
                    </a:lnTo>
                    <a:lnTo>
                      <a:pt x="942" y="6531"/>
                    </a:lnTo>
                    <a:lnTo>
                      <a:pt x="1074" y="6869"/>
                    </a:lnTo>
                    <a:lnTo>
                      <a:pt x="1224" y="7208"/>
                    </a:lnTo>
                    <a:lnTo>
                      <a:pt x="1394" y="7509"/>
                    </a:lnTo>
                    <a:lnTo>
                      <a:pt x="1563" y="7810"/>
                    </a:lnTo>
                    <a:lnTo>
                      <a:pt x="1770" y="8093"/>
                    </a:lnTo>
                    <a:lnTo>
                      <a:pt x="1977" y="8356"/>
                    </a:lnTo>
                    <a:lnTo>
                      <a:pt x="2184" y="8582"/>
                    </a:lnTo>
                    <a:lnTo>
                      <a:pt x="2429" y="8789"/>
                    </a:lnTo>
                    <a:lnTo>
                      <a:pt x="2692" y="8958"/>
                    </a:lnTo>
                    <a:lnTo>
                      <a:pt x="2956" y="9109"/>
                    </a:lnTo>
                    <a:lnTo>
                      <a:pt x="3257" y="9203"/>
                    </a:lnTo>
                    <a:lnTo>
                      <a:pt x="3558" y="9278"/>
                    </a:lnTo>
                    <a:lnTo>
                      <a:pt x="3878" y="9297"/>
                    </a:lnTo>
                    <a:lnTo>
                      <a:pt x="4310" y="9297"/>
                    </a:lnTo>
                    <a:lnTo>
                      <a:pt x="5421" y="9259"/>
                    </a:lnTo>
                    <a:lnTo>
                      <a:pt x="7039" y="9203"/>
                    </a:lnTo>
                    <a:lnTo>
                      <a:pt x="7961" y="9165"/>
                    </a:lnTo>
                    <a:lnTo>
                      <a:pt x="8940" y="9090"/>
                    </a:lnTo>
                    <a:lnTo>
                      <a:pt x="9919" y="9015"/>
                    </a:lnTo>
                    <a:lnTo>
                      <a:pt x="10916" y="8921"/>
                    </a:lnTo>
                    <a:lnTo>
                      <a:pt x="11857" y="8808"/>
                    </a:lnTo>
                    <a:lnTo>
                      <a:pt x="12760" y="8676"/>
                    </a:lnTo>
                    <a:lnTo>
                      <a:pt x="13570" y="8507"/>
                    </a:lnTo>
                    <a:lnTo>
                      <a:pt x="13927" y="8413"/>
                    </a:lnTo>
                    <a:lnTo>
                      <a:pt x="14266" y="8319"/>
                    </a:lnTo>
                    <a:lnTo>
                      <a:pt x="14567" y="8224"/>
                    </a:lnTo>
                    <a:lnTo>
                      <a:pt x="14830" y="8112"/>
                    </a:lnTo>
                    <a:lnTo>
                      <a:pt x="15056" y="7999"/>
                    </a:lnTo>
                    <a:lnTo>
                      <a:pt x="15226" y="7886"/>
                    </a:lnTo>
                    <a:lnTo>
                      <a:pt x="15489" y="7660"/>
                    </a:lnTo>
                    <a:lnTo>
                      <a:pt x="15696" y="7415"/>
                    </a:lnTo>
                    <a:lnTo>
                      <a:pt x="15884" y="7152"/>
                    </a:lnTo>
                    <a:lnTo>
                      <a:pt x="16054" y="6869"/>
                    </a:lnTo>
                    <a:lnTo>
                      <a:pt x="16167" y="6587"/>
                    </a:lnTo>
                    <a:lnTo>
                      <a:pt x="16279" y="6286"/>
                    </a:lnTo>
                    <a:lnTo>
                      <a:pt x="16355" y="5985"/>
                    </a:lnTo>
                    <a:lnTo>
                      <a:pt x="16411" y="5665"/>
                    </a:lnTo>
                    <a:lnTo>
                      <a:pt x="16449" y="5345"/>
                    </a:lnTo>
                    <a:lnTo>
                      <a:pt x="16468" y="5025"/>
                    </a:lnTo>
                    <a:lnTo>
                      <a:pt x="16449" y="4705"/>
                    </a:lnTo>
                    <a:lnTo>
                      <a:pt x="16430" y="4367"/>
                    </a:lnTo>
                    <a:lnTo>
                      <a:pt x="16392" y="4047"/>
                    </a:lnTo>
                    <a:lnTo>
                      <a:pt x="16355" y="3708"/>
                    </a:lnTo>
                    <a:lnTo>
                      <a:pt x="16279" y="3388"/>
                    </a:lnTo>
                    <a:lnTo>
                      <a:pt x="16223" y="3068"/>
                    </a:lnTo>
                    <a:lnTo>
                      <a:pt x="16054" y="2447"/>
                    </a:lnTo>
                    <a:lnTo>
                      <a:pt x="15865" y="1882"/>
                    </a:lnTo>
                    <a:lnTo>
                      <a:pt x="15677" y="1356"/>
                    </a:lnTo>
                    <a:lnTo>
                      <a:pt x="15489" y="904"/>
                    </a:lnTo>
                    <a:lnTo>
                      <a:pt x="15320" y="527"/>
                    </a:lnTo>
                    <a:lnTo>
                      <a:pt x="15169" y="245"/>
                    </a:lnTo>
                    <a:lnTo>
                      <a:pt x="150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>
                <a:extLst>
                  <a:ext uri="{FF2B5EF4-FFF2-40B4-BE49-F238E27FC236}">
                    <a16:creationId xmlns:a16="http://schemas.microsoft.com/office/drawing/2014/main" id="{BE9B698B-A819-919E-30CB-283B99942BA1}"/>
                  </a:ext>
                </a:extLst>
              </p:cNvPr>
              <p:cNvSpPr/>
              <p:nvPr/>
            </p:nvSpPr>
            <p:spPr>
              <a:xfrm>
                <a:off x="6398307" y="1714195"/>
                <a:ext cx="994639" cy="1102600"/>
              </a:xfrm>
              <a:custGeom>
                <a:avLst/>
                <a:gdLst/>
                <a:ahLst/>
                <a:cxnLst/>
                <a:rect l="l" t="t" r="r" b="b"/>
                <a:pathLst>
                  <a:path w="22885" h="25369" extrusionOk="0">
                    <a:moveTo>
                      <a:pt x="12251" y="0"/>
                    </a:moveTo>
                    <a:lnTo>
                      <a:pt x="12251" y="113"/>
                    </a:lnTo>
                    <a:lnTo>
                      <a:pt x="12195" y="414"/>
                    </a:lnTo>
                    <a:lnTo>
                      <a:pt x="12157" y="602"/>
                    </a:lnTo>
                    <a:lnTo>
                      <a:pt x="12082" y="828"/>
                    </a:lnTo>
                    <a:lnTo>
                      <a:pt x="11988" y="1054"/>
                    </a:lnTo>
                    <a:lnTo>
                      <a:pt x="11856" y="1299"/>
                    </a:lnTo>
                    <a:lnTo>
                      <a:pt x="11687" y="1562"/>
                    </a:lnTo>
                    <a:lnTo>
                      <a:pt x="11480" y="1807"/>
                    </a:lnTo>
                    <a:lnTo>
                      <a:pt x="11216" y="2033"/>
                    </a:lnTo>
                    <a:lnTo>
                      <a:pt x="11066" y="2146"/>
                    </a:lnTo>
                    <a:lnTo>
                      <a:pt x="10915" y="2258"/>
                    </a:lnTo>
                    <a:lnTo>
                      <a:pt x="10746" y="2353"/>
                    </a:lnTo>
                    <a:lnTo>
                      <a:pt x="10558" y="2447"/>
                    </a:lnTo>
                    <a:lnTo>
                      <a:pt x="10351" y="2541"/>
                    </a:lnTo>
                    <a:lnTo>
                      <a:pt x="10144" y="2616"/>
                    </a:lnTo>
                    <a:lnTo>
                      <a:pt x="9899" y="2691"/>
                    </a:lnTo>
                    <a:lnTo>
                      <a:pt x="9654" y="2748"/>
                    </a:lnTo>
                    <a:lnTo>
                      <a:pt x="9391" y="2785"/>
                    </a:lnTo>
                    <a:lnTo>
                      <a:pt x="9109" y="2823"/>
                    </a:lnTo>
                    <a:lnTo>
                      <a:pt x="8845" y="2842"/>
                    </a:lnTo>
                    <a:lnTo>
                      <a:pt x="8619" y="2842"/>
                    </a:lnTo>
                    <a:lnTo>
                      <a:pt x="8375" y="2823"/>
                    </a:lnTo>
                    <a:lnTo>
                      <a:pt x="8149" y="2785"/>
                    </a:lnTo>
                    <a:lnTo>
                      <a:pt x="7923" y="2748"/>
                    </a:lnTo>
                    <a:lnTo>
                      <a:pt x="7716" y="2672"/>
                    </a:lnTo>
                    <a:lnTo>
                      <a:pt x="7528" y="2616"/>
                    </a:lnTo>
                    <a:lnTo>
                      <a:pt x="7321" y="2541"/>
                    </a:lnTo>
                    <a:lnTo>
                      <a:pt x="6963" y="2353"/>
                    </a:lnTo>
                    <a:lnTo>
                      <a:pt x="6624" y="2146"/>
                    </a:lnTo>
                    <a:lnTo>
                      <a:pt x="6342" y="1901"/>
                    </a:lnTo>
                    <a:lnTo>
                      <a:pt x="6079" y="1656"/>
                    </a:lnTo>
                    <a:lnTo>
                      <a:pt x="5834" y="1412"/>
                    </a:lnTo>
                    <a:lnTo>
                      <a:pt x="5646" y="1167"/>
                    </a:lnTo>
                    <a:lnTo>
                      <a:pt x="5477" y="941"/>
                    </a:lnTo>
                    <a:lnTo>
                      <a:pt x="5326" y="734"/>
                    </a:lnTo>
                    <a:lnTo>
                      <a:pt x="5138" y="433"/>
                    </a:lnTo>
                    <a:lnTo>
                      <a:pt x="5081" y="320"/>
                    </a:lnTo>
                    <a:lnTo>
                      <a:pt x="4724" y="452"/>
                    </a:lnTo>
                    <a:lnTo>
                      <a:pt x="4385" y="546"/>
                    </a:lnTo>
                    <a:lnTo>
                      <a:pt x="3708" y="734"/>
                    </a:lnTo>
                    <a:lnTo>
                      <a:pt x="3049" y="922"/>
                    </a:lnTo>
                    <a:lnTo>
                      <a:pt x="2748" y="1016"/>
                    </a:lnTo>
                    <a:lnTo>
                      <a:pt x="2428" y="1148"/>
                    </a:lnTo>
                    <a:lnTo>
                      <a:pt x="2146" y="1299"/>
                    </a:lnTo>
                    <a:lnTo>
                      <a:pt x="1844" y="1487"/>
                    </a:lnTo>
                    <a:lnTo>
                      <a:pt x="1581" y="1694"/>
                    </a:lnTo>
                    <a:lnTo>
                      <a:pt x="1317" y="1957"/>
                    </a:lnTo>
                    <a:lnTo>
                      <a:pt x="1054" y="2277"/>
                    </a:lnTo>
                    <a:lnTo>
                      <a:pt x="809" y="2654"/>
                    </a:lnTo>
                    <a:lnTo>
                      <a:pt x="584" y="3086"/>
                    </a:lnTo>
                    <a:lnTo>
                      <a:pt x="377" y="3595"/>
                    </a:lnTo>
                    <a:lnTo>
                      <a:pt x="282" y="3914"/>
                    </a:lnTo>
                    <a:lnTo>
                      <a:pt x="188" y="4291"/>
                    </a:lnTo>
                    <a:lnTo>
                      <a:pt x="132" y="4743"/>
                    </a:lnTo>
                    <a:lnTo>
                      <a:pt x="75" y="5232"/>
                    </a:lnTo>
                    <a:lnTo>
                      <a:pt x="38" y="5796"/>
                    </a:lnTo>
                    <a:lnTo>
                      <a:pt x="19" y="6399"/>
                    </a:lnTo>
                    <a:lnTo>
                      <a:pt x="0" y="7057"/>
                    </a:lnTo>
                    <a:lnTo>
                      <a:pt x="0" y="7754"/>
                    </a:lnTo>
                    <a:lnTo>
                      <a:pt x="38" y="9221"/>
                    </a:lnTo>
                    <a:lnTo>
                      <a:pt x="94" y="10783"/>
                    </a:lnTo>
                    <a:lnTo>
                      <a:pt x="207" y="12402"/>
                    </a:lnTo>
                    <a:lnTo>
                      <a:pt x="339" y="14020"/>
                    </a:lnTo>
                    <a:lnTo>
                      <a:pt x="489" y="15601"/>
                    </a:lnTo>
                    <a:lnTo>
                      <a:pt x="659" y="17107"/>
                    </a:lnTo>
                    <a:lnTo>
                      <a:pt x="847" y="18499"/>
                    </a:lnTo>
                    <a:lnTo>
                      <a:pt x="1035" y="19722"/>
                    </a:lnTo>
                    <a:lnTo>
                      <a:pt x="1242" y="20757"/>
                    </a:lnTo>
                    <a:lnTo>
                      <a:pt x="1336" y="21171"/>
                    </a:lnTo>
                    <a:lnTo>
                      <a:pt x="1430" y="21529"/>
                    </a:lnTo>
                    <a:lnTo>
                      <a:pt x="1524" y="21811"/>
                    </a:lnTo>
                    <a:lnTo>
                      <a:pt x="1619" y="22018"/>
                    </a:lnTo>
                    <a:lnTo>
                      <a:pt x="1675" y="22094"/>
                    </a:lnTo>
                    <a:lnTo>
                      <a:pt x="1713" y="22150"/>
                    </a:lnTo>
                    <a:lnTo>
                      <a:pt x="1750" y="22188"/>
                    </a:lnTo>
                    <a:lnTo>
                      <a:pt x="1807" y="22188"/>
                    </a:lnTo>
                    <a:lnTo>
                      <a:pt x="2503" y="22112"/>
                    </a:lnTo>
                    <a:lnTo>
                      <a:pt x="3839" y="21999"/>
                    </a:lnTo>
                    <a:lnTo>
                      <a:pt x="4686" y="21924"/>
                    </a:lnTo>
                    <a:lnTo>
                      <a:pt x="5608" y="21868"/>
                    </a:lnTo>
                    <a:lnTo>
                      <a:pt x="6624" y="21830"/>
                    </a:lnTo>
                    <a:lnTo>
                      <a:pt x="7678" y="21811"/>
                    </a:lnTo>
                    <a:lnTo>
                      <a:pt x="8751" y="21830"/>
                    </a:lnTo>
                    <a:lnTo>
                      <a:pt x="9843" y="21868"/>
                    </a:lnTo>
                    <a:lnTo>
                      <a:pt x="10388" y="21905"/>
                    </a:lnTo>
                    <a:lnTo>
                      <a:pt x="10934" y="21943"/>
                    </a:lnTo>
                    <a:lnTo>
                      <a:pt x="11461" y="21999"/>
                    </a:lnTo>
                    <a:lnTo>
                      <a:pt x="11969" y="22075"/>
                    </a:lnTo>
                    <a:lnTo>
                      <a:pt x="12477" y="22150"/>
                    </a:lnTo>
                    <a:lnTo>
                      <a:pt x="12948" y="22244"/>
                    </a:lnTo>
                    <a:lnTo>
                      <a:pt x="13418" y="22357"/>
                    </a:lnTo>
                    <a:lnTo>
                      <a:pt x="13870" y="22489"/>
                    </a:lnTo>
                    <a:lnTo>
                      <a:pt x="14284" y="22620"/>
                    </a:lnTo>
                    <a:lnTo>
                      <a:pt x="14679" y="22790"/>
                    </a:lnTo>
                    <a:lnTo>
                      <a:pt x="15037" y="22959"/>
                    </a:lnTo>
                    <a:lnTo>
                      <a:pt x="15357" y="23147"/>
                    </a:lnTo>
                    <a:lnTo>
                      <a:pt x="15902" y="23486"/>
                    </a:lnTo>
                    <a:lnTo>
                      <a:pt x="16505" y="23806"/>
                    </a:lnTo>
                    <a:lnTo>
                      <a:pt x="17126" y="24126"/>
                    </a:lnTo>
                    <a:lnTo>
                      <a:pt x="17765" y="24408"/>
                    </a:lnTo>
                    <a:lnTo>
                      <a:pt x="18424" y="24672"/>
                    </a:lnTo>
                    <a:lnTo>
                      <a:pt x="19064" y="24898"/>
                    </a:lnTo>
                    <a:lnTo>
                      <a:pt x="19704" y="25086"/>
                    </a:lnTo>
                    <a:lnTo>
                      <a:pt x="20306" y="25217"/>
                    </a:lnTo>
                    <a:lnTo>
                      <a:pt x="20889" y="25312"/>
                    </a:lnTo>
                    <a:lnTo>
                      <a:pt x="21153" y="25349"/>
                    </a:lnTo>
                    <a:lnTo>
                      <a:pt x="21416" y="25368"/>
                    </a:lnTo>
                    <a:lnTo>
                      <a:pt x="21661" y="25368"/>
                    </a:lnTo>
                    <a:lnTo>
                      <a:pt x="21868" y="25349"/>
                    </a:lnTo>
                    <a:lnTo>
                      <a:pt x="22075" y="25312"/>
                    </a:lnTo>
                    <a:lnTo>
                      <a:pt x="22263" y="25274"/>
                    </a:lnTo>
                    <a:lnTo>
                      <a:pt x="22433" y="25199"/>
                    </a:lnTo>
                    <a:lnTo>
                      <a:pt x="22583" y="25123"/>
                    </a:lnTo>
                    <a:lnTo>
                      <a:pt x="22696" y="25010"/>
                    </a:lnTo>
                    <a:lnTo>
                      <a:pt x="22790" y="24898"/>
                    </a:lnTo>
                    <a:lnTo>
                      <a:pt x="22847" y="24747"/>
                    </a:lnTo>
                    <a:lnTo>
                      <a:pt x="22884" y="24596"/>
                    </a:lnTo>
                    <a:lnTo>
                      <a:pt x="22884" y="24408"/>
                    </a:lnTo>
                    <a:lnTo>
                      <a:pt x="22865" y="24201"/>
                    </a:lnTo>
                    <a:lnTo>
                      <a:pt x="22771" y="23599"/>
                    </a:lnTo>
                    <a:lnTo>
                      <a:pt x="22677" y="22696"/>
                    </a:lnTo>
                    <a:lnTo>
                      <a:pt x="22414" y="20118"/>
                    </a:lnTo>
                    <a:lnTo>
                      <a:pt x="22113" y="16862"/>
                    </a:lnTo>
                    <a:lnTo>
                      <a:pt x="21736" y="13230"/>
                    </a:lnTo>
                    <a:lnTo>
                      <a:pt x="21529" y="11404"/>
                    </a:lnTo>
                    <a:lnTo>
                      <a:pt x="21322" y="9598"/>
                    </a:lnTo>
                    <a:lnTo>
                      <a:pt x="21078" y="7904"/>
                    </a:lnTo>
                    <a:lnTo>
                      <a:pt x="20833" y="6323"/>
                    </a:lnTo>
                    <a:lnTo>
                      <a:pt x="20720" y="5589"/>
                    </a:lnTo>
                    <a:lnTo>
                      <a:pt x="20588" y="4912"/>
                    </a:lnTo>
                    <a:lnTo>
                      <a:pt x="20457" y="4272"/>
                    </a:lnTo>
                    <a:lnTo>
                      <a:pt x="20325" y="3707"/>
                    </a:lnTo>
                    <a:lnTo>
                      <a:pt x="20174" y="3218"/>
                    </a:lnTo>
                    <a:lnTo>
                      <a:pt x="20043" y="2785"/>
                    </a:lnTo>
                    <a:lnTo>
                      <a:pt x="19892" y="2428"/>
                    </a:lnTo>
                    <a:lnTo>
                      <a:pt x="19741" y="2146"/>
                    </a:lnTo>
                    <a:lnTo>
                      <a:pt x="19629" y="2014"/>
                    </a:lnTo>
                    <a:lnTo>
                      <a:pt x="19497" y="1863"/>
                    </a:lnTo>
                    <a:lnTo>
                      <a:pt x="19346" y="1731"/>
                    </a:lnTo>
                    <a:lnTo>
                      <a:pt x="19158" y="1600"/>
                    </a:lnTo>
                    <a:lnTo>
                      <a:pt x="18970" y="1487"/>
                    </a:lnTo>
                    <a:lnTo>
                      <a:pt x="18744" y="1374"/>
                    </a:lnTo>
                    <a:lnTo>
                      <a:pt x="18518" y="1261"/>
                    </a:lnTo>
                    <a:lnTo>
                      <a:pt x="18255" y="1167"/>
                    </a:lnTo>
                    <a:lnTo>
                      <a:pt x="17728" y="960"/>
                    </a:lnTo>
                    <a:lnTo>
                      <a:pt x="17144" y="791"/>
                    </a:lnTo>
                    <a:lnTo>
                      <a:pt x="16523" y="640"/>
                    </a:lnTo>
                    <a:lnTo>
                      <a:pt x="15921" y="508"/>
                    </a:lnTo>
                    <a:lnTo>
                      <a:pt x="15300" y="395"/>
                    </a:lnTo>
                    <a:lnTo>
                      <a:pt x="14698" y="301"/>
                    </a:lnTo>
                    <a:lnTo>
                      <a:pt x="13606" y="151"/>
                    </a:lnTo>
                    <a:lnTo>
                      <a:pt x="12760" y="57"/>
                    </a:lnTo>
                    <a:lnTo>
                      <a:pt x="122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>
                <a:extLst>
                  <a:ext uri="{FF2B5EF4-FFF2-40B4-BE49-F238E27FC236}">
                    <a16:creationId xmlns:a16="http://schemas.microsoft.com/office/drawing/2014/main" id="{7B1498A9-3C94-4BAD-F555-65754CEF4A2C}"/>
                  </a:ext>
                </a:extLst>
              </p:cNvPr>
              <p:cNvSpPr/>
              <p:nvPr/>
            </p:nvSpPr>
            <p:spPr>
              <a:xfrm>
                <a:off x="7122939" y="1957103"/>
                <a:ext cx="817182" cy="314103"/>
              </a:xfrm>
              <a:custGeom>
                <a:avLst/>
                <a:gdLst/>
                <a:ahLst/>
                <a:cxnLst/>
                <a:rect l="l" t="t" r="r" b="b"/>
                <a:pathLst>
                  <a:path w="18802" h="7227" extrusionOk="0">
                    <a:moveTo>
                      <a:pt x="3671" y="0"/>
                    </a:moveTo>
                    <a:lnTo>
                      <a:pt x="3050" y="19"/>
                    </a:lnTo>
                    <a:lnTo>
                      <a:pt x="2466" y="38"/>
                    </a:lnTo>
                    <a:lnTo>
                      <a:pt x="1958" y="94"/>
                    </a:lnTo>
                    <a:lnTo>
                      <a:pt x="1525" y="170"/>
                    </a:lnTo>
                    <a:lnTo>
                      <a:pt x="1149" y="245"/>
                    </a:lnTo>
                    <a:lnTo>
                      <a:pt x="998" y="301"/>
                    </a:lnTo>
                    <a:lnTo>
                      <a:pt x="867" y="358"/>
                    </a:lnTo>
                    <a:lnTo>
                      <a:pt x="754" y="414"/>
                    </a:lnTo>
                    <a:lnTo>
                      <a:pt x="660" y="490"/>
                    </a:lnTo>
                    <a:lnTo>
                      <a:pt x="584" y="546"/>
                    </a:lnTo>
                    <a:lnTo>
                      <a:pt x="547" y="621"/>
                    </a:lnTo>
                    <a:lnTo>
                      <a:pt x="415" y="979"/>
                    </a:lnTo>
                    <a:lnTo>
                      <a:pt x="321" y="1355"/>
                    </a:lnTo>
                    <a:lnTo>
                      <a:pt x="227" y="1769"/>
                    </a:lnTo>
                    <a:lnTo>
                      <a:pt x="151" y="2221"/>
                    </a:lnTo>
                    <a:lnTo>
                      <a:pt x="95" y="2673"/>
                    </a:lnTo>
                    <a:lnTo>
                      <a:pt x="39" y="3124"/>
                    </a:lnTo>
                    <a:lnTo>
                      <a:pt x="20" y="3595"/>
                    </a:lnTo>
                    <a:lnTo>
                      <a:pt x="1" y="4046"/>
                    </a:lnTo>
                    <a:lnTo>
                      <a:pt x="20" y="4479"/>
                    </a:lnTo>
                    <a:lnTo>
                      <a:pt x="39" y="4893"/>
                    </a:lnTo>
                    <a:lnTo>
                      <a:pt x="76" y="5270"/>
                    </a:lnTo>
                    <a:lnTo>
                      <a:pt x="133" y="5590"/>
                    </a:lnTo>
                    <a:lnTo>
                      <a:pt x="208" y="5891"/>
                    </a:lnTo>
                    <a:lnTo>
                      <a:pt x="302" y="6117"/>
                    </a:lnTo>
                    <a:lnTo>
                      <a:pt x="358" y="6211"/>
                    </a:lnTo>
                    <a:lnTo>
                      <a:pt x="415" y="6286"/>
                    </a:lnTo>
                    <a:lnTo>
                      <a:pt x="471" y="6324"/>
                    </a:lnTo>
                    <a:lnTo>
                      <a:pt x="547" y="6361"/>
                    </a:lnTo>
                    <a:lnTo>
                      <a:pt x="660" y="6399"/>
                    </a:lnTo>
                    <a:lnTo>
                      <a:pt x="867" y="6436"/>
                    </a:lnTo>
                    <a:lnTo>
                      <a:pt x="1506" y="6512"/>
                    </a:lnTo>
                    <a:lnTo>
                      <a:pt x="2429" y="6587"/>
                    </a:lnTo>
                    <a:lnTo>
                      <a:pt x="3577" y="6681"/>
                    </a:lnTo>
                    <a:lnTo>
                      <a:pt x="6399" y="6888"/>
                    </a:lnTo>
                    <a:lnTo>
                      <a:pt x="7961" y="6982"/>
                    </a:lnTo>
                    <a:lnTo>
                      <a:pt x="9580" y="7057"/>
                    </a:lnTo>
                    <a:lnTo>
                      <a:pt x="11179" y="7133"/>
                    </a:lnTo>
                    <a:lnTo>
                      <a:pt x="12741" y="7189"/>
                    </a:lnTo>
                    <a:lnTo>
                      <a:pt x="14209" y="7227"/>
                    </a:lnTo>
                    <a:lnTo>
                      <a:pt x="15546" y="7227"/>
                    </a:lnTo>
                    <a:lnTo>
                      <a:pt x="16675" y="7208"/>
                    </a:lnTo>
                    <a:lnTo>
                      <a:pt x="17145" y="7189"/>
                    </a:lnTo>
                    <a:lnTo>
                      <a:pt x="17578" y="7152"/>
                    </a:lnTo>
                    <a:lnTo>
                      <a:pt x="17917" y="7114"/>
                    </a:lnTo>
                    <a:lnTo>
                      <a:pt x="18180" y="7057"/>
                    </a:lnTo>
                    <a:lnTo>
                      <a:pt x="18368" y="7001"/>
                    </a:lnTo>
                    <a:lnTo>
                      <a:pt x="18444" y="6963"/>
                    </a:lnTo>
                    <a:lnTo>
                      <a:pt x="18481" y="6926"/>
                    </a:lnTo>
                    <a:lnTo>
                      <a:pt x="18519" y="6832"/>
                    </a:lnTo>
                    <a:lnTo>
                      <a:pt x="18575" y="6719"/>
                    </a:lnTo>
                    <a:lnTo>
                      <a:pt x="18651" y="6436"/>
                    </a:lnTo>
                    <a:lnTo>
                      <a:pt x="18707" y="6079"/>
                    </a:lnTo>
                    <a:lnTo>
                      <a:pt x="18745" y="5665"/>
                    </a:lnTo>
                    <a:lnTo>
                      <a:pt x="18782" y="5213"/>
                    </a:lnTo>
                    <a:lnTo>
                      <a:pt x="18801" y="4743"/>
                    </a:lnTo>
                    <a:lnTo>
                      <a:pt x="18801" y="3745"/>
                    </a:lnTo>
                    <a:lnTo>
                      <a:pt x="18782" y="2786"/>
                    </a:lnTo>
                    <a:lnTo>
                      <a:pt x="18764" y="1976"/>
                    </a:lnTo>
                    <a:lnTo>
                      <a:pt x="18707" y="1205"/>
                    </a:lnTo>
                    <a:lnTo>
                      <a:pt x="17954" y="1111"/>
                    </a:lnTo>
                    <a:lnTo>
                      <a:pt x="15978" y="866"/>
                    </a:lnTo>
                    <a:lnTo>
                      <a:pt x="13137" y="565"/>
                    </a:lnTo>
                    <a:lnTo>
                      <a:pt x="11537" y="414"/>
                    </a:lnTo>
                    <a:lnTo>
                      <a:pt x="9881" y="264"/>
                    </a:lnTo>
                    <a:lnTo>
                      <a:pt x="8225" y="151"/>
                    </a:lnTo>
                    <a:lnTo>
                      <a:pt x="6588" y="57"/>
                    </a:lnTo>
                    <a:lnTo>
                      <a:pt x="50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>
                <a:extLst>
                  <a:ext uri="{FF2B5EF4-FFF2-40B4-BE49-F238E27FC236}">
                    <a16:creationId xmlns:a16="http://schemas.microsoft.com/office/drawing/2014/main" id="{CA588577-9094-5969-46F7-E75726038208}"/>
                  </a:ext>
                </a:extLst>
              </p:cNvPr>
              <p:cNvSpPr/>
              <p:nvPr/>
            </p:nvSpPr>
            <p:spPr>
              <a:xfrm>
                <a:off x="7127024" y="1784516"/>
                <a:ext cx="831090" cy="249518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5741" extrusionOk="0">
                    <a:moveTo>
                      <a:pt x="434" y="1"/>
                    </a:moveTo>
                    <a:lnTo>
                      <a:pt x="340" y="358"/>
                    </a:lnTo>
                    <a:lnTo>
                      <a:pt x="264" y="735"/>
                    </a:lnTo>
                    <a:lnTo>
                      <a:pt x="189" y="1149"/>
                    </a:lnTo>
                    <a:lnTo>
                      <a:pt x="114" y="1563"/>
                    </a:lnTo>
                    <a:lnTo>
                      <a:pt x="76" y="1977"/>
                    </a:lnTo>
                    <a:lnTo>
                      <a:pt x="20" y="2409"/>
                    </a:lnTo>
                    <a:lnTo>
                      <a:pt x="1" y="2823"/>
                    </a:lnTo>
                    <a:lnTo>
                      <a:pt x="1" y="3219"/>
                    </a:lnTo>
                    <a:lnTo>
                      <a:pt x="1" y="3614"/>
                    </a:lnTo>
                    <a:lnTo>
                      <a:pt x="20" y="3971"/>
                    </a:lnTo>
                    <a:lnTo>
                      <a:pt x="57" y="4291"/>
                    </a:lnTo>
                    <a:lnTo>
                      <a:pt x="114" y="4574"/>
                    </a:lnTo>
                    <a:lnTo>
                      <a:pt x="189" y="4799"/>
                    </a:lnTo>
                    <a:lnTo>
                      <a:pt x="227" y="4893"/>
                    </a:lnTo>
                    <a:lnTo>
                      <a:pt x="283" y="4969"/>
                    </a:lnTo>
                    <a:lnTo>
                      <a:pt x="340" y="5044"/>
                    </a:lnTo>
                    <a:lnTo>
                      <a:pt x="396" y="5082"/>
                    </a:lnTo>
                    <a:lnTo>
                      <a:pt x="471" y="5119"/>
                    </a:lnTo>
                    <a:lnTo>
                      <a:pt x="547" y="5138"/>
                    </a:lnTo>
                    <a:lnTo>
                      <a:pt x="4593" y="5364"/>
                    </a:lnTo>
                    <a:lnTo>
                      <a:pt x="8677" y="5552"/>
                    </a:lnTo>
                    <a:lnTo>
                      <a:pt x="10634" y="5627"/>
                    </a:lnTo>
                    <a:lnTo>
                      <a:pt x="12497" y="5684"/>
                    </a:lnTo>
                    <a:lnTo>
                      <a:pt x="14191" y="5722"/>
                    </a:lnTo>
                    <a:lnTo>
                      <a:pt x="15696" y="5740"/>
                    </a:lnTo>
                    <a:lnTo>
                      <a:pt x="17108" y="5722"/>
                    </a:lnTo>
                    <a:lnTo>
                      <a:pt x="17691" y="5703"/>
                    </a:lnTo>
                    <a:lnTo>
                      <a:pt x="18180" y="5665"/>
                    </a:lnTo>
                    <a:lnTo>
                      <a:pt x="18575" y="5609"/>
                    </a:lnTo>
                    <a:lnTo>
                      <a:pt x="18858" y="5552"/>
                    </a:lnTo>
                    <a:lnTo>
                      <a:pt x="18971" y="5515"/>
                    </a:lnTo>
                    <a:lnTo>
                      <a:pt x="19046" y="5477"/>
                    </a:lnTo>
                    <a:lnTo>
                      <a:pt x="19084" y="5439"/>
                    </a:lnTo>
                    <a:lnTo>
                      <a:pt x="19102" y="5383"/>
                    </a:lnTo>
                    <a:lnTo>
                      <a:pt x="19121" y="4103"/>
                    </a:lnTo>
                    <a:lnTo>
                      <a:pt x="19121" y="2315"/>
                    </a:lnTo>
                    <a:lnTo>
                      <a:pt x="19102" y="38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>
                <a:extLst>
                  <a:ext uri="{FF2B5EF4-FFF2-40B4-BE49-F238E27FC236}">
                    <a16:creationId xmlns:a16="http://schemas.microsoft.com/office/drawing/2014/main" id="{5E0C6136-3164-A621-BC9E-2F544B19ECF2}"/>
                  </a:ext>
                </a:extLst>
              </p:cNvPr>
              <p:cNvSpPr/>
              <p:nvPr/>
            </p:nvSpPr>
            <p:spPr>
              <a:xfrm>
                <a:off x="7127024" y="1518705"/>
                <a:ext cx="856429" cy="270771"/>
              </a:xfrm>
              <a:custGeom>
                <a:avLst/>
                <a:gdLst/>
                <a:ahLst/>
                <a:cxnLst/>
                <a:rect l="l" t="t" r="r" b="b"/>
                <a:pathLst>
                  <a:path w="19705" h="6230" extrusionOk="0">
                    <a:moveTo>
                      <a:pt x="6625" y="0"/>
                    </a:moveTo>
                    <a:lnTo>
                      <a:pt x="4988" y="19"/>
                    </a:lnTo>
                    <a:lnTo>
                      <a:pt x="4235" y="38"/>
                    </a:lnTo>
                    <a:lnTo>
                      <a:pt x="3539" y="76"/>
                    </a:lnTo>
                    <a:lnTo>
                      <a:pt x="2880" y="132"/>
                    </a:lnTo>
                    <a:lnTo>
                      <a:pt x="2278" y="189"/>
                    </a:lnTo>
                    <a:lnTo>
                      <a:pt x="1732" y="264"/>
                    </a:lnTo>
                    <a:lnTo>
                      <a:pt x="1281" y="339"/>
                    </a:lnTo>
                    <a:lnTo>
                      <a:pt x="904" y="452"/>
                    </a:lnTo>
                    <a:lnTo>
                      <a:pt x="735" y="509"/>
                    </a:lnTo>
                    <a:lnTo>
                      <a:pt x="603" y="565"/>
                    </a:lnTo>
                    <a:lnTo>
                      <a:pt x="490" y="640"/>
                    </a:lnTo>
                    <a:lnTo>
                      <a:pt x="396" y="716"/>
                    </a:lnTo>
                    <a:lnTo>
                      <a:pt x="340" y="791"/>
                    </a:lnTo>
                    <a:lnTo>
                      <a:pt x="302" y="866"/>
                    </a:lnTo>
                    <a:lnTo>
                      <a:pt x="208" y="1205"/>
                    </a:lnTo>
                    <a:lnTo>
                      <a:pt x="133" y="1581"/>
                    </a:lnTo>
                    <a:lnTo>
                      <a:pt x="76" y="1976"/>
                    </a:lnTo>
                    <a:lnTo>
                      <a:pt x="39" y="2390"/>
                    </a:lnTo>
                    <a:lnTo>
                      <a:pt x="20" y="2804"/>
                    </a:lnTo>
                    <a:lnTo>
                      <a:pt x="1" y="3237"/>
                    </a:lnTo>
                    <a:lnTo>
                      <a:pt x="20" y="3651"/>
                    </a:lnTo>
                    <a:lnTo>
                      <a:pt x="39" y="4046"/>
                    </a:lnTo>
                    <a:lnTo>
                      <a:pt x="76" y="4423"/>
                    </a:lnTo>
                    <a:lnTo>
                      <a:pt x="133" y="4799"/>
                    </a:lnTo>
                    <a:lnTo>
                      <a:pt x="189" y="5119"/>
                    </a:lnTo>
                    <a:lnTo>
                      <a:pt x="283" y="5420"/>
                    </a:lnTo>
                    <a:lnTo>
                      <a:pt x="377" y="5665"/>
                    </a:lnTo>
                    <a:lnTo>
                      <a:pt x="490" y="5853"/>
                    </a:lnTo>
                    <a:lnTo>
                      <a:pt x="547" y="5928"/>
                    </a:lnTo>
                    <a:lnTo>
                      <a:pt x="603" y="5985"/>
                    </a:lnTo>
                    <a:lnTo>
                      <a:pt x="678" y="6041"/>
                    </a:lnTo>
                    <a:lnTo>
                      <a:pt x="754" y="6060"/>
                    </a:lnTo>
                    <a:lnTo>
                      <a:pt x="1017" y="6098"/>
                    </a:lnTo>
                    <a:lnTo>
                      <a:pt x="1563" y="6135"/>
                    </a:lnTo>
                    <a:lnTo>
                      <a:pt x="3238" y="6173"/>
                    </a:lnTo>
                    <a:lnTo>
                      <a:pt x="5590" y="6173"/>
                    </a:lnTo>
                    <a:lnTo>
                      <a:pt x="8357" y="6192"/>
                    </a:lnTo>
                    <a:lnTo>
                      <a:pt x="16919" y="6192"/>
                    </a:lnTo>
                    <a:lnTo>
                      <a:pt x="19102" y="6229"/>
                    </a:lnTo>
                    <a:lnTo>
                      <a:pt x="19197" y="6211"/>
                    </a:lnTo>
                    <a:lnTo>
                      <a:pt x="19272" y="6173"/>
                    </a:lnTo>
                    <a:lnTo>
                      <a:pt x="19347" y="6098"/>
                    </a:lnTo>
                    <a:lnTo>
                      <a:pt x="19422" y="6004"/>
                    </a:lnTo>
                    <a:lnTo>
                      <a:pt x="19479" y="5872"/>
                    </a:lnTo>
                    <a:lnTo>
                      <a:pt x="19516" y="5721"/>
                    </a:lnTo>
                    <a:lnTo>
                      <a:pt x="19611" y="5364"/>
                    </a:lnTo>
                    <a:lnTo>
                      <a:pt x="19648" y="4931"/>
                    </a:lnTo>
                    <a:lnTo>
                      <a:pt x="19686" y="4461"/>
                    </a:lnTo>
                    <a:lnTo>
                      <a:pt x="19705" y="3952"/>
                    </a:lnTo>
                    <a:lnTo>
                      <a:pt x="19705" y="3425"/>
                    </a:lnTo>
                    <a:lnTo>
                      <a:pt x="19667" y="2390"/>
                    </a:lnTo>
                    <a:lnTo>
                      <a:pt x="19592" y="1487"/>
                    </a:lnTo>
                    <a:lnTo>
                      <a:pt x="19516" y="603"/>
                    </a:lnTo>
                    <a:lnTo>
                      <a:pt x="18707" y="546"/>
                    </a:lnTo>
                    <a:lnTo>
                      <a:pt x="16599" y="396"/>
                    </a:lnTo>
                    <a:lnTo>
                      <a:pt x="13588" y="226"/>
                    </a:lnTo>
                    <a:lnTo>
                      <a:pt x="11876" y="132"/>
                    </a:lnTo>
                    <a:lnTo>
                      <a:pt x="10107" y="76"/>
                    </a:lnTo>
                    <a:lnTo>
                      <a:pt x="8338" y="19"/>
                    </a:lnTo>
                    <a:lnTo>
                      <a:pt x="66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>
                <a:extLst>
                  <a:ext uri="{FF2B5EF4-FFF2-40B4-BE49-F238E27FC236}">
                    <a16:creationId xmlns:a16="http://schemas.microsoft.com/office/drawing/2014/main" id="{AB0B0B63-4113-7ABA-C62F-B43333B531D0}"/>
                  </a:ext>
                </a:extLst>
              </p:cNvPr>
              <p:cNvSpPr/>
              <p:nvPr/>
            </p:nvSpPr>
            <p:spPr>
              <a:xfrm>
                <a:off x="7904897" y="1869571"/>
                <a:ext cx="128432" cy="255255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5873" extrusionOk="0">
                    <a:moveTo>
                      <a:pt x="1449" y="1"/>
                    </a:moveTo>
                    <a:lnTo>
                      <a:pt x="1411" y="20"/>
                    </a:lnTo>
                    <a:lnTo>
                      <a:pt x="1393" y="95"/>
                    </a:lnTo>
                    <a:lnTo>
                      <a:pt x="1393" y="208"/>
                    </a:lnTo>
                    <a:lnTo>
                      <a:pt x="1487" y="754"/>
                    </a:lnTo>
                    <a:lnTo>
                      <a:pt x="1581" y="1262"/>
                    </a:lnTo>
                    <a:lnTo>
                      <a:pt x="1694" y="1807"/>
                    </a:lnTo>
                    <a:lnTo>
                      <a:pt x="1600" y="1582"/>
                    </a:lnTo>
                    <a:lnTo>
                      <a:pt x="1336" y="1111"/>
                    </a:lnTo>
                    <a:lnTo>
                      <a:pt x="1186" y="848"/>
                    </a:lnTo>
                    <a:lnTo>
                      <a:pt x="1035" y="641"/>
                    </a:lnTo>
                    <a:lnTo>
                      <a:pt x="979" y="565"/>
                    </a:lnTo>
                    <a:lnTo>
                      <a:pt x="922" y="509"/>
                    </a:lnTo>
                    <a:lnTo>
                      <a:pt x="866" y="490"/>
                    </a:lnTo>
                    <a:lnTo>
                      <a:pt x="809" y="490"/>
                    </a:lnTo>
                    <a:lnTo>
                      <a:pt x="790" y="528"/>
                    </a:lnTo>
                    <a:lnTo>
                      <a:pt x="753" y="603"/>
                    </a:lnTo>
                    <a:lnTo>
                      <a:pt x="734" y="829"/>
                    </a:lnTo>
                    <a:lnTo>
                      <a:pt x="734" y="1130"/>
                    </a:lnTo>
                    <a:lnTo>
                      <a:pt x="753" y="1450"/>
                    </a:lnTo>
                    <a:lnTo>
                      <a:pt x="790" y="2052"/>
                    </a:lnTo>
                    <a:lnTo>
                      <a:pt x="828" y="2315"/>
                    </a:lnTo>
                    <a:lnTo>
                      <a:pt x="772" y="2090"/>
                    </a:lnTo>
                    <a:lnTo>
                      <a:pt x="696" y="1845"/>
                    </a:lnTo>
                    <a:lnTo>
                      <a:pt x="621" y="1600"/>
                    </a:lnTo>
                    <a:lnTo>
                      <a:pt x="508" y="1375"/>
                    </a:lnTo>
                    <a:lnTo>
                      <a:pt x="452" y="1280"/>
                    </a:lnTo>
                    <a:lnTo>
                      <a:pt x="395" y="1205"/>
                    </a:lnTo>
                    <a:lnTo>
                      <a:pt x="320" y="1149"/>
                    </a:lnTo>
                    <a:lnTo>
                      <a:pt x="245" y="1130"/>
                    </a:lnTo>
                    <a:lnTo>
                      <a:pt x="169" y="1149"/>
                    </a:lnTo>
                    <a:lnTo>
                      <a:pt x="94" y="1205"/>
                    </a:lnTo>
                    <a:lnTo>
                      <a:pt x="38" y="1299"/>
                    </a:lnTo>
                    <a:lnTo>
                      <a:pt x="0" y="1412"/>
                    </a:lnTo>
                    <a:lnTo>
                      <a:pt x="0" y="1525"/>
                    </a:lnTo>
                    <a:lnTo>
                      <a:pt x="19" y="1676"/>
                    </a:lnTo>
                    <a:lnTo>
                      <a:pt x="56" y="1826"/>
                    </a:lnTo>
                    <a:lnTo>
                      <a:pt x="113" y="1996"/>
                    </a:lnTo>
                    <a:lnTo>
                      <a:pt x="263" y="2410"/>
                    </a:lnTo>
                    <a:lnTo>
                      <a:pt x="452" y="2899"/>
                    </a:lnTo>
                    <a:lnTo>
                      <a:pt x="527" y="3181"/>
                    </a:lnTo>
                    <a:lnTo>
                      <a:pt x="621" y="3482"/>
                    </a:lnTo>
                    <a:lnTo>
                      <a:pt x="677" y="3802"/>
                    </a:lnTo>
                    <a:lnTo>
                      <a:pt x="753" y="4160"/>
                    </a:lnTo>
                    <a:lnTo>
                      <a:pt x="790" y="4517"/>
                    </a:lnTo>
                    <a:lnTo>
                      <a:pt x="828" y="4912"/>
                    </a:lnTo>
                    <a:lnTo>
                      <a:pt x="847" y="5195"/>
                    </a:lnTo>
                    <a:lnTo>
                      <a:pt x="922" y="5421"/>
                    </a:lnTo>
                    <a:lnTo>
                      <a:pt x="960" y="5515"/>
                    </a:lnTo>
                    <a:lnTo>
                      <a:pt x="1016" y="5590"/>
                    </a:lnTo>
                    <a:lnTo>
                      <a:pt x="1073" y="5665"/>
                    </a:lnTo>
                    <a:lnTo>
                      <a:pt x="1129" y="5741"/>
                    </a:lnTo>
                    <a:lnTo>
                      <a:pt x="1204" y="5778"/>
                    </a:lnTo>
                    <a:lnTo>
                      <a:pt x="1280" y="5816"/>
                    </a:lnTo>
                    <a:lnTo>
                      <a:pt x="1355" y="5853"/>
                    </a:lnTo>
                    <a:lnTo>
                      <a:pt x="1430" y="5872"/>
                    </a:lnTo>
                    <a:lnTo>
                      <a:pt x="1600" y="5872"/>
                    </a:lnTo>
                    <a:lnTo>
                      <a:pt x="1788" y="5816"/>
                    </a:lnTo>
                    <a:lnTo>
                      <a:pt x="1957" y="5741"/>
                    </a:lnTo>
                    <a:lnTo>
                      <a:pt x="2145" y="5609"/>
                    </a:lnTo>
                    <a:lnTo>
                      <a:pt x="2315" y="5458"/>
                    </a:lnTo>
                    <a:lnTo>
                      <a:pt x="2484" y="5251"/>
                    </a:lnTo>
                    <a:lnTo>
                      <a:pt x="2635" y="5007"/>
                    </a:lnTo>
                    <a:lnTo>
                      <a:pt x="2766" y="4724"/>
                    </a:lnTo>
                    <a:lnTo>
                      <a:pt x="2861" y="4404"/>
                    </a:lnTo>
                    <a:lnTo>
                      <a:pt x="2955" y="4047"/>
                    </a:lnTo>
                    <a:lnTo>
                      <a:pt x="2955" y="3783"/>
                    </a:lnTo>
                    <a:lnTo>
                      <a:pt x="2936" y="3162"/>
                    </a:lnTo>
                    <a:lnTo>
                      <a:pt x="2898" y="2485"/>
                    </a:lnTo>
                    <a:lnTo>
                      <a:pt x="2861" y="2203"/>
                    </a:lnTo>
                    <a:lnTo>
                      <a:pt x="2804" y="2014"/>
                    </a:lnTo>
                    <a:lnTo>
                      <a:pt x="2597" y="1544"/>
                    </a:lnTo>
                    <a:lnTo>
                      <a:pt x="2371" y="1092"/>
                    </a:lnTo>
                    <a:lnTo>
                      <a:pt x="2127" y="697"/>
                    </a:lnTo>
                    <a:lnTo>
                      <a:pt x="1882" y="377"/>
                    </a:lnTo>
                    <a:lnTo>
                      <a:pt x="1675" y="132"/>
                    </a:lnTo>
                    <a:lnTo>
                      <a:pt x="1600" y="57"/>
                    </a:lnTo>
                    <a:lnTo>
                      <a:pt x="1524" y="20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8">
                <a:extLst>
                  <a:ext uri="{FF2B5EF4-FFF2-40B4-BE49-F238E27FC236}">
                    <a16:creationId xmlns:a16="http://schemas.microsoft.com/office/drawing/2014/main" id="{B3C7AC11-D23F-6E54-DFF7-7EB2C036E5C5}"/>
                  </a:ext>
                </a:extLst>
              </p:cNvPr>
              <p:cNvSpPr/>
              <p:nvPr/>
            </p:nvSpPr>
            <p:spPr>
              <a:xfrm>
                <a:off x="6695192" y="1548128"/>
                <a:ext cx="176719" cy="130127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2994" extrusionOk="0">
                    <a:moveTo>
                      <a:pt x="3821" y="1"/>
                    </a:moveTo>
                    <a:lnTo>
                      <a:pt x="3388" y="396"/>
                    </a:lnTo>
                    <a:lnTo>
                      <a:pt x="3143" y="584"/>
                    </a:lnTo>
                    <a:lnTo>
                      <a:pt x="2899" y="754"/>
                    </a:lnTo>
                    <a:lnTo>
                      <a:pt x="2654" y="904"/>
                    </a:lnTo>
                    <a:lnTo>
                      <a:pt x="2409" y="1017"/>
                    </a:lnTo>
                    <a:lnTo>
                      <a:pt x="2184" y="1092"/>
                    </a:lnTo>
                    <a:lnTo>
                      <a:pt x="2089" y="1111"/>
                    </a:lnTo>
                    <a:lnTo>
                      <a:pt x="1976" y="1111"/>
                    </a:lnTo>
                    <a:lnTo>
                      <a:pt x="1845" y="1092"/>
                    </a:lnTo>
                    <a:lnTo>
                      <a:pt x="1694" y="1074"/>
                    </a:lnTo>
                    <a:lnTo>
                      <a:pt x="1412" y="979"/>
                    </a:lnTo>
                    <a:lnTo>
                      <a:pt x="1130" y="867"/>
                    </a:lnTo>
                    <a:lnTo>
                      <a:pt x="866" y="716"/>
                    </a:lnTo>
                    <a:lnTo>
                      <a:pt x="603" y="547"/>
                    </a:lnTo>
                    <a:lnTo>
                      <a:pt x="377" y="377"/>
                    </a:lnTo>
                    <a:lnTo>
                      <a:pt x="0" y="57"/>
                    </a:lnTo>
                    <a:lnTo>
                      <a:pt x="76" y="565"/>
                    </a:lnTo>
                    <a:lnTo>
                      <a:pt x="151" y="1074"/>
                    </a:lnTo>
                    <a:lnTo>
                      <a:pt x="207" y="1582"/>
                    </a:lnTo>
                    <a:lnTo>
                      <a:pt x="245" y="2052"/>
                    </a:lnTo>
                    <a:lnTo>
                      <a:pt x="452" y="2222"/>
                    </a:lnTo>
                    <a:lnTo>
                      <a:pt x="678" y="2391"/>
                    </a:lnTo>
                    <a:lnTo>
                      <a:pt x="941" y="2541"/>
                    </a:lnTo>
                    <a:lnTo>
                      <a:pt x="1224" y="2692"/>
                    </a:lnTo>
                    <a:lnTo>
                      <a:pt x="1525" y="2805"/>
                    </a:lnTo>
                    <a:lnTo>
                      <a:pt x="1845" y="2918"/>
                    </a:lnTo>
                    <a:lnTo>
                      <a:pt x="2184" y="2974"/>
                    </a:lnTo>
                    <a:lnTo>
                      <a:pt x="2353" y="2993"/>
                    </a:lnTo>
                    <a:lnTo>
                      <a:pt x="2522" y="2993"/>
                    </a:lnTo>
                    <a:lnTo>
                      <a:pt x="2673" y="2974"/>
                    </a:lnTo>
                    <a:lnTo>
                      <a:pt x="2823" y="2918"/>
                    </a:lnTo>
                    <a:lnTo>
                      <a:pt x="3012" y="2824"/>
                    </a:lnTo>
                    <a:lnTo>
                      <a:pt x="3219" y="2711"/>
                    </a:lnTo>
                    <a:lnTo>
                      <a:pt x="3651" y="2447"/>
                    </a:lnTo>
                    <a:lnTo>
                      <a:pt x="4065" y="2127"/>
                    </a:lnTo>
                    <a:lnTo>
                      <a:pt x="3990" y="1826"/>
                    </a:lnTo>
                    <a:lnTo>
                      <a:pt x="3915" y="1525"/>
                    </a:lnTo>
                    <a:lnTo>
                      <a:pt x="3877" y="1224"/>
                    </a:lnTo>
                    <a:lnTo>
                      <a:pt x="3840" y="942"/>
                    </a:lnTo>
                    <a:lnTo>
                      <a:pt x="3821" y="678"/>
                    </a:lnTo>
                    <a:lnTo>
                      <a:pt x="3821" y="434"/>
                    </a:lnTo>
                    <a:lnTo>
                      <a:pt x="382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8">
                <a:extLst>
                  <a:ext uri="{FF2B5EF4-FFF2-40B4-BE49-F238E27FC236}">
                    <a16:creationId xmlns:a16="http://schemas.microsoft.com/office/drawing/2014/main" id="{12718CB9-0AD5-3A79-EEDC-DF3DE4790C6E}"/>
                  </a:ext>
                </a:extLst>
              </p:cNvPr>
              <p:cNvSpPr/>
              <p:nvPr/>
            </p:nvSpPr>
            <p:spPr>
              <a:xfrm>
                <a:off x="7221118" y="1589026"/>
                <a:ext cx="786063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8086" h="3652" extrusionOk="0">
                    <a:moveTo>
                      <a:pt x="3482" y="1"/>
                    </a:moveTo>
                    <a:lnTo>
                      <a:pt x="2334" y="38"/>
                    </a:lnTo>
                    <a:lnTo>
                      <a:pt x="1430" y="95"/>
                    </a:lnTo>
                    <a:lnTo>
                      <a:pt x="1073" y="133"/>
                    </a:lnTo>
                    <a:lnTo>
                      <a:pt x="791" y="170"/>
                    </a:lnTo>
                    <a:lnTo>
                      <a:pt x="602" y="227"/>
                    </a:lnTo>
                    <a:lnTo>
                      <a:pt x="527" y="246"/>
                    </a:lnTo>
                    <a:lnTo>
                      <a:pt x="489" y="283"/>
                    </a:lnTo>
                    <a:lnTo>
                      <a:pt x="377" y="415"/>
                    </a:lnTo>
                    <a:lnTo>
                      <a:pt x="282" y="584"/>
                    </a:lnTo>
                    <a:lnTo>
                      <a:pt x="188" y="772"/>
                    </a:lnTo>
                    <a:lnTo>
                      <a:pt x="132" y="998"/>
                    </a:lnTo>
                    <a:lnTo>
                      <a:pt x="75" y="1224"/>
                    </a:lnTo>
                    <a:lnTo>
                      <a:pt x="38" y="1450"/>
                    </a:lnTo>
                    <a:lnTo>
                      <a:pt x="19" y="1695"/>
                    </a:lnTo>
                    <a:lnTo>
                      <a:pt x="0" y="1939"/>
                    </a:lnTo>
                    <a:lnTo>
                      <a:pt x="19" y="2184"/>
                    </a:lnTo>
                    <a:lnTo>
                      <a:pt x="38" y="2410"/>
                    </a:lnTo>
                    <a:lnTo>
                      <a:pt x="75" y="2617"/>
                    </a:lnTo>
                    <a:lnTo>
                      <a:pt x="132" y="2824"/>
                    </a:lnTo>
                    <a:lnTo>
                      <a:pt x="188" y="2993"/>
                    </a:lnTo>
                    <a:lnTo>
                      <a:pt x="282" y="3125"/>
                    </a:lnTo>
                    <a:lnTo>
                      <a:pt x="377" y="3238"/>
                    </a:lnTo>
                    <a:lnTo>
                      <a:pt x="489" y="3294"/>
                    </a:lnTo>
                    <a:lnTo>
                      <a:pt x="602" y="3313"/>
                    </a:lnTo>
                    <a:lnTo>
                      <a:pt x="791" y="3332"/>
                    </a:lnTo>
                    <a:lnTo>
                      <a:pt x="1412" y="3369"/>
                    </a:lnTo>
                    <a:lnTo>
                      <a:pt x="2315" y="3407"/>
                    </a:lnTo>
                    <a:lnTo>
                      <a:pt x="3444" y="3445"/>
                    </a:lnTo>
                    <a:lnTo>
                      <a:pt x="6211" y="3501"/>
                    </a:lnTo>
                    <a:lnTo>
                      <a:pt x="9353" y="3558"/>
                    </a:lnTo>
                    <a:lnTo>
                      <a:pt x="15150" y="3614"/>
                    </a:lnTo>
                    <a:lnTo>
                      <a:pt x="17860" y="3652"/>
                    </a:lnTo>
                    <a:lnTo>
                      <a:pt x="17878" y="3652"/>
                    </a:lnTo>
                    <a:lnTo>
                      <a:pt x="17897" y="3614"/>
                    </a:lnTo>
                    <a:lnTo>
                      <a:pt x="17935" y="3520"/>
                    </a:lnTo>
                    <a:lnTo>
                      <a:pt x="17972" y="3351"/>
                    </a:lnTo>
                    <a:lnTo>
                      <a:pt x="17991" y="3144"/>
                    </a:lnTo>
                    <a:lnTo>
                      <a:pt x="18048" y="2598"/>
                    </a:lnTo>
                    <a:lnTo>
                      <a:pt x="18085" y="1977"/>
                    </a:lnTo>
                    <a:lnTo>
                      <a:pt x="18085" y="1356"/>
                    </a:lnTo>
                    <a:lnTo>
                      <a:pt x="18067" y="1074"/>
                    </a:lnTo>
                    <a:lnTo>
                      <a:pt x="18048" y="810"/>
                    </a:lnTo>
                    <a:lnTo>
                      <a:pt x="18029" y="603"/>
                    </a:lnTo>
                    <a:lnTo>
                      <a:pt x="17972" y="434"/>
                    </a:lnTo>
                    <a:lnTo>
                      <a:pt x="17935" y="321"/>
                    </a:lnTo>
                    <a:lnTo>
                      <a:pt x="17897" y="283"/>
                    </a:lnTo>
                    <a:lnTo>
                      <a:pt x="17860" y="283"/>
                    </a:lnTo>
                    <a:lnTo>
                      <a:pt x="15244" y="189"/>
                    </a:lnTo>
                    <a:lnTo>
                      <a:pt x="12534" y="114"/>
                    </a:lnTo>
                    <a:lnTo>
                      <a:pt x="9429" y="38"/>
                    </a:lnTo>
                    <a:lnTo>
                      <a:pt x="6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8">
                <a:extLst>
                  <a:ext uri="{FF2B5EF4-FFF2-40B4-BE49-F238E27FC236}">
                    <a16:creationId xmlns:a16="http://schemas.microsoft.com/office/drawing/2014/main" id="{63AF1F43-EB03-4474-7713-833C36602827}"/>
                  </a:ext>
                </a:extLst>
              </p:cNvPr>
              <p:cNvSpPr/>
              <p:nvPr/>
            </p:nvSpPr>
            <p:spPr>
              <a:xfrm>
                <a:off x="7113160" y="1828673"/>
                <a:ext cx="764766" cy="143209"/>
              </a:xfrm>
              <a:custGeom>
                <a:avLst/>
                <a:gdLst/>
                <a:ahLst/>
                <a:cxnLst/>
                <a:rect l="l" t="t" r="r" b="b"/>
                <a:pathLst>
                  <a:path w="17596" h="3295" extrusionOk="0">
                    <a:moveTo>
                      <a:pt x="4667" y="1"/>
                    </a:moveTo>
                    <a:lnTo>
                      <a:pt x="3369" y="20"/>
                    </a:lnTo>
                    <a:lnTo>
                      <a:pt x="2258" y="38"/>
                    </a:lnTo>
                    <a:lnTo>
                      <a:pt x="1374" y="95"/>
                    </a:lnTo>
                    <a:lnTo>
                      <a:pt x="1035" y="133"/>
                    </a:lnTo>
                    <a:lnTo>
                      <a:pt x="753" y="170"/>
                    </a:lnTo>
                    <a:lnTo>
                      <a:pt x="565" y="208"/>
                    </a:lnTo>
                    <a:lnTo>
                      <a:pt x="508" y="227"/>
                    </a:lnTo>
                    <a:lnTo>
                      <a:pt x="471" y="264"/>
                    </a:lnTo>
                    <a:lnTo>
                      <a:pt x="358" y="377"/>
                    </a:lnTo>
                    <a:lnTo>
                      <a:pt x="264" y="528"/>
                    </a:lnTo>
                    <a:lnTo>
                      <a:pt x="188" y="716"/>
                    </a:lnTo>
                    <a:lnTo>
                      <a:pt x="113" y="904"/>
                    </a:lnTo>
                    <a:lnTo>
                      <a:pt x="57" y="1111"/>
                    </a:lnTo>
                    <a:lnTo>
                      <a:pt x="19" y="1318"/>
                    </a:lnTo>
                    <a:lnTo>
                      <a:pt x="0" y="1525"/>
                    </a:lnTo>
                    <a:lnTo>
                      <a:pt x="0" y="1751"/>
                    </a:lnTo>
                    <a:lnTo>
                      <a:pt x="0" y="1958"/>
                    </a:lnTo>
                    <a:lnTo>
                      <a:pt x="19" y="2165"/>
                    </a:lnTo>
                    <a:lnTo>
                      <a:pt x="57" y="2353"/>
                    </a:lnTo>
                    <a:lnTo>
                      <a:pt x="113" y="2541"/>
                    </a:lnTo>
                    <a:lnTo>
                      <a:pt x="188" y="2692"/>
                    </a:lnTo>
                    <a:lnTo>
                      <a:pt x="264" y="2805"/>
                    </a:lnTo>
                    <a:lnTo>
                      <a:pt x="358" y="2899"/>
                    </a:lnTo>
                    <a:lnTo>
                      <a:pt x="471" y="2955"/>
                    </a:lnTo>
                    <a:lnTo>
                      <a:pt x="565" y="2974"/>
                    </a:lnTo>
                    <a:lnTo>
                      <a:pt x="753" y="2993"/>
                    </a:lnTo>
                    <a:lnTo>
                      <a:pt x="1374" y="3031"/>
                    </a:lnTo>
                    <a:lnTo>
                      <a:pt x="3350" y="3106"/>
                    </a:lnTo>
                    <a:lnTo>
                      <a:pt x="6041" y="3144"/>
                    </a:lnTo>
                    <a:lnTo>
                      <a:pt x="9090" y="3200"/>
                    </a:lnTo>
                    <a:lnTo>
                      <a:pt x="14754" y="3256"/>
                    </a:lnTo>
                    <a:lnTo>
                      <a:pt x="17389" y="3294"/>
                    </a:lnTo>
                    <a:lnTo>
                      <a:pt x="17408" y="3275"/>
                    </a:lnTo>
                    <a:lnTo>
                      <a:pt x="17427" y="3256"/>
                    </a:lnTo>
                    <a:lnTo>
                      <a:pt x="17445" y="3162"/>
                    </a:lnTo>
                    <a:lnTo>
                      <a:pt x="17521" y="2824"/>
                    </a:lnTo>
                    <a:lnTo>
                      <a:pt x="17558" y="2334"/>
                    </a:lnTo>
                    <a:lnTo>
                      <a:pt x="17596" y="1789"/>
                    </a:lnTo>
                    <a:lnTo>
                      <a:pt x="17596" y="1224"/>
                    </a:lnTo>
                    <a:lnTo>
                      <a:pt x="17558" y="735"/>
                    </a:lnTo>
                    <a:lnTo>
                      <a:pt x="17540" y="547"/>
                    </a:lnTo>
                    <a:lnTo>
                      <a:pt x="17502" y="396"/>
                    </a:lnTo>
                    <a:lnTo>
                      <a:pt x="17445" y="302"/>
                    </a:lnTo>
                    <a:lnTo>
                      <a:pt x="17408" y="264"/>
                    </a:lnTo>
                    <a:lnTo>
                      <a:pt x="17389" y="264"/>
                    </a:lnTo>
                    <a:lnTo>
                      <a:pt x="14830" y="189"/>
                    </a:lnTo>
                    <a:lnTo>
                      <a:pt x="12195" y="114"/>
                    </a:lnTo>
                    <a:lnTo>
                      <a:pt x="9165" y="38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8">
                <a:extLst>
                  <a:ext uri="{FF2B5EF4-FFF2-40B4-BE49-F238E27FC236}">
                    <a16:creationId xmlns:a16="http://schemas.microsoft.com/office/drawing/2014/main" id="{44EAA95E-8C44-1BF5-7B86-5417705891EB}"/>
                  </a:ext>
                </a:extLst>
              </p:cNvPr>
              <p:cNvSpPr/>
              <p:nvPr/>
            </p:nvSpPr>
            <p:spPr>
              <a:xfrm>
                <a:off x="7823102" y="2030727"/>
                <a:ext cx="63021" cy="24047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533" extrusionOk="0">
                    <a:moveTo>
                      <a:pt x="866" y="0"/>
                    </a:moveTo>
                    <a:lnTo>
                      <a:pt x="678" y="19"/>
                    </a:lnTo>
                    <a:lnTo>
                      <a:pt x="339" y="57"/>
                    </a:lnTo>
                    <a:lnTo>
                      <a:pt x="188" y="75"/>
                    </a:lnTo>
                    <a:lnTo>
                      <a:pt x="0" y="5533"/>
                    </a:lnTo>
                    <a:lnTo>
                      <a:pt x="414" y="5533"/>
                    </a:lnTo>
                    <a:lnTo>
                      <a:pt x="790" y="5514"/>
                    </a:lnTo>
                    <a:lnTo>
                      <a:pt x="1299" y="5476"/>
                    </a:lnTo>
                    <a:lnTo>
                      <a:pt x="1317" y="5458"/>
                    </a:lnTo>
                    <a:lnTo>
                      <a:pt x="1336" y="5420"/>
                    </a:lnTo>
                    <a:lnTo>
                      <a:pt x="1355" y="5251"/>
                    </a:lnTo>
                    <a:lnTo>
                      <a:pt x="1412" y="4648"/>
                    </a:lnTo>
                    <a:lnTo>
                      <a:pt x="1430" y="3801"/>
                    </a:lnTo>
                    <a:lnTo>
                      <a:pt x="1449" y="2842"/>
                    </a:lnTo>
                    <a:lnTo>
                      <a:pt x="1449" y="1863"/>
                    </a:lnTo>
                    <a:lnTo>
                      <a:pt x="1412" y="997"/>
                    </a:lnTo>
                    <a:lnTo>
                      <a:pt x="1355" y="358"/>
                    </a:lnTo>
                    <a:lnTo>
                      <a:pt x="1336" y="169"/>
                    </a:lnTo>
                    <a:lnTo>
                      <a:pt x="1317" y="113"/>
                    </a:lnTo>
                    <a:lnTo>
                      <a:pt x="1299" y="75"/>
                    </a:lnTo>
                    <a:lnTo>
                      <a:pt x="1261" y="57"/>
                    </a:lnTo>
                    <a:lnTo>
                      <a:pt x="1186" y="38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8">
                <a:extLst>
                  <a:ext uri="{FF2B5EF4-FFF2-40B4-BE49-F238E27FC236}">
                    <a16:creationId xmlns:a16="http://schemas.microsoft.com/office/drawing/2014/main" id="{302AEE86-B0D3-A92D-6AA3-6B1BB6A4E3C5}"/>
                  </a:ext>
                </a:extLst>
              </p:cNvPr>
              <p:cNvSpPr/>
              <p:nvPr/>
            </p:nvSpPr>
            <p:spPr>
              <a:xfrm>
                <a:off x="7724923" y="2030727"/>
                <a:ext cx="62238" cy="240478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5533" extrusionOk="0">
                    <a:moveTo>
                      <a:pt x="848" y="0"/>
                    </a:moveTo>
                    <a:lnTo>
                      <a:pt x="659" y="19"/>
                    </a:lnTo>
                    <a:lnTo>
                      <a:pt x="321" y="57"/>
                    </a:lnTo>
                    <a:lnTo>
                      <a:pt x="189" y="75"/>
                    </a:lnTo>
                    <a:lnTo>
                      <a:pt x="1" y="5533"/>
                    </a:lnTo>
                    <a:lnTo>
                      <a:pt x="396" y="5533"/>
                    </a:lnTo>
                    <a:lnTo>
                      <a:pt x="772" y="5514"/>
                    </a:lnTo>
                    <a:lnTo>
                      <a:pt x="1280" y="5476"/>
                    </a:lnTo>
                    <a:lnTo>
                      <a:pt x="1299" y="5458"/>
                    </a:lnTo>
                    <a:lnTo>
                      <a:pt x="1318" y="5420"/>
                    </a:lnTo>
                    <a:lnTo>
                      <a:pt x="1356" y="5251"/>
                    </a:lnTo>
                    <a:lnTo>
                      <a:pt x="1393" y="4648"/>
                    </a:lnTo>
                    <a:lnTo>
                      <a:pt x="1431" y="3801"/>
                    </a:lnTo>
                    <a:lnTo>
                      <a:pt x="1431" y="2842"/>
                    </a:lnTo>
                    <a:lnTo>
                      <a:pt x="1431" y="1863"/>
                    </a:lnTo>
                    <a:lnTo>
                      <a:pt x="1393" y="997"/>
                    </a:lnTo>
                    <a:lnTo>
                      <a:pt x="1356" y="358"/>
                    </a:lnTo>
                    <a:lnTo>
                      <a:pt x="1318" y="169"/>
                    </a:lnTo>
                    <a:lnTo>
                      <a:pt x="1299" y="113"/>
                    </a:lnTo>
                    <a:lnTo>
                      <a:pt x="1280" y="75"/>
                    </a:lnTo>
                    <a:lnTo>
                      <a:pt x="1243" y="57"/>
                    </a:lnTo>
                    <a:lnTo>
                      <a:pt x="1186" y="38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8">
                <a:extLst>
                  <a:ext uri="{FF2B5EF4-FFF2-40B4-BE49-F238E27FC236}">
                    <a16:creationId xmlns:a16="http://schemas.microsoft.com/office/drawing/2014/main" id="{FD7EBAE9-C16B-7961-FB3C-C3B16E16E187}"/>
                  </a:ext>
                </a:extLst>
              </p:cNvPr>
              <p:cNvSpPr/>
              <p:nvPr/>
            </p:nvSpPr>
            <p:spPr>
              <a:xfrm>
                <a:off x="7293090" y="2003737"/>
                <a:ext cx="61369" cy="241304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552" extrusionOk="0">
                    <a:moveTo>
                      <a:pt x="772" y="0"/>
                    </a:moveTo>
                    <a:lnTo>
                      <a:pt x="584" y="19"/>
                    </a:lnTo>
                    <a:lnTo>
                      <a:pt x="264" y="57"/>
                    </a:lnTo>
                    <a:lnTo>
                      <a:pt x="113" y="94"/>
                    </a:lnTo>
                    <a:lnTo>
                      <a:pt x="0" y="5552"/>
                    </a:lnTo>
                    <a:lnTo>
                      <a:pt x="395" y="5533"/>
                    </a:lnTo>
                    <a:lnTo>
                      <a:pt x="772" y="5514"/>
                    </a:lnTo>
                    <a:lnTo>
                      <a:pt x="1280" y="5476"/>
                    </a:lnTo>
                    <a:lnTo>
                      <a:pt x="1299" y="5458"/>
                    </a:lnTo>
                    <a:lnTo>
                      <a:pt x="1318" y="5401"/>
                    </a:lnTo>
                    <a:lnTo>
                      <a:pt x="1355" y="5232"/>
                    </a:lnTo>
                    <a:lnTo>
                      <a:pt x="1393" y="4648"/>
                    </a:lnTo>
                    <a:lnTo>
                      <a:pt x="1412" y="3801"/>
                    </a:lnTo>
                    <a:lnTo>
                      <a:pt x="1412" y="2823"/>
                    </a:lnTo>
                    <a:lnTo>
                      <a:pt x="1374" y="1844"/>
                    </a:lnTo>
                    <a:lnTo>
                      <a:pt x="1336" y="979"/>
                    </a:lnTo>
                    <a:lnTo>
                      <a:pt x="1280" y="358"/>
                    </a:lnTo>
                    <a:lnTo>
                      <a:pt x="1261" y="169"/>
                    </a:lnTo>
                    <a:lnTo>
                      <a:pt x="1242" y="94"/>
                    </a:lnTo>
                    <a:lnTo>
                      <a:pt x="1224" y="75"/>
                    </a:lnTo>
                    <a:lnTo>
                      <a:pt x="1167" y="38"/>
                    </a:lnTo>
                    <a:lnTo>
                      <a:pt x="1111" y="19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8">
                <a:extLst>
                  <a:ext uri="{FF2B5EF4-FFF2-40B4-BE49-F238E27FC236}">
                    <a16:creationId xmlns:a16="http://schemas.microsoft.com/office/drawing/2014/main" id="{9FFA4494-CB9A-9237-6B61-0BBB2F2D48FB}"/>
                  </a:ext>
                </a:extLst>
              </p:cNvPr>
              <p:cNvSpPr/>
              <p:nvPr/>
            </p:nvSpPr>
            <p:spPr>
              <a:xfrm>
                <a:off x="7194129" y="2005345"/>
                <a:ext cx="61369" cy="240521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534" extrusionOk="0">
                    <a:moveTo>
                      <a:pt x="602" y="1"/>
                    </a:moveTo>
                    <a:lnTo>
                      <a:pt x="264" y="57"/>
                    </a:lnTo>
                    <a:lnTo>
                      <a:pt x="113" y="76"/>
                    </a:lnTo>
                    <a:lnTo>
                      <a:pt x="0" y="5533"/>
                    </a:lnTo>
                    <a:lnTo>
                      <a:pt x="414" y="5533"/>
                    </a:lnTo>
                    <a:lnTo>
                      <a:pt x="772" y="5496"/>
                    </a:lnTo>
                    <a:lnTo>
                      <a:pt x="1299" y="5458"/>
                    </a:lnTo>
                    <a:lnTo>
                      <a:pt x="1318" y="5439"/>
                    </a:lnTo>
                    <a:lnTo>
                      <a:pt x="1318" y="5402"/>
                    </a:lnTo>
                    <a:lnTo>
                      <a:pt x="1355" y="5232"/>
                    </a:lnTo>
                    <a:lnTo>
                      <a:pt x="1393" y="4630"/>
                    </a:lnTo>
                    <a:lnTo>
                      <a:pt x="1412" y="3783"/>
                    </a:lnTo>
                    <a:lnTo>
                      <a:pt x="1412" y="2824"/>
                    </a:lnTo>
                    <a:lnTo>
                      <a:pt x="1393" y="1845"/>
                    </a:lnTo>
                    <a:lnTo>
                      <a:pt x="1355" y="979"/>
                    </a:lnTo>
                    <a:lnTo>
                      <a:pt x="1299" y="339"/>
                    </a:lnTo>
                    <a:lnTo>
                      <a:pt x="1261" y="151"/>
                    </a:lnTo>
                    <a:lnTo>
                      <a:pt x="1242" y="95"/>
                    </a:lnTo>
                    <a:lnTo>
                      <a:pt x="1223" y="57"/>
                    </a:lnTo>
                    <a:lnTo>
                      <a:pt x="1186" y="38"/>
                    </a:lnTo>
                    <a:lnTo>
                      <a:pt x="1110" y="20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8">
                <a:extLst>
                  <a:ext uri="{FF2B5EF4-FFF2-40B4-BE49-F238E27FC236}">
                    <a16:creationId xmlns:a16="http://schemas.microsoft.com/office/drawing/2014/main" id="{150CA26E-2315-5CC7-7157-D862AF29462E}"/>
                  </a:ext>
                </a:extLst>
              </p:cNvPr>
              <p:cNvSpPr/>
              <p:nvPr/>
            </p:nvSpPr>
            <p:spPr>
              <a:xfrm>
                <a:off x="6490706" y="3935608"/>
                <a:ext cx="93314" cy="13951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321" extrusionOk="0">
                    <a:moveTo>
                      <a:pt x="95" y="0"/>
                    </a:moveTo>
                    <a:lnTo>
                      <a:pt x="1" y="132"/>
                    </a:lnTo>
                    <a:lnTo>
                      <a:pt x="76" y="170"/>
                    </a:lnTo>
                    <a:lnTo>
                      <a:pt x="151" y="226"/>
                    </a:lnTo>
                    <a:lnTo>
                      <a:pt x="339" y="283"/>
                    </a:lnTo>
                    <a:lnTo>
                      <a:pt x="565" y="320"/>
                    </a:lnTo>
                    <a:lnTo>
                      <a:pt x="1036" y="320"/>
                    </a:lnTo>
                    <a:lnTo>
                      <a:pt x="1262" y="301"/>
                    </a:lnTo>
                    <a:lnTo>
                      <a:pt x="1694" y="245"/>
                    </a:lnTo>
                    <a:lnTo>
                      <a:pt x="1996" y="170"/>
                    </a:lnTo>
                    <a:lnTo>
                      <a:pt x="2146" y="132"/>
                    </a:lnTo>
                    <a:lnTo>
                      <a:pt x="2108" y="0"/>
                    </a:lnTo>
                    <a:lnTo>
                      <a:pt x="1657" y="94"/>
                    </a:lnTo>
                    <a:lnTo>
                      <a:pt x="1374" y="132"/>
                    </a:lnTo>
                    <a:lnTo>
                      <a:pt x="1073" y="151"/>
                    </a:lnTo>
                    <a:lnTo>
                      <a:pt x="772" y="170"/>
                    </a:lnTo>
                    <a:lnTo>
                      <a:pt x="509" y="151"/>
                    </a:lnTo>
                    <a:lnTo>
                      <a:pt x="377" y="132"/>
                    </a:lnTo>
                    <a:lnTo>
                      <a:pt x="264" y="94"/>
                    </a:lnTo>
                    <a:lnTo>
                      <a:pt x="170" y="5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8">
                <a:extLst>
                  <a:ext uri="{FF2B5EF4-FFF2-40B4-BE49-F238E27FC236}">
                    <a16:creationId xmlns:a16="http://schemas.microsoft.com/office/drawing/2014/main" id="{2B97DF97-5BBF-DB21-2C44-E7C2692D7D0C}"/>
                  </a:ext>
                </a:extLst>
              </p:cNvPr>
              <p:cNvSpPr/>
              <p:nvPr/>
            </p:nvSpPr>
            <p:spPr>
              <a:xfrm>
                <a:off x="6484187" y="3971594"/>
                <a:ext cx="68714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02" extrusionOk="0">
                    <a:moveTo>
                      <a:pt x="1524" y="0"/>
                    </a:moveTo>
                    <a:lnTo>
                      <a:pt x="1355" y="57"/>
                    </a:lnTo>
                    <a:lnTo>
                      <a:pt x="1186" y="94"/>
                    </a:lnTo>
                    <a:lnTo>
                      <a:pt x="979" y="132"/>
                    </a:lnTo>
                    <a:lnTo>
                      <a:pt x="753" y="151"/>
                    </a:lnTo>
                    <a:lnTo>
                      <a:pt x="508" y="132"/>
                    </a:lnTo>
                    <a:lnTo>
                      <a:pt x="395" y="132"/>
                    </a:lnTo>
                    <a:lnTo>
                      <a:pt x="282" y="94"/>
                    </a:lnTo>
                    <a:lnTo>
                      <a:pt x="170" y="57"/>
                    </a:lnTo>
                    <a:lnTo>
                      <a:pt x="75" y="19"/>
                    </a:lnTo>
                    <a:lnTo>
                      <a:pt x="0" y="151"/>
                    </a:lnTo>
                    <a:lnTo>
                      <a:pt x="151" y="207"/>
                    </a:lnTo>
                    <a:lnTo>
                      <a:pt x="320" y="264"/>
                    </a:lnTo>
                    <a:lnTo>
                      <a:pt x="489" y="283"/>
                    </a:lnTo>
                    <a:lnTo>
                      <a:pt x="659" y="301"/>
                    </a:lnTo>
                    <a:lnTo>
                      <a:pt x="828" y="301"/>
                    </a:lnTo>
                    <a:lnTo>
                      <a:pt x="998" y="283"/>
                    </a:lnTo>
                    <a:lnTo>
                      <a:pt x="1280" y="226"/>
                    </a:lnTo>
                    <a:lnTo>
                      <a:pt x="1487" y="170"/>
                    </a:lnTo>
                    <a:lnTo>
                      <a:pt x="1581" y="151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8">
                <a:extLst>
                  <a:ext uri="{FF2B5EF4-FFF2-40B4-BE49-F238E27FC236}">
                    <a16:creationId xmlns:a16="http://schemas.microsoft.com/office/drawing/2014/main" id="{D9BE8A50-289D-B394-CAAA-9893CC761F26}"/>
                  </a:ext>
                </a:extLst>
              </p:cNvPr>
              <p:cNvSpPr/>
              <p:nvPr/>
            </p:nvSpPr>
            <p:spPr>
              <a:xfrm>
                <a:off x="6304213" y="3921700"/>
                <a:ext cx="93314" cy="14777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340" extrusionOk="0">
                    <a:moveTo>
                      <a:pt x="2109" y="0"/>
                    </a:moveTo>
                    <a:lnTo>
                      <a:pt x="1657" y="94"/>
                    </a:lnTo>
                    <a:lnTo>
                      <a:pt x="1375" y="132"/>
                    </a:lnTo>
                    <a:lnTo>
                      <a:pt x="1074" y="170"/>
                    </a:lnTo>
                    <a:lnTo>
                      <a:pt x="773" y="189"/>
                    </a:lnTo>
                    <a:lnTo>
                      <a:pt x="490" y="170"/>
                    </a:lnTo>
                    <a:lnTo>
                      <a:pt x="377" y="151"/>
                    </a:lnTo>
                    <a:lnTo>
                      <a:pt x="264" y="113"/>
                    </a:lnTo>
                    <a:lnTo>
                      <a:pt x="170" y="76"/>
                    </a:lnTo>
                    <a:lnTo>
                      <a:pt x="95" y="19"/>
                    </a:lnTo>
                    <a:lnTo>
                      <a:pt x="1" y="132"/>
                    </a:lnTo>
                    <a:lnTo>
                      <a:pt x="57" y="189"/>
                    </a:lnTo>
                    <a:lnTo>
                      <a:pt x="151" y="226"/>
                    </a:lnTo>
                    <a:lnTo>
                      <a:pt x="340" y="283"/>
                    </a:lnTo>
                    <a:lnTo>
                      <a:pt x="566" y="320"/>
                    </a:lnTo>
                    <a:lnTo>
                      <a:pt x="791" y="339"/>
                    </a:lnTo>
                    <a:lnTo>
                      <a:pt x="1036" y="320"/>
                    </a:lnTo>
                    <a:lnTo>
                      <a:pt x="1262" y="302"/>
                    </a:lnTo>
                    <a:lnTo>
                      <a:pt x="1676" y="245"/>
                    </a:lnTo>
                    <a:lnTo>
                      <a:pt x="1996" y="189"/>
                    </a:lnTo>
                    <a:lnTo>
                      <a:pt x="2146" y="151"/>
                    </a:ln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8">
                <a:extLst>
                  <a:ext uri="{FF2B5EF4-FFF2-40B4-BE49-F238E27FC236}">
                    <a16:creationId xmlns:a16="http://schemas.microsoft.com/office/drawing/2014/main" id="{1E0DF05F-D8C5-BDEC-7810-CEA349277014}"/>
                  </a:ext>
                </a:extLst>
              </p:cNvPr>
              <p:cNvSpPr/>
              <p:nvPr/>
            </p:nvSpPr>
            <p:spPr>
              <a:xfrm>
                <a:off x="6297694" y="3958512"/>
                <a:ext cx="68758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83" extrusionOk="0">
                    <a:moveTo>
                      <a:pt x="76" y="0"/>
                    </a:moveTo>
                    <a:lnTo>
                      <a:pt x="0" y="132"/>
                    </a:lnTo>
                    <a:lnTo>
                      <a:pt x="151" y="207"/>
                    </a:lnTo>
                    <a:lnTo>
                      <a:pt x="301" y="264"/>
                    </a:lnTo>
                    <a:lnTo>
                      <a:pt x="490" y="283"/>
                    </a:lnTo>
                    <a:lnTo>
                      <a:pt x="828" y="283"/>
                    </a:lnTo>
                    <a:lnTo>
                      <a:pt x="998" y="264"/>
                    </a:lnTo>
                    <a:lnTo>
                      <a:pt x="1280" y="226"/>
                    </a:lnTo>
                    <a:lnTo>
                      <a:pt x="1487" y="170"/>
                    </a:lnTo>
                    <a:lnTo>
                      <a:pt x="1581" y="132"/>
                    </a:lnTo>
                    <a:lnTo>
                      <a:pt x="1525" y="0"/>
                    </a:lnTo>
                    <a:lnTo>
                      <a:pt x="1355" y="38"/>
                    </a:lnTo>
                    <a:lnTo>
                      <a:pt x="1186" y="76"/>
                    </a:lnTo>
                    <a:lnTo>
                      <a:pt x="979" y="113"/>
                    </a:lnTo>
                    <a:lnTo>
                      <a:pt x="734" y="132"/>
                    </a:lnTo>
                    <a:lnTo>
                      <a:pt x="508" y="132"/>
                    </a:lnTo>
                    <a:lnTo>
                      <a:pt x="396" y="113"/>
                    </a:lnTo>
                    <a:lnTo>
                      <a:pt x="283" y="94"/>
                    </a:lnTo>
                    <a:lnTo>
                      <a:pt x="170" y="5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8">
                <a:extLst>
                  <a:ext uri="{FF2B5EF4-FFF2-40B4-BE49-F238E27FC236}">
                    <a16:creationId xmlns:a16="http://schemas.microsoft.com/office/drawing/2014/main" id="{ECC3DA67-CC67-BE38-8C0E-7E0A79341A67}"/>
                  </a:ext>
                </a:extLst>
              </p:cNvPr>
              <p:cNvSpPr/>
              <p:nvPr/>
            </p:nvSpPr>
            <p:spPr>
              <a:xfrm>
                <a:off x="7230115" y="1626664"/>
                <a:ext cx="778718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453" extrusionOk="0">
                    <a:moveTo>
                      <a:pt x="0" y="1"/>
                    </a:moveTo>
                    <a:lnTo>
                      <a:pt x="0" y="151"/>
                    </a:lnTo>
                    <a:lnTo>
                      <a:pt x="2183" y="170"/>
                    </a:lnTo>
                    <a:lnTo>
                      <a:pt x="7358" y="226"/>
                    </a:lnTo>
                    <a:lnTo>
                      <a:pt x="11423" y="245"/>
                    </a:lnTo>
                    <a:lnTo>
                      <a:pt x="12289" y="264"/>
                    </a:lnTo>
                    <a:lnTo>
                      <a:pt x="13287" y="283"/>
                    </a:lnTo>
                    <a:lnTo>
                      <a:pt x="15394" y="358"/>
                    </a:lnTo>
                    <a:lnTo>
                      <a:pt x="17897" y="452"/>
                    </a:lnTo>
                    <a:lnTo>
                      <a:pt x="17916" y="302"/>
                    </a:lnTo>
                    <a:lnTo>
                      <a:pt x="15413" y="208"/>
                    </a:lnTo>
                    <a:lnTo>
                      <a:pt x="13287" y="132"/>
                    </a:lnTo>
                    <a:lnTo>
                      <a:pt x="12289" y="113"/>
                    </a:lnTo>
                    <a:lnTo>
                      <a:pt x="11423" y="95"/>
                    </a:lnTo>
                    <a:lnTo>
                      <a:pt x="7358" y="76"/>
                    </a:lnTo>
                    <a:lnTo>
                      <a:pt x="2183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8">
                <a:extLst>
                  <a:ext uri="{FF2B5EF4-FFF2-40B4-BE49-F238E27FC236}">
                    <a16:creationId xmlns:a16="http://schemas.microsoft.com/office/drawing/2014/main" id="{F8721A43-9CC5-A66F-677F-0F1477599687}"/>
                  </a:ext>
                </a:extLst>
              </p:cNvPr>
              <p:cNvSpPr/>
              <p:nvPr/>
            </p:nvSpPr>
            <p:spPr>
              <a:xfrm>
                <a:off x="7234200" y="1673298"/>
                <a:ext cx="765635" cy="40942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942" extrusionOk="0">
                    <a:moveTo>
                      <a:pt x="19" y="0"/>
                    </a:moveTo>
                    <a:lnTo>
                      <a:pt x="0" y="151"/>
                    </a:lnTo>
                    <a:lnTo>
                      <a:pt x="4122" y="489"/>
                    </a:lnTo>
                    <a:lnTo>
                      <a:pt x="7302" y="753"/>
                    </a:lnTo>
                    <a:lnTo>
                      <a:pt x="9542" y="904"/>
                    </a:lnTo>
                    <a:lnTo>
                      <a:pt x="10407" y="941"/>
                    </a:lnTo>
                    <a:lnTo>
                      <a:pt x="13569" y="941"/>
                    </a:lnTo>
                    <a:lnTo>
                      <a:pt x="15507" y="904"/>
                    </a:lnTo>
                    <a:lnTo>
                      <a:pt x="17615" y="866"/>
                    </a:lnTo>
                    <a:lnTo>
                      <a:pt x="17596" y="715"/>
                    </a:lnTo>
                    <a:lnTo>
                      <a:pt x="16580" y="734"/>
                    </a:lnTo>
                    <a:lnTo>
                      <a:pt x="14228" y="772"/>
                    </a:lnTo>
                    <a:lnTo>
                      <a:pt x="11574" y="791"/>
                    </a:lnTo>
                    <a:lnTo>
                      <a:pt x="10426" y="791"/>
                    </a:lnTo>
                    <a:lnTo>
                      <a:pt x="9560" y="753"/>
                    </a:lnTo>
                    <a:lnTo>
                      <a:pt x="7302" y="602"/>
                    </a:lnTo>
                    <a:lnTo>
                      <a:pt x="4141" y="33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8">
                <a:extLst>
                  <a:ext uri="{FF2B5EF4-FFF2-40B4-BE49-F238E27FC236}">
                    <a16:creationId xmlns:a16="http://schemas.microsoft.com/office/drawing/2014/main" id="{A34CD25D-FD31-E1C8-6623-58E2A913B83B}"/>
                  </a:ext>
                </a:extLst>
              </p:cNvPr>
              <p:cNvSpPr/>
              <p:nvPr/>
            </p:nvSpPr>
            <p:spPr>
              <a:xfrm>
                <a:off x="7119679" y="1874482"/>
                <a:ext cx="759898" cy="23774"/>
              </a:xfrm>
              <a:custGeom>
                <a:avLst/>
                <a:gdLst/>
                <a:ahLst/>
                <a:cxnLst/>
                <a:rect l="l" t="t" r="r" b="b"/>
                <a:pathLst>
                  <a:path w="17484" h="547" extrusionOk="0">
                    <a:moveTo>
                      <a:pt x="1" y="1"/>
                    </a:moveTo>
                    <a:lnTo>
                      <a:pt x="1" y="151"/>
                    </a:lnTo>
                    <a:lnTo>
                      <a:pt x="1431" y="170"/>
                    </a:lnTo>
                    <a:lnTo>
                      <a:pt x="4592" y="245"/>
                    </a:lnTo>
                    <a:lnTo>
                      <a:pt x="6380" y="283"/>
                    </a:lnTo>
                    <a:lnTo>
                      <a:pt x="8055" y="339"/>
                    </a:lnTo>
                    <a:lnTo>
                      <a:pt x="9429" y="396"/>
                    </a:lnTo>
                    <a:lnTo>
                      <a:pt x="9956" y="433"/>
                    </a:lnTo>
                    <a:lnTo>
                      <a:pt x="10332" y="471"/>
                    </a:lnTo>
                    <a:lnTo>
                      <a:pt x="10822" y="509"/>
                    </a:lnTo>
                    <a:lnTo>
                      <a:pt x="11443" y="528"/>
                    </a:lnTo>
                    <a:lnTo>
                      <a:pt x="12139" y="546"/>
                    </a:lnTo>
                    <a:lnTo>
                      <a:pt x="14510" y="546"/>
                    </a:lnTo>
                    <a:lnTo>
                      <a:pt x="15978" y="509"/>
                    </a:lnTo>
                    <a:lnTo>
                      <a:pt x="17484" y="471"/>
                    </a:lnTo>
                    <a:lnTo>
                      <a:pt x="17484" y="321"/>
                    </a:lnTo>
                    <a:lnTo>
                      <a:pt x="16580" y="339"/>
                    </a:lnTo>
                    <a:lnTo>
                      <a:pt x="14510" y="396"/>
                    </a:lnTo>
                    <a:lnTo>
                      <a:pt x="12139" y="396"/>
                    </a:lnTo>
                    <a:lnTo>
                      <a:pt x="11123" y="377"/>
                    </a:lnTo>
                    <a:lnTo>
                      <a:pt x="10709" y="339"/>
                    </a:lnTo>
                    <a:lnTo>
                      <a:pt x="10351" y="321"/>
                    </a:lnTo>
                    <a:lnTo>
                      <a:pt x="9975" y="283"/>
                    </a:lnTo>
                    <a:lnTo>
                      <a:pt x="9448" y="245"/>
                    </a:lnTo>
                    <a:lnTo>
                      <a:pt x="8074" y="170"/>
                    </a:lnTo>
                    <a:lnTo>
                      <a:pt x="6399" y="132"/>
                    </a:lnTo>
                    <a:lnTo>
                      <a:pt x="4611" y="76"/>
                    </a:lnTo>
                    <a:lnTo>
                      <a:pt x="1431" y="1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8">
                <a:extLst>
                  <a:ext uri="{FF2B5EF4-FFF2-40B4-BE49-F238E27FC236}">
                    <a16:creationId xmlns:a16="http://schemas.microsoft.com/office/drawing/2014/main" id="{8B82C2D3-2D9E-EFA4-7CA5-4B0F488705DA}"/>
                  </a:ext>
                </a:extLst>
              </p:cNvPr>
              <p:cNvSpPr/>
              <p:nvPr/>
            </p:nvSpPr>
            <p:spPr>
              <a:xfrm>
                <a:off x="7117245" y="1916205"/>
                <a:ext cx="751684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17295" h="622" extrusionOk="0">
                    <a:moveTo>
                      <a:pt x="1092" y="0"/>
                    </a:moveTo>
                    <a:lnTo>
                      <a:pt x="0" y="19"/>
                    </a:lnTo>
                    <a:lnTo>
                      <a:pt x="0" y="170"/>
                    </a:lnTo>
                    <a:lnTo>
                      <a:pt x="1016" y="151"/>
                    </a:lnTo>
                    <a:lnTo>
                      <a:pt x="4554" y="151"/>
                    </a:lnTo>
                    <a:lnTo>
                      <a:pt x="5778" y="189"/>
                    </a:lnTo>
                    <a:lnTo>
                      <a:pt x="6794" y="245"/>
                    </a:lnTo>
                    <a:lnTo>
                      <a:pt x="7189" y="283"/>
                    </a:lnTo>
                    <a:lnTo>
                      <a:pt x="7490" y="320"/>
                    </a:lnTo>
                    <a:lnTo>
                      <a:pt x="7810" y="358"/>
                    </a:lnTo>
                    <a:lnTo>
                      <a:pt x="8262" y="396"/>
                    </a:lnTo>
                    <a:lnTo>
                      <a:pt x="9523" y="471"/>
                    </a:lnTo>
                    <a:lnTo>
                      <a:pt x="11066" y="527"/>
                    </a:lnTo>
                    <a:lnTo>
                      <a:pt x="12760" y="565"/>
                    </a:lnTo>
                    <a:lnTo>
                      <a:pt x="15789" y="621"/>
                    </a:lnTo>
                    <a:lnTo>
                      <a:pt x="17295" y="621"/>
                    </a:lnTo>
                    <a:lnTo>
                      <a:pt x="17295" y="471"/>
                    </a:lnTo>
                    <a:lnTo>
                      <a:pt x="15902" y="452"/>
                    </a:lnTo>
                    <a:lnTo>
                      <a:pt x="12854" y="414"/>
                    </a:lnTo>
                    <a:lnTo>
                      <a:pt x="11160" y="377"/>
                    </a:lnTo>
                    <a:lnTo>
                      <a:pt x="9579" y="320"/>
                    </a:lnTo>
                    <a:lnTo>
                      <a:pt x="8299" y="245"/>
                    </a:lnTo>
                    <a:lnTo>
                      <a:pt x="7829" y="207"/>
                    </a:lnTo>
                    <a:lnTo>
                      <a:pt x="7509" y="170"/>
                    </a:lnTo>
                    <a:lnTo>
                      <a:pt x="7208" y="132"/>
                    </a:lnTo>
                    <a:lnTo>
                      <a:pt x="6832" y="95"/>
                    </a:lnTo>
                    <a:lnTo>
                      <a:pt x="5815" y="38"/>
                    </a:lnTo>
                    <a:lnTo>
                      <a:pt x="4630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8">
                <a:extLst>
                  <a:ext uri="{FF2B5EF4-FFF2-40B4-BE49-F238E27FC236}">
                    <a16:creationId xmlns:a16="http://schemas.microsoft.com/office/drawing/2014/main" id="{30711B50-B011-39D0-3283-FE7387F60232}"/>
                  </a:ext>
                </a:extLst>
              </p:cNvPr>
              <p:cNvSpPr/>
              <p:nvPr/>
            </p:nvSpPr>
            <p:spPr>
              <a:xfrm>
                <a:off x="7292265" y="1621752"/>
                <a:ext cx="108830" cy="23887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5496" extrusionOk="0">
                    <a:moveTo>
                      <a:pt x="1205" y="1"/>
                    </a:moveTo>
                    <a:lnTo>
                      <a:pt x="377" y="19"/>
                    </a:lnTo>
                    <a:lnTo>
                      <a:pt x="0" y="38"/>
                    </a:lnTo>
                    <a:lnTo>
                      <a:pt x="207" y="5496"/>
                    </a:lnTo>
                    <a:lnTo>
                      <a:pt x="1337" y="3595"/>
                    </a:lnTo>
                    <a:lnTo>
                      <a:pt x="1487" y="3934"/>
                    </a:lnTo>
                    <a:lnTo>
                      <a:pt x="1826" y="4649"/>
                    </a:lnTo>
                    <a:lnTo>
                      <a:pt x="2014" y="5006"/>
                    </a:lnTo>
                    <a:lnTo>
                      <a:pt x="2165" y="5289"/>
                    </a:lnTo>
                    <a:lnTo>
                      <a:pt x="2240" y="5383"/>
                    </a:lnTo>
                    <a:lnTo>
                      <a:pt x="2296" y="5420"/>
                    </a:lnTo>
                    <a:lnTo>
                      <a:pt x="2315" y="5439"/>
                    </a:lnTo>
                    <a:lnTo>
                      <a:pt x="2334" y="5439"/>
                    </a:lnTo>
                    <a:lnTo>
                      <a:pt x="2353" y="5383"/>
                    </a:lnTo>
                    <a:lnTo>
                      <a:pt x="2372" y="5044"/>
                    </a:lnTo>
                    <a:lnTo>
                      <a:pt x="2390" y="4385"/>
                    </a:lnTo>
                    <a:lnTo>
                      <a:pt x="2447" y="2616"/>
                    </a:lnTo>
                    <a:lnTo>
                      <a:pt x="2503" y="132"/>
                    </a:lnTo>
                    <a:lnTo>
                      <a:pt x="2447" y="95"/>
                    </a:lnTo>
                    <a:lnTo>
                      <a:pt x="2353" y="76"/>
                    </a:lnTo>
                    <a:lnTo>
                      <a:pt x="2052" y="38"/>
                    </a:lnTo>
                    <a:lnTo>
                      <a:pt x="1638" y="19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8">
                <a:extLst>
                  <a:ext uri="{FF2B5EF4-FFF2-40B4-BE49-F238E27FC236}">
                    <a16:creationId xmlns:a16="http://schemas.microsoft.com/office/drawing/2014/main" id="{B7D4447E-02FF-A688-B5CF-758B9A1305D9}"/>
                  </a:ext>
                </a:extLst>
              </p:cNvPr>
              <p:cNvSpPr/>
              <p:nvPr/>
            </p:nvSpPr>
            <p:spPr>
              <a:xfrm>
                <a:off x="6228155" y="3719690"/>
                <a:ext cx="436842" cy="63021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450" extrusionOk="0">
                    <a:moveTo>
                      <a:pt x="9994" y="0"/>
                    </a:moveTo>
                    <a:lnTo>
                      <a:pt x="9937" y="19"/>
                    </a:lnTo>
                    <a:lnTo>
                      <a:pt x="9730" y="151"/>
                    </a:lnTo>
                    <a:lnTo>
                      <a:pt x="9542" y="264"/>
                    </a:lnTo>
                    <a:lnTo>
                      <a:pt x="9316" y="377"/>
                    </a:lnTo>
                    <a:lnTo>
                      <a:pt x="9109" y="471"/>
                    </a:lnTo>
                    <a:lnTo>
                      <a:pt x="8883" y="546"/>
                    </a:lnTo>
                    <a:lnTo>
                      <a:pt x="8658" y="621"/>
                    </a:lnTo>
                    <a:lnTo>
                      <a:pt x="8206" y="734"/>
                    </a:lnTo>
                    <a:lnTo>
                      <a:pt x="7735" y="809"/>
                    </a:lnTo>
                    <a:lnTo>
                      <a:pt x="7265" y="866"/>
                    </a:lnTo>
                    <a:lnTo>
                      <a:pt x="6813" y="885"/>
                    </a:lnTo>
                    <a:lnTo>
                      <a:pt x="6362" y="885"/>
                    </a:lnTo>
                    <a:lnTo>
                      <a:pt x="5948" y="866"/>
                    </a:lnTo>
                    <a:lnTo>
                      <a:pt x="5571" y="828"/>
                    </a:lnTo>
                    <a:lnTo>
                      <a:pt x="4913" y="753"/>
                    </a:lnTo>
                    <a:lnTo>
                      <a:pt x="4480" y="659"/>
                    </a:lnTo>
                    <a:lnTo>
                      <a:pt x="4310" y="640"/>
                    </a:lnTo>
                    <a:lnTo>
                      <a:pt x="4254" y="640"/>
                    </a:lnTo>
                    <a:lnTo>
                      <a:pt x="3877" y="828"/>
                    </a:lnTo>
                    <a:lnTo>
                      <a:pt x="3501" y="979"/>
                    </a:lnTo>
                    <a:lnTo>
                      <a:pt x="3144" y="1110"/>
                    </a:lnTo>
                    <a:lnTo>
                      <a:pt x="2767" y="1205"/>
                    </a:lnTo>
                    <a:lnTo>
                      <a:pt x="2410" y="1261"/>
                    </a:lnTo>
                    <a:lnTo>
                      <a:pt x="2071" y="1299"/>
                    </a:lnTo>
                    <a:lnTo>
                      <a:pt x="1751" y="1317"/>
                    </a:lnTo>
                    <a:lnTo>
                      <a:pt x="1431" y="1317"/>
                    </a:lnTo>
                    <a:lnTo>
                      <a:pt x="1149" y="1299"/>
                    </a:lnTo>
                    <a:lnTo>
                      <a:pt x="885" y="1280"/>
                    </a:lnTo>
                    <a:lnTo>
                      <a:pt x="471" y="1223"/>
                    </a:lnTo>
                    <a:lnTo>
                      <a:pt x="189" y="1148"/>
                    </a:lnTo>
                    <a:lnTo>
                      <a:pt x="76" y="1129"/>
                    </a:lnTo>
                    <a:lnTo>
                      <a:pt x="38" y="1129"/>
                    </a:lnTo>
                    <a:lnTo>
                      <a:pt x="1" y="1148"/>
                    </a:lnTo>
                    <a:lnTo>
                      <a:pt x="1" y="1167"/>
                    </a:lnTo>
                    <a:lnTo>
                      <a:pt x="1" y="1223"/>
                    </a:lnTo>
                    <a:lnTo>
                      <a:pt x="38" y="1261"/>
                    </a:lnTo>
                    <a:lnTo>
                      <a:pt x="170" y="1299"/>
                    </a:lnTo>
                    <a:lnTo>
                      <a:pt x="490" y="1355"/>
                    </a:lnTo>
                    <a:lnTo>
                      <a:pt x="961" y="1430"/>
                    </a:lnTo>
                    <a:lnTo>
                      <a:pt x="1262" y="1449"/>
                    </a:lnTo>
                    <a:lnTo>
                      <a:pt x="1883" y="1449"/>
                    </a:lnTo>
                    <a:lnTo>
                      <a:pt x="2203" y="1412"/>
                    </a:lnTo>
                    <a:lnTo>
                      <a:pt x="2541" y="1374"/>
                    </a:lnTo>
                    <a:lnTo>
                      <a:pt x="2880" y="1317"/>
                    </a:lnTo>
                    <a:lnTo>
                      <a:pt x="3238" y="1223"/>
                    </a:lnTo>
                    <a:lnTo>
                      <a:pt x="3595" y="1110"/>
                    </a:lnTo>
                    <a:lnTo>
                      <a:pt x="3934" y="960"/>
                    </a:lnTo>
                    <a:lnTo>
                      <a:pt x="4292" y="772"/>
                    </a:lnTo>
                    <a:lnTo>
                      <a:pt x="4536" y="828"/>
                    </a:lnTo>
                    <a:lnTo>
                      <a:pt x="4988" y="903"/>
                    </a:lnTo>
                    <a:lnTo>
                      <a:pt x="5609" y="979"/>
                    </a:lnTo>
                    <a:lnTo>
                      <a:pt x="5966" y="998"/>
                    </a:lnTo>
                    <a:lnTo>
                      <a:pt x="6343" y="1016"/>
                    </a:lnTo>
                    <a:lnTo>
                      <a:pt x="6757" y="1016"/>
                    </a:lnTo>
                    <a:lnTo>
                      <a:pt x="7208" y="998"/>
                    </a:lnTo>
                    <a:lnTo>
                      <a:pt x="7679" y="960"/>
                    </a:lnTo>
                    <a:lnTo>
                      <a:pt x="8168" y="885"/>
                    </a:lnTo>
                    <a:lnTo>
                      <a:pt x="8658" y="772"/>
                    </a:lnTo>
                    <a:lnTo>
                      <a:pt x="8883" y="696"/>
                    </a:lnTo>
                    <a:lnTo>
                      <a:pt x="9128" y="602"/>
                    </a:lnTo>
                    <a:lnTo>
                      <a:pt x="9354" y="508"/>
                    </a:lnTo>
                    <a:lnTo>
                      <a:pt x="9580" y="395"/>
                    </a:lnTo>
                    <a:lnTo>
                      <a:pt x="9806" y="264"/>
                    </a:lnTo>
                    <a:lnTo>
                      <a:pt x="10013" y="132"/>
                    </a:lnTo>
                    <a:lnTo>
                      <a:pt x="10050" y="94"/>
                    </a:lnTo>
                    <a:lnTo>
                      <a:pt x="10031" y="38"/>
                    </a:lnTo>
                    <a:lnTo>
                      <a:pt x="999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8">
                <a:extLst>
                  <a:ext uri="{FF2B5EF4-FFF2-40B4-BE49-F238E27FC236}">
                    <a16:creationId xmlns:a16="http://schemas.microsoft.com/office/drawing/2014/main" id="{8F0697B5-C460-9D77-4ED2-A4D9E206353D}"/>
                  </a:ext>
                </a:extLst>
              </p:cNvPr>
              <p:cNvSpPr/>
              <p:nvPr/>
            </p:nvSpPr>
            <p:spPr>
              <a:xfrm>
                <a:off x="6633042" y="2759448"/>
                <a:ext cx="512075" cy="1023281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3544" extrusionOk="0">
                    <a:moveTo>
                      <a:pt x="11706" y="1"/>
                    </a:moveTo>
                    <a:lnTo>
                      <a:pt x="9805" y="528"/>
                    </a:lnTo>
                    <a:lnTo>
                      <a:pt x="8224" y="942"/>
                    </a:lnTo>
                    <a:lnTo>
                      <a:pt x="7490" y="1111"/>
                    </a:lnTo>
                    <a:lnTo>
                      <a:pt x="6869" y="1243"/>
                    </a:lnTo>
                    <a:lnTo>
                      <a:pt x="6643" y="1299"/>
                    </a:lnTo>
                    <a:lnTo>
                      <a:pt x="6399" y="1356"/>
                    </a:lnTo>
                    <a:lnTo>
                      <a:pt x="6116" y="1450"/>
                    </a:lnTo>
                    <a:lnTo>
                      <a:pt x="5815" y="1563"/>
                    </a:lnTo>
                    <a:lnTo>
                      <a:pt x="5495" y="1732"/>
                    </a:lnTo>
                    <a:lnTo>
                      <a:pt x="5175" y="1958"/>
                    </a:lnTo>
                    <a:lnTo>
                      <a:pt x="5006" y="2090"/>
                    </a:lnTo>
                    <a:lnTo>
                      <a:pt x="4818" y="2240"/>
                    </a:lnTo>
                    <a:lnTo>
                      <a:pt x="4649" y="2410"/>
                    </a:lnTo>
                    <a:lnTo>
                      <a:pt x="4479" y="2598"/>
                    </a:lnTo>
                    <a:lnTo>
                      <a:pt x="4310" y="2805"/>
                    </a:lnTo>
                    <a:lnTo>
                      <a:pt x="4122" y="3031"/>
                    </a:lnTo>
                    <a:lnTo>
                      <a:pt x="3952" y="3275"/>
                    </a:lnTo>
                    <a:lnTo>
                      <a:pt x="3764" y="3557"/>
                    </a:lnTo>
                    <a:lnTo>
                      <a:pt x="3595" y="3859"/>
                    </a:lnTo>
                    <a:lnTo>
                      <a:pt x="3406" y="4197"/>
                    </a:lnTo>
                    <a:lnTo>
                      <a:pt x="3237" y="4555"/>
                    </a:lnTo>
                    <a:lnTo>
                      <a:pt x="3068" y="4931"/>
                    </a:lnTo>
                    <a:lnTo>
                      <a:pt x="2898" y="5345"/>
                    </a:lnTo>
                    <a:lnTo>
                      <a:pt x="2729" y="5797"/>
                    </a:lnTo>
                    <a:lnTo>
                      <a:pt x="2560" y="6267"/>
                    </a:lnTo>
                    <a:lnTo>
                      <a:pt x="2390" y="6794"/>
                    </a:lnTo>
                    <a:lnTo>
                      <a:pt x="2221" y="7340"/>
                    </a:lnTo>
                    <a:lnTo>
                      <a:pt x="2070" y="7923"/>
                    </a:lnTo>
                    <a:lnTo>
                      <a:pt x="1920" y="8545"/>
                    </a:lnTo>
                    <a:lnTo>
                      <a:pt x="1769" y="9203"/>
                    </a:lnTo>
                    <a:lnTo>
                      <a:pt x="1261" y="11687"/>
                    </a:lnTo>
                    <a:lnTo>
                      <a:pt x="1035" y="12835"/>
                    </a:lnTo>
                    <a:lnTo>
                      <a:pt x="828" y="13927"/>
                    </a:lnTo>
                    <a:lnTo>
                      <a:pt x="659" y="14943"/>
                    </a:lnTo>
                    <a:lnTo>
                      <a:pt x="508" y="15922"/>
                    </a:lnTo>
                    <a:lnTo>
                      <a:pt x="377" y="16844"/>
                    </a:lnTo>
                    <a:lnTo>
                      <a:pt x="264" y="17728"/>
                    </a:lnTo>
                    <a:lnTo>
                      <a:pt x="170" y="18556"/>
                    </a:lnTo>
                    <a:lnTo>
                      <a:pt x="94" y="19365"/>
                    </a:lnTo>
                    <a:lnTo>
                      <a:pt x="38" y="20118"/>
                    </a:lnTo>
                    <a:lnTo>
                      <a:pt x="19" y="20852"/>
                    </a:lnTo>
                    <a:lnTo>
                      <a:pt x="0" y="21548"/>
                    </a:lnTo>
                    <a:lnTo>
                      <a:pt x="0" y="22207"/>
                    </a:lnTo>
                    <a:lnTo>
                      <a:pt x="38" y="22866"/>
                    </a:lnTo>
                    <a:lnTo>
                      <a:pt x="76" y="23487"/>
                    </a:lnTo>
                    <a:lnTo>
                      <a:pt x="94" y="23524"/>
                    </a:lnTo>
                    <a:lnTo>
                      <a:pt x="151" y="23543"/>
                    </a:lnTo>
                    <a:lnTo>
                      <a:pt x="188" y="23524"/>
                    </a:lnTo>
                    <a:lnTo>
                      <a:pt x="207" y="23468"/>
                    </a:lnTo>
                    <a:lnTo>
                      <a:pt x="170" y="22847"/>
                    </a:lnTo>
                    <a:lnTo>
                      <a:pt x="151" y="22207"/>
                    </a:lnTo>
                    <a:lnTo>
                      <a:pt x="132" y="21530"/>
                    </a:lnTo>
                    <a:lnTo>
                      <a:pt x="151" y="20852"/>
                    </a:lnTo>
                    <a:lnTo>
                      <a:pt x="188" y="20118"/>
                    </a:lnTo>
                    <a:lnTo>
                      <a:pt x="226" y="19365"/>
                    </a:lnTo>
                    <a:lnTo>
                      <a:pt x="301" y="18575"/>
                    </a:lnTo>
                    <a:lnTo>
                      <a:pt x="395" y="17728"/>
                    </a:lnTo>
                    <a:lnTo>
                      <a:pt x="508" y="16862"/>
                    </a:lnTo>
                    <a:lnTo>
                      <a:pt x="640" y="15940"/>
                    </a:lnTo>
                    <a:lnTo>
                      <a:pt x="791" y="14962"/>
                    </a:lnTo>
                    <a:lnTo>
                      <a:pt x="979" y="13946"/>
                    </a:lnTo>
                    <a:lnTo>
                      <a:pt x="1167" y="12854"/>
                    </a:lnTo>
                    <a:lnTo>
                      <a:pt x="1393" y="11706"/>
                    </a:lnTo>
                    <a:lnTo>
                      <a:pt x="1901" y="9241"/>
                    </a:lnTo>
                    <a:lnTo>
                      <a:pt x="2052" y="8582"/>
                    </a:lnTo>
                    <a:lnTo>
                      <a:pt x="2202" y="7961"/>
                    </a:lnTo>
                    <a:lnTo>
                      <a:pt x="2353" y="7397"/>
                    </a:lnTo>
                    <a:lnTo>
                      <a:pt x="2522" y="6851"/>
                    </a:lnTo>
                    <a:lnTo>
                      <a:pt x="2673" y="6343"/>
                    </a:lnTo>
                    <a:lnTo>
                      <a:pt x="2842" y="5872"/>
                    </a:lnTo>
                    <a:lnTo>
                      <a:pt x="3011" y="5421"/>
                    </a:lnTo>
                    <a:lnTo>
                      <a:pt x="3181" y="5007"/>
                    </a:lnTo>
                    <a:lnTo>
                      <a:pt x="3350" y="4630"/>
                    </a:lnTo>
                    <a:lnTo>
                      <a:pt x="3519" y="4273"/>
                    </a:lnTo>
                    <a:lnTo>
                      <a:pt x="3689" y="3953"/>
                    </a:lnTo>
                    <a:lnTo>
                      <a:pt x="3877" y="3652"/>
                    </a:lnTo>
                    <a:lnTo>
                      <a:pt x="4046" y="3388"/>
                    </a:lnTo>
                    <a:lnTo>
                      <a:pt x="4216" y="3143"/>
                    </a:lnTo>
                    <a:lnTo>
                      <a:pt x="4385" y="2899"/>
                    </a:lnTo>
                    <a:lnTo>
                      <a:pt x="4554" y="2711"/>
                    </a:lnTo>
                    <a:lnTo>
                      <a:pt x="4724" y="2522"/>
                    </a:lnTo>
                    <a:lnTo>
                      <a:pt x="4893" y="2353"/>
                    </a:lnTo>
                    <a:lnTo>
                      <a:pt x="5063" y="2203"/>
                    </a:lnTo>
                    <a:lnTo>
                      <a:pt x="5232" y="2071"/>
                    </a:lnTo>
                    <a:lnTo>
                      <a:pt x="5552" y="1864"/>
                    </a:lnTo>
                    <a:lnTo>
                      <a:pt x="5872" y="1694"/>
                    </a:lnTo>
                    <a:lnTo>
                      <a:pt x="6154" y="1582"/>
                    </a:lnTo>
                    <a:lnTo>
                      <a:pt x="6436" y="1487"/>
                    </a:lnTo>
                    <a:lnTo>
                      <a:pt x="6681" y="1431"/>
                    </a:lnTo>
                    <a:lnTo>
                      <a:pt x="6907" y="1375"/>
                    </a:lnTo>
                    <a:lnTo>
                      <a:pt x="7509" y="1243"/>
                    </a:lnTo>
                    <a:lnTo>
                      <a:pt x="8243" y="1073"/>
                    </a:lnTo>
                    <a:lnTo>
                      <a:pt x="9843" y="659"/>
                    </a:lnTo>
                    <a:lnTo>
                      <a:pt x="11743" y="132"/>
                    </a:lnTo>
                    <a:lnTo>
                      <a:pt x="11781" y="95"/>
                    </a:lnTo>
                    <a:lnTo>
                      <a:pt x="11781" y="57"/>
                    </a:lnTo>
                    <a:lnTo>
                      <a:pt x="11743" y="20"/>
                    </a:lnTo>
                    <a:lnTo>
                      <a:pt x="1170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8">
                <a:extLst>
                  <a:ext uri="{FF2B5EF4-FFF2-40B4-BE49-F238E27FC236}">
                    <a16:creationId xmlns:a16="http://schemas.microsoft.com/office/drawing/2014/main" id="{83350A1B-4BF6-9C51-BB3C-B45688E2DD62}"/>
                  </a:ext>
                </a:extLst>
              </p:cNvPr>
              <p:cNvSpPr/>
              <p:nvPr/>
            </p:nvSpPr>
            <p:spPr>
              <a:xfrm>
                <a:off x="6811321" y="2780744"/>
                <a:ext cx="177544" cy="174241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009" extrusionOk="0">
                    <a:moveTo>
                      <a:pt x="866" y="0"/>
                    </a:moveTo>
                    <a:lnTo>
                      <a:pt x="810" y="19"/>
                    </a:lnTo>
                    <a:lnTo>
                      <a:pt x="772" y="56"/>
                    </a:lnTo>
                    <a:lnTo>
                      <a:pt x="791" y="113"/>
                    </a:lnTo>
                    <a:lnTo>
                      <a:pt x="848" y="132"/>
                    </a:lnTo>
                    <a:lnTo>
                      <a:pt x="979" y="169"/>
                    </a:lnTo>
                    <a:lnTo>
                      <a:pt x="1130" y="207"/>
                    </a:lnTo>
                    <a:lnTo>
                      <a:pt x="1412" y="320"/>
                    </a:lnTo>
                    <a:lnTo>
                      <a:pt x="1676" y="452"/>
                    </a:lnTo>
                    <a:lnTo>
                      <a:pt x="1920" y="640"/>
                    </a:lnTo>
                    <a:lnTo>
                      <a:pt x="2146" y="847"/>
                    </a:lnTo>
                    <a:lnTo>
                      <a:pt x="2372" y="1073"/>
                    </a:lnTo>
                    <a:lnTo>
                      <a:pt x="2579" y="1317"/>
                    </a:lnTo>
                    <a:lnTo>
                      <a:pt x="2767" y="1581"/>
                    </a:lnTo>
                    <a:lnTo>
                      <a:pt x="2955" y="1844"/>
                    </a:lnTo>
                    <a:lnTo>
                      <a:pt x="3125" y="2108"/>
                    </a:lnTo>
                    <a:lnTo>
                      <a:pt x="3407" y="2653"/>
                    </a:lnTo>
                    <a:lnTo>
                      <a:pt x="3633" y="3143"/>
                    </a:lnTo>
                    <a:lnTo>
                      <a:pt x="3802" y="3538"/>
                    </a:lnTo>
                    <a:lnTo>
                      <a:pt x="3576" y="3293"/>
                    </a:lnTo>
                    <a:lnTo>
                      <a:pt x="3294" y="3011"/>
                    </a:lnTo>
                    <a:lnTo>
                      <a:pt x="2937" y="2710"/>
                    </a:lnTo>
                    <a:lnTo>
                      <a:pt x="2730" y="2559"/>
                    </a:lnTo>
                    <a:lnTo>
                      <a:pt x="2504" y="2428"/>
                    </a:lnTo>
                    <a:lnTo>
                      <a:pt x="2259" y="2277"/>
                    </a:lnTo>
                    <a:lnTo>
                      <a:pt x="2014" y="2127"/>
                    </a:lnTo>
                    <a:lnTo>
                      <a:pt x="1732" y="2014"/>
                    </a:lnTo>
                    <a:lnTo>
                      <a:pt x="1431" y="1882"/>
                    </a:lnTo>
                    <a:lnTo>
                      <a:pt x="1130" y="1788"/>
                    </a:lnTo>
                    <a:lnTo>
                      <a:pt x="791" y="1694"/>
                    </a:lnTo>
                    <a:lnTo>
                      <a:pt x="452" y="1618"/>
                    </a:lnTo>
                    <a:lnTo>
                      <a:pt x="76" y="1562"/>
                    </a:lnTo>
                    <a:lnTo>
                      <a:pt x="38" y="1562"/>
                    </a:lnTo>
                    <a:lnTo>
                      <a:pt x="1" y="1618"/>
                    </a:lnTo>
                    <a:lnTo>
                      <a:pt x="20" y="1656"/>
                    </a:lnTo>
                    <a:lnTo>
                      <a:pt x="57" y="1694"/>
                    </a:lnTo>
                    <a:lnTo>
                      <a:pt x="547" y="1769"/>
                    </a:lnTo>
                    <a:lnTo>
                      <a:pt x="998" y="1882"/>
                    </a:lnTo>
                    <a:lnTo>
                      <a:pt x="1412" y="2014"/>
                    </a:lnTo>
                    <a:lnTo>
                      <a:pt x="1789" y="2183"/>
                    </a:lnTo>
                    <a:lnTo>
                      <a:pt x="2146" y="2371"/>
                    </a:lnTo>
                    <a:lnTo>
                      <a:pt x="2466" y="2559"/>
                    </a:lnTo>
                    <a:lnTo>
                      <a:pt x="2748" y="2748"/>
                    </a:lnTo>
                    <a:lnTo>
                      <a:pt x="3012" y="2955"/>
                    </a:lnTo>
                    <a:lnTo>
                      <a:pt x="3219" y="3143"/>
                    </a:lnTo>
                    <a:lnTo>
                      <a:pt x="3426" y="3331"/>
                    </a:lnTo>
                    <a:lnTo>
                      <a:pt x="3708" y="3670"/>
                    </a:lnTo>
                    <a:lnTo>
                      <a:pt x="3896" y="3896"/>
                    </a:lnTo>
                    <a:lnTo>
                      <a:pt x="3953" y="3990"/>
                    </a:lnTo>
                    <a:lnTo>
                      <a:pt x="3972" y="4008"/>
                    </a:lnTo>
                    <a:lnTo>
                      <a:pt x="4047" y="4008"/>
                    </a:lnTo>
                    <a:lnTo>
                      <a:pt x="4085" y="3971"/>
                    </a:lnTo>
                    <a:lnTo>
                      <a:pt x="4085" y="3933"/>
                    </a:lnTo>
                    <a:lnTo>
                      <a:pt x="4009" y="3726"/>
                    </a:lnTo>
                    <a:lnTo>
                      <a:pt x="3859" y="3293"/>
                    </a:lnTo>
                    <a:lnTo>
                      <a:pt x="3595" y="2710"/>
                    </a:lnTo>
                    <a:lnTo>
                      <a:pt x="3426" y="2371"/>
                    </a:lnTo>
                    <a:lnTo>
                      <a:pt x="3238" y="2032"/>
                    </a:lnTo>
                    <a:lnTo>
                      <a:pt x="3012" y="1675"/>
                    </a:lnTo>
                    <a:lnTo>
                      <a:pt x="2786" y="1336"/>
                    </a:lnTo>
                    <a:lnTo>
                      <a:pt x="2523" y="1016"/>
                    </a:lnTo>
                    <a:lnTo>
                      <a:pt x="2240" y="734"/>
                    </a:lnTo>
                    <a:lnTo>
                      <a:pt x="2090" y="583"/>
                    </a:lnTo>
                    <a:lnTo>
                      <a:pt x="1920" y="470"/>
                    </a:lnTo>
                    <a:lnTo>
                      <a:pt x="1770" y="358"/>
                    </a:lnTo>
                    <a:lnTo>
                      <a:pt x="1600" y="245"/>
                    </a:lnTo>
                    <a:lnTo>
                      <a:pt x="1412" y="169"/>
                    </a:lnTo>
                    <a:lnTo>
                      <a:pt x="1243" y="94"/>
                    </a:lnTo>
                    <a:lnTo>
                      <a:pt x="1055" y="38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8">
                <a:extLst>
                  <a:ext uri="{FF2B5EF4-FFF2-40B4-BE49-F238E27FC236}">
                    <a16:creationId xmlns:a16="http://schemas.microsoft.com/office/drawing/2014/main" id="{79B83CEC-DD71-06A9-E4EA-9664DFC5F8D0}"/>
                  </a:ext>
                </a:extLst>
              </p:cNvPr>
              <p:cNvSpPr/>
              <p:nvPr/>
            </p:nvSpPr>
            <p:spPr>
              <a:xfrm>
                <a:off x="6493965" y="2574606"/>
                <a:ext cx="843346" cy="179152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4122" extrusionOk="0">
                    <a:moveTo>
                      <a:pt x="4819" y="1"/>
                    </a:moveTo>
                    <a:lnTo>
                      <a:pt x="4028" y="38"/>
                    </a:lnTo>
                    <a:lnTo>
                      <a:pt x="3294" y="95"/>
                    </a:lnTo>
                    <a:lnTo>
                      <a:pt x="2617" y="170"/>
                    </a:lnTo>
                    <a:lnTo>
                      <a:pt x="1996" y="264"/>
                    </a:lnTo>
                    <a:lnTo>
                      <a:pt x="1450" y="358"/>
                    </a:lnTo>
                    <a:lnTo>
                      <a:pt x="980" y="452"/>
                    </a:lnTo>
                    <a:lnTo>
                      <a:pt x="302" y="622"/>
                    </a:lnTo>
                    <a:lnTo>
                      <a:pt x="57" y="678"/>
                    </a:lnTo>
                    <a:lnTo>
                      <a:pt x="20" y="716"/>
                    </a:lnTo>
                    <a:lnTo>
                      <a:pt x="1" y="772"/>
                    </a:lnTo>
                    <a:lnTo>
                      <a:pt x="39" y="810"/>
                    </a:lnTo>
                    <a:lnTo>
                      <a:pt x="95" y="810"/>
                    </a:lnTo>
                    <a:lnTo>
                      <a:pt x="340" y="753"/>
                    </a:lnTo>
                    <a:lnTo>
                      <a:pt x="1017" y="584"/>
                    </a:lnTo>
                    <a:lnTo>
                      <a:pt x="1469" y="490"/>
                    </a:lnTo>
                    <a:lnTo>
                      <a:pt x="2015" y="396"/>
                    </a:lnTo>
                    <a:lnTo>
                      <a:pt x="2636" y="321"/>
                    </a:lnTo>
                    <a:lnTo>
                      <a:pt x="3313" y="226"/>
                    </a:lnTo>
                    <a:lnTo>
                      <a:pt x="4047" y="170"/>
                    </a:lnTo>
                    <a:lnTo>
                      <a:pt x="4819" y="132"/>
                    </a:lnTo>
                    <a:lnTo>
                      <a:pt x="5609" y="132"/>
                    </a:lnTo>
                    <a:lnTo>
                      <a:pt x="6456" y="170"/>
                    </a:lnTo>
                    <a:lnTo>
                      <a:pt x="6870" y="208"/>
                    </a:lnTo>
                    <a:lnTo>
                      <a:pt x="7303" y="245"/>
                    </a:lnTo>
                    <a:lnTo>
                      <a:pt x="7736" y="302"/>
                    </a:lnTo>
                    <a:lnTo>
                      <a:pt x="8168" y="377"/>
                    </a:lnTo>
                    <a:lnTo>
                      <a:pt x="8583" y="452"/>
                    </a:lnTo>
                    <a:lnTo>
                      <a:pt x="9015" y="565"/>
                    </a:lnTo>
                    <a:lnTo>
                      <a:pt x="9448" y="678"/>
                    </a:lnTo>
                    <a:lnTo>
                      <a:pt x="9881" y="810"/>
                    </a:lnTo>
                    <a:lnTo>
                      <a:pt x="10502" y="1036"/>
                    </a:lnTo>
                    <a:lnTo>
                      <a:pt x="11123" y="1262"/>
                    </a:lnTo>
                    <a:lnTo>
                      <a:pt x="12271" y="1732"/>
                    </a:lnTo>
                    <a:lnTo>
                      <a:pt x="13363" y="2221"/>
                    </a:lnTo>
                    <a:lnTo>
                      <a:pt x="14379" y="2673"/>
                    </a:lnTo>
                    <a:lnTo>
                      <a:pt x="15621" y="3237"/>
                    </a:lnTo>
                    <a:lnTo>
                      <a:pt x="16185" y="3482"/>
                    </a:lnTo>
                    <a:lnTo>
                      <a:pt x="16712" y="3708"/>
                    </a:lnTo>
                    <a:lnTo>
                      <a:pt x="17220" y="3877"/>
                    </a:lnTo>
                    <a:lnTo>
                      <a:pt x="17691" y="4009"/>
                    </a:lnTo>
                    <a:lnTo>
                      <a:pt x="17917" y="4047"/>
                    </a:lnTo>
                    <a:lnTo>
                      <a:pt x="18143" y="4084"/>
                    </a:lnTo>
                    <a:lnTo>
                      <a:pt x="18350" y="4103"/>
                    </a:lnTo>
                    <a:lnTo>
                      <a:pt x="18557" y="4122"/>
                    </a:lnTo>
                    <a:lnTo>
                      <a:pt x="18764" y="4103"/>
                    </a:lnTo>
                    <a:lnTo>
                      <a:pt x="18971" y="4084"/>
                    </a:lnTo>
                    <a:lnTo>
                      <a:pt x="19159" y="4028"/>
                    </a:lnTo>
                    <a:lnTo>
                      <a:pt x="19347" y="3971"/>
                    </a:lnTo>
                    <a:lnTo>
                      <a:pt x="19404" y="3934"/>
                    </a:lnTo>
                    <a:lnTo>
                      <a:pt x="19404" y="3877"/>
                    </a:lnTo>
                    <a:lnTo>
                      <a:pt x="19366" y="3859"/>
                    </a:lnTo>
                    <a:lnTo>
                      <a:pt x="19309" y="3840"/>
                    </a:lnTo>
                    <a:lnTo>
                      <a:pt x="19084" y="3915"/>
                    </a:lnTo>
                    <a:lnTo>
                      <a:pt x="18858" y="3953"/>
                    </a:lnTo>
                    <a:lnTo>
                      <a:pt x="18613" y="3971"/>
                    </a:lnTo>
                    <a:lnTo>
                      <a:pt x="18368" y="3971"/>
                    </a:lnTo>
                    <a:lnTo>
                      <a:pt x="18105" y="3934"/>
                    </a:lnTo>
                    <a:lnTo>
                      <a:pt x="17842" y="3896"/>
                    </a:lnTo>
                    <a:lnTo>
                      <a:pt x="17559" y="3821"/>
                    </a:lnTo>
                    <a:lnTo>
                      <a:pt x="17258" y="3746"/>
                    </a:lnTo>
                    <a:lnTo>
                      <a:pt x="16637" y="3520"/>
                    </a:lnTo>
                    <a:lnTo>
                      <a:pt x="15960" y="3237"/>
                    </a:lnTo>
                    <a:lnTo>
                      <a:pt x="15226" y="2918"/>
                    </a:lnTo>
                    <a:lnTo>
                      <a:pt x="14435" y="2560"/>
                    </a:lnTo>
                    <a:lnTo>
                      <a:pt x="13419" y="2090"/>
                    </a:lnTo>
                    <a:lnTo>
                      <a:pt x="12328" y="1619"/>
                    </a:lnTo>
                    <a:lnTo>
                      <a:pt x="11763" y="1374"/>
                    </a:lnTo>
                    <a:lnTo>
                      <a:pt x="11161" y="1130"/>
                    </a:lnTo>
                    <a:lnTo>
                      <a:pt x="10559" y="904"/>
                    </a:lnTo>
                    <a:lnTo>
                      <a:pt x="9919" y="678"/>
                    </a:lnTo>
                    <a:lnTo>
                      <a:pt x="9486" y="546"/>
                    </a:lnTo>
                    <a:lnTo>
                      <a:pt x="9053" y="433"/>
                    </a:lnTo>
                    <a:lnTo>
                      <a:pt x="8620" y="321"/>
                    </a:lnTo>
                    <a:lnTo>
                      <a:pt x="8187" y="245"/>
                    </a:lnTo>
                    <a:lnTo>
                      <a:pt x="7754" y="170"/>
                    </a:lnTo>
                    <a:lnTo>
                      <a:pt x="7322" y="114"/>
                    </a:lnTo>
                    <a:lnTo>
                      <a:pt x="6889" y="57"/>
                    </a:lnTo>
                    <a:lnTo>
                      <a:pt x="6456" y="38"/>
                    </a:lnTo>
                    <a:lnTo>
                      <a:pt x="5628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8">
                <a:extLst>
                  <a:ext uri="{FF2B5EF4-FFF2-40B4-BE49-F238E27FC236}">
                    <a16:creationId xmlns:a16="http://schemas.microsoft.com/office/drawing/2014/main" id="{B73EC4D4-E049-5548-90B2-2F2C62718B64}"/>
                  </a:ext>
                </a:extLst>
              </p:cNvPr>
              <p:cNvSpPr/>
              <p:nvPr/>
            </p:nvSpPr>
            <p:spPr>
              <a:xfrm>
                <a:off x="6573326" y="1213604"/>
                <a:ext cx="323926" cy="376298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658" extrusionOk="0">
                    <a:moveTo>
                      <a:pt x="3727" y="1"/>
                    </a:moveTo>
                    <a:lnTo>
                      <a:pt x="3482" y="20"/>
                    </a:lnTo>
                    <a:lnTo>
                      <a:pt x="3237" y="57"/>
                    </a:lnTo>
                    <a:lnTo>
                      <a:pt x="2993" y="95"/>
                    </a:lnTo>
                    <a:lnTo>
                      <a:pt x="2748" y="152"/>
                    </a:lnTo>
                    <a:lnTo>
                      <a:pt x="2503" y="208"/>
                    </a:lnTo>
                    <a:lnTo>
                      <a:pt x="2278" y="283"/>
                    </a:lnTo>
                    <a:lnTo>
                      <a:pt x="2052" y="377"/>
                    </a:lnTo>
                    <a:lnTo>
                      <a:pt x="1826" y="471"/>
                    </a:lnTo>
                    <a:lnTo>
                      <a:pt x="1600" y="584"/>
                    </a:lnTo>
                    <a:lnTo>
                      <a:pt x="1393" y="697"/>
                    </a:lnTo>
                    <a:lnTo>
                      <a:pt x="1186" y="829"/>
                    </a:lnTo>
                    <a:lnTo>
                      <a:pt x="998" y="961"/>
                    </a:lnTo>
                    <a:lnTo>
                      <a:pt x="810" y="1111"/>
                    </a:lnTo>
                    <a:lnTo>
                      <a:pt x="640" y="1262"/>
                    </a:lnTo>
                    <a:lnTo>
                      <a:pt x="490" y="1431"/>
                    </a:lnTo>
                    <a:lnTo>
                      <a:pt x="339" y="1619"/>
                    </a:lnTo>
                    <a:lnTo>
                      <a:pt x="207" y="1789"/>
                    </a:lnTo>
                    <a:lnTo>
                      <a:pt x="95" y="1977"/>
                    </a:lnTo>
                    <a:lnTo>
                      <a:pt x="0" y="2184"/>
                    </a:lnTo>
                    <a:lnTo>
                      <a:pt x="76" y="2504"/>
                    </a:lnTo>
                    <a:lnTo>
                      <a:pt x="189" y="2880"/>
                    </a:lnTo>
                    <a:lnTo>
                      <a:pt x="339" y="3351"/>
                    </a:lnTo>
                    <a:lnTo>
                      <a:pt x="509" y="3915"/>
                    </a:lnTo>
                    <a:lnTo>
                      <a:pt x="753" y="4518"/>
                    </a:lnTo>
                    <a:lnTo>
                      <a:pt x="1017" y="5176"/>
                    </a:lnTo>
                    <a:lnTo>
                      <a:pt x="1337" y="5835"/>
                    </a:lnTo>
                    <a:lnTo>
                      <a:pt x="1506" y="6155"/>
                    </a:lnTo>
                    <a:lnTo>
                      <a:pt x="1694" y="6475"/>
                    </a:lnTo>
                    <a:lnTo>
                      <a:pt x="1901" y="6776"/>
                    </a:lnTo>
                    <a:lnTo>
                      <a:pt x="2108" y="7077"/>
                    </a:lnTo>
                    <a:lnTo>
                      <a:pt x="2315" y="7359"/>
                    </a:lnTo>
                    <a:lnTo>
                      <a:pt x="2560" y="7623"/>
                    </a:lnTo>
                    <a:lnTo>
                      <a:pt x="2804" y="7848"/>
                    </a:lnTo>
                    <a:lnTo>
                      <a:pt x="3049" y="8074"/>
                    </a:lnTo>
                    <a:lnTo>
                      <a:pt x="3313" y="8262"/>
                    </a:lnTo>
                    <a:lnTo>
                      <a:pt x="3595" y="8413"/>
                    </a:lnTo>
                    <a:lnTo>
                      <a:pt x="3877" y="8526"/>
                    </a:lnTo>
                    <a:lnTo>
                      <a:pt x="4178" y="8620"/>
                    </a:lnTo>
                    <a:lnTo>
                      <a:pt x="4498" y="8658"/>
                    </a:lnTo>
                    <a:lnTo>
                      <a:pt x="4988" y="8658"/>
                    </a:lnTo>
                    <a:lnTo>
                      <a:pt x="5157" y="8620"/>
                    </a:lnTo>
                    <a:lnTo>
                      <a:pt x="5326" y="8582"/>
                    </a:lnTo>
                    <a:lnTo>
                      <a:pt x="5496" y="8526"/>
                    </a:lnTo>
                    <a:lnTo>
                      <a:pt x="5740" y="8432"/>
                    </a:lnTo>
                    <a:lnTo>
                      <a:pt x="5947" y="8319"/>
                    </a:lnTo>
                    <a:lnTo>
                      <a:pt x="6154" y="8187"/>
                    </a:lnTo>
                    <a:lnTo>
                      <a:pt x="6342" y="8037"/>
                    </a:lnTo>
                    <a:lnTo>
                      <a:pt x="6512" y="7848"/>
                    </a:lnTo>
                    <a:lnTo>
                      <a:pt x="6662" y="7660"/>
                    </a:lnTo>
                    <a:lnTo>
                      <a:pt x="6813" y="7453"/>
                    </a:lnTo>
                    <a:lnTo>
                      <a:pt x="6926" y="7246"/>
                    </a:lnTo>
                    <a:lnTo>
                      <a:pt x="7039" y="7002"/>
                    </a:lnTo>
                    <a:lnTo>
                      <a:pt x="7133" y="6757"/>
                    </a:lnTo>
                    <a:lnTo>
                      <a:pt x="7227" y="6494"/>
                    </a:lnTo>
                    <a:lnTo>
                      <a:pt x="7283" y="6230"/>
                    </a:lnTo>
                    <a:lnTo>
                      <a:pt x="7340" y="5967"/>
                    </a:lnTo>
                    <a:lnTo>
                      <a:pt x="7396" y="5684"/>
                    </a:lnTo>
                    <a:lnTo>
                      <a:pt x="7415" y="5402"/>
                    </a:lnTo>
                    <a:lnTo>
                      <a:pt x="7434" y="5101"/>
                    </a:lnTo>
                    <a:lnTo>
                      <a:pt x="7453" y="4819"/>
                    </a:lnTo>
                    <a:lnTo>
                      <a:pt x="7434" y="4518"/>
                    </a:lnTo>
                    <a:lnTo>
                      <a:pt x="7396" y="3934"/>
                    </a:lnTo>
                    <a:lnTo>
                      <a:pt x="7321" y="3370"/>
                    </a:lnTo>
                    <a:lnTo>
                      <a:pt x="7189" y="2805"/>
                    </a:lnTo>
                    <a:lnTo>
                      <a:pt x="7039" y="2278"/>
                    </a:lnTo>
                    <a:lnTo>
                      <a:pt x="6945" y="2033"/>
                    </a:lnTo>
                    <a:lnTo>
                      <a:pt x="6832" y="1789"/>
                    </a:lnTo>
                    <a:lnTo>
                      <a:pt x="6719" y="1563"/>
                    </a:lnTo>
                    <a:lnTo>
                      <a:pt x="6606" y="1356"/>
                    </a:lnTo>
                    <a:lnTo>
                      <a:pt x="6493" y="1168"/>
                    </a:lnTo>
                    <a:lnTo>
                      <a:pt x="6361" y="998"/>
                    </a:lnTo>
                    <a:lnTo>
                      <a:pt x="6211" y="829"/>
                    </a:lnTo>
                    <a:lnTo>
                      <a:pt x="6060" y="678"/>
                    </a:lnTo>
                    <a:lnTo>
                      <a:pt x="5891" y="547"/>
                    </a:lnTo>
                    <a:lnTo>
                      <a:pt x="5703" y="434"/>
                    </a:lnTo>
                    <a:lnTo>
                      <a:pt x="5514" y="340"/>
                    </a:lnTo>
                    <a:lnTo>
                      <a:pt x="5307" y="246"/>
                    </a:lnTo>
                    <a:lnTo>
                      <a:pt x="5100" y="170"/>
                    </a:lnTo>
                    <a:lnTo>
                      <a:pt x="4893" y="114"/>
                    </a:lnTo>
                    <a:lnTo>
                      <a:pt x="4668" y="57"/>
                    </a:lnTo>
                    <a:lnTo>
                      <a:pt x="4442" y="39"/>
                    </a:lnTo>
                    <a:lnTo>
                      <a:pt x="4197" y="20"/>
                    </a:lnTo>
                    <a:lnTo>
                      <a:pt x="3952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8">
                <a:extLst>
                  <a:ext uri="{FF2B5EF4-FFF2-40B4-BE49-F238E27FC236}">
                    <a16:creationId xmlns:a16="http://schemas.microsoft.com/office/drawing/2014/main" id="{6A394A5E-DB22-F30A-B5CD-B98FBEE0159B}"/>
                  </a:ext>
                </a:extLst>
              </p:cNvPr>
              <p:cNvSpPr/>
              <p:nvPr/>
            </p:nvSpPr>
            <p:spPr>
              <a:xfrm>
                <a:off x="6794153" y="1374760"/>
                <a:ext cx="21297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22" extrusionOk="0">
                    <a:moveTo>
                      <a:pt x="189" y="0"/>
                    </a:moveTo>
                    <a:lnTo>
                      <a:pt x="151" y="19"/>
                    </a:lnTo>
                    <a:lnTo>
                      <a:pt x="114" y="38"/>
                    </a:lnTo>
                    <a:lnTo>
                      <a:pt x="76" y="76"/>
                    </a:lnTo>
                    <a:lnTo>
                      <a:pt x="19" y="151"/>
                    </a:lnTo>
                    <a:lnTo>
                      <a:pt x="1" y="264"/>
                    </a:lnTo>
                    <a:lnTo>
                      <a:pt x="19" y="396"/>
                    </a:lnTo>
                    <a:lnTo>
                      <a:pt x="76" y="490"/>
                    </a:lnTo>
                    <a:lnTo>
                      <a:pt x="151" y="565"/>
                    </a:lnTo>
                    <a:lnTo>
                      <a:pt x="245" y="621"/>
                    </a:lnTo>
                    <a:lnTo>
                      <a:pt x="302" y="621"/>
                    </a:lnTo>
                    <a:lnTo>
                      <a:pt x="339" y="603"/>
                    </a:lnTo>
                    <a:lnTo>
                      <a:pt x="396" y="584"/>
                    </a:lnTo>
                    <a:lnTo>
                      <a:pt x="433" y="546"/>
                    </a:lnTo>
                    <a:lnTo>
                      <a:pt x="471" y="471"/>
                    </a:lnTo>
                    <a:lnTo>
                      <a:pt x="490" y="358"/>
                    </a:lnTo>
                    <a:lnTo>
                      <a:pt x="471" y="226"/>
                    </a:lnTo>
                    <a:lnTo>
                      <a:pt x="415" y="132"/>
                    </a:lnTo>
                    <a:lnTo>
                      <a:pt x="339" y="38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8">
                <a:extLst>
                  <a:ext uri="{FF2B5EF4-FFF2-40B4-BE49-F238E27FC236}">
                    <a16:creationId xmlns:a16="http://schemas.microsoft.com/office/drawing/2014/main" id="{B3E437D8-F70A-83BC-E9DD-0A754EFB0183}"/>
                  </a:ext>
                </a:extLst>
              </p:cNvPr>
              <p:cNvSpPr/>
              <p:nvPr/>
            </p:nvSpPr>
            <p:spPr>
              <a:xfrm>
                <a:off x="6689455" y="1409920"/>
                <a:ext cx="22122" cy="2620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03" extrusionOk="0">
                    <a:moveTo>
                      <a:pt x="151" y="1"/>
                    </a:moveTo>
                    <a:lnTo>
                      <a:pt x="114" y="19"/>
                    </a:lnTo>
                    <a:lnTo>
                      <a:pt x="76" y="57"/>
                    </a:lnTo>
                    <a:lnTo>
                      <a:pt x="20" y="151"/>
                    </a:lnTo>
                    <a:lnTo>
                      <a:pt x="1" y="264"/>
                    </a:lnTo>
                    <a:lnTo>
                      <a:pt x="20" y="377"/>
                    </a:lnTo>
                    <a:lnTo>
                      <a:pt x="76" y="490"/>
                    </a:lnTo>
                    <a:lnTo>
                      <a:pt x="170" y="565"/>
                    </a:lnTo>
                    <a:lnTo>
                      <a:pt x="264" y="603"/>
                    </a:lnTo>
                    <a:lnTo>
                      <a:pt x="358" y="603"/>
                    </a:lnTo>
                    <a:lnTo>
                      <a:pt x="396" y="584"/>
                    </a:lnTo>
                    <a:lnTo>
                      <a:pt x="434" y="546"/>
                    </a:lnTo>
                    <a:lnTo>
                      <a:pt x="490" y="452"/>
                    </a:lnTo>
                    <a:lnTo>
                      <a:pt x="509" y="339"/>
                    </a:lnTo>
                    <a:lnTo>
                      <a:pt x="490" y="226"/>
                    </a:lnTo>
                    <a:lnTo>
                      <a:pt x="434" y="113"/>
                    </a:lnTo>
                    <a:lnTo>
                      <a:pt x="339" y="38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8">
                <a:extLst>
                  <a:ext uri="{FF2B5EF4-FFF2-40B4-BE49-F238E27FC236}">
                    <a16:creationId xmlns:a16="http://schemas.microsoft.com/office/drawing/2014/main" id="{00D05E2A-651F-907D-482C-538A2BE35951}"/>
                  </a:ext>
                </a:extLst>
              </p:cNvPr>
              <p:cNvSpPr/>
              <p:nvPr/>
            </p:nvSpPr>
            <p:spPr>
              <a:xfrm>
                <a:off x="6582322" y="1430347"/>
                <a:ext cx="73669" cy="9248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128" extrusionOk="0">
                    <a:moveTo>
                      <a:pt x="433" y="1"/>
                    </a:moveTo>
                    <a:lnTo>
                      <a:pt x="339" y="20"/>
                    </a:lnTo>
                    <a:lnTo>
                      <a:pt x="245" y="57"/>
                    </a:lnTo>
                    <a:lnTo>
                      <a:pt x="151" y="133"/>
                    </a:lnTo>
                    <a:lnTo>
                      <a:pt x="76" y="264"/>
                    </a:lnTo>
                    <a:lnTo>
                      <a:pt x="19" y="396"/>
                    </a:lnTo>
                    <a:lnTo>
                      <a:pt x="0" y="547"/>
                    </a:lnTo>
                    <a:lnTo>
                      <a:pt x="19" y="716"/>
                    </a:lnTo>
                    <a:lnTo>
                      <a:pt x="57" y="885"/>
                    </a:lnTo>
                    <a:lnTo>
                      <a:pt x="113" y="1055"/>
                    </a:lnTo>
                    <a:lnTo>
                      <a:pt x="189" y="1205"/>
                    </a:lnTo>
                    <a:lnTo>
                      <a:pt x="283" y="1375"/>
                    </a:lnTo>
                    <a:lnTo>
                      <a:pt x="377" y="1525"/>
                    </a:lnTo>
                    <a:lnTo>
                      <a:pt x="509" y="1676"/>
                    </a:lnTo>
                    <a:lnTo>
                      <a:pt x="621" y="1789"/>
                    </a:lnTo>
                    <a:lnTo>
                      <a:pt x="753" y="1902"/>
                    </a:lnTo>
                    <a:lnTo>
                      <a:pt x="885" y="1996"/>
                    </a:lnTo>
                    <a:lnTo>
                      <a:pt x="1017" y="2071"/>
                    </a:lnTo>
                    <a:lnTo>
                      <a:pt x="1148" y="2109"/>
                    </a:lnTo>
                    <a:lnTo>
                      <a:pt x="1261" y="2128"/>
                    </a:lnTo>
                    <a:lnTo>
                      <a:pt x="1355" y="2109"/>
                    </a:lnTo>
                    <a:lnTo>
                      <a:pt x="1450" y="2052"/>
                    </a:lnTo>
                    <a:lnTo>
                      <a:pt x="1525" y="1996"/>
                    </a:lnTo>
                    <a:lnTo>
                      <a:pt x="1600" y="1939"/>
                    </a:lnTo>
                    <a:lnTo>
                      <a:pt x="1638" y="1864"/>
                    </a:lnTo>
                    <a:lnTo>
                      <a:pt x="1675" y="1770"/>
                    </a:lnTo>
                    <a:lnTo>
                      <a:pt x="1694" y="1676"/>
                    </a:lnTo>
                    <a:lnTo>
                      <a:pt x="1694" y="1563"/>
                    </a:lnTo>
                    <a:lnTo>
                      <a:pt x="1694" y="1469"/>
                    </a:lnTo>
                    <a:lnTo>
                      <a:pt x="1638" y="1243"/>
                    </a:lnTo>
                    <a:lnTo>
                      <a:pt x="1562" y="1017"/>
                    </a:lnTo>
                    <a:lnTo>
                      <a:pt x="1450" y="810"/>
                    </a:lnTo>
                    <a:lnTo>
                      <a:pt x="1299" y="641"/>
                    </a:lnTo>
                    <a:lnTo>
                      <a:pt x="1167" y="471"/>
                    </a:lnTo>
                    <a:lnTo>
                      <a:pt x="1017" y="321"/>
                    </a:lnTo>
                    <a:lnTo>
                      <a:pt x="828" y="170"/>
                    </a:lnTo>
                    <a:lnTo>
                      <a:pt x="734" y="114"/>
                    </a:lnTo>
                    <a:lnTo>
                      <a:pt x="621" y="57"/>
                    </a:lnTo>
                    <a:lnTo>
                      <a:pt x="527" y="20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8">
                <a:extLst>
                  <a:ext uri="{FF2B5EF4-FFF2-40B4-BE49-F238E27FC236}">
                    <a16:creationId xmlns:a16="http://schemas.microsoft.com/office/drawing/2014/main" id="{0A45918F-A1FE-1C2E-1B8F-56D91CA6926D}"/>
                  </a:ext>
                </a:extLst>
              </p:cNvPr>
              <p:cNvSpPr/>
              <p:nvPr/>
            </p:nvSpPr>
            <p:spPr>
              <a:xfrm>
                <a:off x="6658380" y="1367371"/>
                <a:ext cx="39290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848" extrusionOk="0">
                    <a:moveTo>
                      <a:pt x="716" y="1"/>
                    </a:moveTo>
                    <a:lnTo>
                      <a:pt x="622" y="20"/>
                    </a:lnTo>
                    <a:lnTo>
                      <a:pt x="528" y="39"/>
                    </a:lnTo>
                    <a:lnTo>
                      <a:pt x="415" y="95"/>
                    </a:lnTo>
                    <a:lnTo>
                      <a:pt x="283" y="189"/>
                    </a:lnTo>
                    <a:lnTo>
                      <a:pt x="170" y="321"/>
                    </a:lnTo>
                    <a:lnTo>
                      <a:pt x="114" y="415"/>
                    </a:lnTo>
                    <a:lnTo>
                      <a:pt x="76" y="509"/>
                    </a:lnTo>
                    <a:lnTo>
                      <a:pt x="38" y="622"/>
                    </a:lnTo>
                    <a:lnTo>
                      <a:pt x="1" y="754"/>
                    </a:lnTo>
                    <a:lnTo>
                      <a:pt x="19" y="810"/>
                    </a:lnTo>
                    <a:lnTo>
                      <a:pt x="38" y="848"/>
                    </a:lnTo>
                    <a:lnTo>
                      <a:pt x="114" y="848"/>
                    </a:lnTo>
                    <a:lnTo>
                      <a:pt x="189" y="810"/>
                    </a:lnTo>
                    <a:lnTo>
                      <a:pt x="377" y="697"/>
                    </a:lnTo>
                    <a:lnTo>
                      <a:pt x="584" y="528"/>
                    </a:lnTo>
                    <a:lnTo>
                      <a:pt x="772" y="340"/>
                    </a:lnTo>
                    <a:lnTo>
                      <a:pt x="829" y="246"/>
                    </a:lnTo>
                    <a:lnTo>
                      <a:pt x="885" y="151"/>
                    </a:lnTo>
                    <a:lnTo>
                      <a:pt x="904" y="95"/>
                    </a:lnTo>
                    <a:lnTo>
                      <a:pt x="885" y="39"/>
                    </a:ln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8">
                <a:extLst>
                  <a:ext uri="{FF2B5EF4-FFF2-40B4-BE49-F238E27FC236}">
                    <a16:creationId xmlns:a16="http://schemas.microsoft.com/office/drawing/2014/main" id="{EF0647BF-E7E1-9DDC-E93E-67ED68583E7B}"/>
                  </a:ext>
                </a:extLst>
              </p:cNvPr>
              <p:cNvSpPr/>
              <p:nvPr/>
            </p:nvSpPr>
            <p:spPr>
              <a:xfrm>
                <a:off x="6773726" y="1327300"/>
                <a:ext cx="50721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453" extrusionOk="0">
                    <a:moveTo>
                      <a:pt x="527" y="1"/>
                    </a:moveTo>
                    <a:lnTo>
                      <a:pt x="377" y="38"/>
                    </a:lnTo>
                    <a:lnTo>
                      <a:pt x="245" y="76"/>
                    </a:lnTo>
                    <a:lnTo>
                      <a:pt x="169" y="133"/>
                    </a:lnTo>
                    <a:lnTo>
                      <a:pt x="94" y="189"/>
                    </a:lnTo>
                    <a:lnTo>
                      <a:pt x="19" y="264"/>
                    </a:lnTo>
                    <a:lnTo>
                      <a:pt x="0" y="340"/>
                    </a:lnTo>
                    <a:lnTo>
                      <a:pt x="38" y="377"/>
                    </a:lnTo>
                    <a:lnTo>
                      <a:pt x="94" y="415"/>
                    </a:lnTo>
                    <a:lnTo>
                      <a:pt x="188" y="452"/>
                    </a:lnTo>
                    <a:lnTo>
                      <a:pt x="565" y="452"/>
                    </a:lnTo>
                    <a:lnTo>
                      <a:pt x="828" y="434"/>
                    </a:lnTo>
                    <a:lnTo>
                      <a:pt x="1054" y="377"/>
                    </a:lnTo>
                    <a:lnTo>
                      <a:pt x="1129" y="340"/>
                    </a:lnTo>
                    <a:lnTo>
                      <a:pt x="1167" y="283"/>
                    </a:lnTo>
                    <a:lnTo>
                      <a:pt x="1167" y="245"/>
                    </a:lnTo>
                    <a:lnTo>
                      <a:pt x="1129" y="208"/>
                    </a:lnTo>
                    <a:lnTo>
                      <a:pt x="1016" y="133"/>
                    </a:lnTo>
                    <a:lnTo>
                      <a:pt x="903" y="76"/>
                    </a:lnTo>
                    <a:lnTo>
                      <a:pt x="809" y="38"/>
                    </a:lnTo>
                    <a:lnTo>
                      <a:pt x="696" y="20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8">
                <a:extLst>
                  <a:ext uri="{FF2B5EF4-FFF2-40B4-BE49-F238E27FC236}">
                    <a16:creationId xmlns:a16="http://schemas.microsoft.com/office/drawing/2014/main" id="{3DD5C919-4EC2-2CC6-FE31-E9EEBC218455}"/>
                  </a:ext>
                </a:extLst>
              </p:cNvPr>
              <p:cNvSpPr/>
              <p:nvPr/>
            </p:nvSpPr>
            <p:spPr>
              <a:xfrm>
                <a:off x="6875948" y="1333037"/>
                <a:ext cx="55675" cy="10148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335" extrusionOk="0">
                    <a:moveTo>
                      <a:pt x="509" y="1"/>
                    </a:moveTo>
                    <a:lnTo>
                      <a:pt x="396" y="19"/>
                    </a:lnTo>
                    <a:lnTo>
                      <a:pt x="320" y="76"/>
                    </a:lnTo>
                    <a:lnTo>
                      <a:pt x="245" y="151"/>
                    </a:lnTo>
                    <a:lnTo>
                      <a:pt x="189" y="245"/>
                    </a:lnTo>
                    <a:lnTo>
                      <a:pt x="132" y="339"/>
                    </a:lnTo>
                    <a:lnTo>
                      <a:pt x="95" y="452"/>
                    </a:lnTo>
                    <a:lnTo>
                      <a:pt x="38" y="678"/>
                    </a:lnTo>
                    <a:lnTo>
                      <a:pt x="19" y="885"/>
                    </a:lnTo>
                    <a:lnTo>
                      <a:pt x="1" y="1111"/>
                    </a:lnTo>
                    <a:lnTo>
                      <a:pt x="1" y="1337"/>
                    </a:lnTo>
                    <a:lnTo>
                      <a:pt x="19" y="1563"/>
                    </a:lnTo>
                    <a:lnTo>
                      <a:pt x="95" y="1788"/>
                    </a:lnTo>
                    <a:lnTo>
                      <a:pt x="189" y="1995"/>
                    </a:lnTo>
                    <a:lnTo>
                      <a:pt x="245" y="2089"/>
                    </a:lnTo>
                    <a:lnTo>
                      <a:pt x="320" y="2165"/>
                    </a:lnTo>
                    <a:lnTo>
                      <a:pt x="396" y="2221"/>
                    </a:lnTo>
                    <a:lnTo>
                      <a:pt x="471" y="2278"/>
                    </a:lnTo>
                    <a:lnTo>
                      <a:pt x="565" y="2315"/>
                    </a:lnTo>
                    <a:lnTo>
                      <a:pt x="640" y="2334"/>
                    </a:lnTo>
                    <a:lnTo>
                      <a:pt x="734" y="2334"/>
                    </a:lnTo>
                    <a:lnTo>
                      <a:pt x="847" y="2315"/>
                    </a:lnTo>
                    <a:lnTo>
                      <a:pt x="941" y="2259"/>
                    </a:lnTo>
                    <a:lnTo>
                      <a:pt x="1017" y="2184"/>
                    </a:lnTo>
                    <a:lnTo>
                      <a:pt x="1092" y="2071"/>
                    </a:lnTo>
                    <a:lnTo>
                      <a:pt x="1148" y="1939"/>
                    </a:lnTo>
                    <a:lnTo>
                      <a:pt x="1205" y="1788"/>
                    </a:lnTo>
                    <a:lnTo>
                      <a:pt x="1243" y="1619"/>
                    </a:lnTo>
                    <a:lnTo>
                      <a:pt x="1261" y="1450"/>
                    </a:lnTo>
                    <a:lnTo>
                      <a:pt x="1280" y="1261"/>
                    </a:lnTo>
                    <a:lnTo>
                      <a:pt x="1261" y="1073"/>
                    </a:lnTo>
                    <a:lnTo>
                      <a:pt x="1243" y="885"/>
                    </a:lnTo>
                    <a:lnTo>
                      <a:pt x="1205" y="716"/>
                    </a:lnTo>
                    <a:lnTo>
                      <a:pt x="1148" y="546"/>
                    </a:lnTo>
                    <a:lnTo>
                      <a:pt x="1073" y="396"/>
                    </a:lnTo>
                    <a:lnTo>
                      <a:pt x="979" y="264"/>
                    </a:lnTo>
                    <a:lnTo>
                      <a:pt x="866" y="151"/>
                    </a:lnTo>
                    <a:lnTo>
                      <a:pt x="753" y="57"/>
                    </a:lnTo>
                    <a:lnTo>
                      <a:pt x="622" y="19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8">
                <a:extLst>
                  <a:ext uri="{FF2B5EF4-FFF2-40B4-BE49-F238E27FC236}">
                    <a16:creationId xmlns:a16="http://schemas.microsoft.com/office/drawing/2014/main" id="{79124465-770F-D1A0-3DC5-7FAAFF828A8D}"/>
                  </a:ext>
                </a:extLst>
              </p:cNvPr>
              <p:cNvSpPr/>
              <p:nvPr/>
            </p:nvSpPr>
            <p:spPr>
              <a:xfrm>
                <a:off x="6793328" y="1199740"/>
                <a:ext cx="122738" cy="157073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614" extrusionOk="0">
                    <a:moveTo>
                      <a:pt x="1" y="0"/>
                    </a:moveTo>
                    <a:lnTo>
                      <a:pt x="20" y="113"/>
                    </a:lnTo>
                    <a:lnTo>
                      <a:pt x="133" y="471"/>
                    </a:lnTo>
                    <a:lnTo>
                      <a:pt x="302" y="960"/>
                    </a:lnTo>
                    <a:lnTo>
                      <a:pt x="528" y="1562"/>
                    </a:lnTo>
                    <a:lnTo>
                      <a:pt x="678" y="1863"/>
                    </a:lnTo>
                    <a:lnTo>
                      <a:pt x="848" y="2183"/>
                    </a:lnTo>
                    <a:lnTo>
                      <a:pt x="1017" y="2484"/>
                    </a:lnTo>
                    <a:lnTo>
                      <a:pt x="1205" y="2766"/>
                    </a:lnTo>
                    <a:lnTo>
                      <a:pt x="1431" y="3030"/>
                    </a:lnTo>
                    <a:lnTo>
                      <a:pt x="1657" y="3275"/>
                    </a:lnTo>
                    <a:lnTo>
                      <a:pt x="1770" y="3369"/>
                    </a:lnTo>
                    <a:lnTo>
                      <a:pt x="1902" y="3463"/>
                    </a:lnTo>
                    <a:lnTo>
                      <a:pt x="2033" y="3538"/>
                    </a:lnTo>
                    <a:lnTo>
                      <a:pt x="2165" y="3613"/>
                    </a:lnTo>
                    <a:lnTo>
                      <a:pt x="2259" y="3463"/>
                    </a:lnTo>
                    <a:lnTo>
                      <a:pt x="2372" y="3293"/>
                    </a:lnTo>
                    <a:lnTo>
                      <a:pt x="2485" y="3068"/>
                    </a:lnTo>
                    <a:lnTo>
                      <a:pt x="2598" y="2804"/>
                    </a:lnTo>
                    <a:lnTo>
                      <a:pt x="2711" y="2503"/>
                    </a:lnTo>
                    <a:lnTo>
                      <a:pt x="2786" y="2202"/>
                    </a:lnTo>
                    <a:lnTo>
                      <a:pt x="2805" y="2032"/>
                    </a:lnTo>
                    <a:lnTo>
                      <a:pt x="2824" y="1863"/>
                    </a:lnTo>
                    <a:lnTo>
                      <a:pt x="2824" y="1694"/>
                    </a:lnTo>
                    <a:lnTo>
                      <a:pt x="2805" y="1524"/>
                    </a:lnTo>
                    <a:lnTo>
                      <a:pt x="2786" y="1374"/>
                    </a:lnTo>
                    <a:lnTo>
                      <a:pt x="2730" y="1204"/>
                    </a:lnTo>
                    <a:lnTo>
                      <a:pt x="2654" y="1054"/>
                    </a:lnTo>
                    <a:lnTo>
                      <a:pt x="2560" y="903"/>
                    </a:lnTo>
                    <a:lnTo>
                      <a:pt x="2447" y="753"/>
                    </a:lnTo>
                    <a:lnTo>
                      <a:pt x="2297" y="621"/>
                    </a:lnTo>
                    <a:lnTo>
                      <a:pt x="2127" y="508"/>
                    </a:lnTo>
                    <a:lnTo>
                      <a:pt x="1920" y="376"/>
                    </a:lnTo>
                    <a:lnTo>
                      <a:pt x="1695" y="282"/>
                    </a:lnTo>
                    <a:lnTo>
                      <a:pt x="1431" y="188"/>
                    </a:lnTo>
                    <a:lnTo>
                      <a:pt x="1130" y="113"/>
                    </a:lnTo>
                    <a:lnTo>
                      <a:pt x="791" y="57"/>
                    </a:lnTo>
                    <a:lnTo>
                      <a:pt x="415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8">
                <a:extLst>
                  <a:ext uri="{FF2B5EF4-FFF2-40B4-BE49-F238E27FC236}">
                    <a16:creationId xmlns:a16="http://schemas.microsoft.com/office/drawing/2014/main" id="{B63C0A11-9CEF-DBF1-A5B5-6939693E325D}"/>
                  </a:ext>
                </a:extLst>
              </p:cNvPr>
              <p:cNvSpPr/>
              <p:nvPr/>
            </p:nvSpPr>
            <p:spPr>
              <a:xfrm>
                <a:off x="6534863" y="1263498"/>
                <a:ext cx="95748" cy="182456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198" extrusionOk="0">
                    <a:moveTo>
                      <a:pt x="1506" y="1"/>
                    </a:moveTo>
                    <a:lnTo>
                      <a:pt x="1187" y="283"/>
                    </a:lnTo>
                    <a:lnTo>
                      <a:pt x="904" y="528"/>
                    </a:lnTo>
                    <a:lnTo>
                      <a:pt x="678" y="791"/>
                    </a:lnTo>
                    <a:lnTo>
                      <a:pt x="490" y="1036"/>
                    </a:lnTo>
                    <a:lnTo>
                      <a:pt x="321" y="1262"/>
                    </a:lnTo>
                    <a:lnTo>
                      <a:pt x="208" y="1488"/>
                    </a:lnTo>
                    <a:lnTo>
                      <a:pt x="114" y="1695"/>
                    </a:lnTo>
                    <a:lnTo>
                      <a:pt x="39" y="1902"/>
                    </a:lnTo>
                    <a:lnTo>
                      <a:pt x="20" y="2090"/>
                    </a:lnTo>
                    <a:lnTo>
                      <a:pt x="1" y="2278"/>
                    </a:lnTo>
                    <a:lnTo>
                      <a:pt x="20" y="2447"/>
                    </a:lnTo>
                    <a:lnTo>
                      <a:pt x="57" y="2617"/>
                    </a:lnTo>
                    <a:lnTo>
                      <a:pt x="114" y="2786"/>
                    </a:lnTo>
                    <a:lnTo>
                      <a:pt x="189" y="2937"/>
                    </a:lnTo>
                    <a:lnTo>
                      <a:pt x="264" y="3068"/>
                    </a:lnTo>
                    <a:lnTo>
                      <a:pt x="358" y="3200"/>
                    </a:lnTo>
                    <a:lnTo>
                      <a:pt x="471" y="3332"/>
                    </a:lnTo>
                    <a:lnTo>
                      <a:pt x="603" y="3445"/>
                    </a:lnTo>
                    <a:lnTo>
                      <a:pt x="848" y="3652"/>
                    </a:lnTo>
                    <a:lnTo>
                      <a:pt x="1111" y="3821"/>
                    </a:lnTo>
                    <a:lnTo>
                      <a:pt x="1375" y="3953"/>
                    </a:lnTo>
                    <a:lnTo>
                      <a:pt x="1601" y="4066"/>
                    </a:lnTo>
                    <a:lnTo>
                      <a:pt x="1789" y="4141"/>
                    </a:lnTo>
                    <a:lnTo>
                      <a:pt x="1958" y="4198"/>
                    </a:lnTo>
                    <a:lnTo>
                      <a:pt x="2015" y="4066"/>
                    </a:lnTo>
                    <a:lnTo>
                      <a:pt x="2071" y="3934"/>
                    </a:lnTo>
                    <a:lnTo>
                      <a:pt x="2109" y="3784"/>
                    </a:lnTo>
                    <a:lnTo>
                      <a:pt x="2146" y="3633"/>
                    </a:lnTo>
                    <a:lnTo>
                      <a:pt x="2203" y="3294"/>
                    </a:lnTo>
                    <a:lnTo>
                      <a:pt x="2203" y="2956"/>
                    </a:lnTo>
                    <a:lnTo>
                      <a:pt x="2184" y="2617"/>
                    </a:lnTo>
                    <a:lnTo>
                      <a:pt x="2146" y="2259"/>
                    </a:lnTo>
                    <a:lnTo>
                      <a:pt x="2090" y="1920"/>
                    </a:lnTo>
                    <a:lnTo>
                      <a:pt x="2015" y="1582"/>
                    </a:lnTo>
                    <a:lnTo>
                      <a:pt x="1845" y="961"/>
                    </a:lnTo>
                    <a:lnTo>
                      <a:pt x="1676" y="471"/>
                    </a:lnTo>
                    <a:lnTo>
                      <a:pt x="1563" y="133"/>
                    </a:lnTo>
                    <a:lnTo>
                      <a:pt x="1506" y="1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8">
                <a:extLst>
                  <a:ext uri="{FF2B5EF4-FFF2-40B4-BE49-F238E27FC236}">
                    <a16:creationId xmlns:a16="http://schemas.microsoft.com/office/drawing/2014/main" id="{5D133E43-6953-42C2-9FA0-3D0A6F254F04}"/>
                  </a:ext>
                </a:extLst>
              </p:cNvPr>
              <p:cNvSpPr/>
              <p:nvPr/>
            </p:nvSpPr>
            <p:spPr>
              <a:xfrm>
                <a:off x="6545511" y="1104037"/>
                <a:ext cx="296936" cy="216791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4988" extrusionOk="0">
                    <a:moveTo>
                      <a:pt x="5740" y="0"/>
                    </a:moveTo>
                    <a:lnTo>
                      <a:pt x="5703" y="19"/>
                    </a:lnTo>
                    <a:lnTo>
                      <a:pt x="5684" y="57"/>
                    </a:lnTo>
                    <a:lnTo>
                      <a:pt x="5646" y="188"/>
                    </a:lnTo>
                    <a:lnTo>
                      <a:pt x="5628" y="301"/>
                    </a:lnTo>
                    <a:lnTo>
                      <a:pt x="5590" y="395"/>
                    </a:lnTo>
                    <a:lnTo>
                      <a:pt x="5533" y="471"/>
                    </a:lnTo>
                    <a:lnTo>
                      <a:pt x="5458" y="546"/>
                    </a:lnTo>
                    <a:lnTo>
                      <a:pt x="5364" y="602"/>
                    </a:lnTo>
                    <a:lnTo>
                      <a:pt x="5270" y="640"/>
                    </a:lnTo>
                    <a:lnTo>
                      <a:pt x="5157" y="678"/>
                    </a:lnTo>
                    <a:lnTo>
                      <a:pt x="5025" y="697"/>
                    </a:lnTo>
                    <a:lnTo>
                      <a:pt x="4743" y="715"/>
                    </a:lnTo>
                    <a:lnTo>
                      <a:pt x="4423" y="697"/>
                    </a:lnTo>
                    <a:lnTo>
                      <a:pt x="3708" y="640"/>
                    </a:lnTo>
                    <a:lnTo>
                      <a:pt x="2918" y="565"/>
                    </a:lnTo>
                    <a:lnTo>
                      <a:pt x="2522" y="546"/>
                    </a:lnTo>
                    <a:lnTo>
                      <a:pt x="2146" y="546"/>
                    </a:lnTo>
                    <a:lnTo>
                      <a:pt x="1770" y="584"/>
                    </a:lnTo>
                    <a:lnTo>
                      <a:pt x="1581" y="621"/>
                    </a:lnTo>
                    <a:lnTo>
                      <a:pt x="1412" y="659"/>
                    </a:lnTo>
                    <a:lnTo>
                      <a:pt x="1243" y="734"/>
                    </a:lnTo>
                    <a:lnTo>
                      <a:pt x="1073" y="791"/>
                    </a:lnTo>
                    <a:lnTo>
                      <a:pt x="923" y="885"/>
                    </a:lnTo>
                    <a:lnTo>
                      <a:pt x="791" y="998"/>
                    </a:lnTo>
                    <a:lnTo>
                      <a:pt x="659" y="1111"/>
                    </a:lnTo>
                    <a:lnTo>
                      <a:pt x="546" y="1223"/>
                    </a:lnTo>
                    <a:lnTo>
                      <a:pt x="433" y="1355"/>
                    </a:lnTo>
                    <a:lnTo>
                      <a:pt x="339" y="1487"/>
                    </a:lnTo>
                    <a:lnTo>
                      <a:pt x="264" y="1619"/>
                    </a:lnTo>
                    <a:lnTo>
                      <a:pt x="208" y="1750"/>
                    </a:lnTo>
                    <a:lnTo>
                      <a:pt x="95" y="2014"/>
                    </a:lnTo>
                    <a:lnTo>
                      <a:pt x="38" y="2296"/>
                    </a:lnTo>
                    <a:lnTo>
                      <a:pt x="1" y="2560"/>
                    </a:lnTo>
                    <a:lnTo>
                      <a:pt x="1" y="2823"/>
                    </a:lnTo>
                    <a:lnTo>
                      <a:pt x="19" y="3087"/>
                    </a:lnTo>
                    <a:lnTo>
                      <a:pt x="38" y="3331"/>
                    </a:lnTo>
                    <a:lnTo>
                      <a:pt x="95" y="3557"/>
                    </a:lnTo>
                    <a:lnTo>
                      <a:pt x="189" y="3933"/>
                    </a:lnTo>
                    <a:lnTo>
                      <a:pt x="283" y="4197"/>
                    </a:lnTo>
                    <a:lnTo>
                      <a:pt x="339" y="4291"/>
                    </a:lnTo>
                    <a:lnTo>
                      <a:pt x="490" y="4460"/>
                    </a:lnTo>
                    <a:lnTo>
                      <a:pt x="659" y="4611"/>
                    </a:lnTo>
                    <a:lnTo>
                      <a:pt x="866" y="4724"/>
                    </a:lnTo>
                    <a:lnTo>
                      <a:pt x="1073" y="4818"/>
                    </a:lnTo>
                    <a:lnTo>
                      <a:pt x="1299" y="4893"/>
                    </a:lnTo>
                    <a:lnTo>
                      <a:pt x="1544" y="4950"/>
                    </a:lnTo>
                    <a:lnTo>
                      <a:pt x="1807" y="4968"/>
                    </a:lnTo>
                    <a:lnTo>
                      <a:pt x="2071" y="4987"/>
                    </a:lnTo>
                    <a:lnTo>
                      <a:pt x="2353" y="4968"/>
                    </a:lnTo>
                    <a:lnTo>
                      <a:pt x="2635" y="4931"/>
                    </a:lnTo>
                    <a:lnTo>
                      <a:pt x="2918" y="4893"/>
                    </a:lnTo>
                    <a:lnTo>
                      <a:pt x="3200" y="4818"/>
                    </a:lnTo>
                    <a:lnTo>
                      <a:pt x="3501" y="4724"/>
                    </a:lnTo>
                    <a:lnTo>
                      <a:pt x="3783" y="4630"/>
                    </a:lnTo>
                    <a:lnTo>
                      <a:pt x="4066" y="4517"/>
                    </a:lnTo>
                    <a:lnTo>
                      <a:pt x="4348" y="4385"/>
                    </a:lnTo>
                    <a:lnTo>
                      <a:pt x="4630" y="4234"/>
                    </a:lnTo>
                    <a:lnTo>
                      <a:pt x="4894" y="4084"/>
                    </a:lnTo>
                    <a:lnTo>
                      <a:pt x="5157" y="3915"/>
                    </a:lnTo>
                    <a:lnTo>
                      <a:pt x="5402" y="3726"/>
                    </a:lnTo>
                    <a:lnTo>
                      <a:pt x="5646" y="3538"/>
                    </a:lnTo>
                    <a:lnTo>
                      <a:pt x="5853" y="3331"/>
                    </a:lnTo>
                    <a:lnTo>
                      <a:pt x="6060" y="3124"/>
                    </a:lnTo>
                    <a:lnTo>
                      <a:pt x="6249" y="2917"/>
                    </a:lnTo>
                    <a:lnTo>
                      <a:pt x="6399" y="2691"/>
                    </a:lnTo>
                    <a:lnTo>
                      <a:pt x="6531" y="2466"/>
                    </a:lnTo>
                    <a:lnTo>
                      <a:pt x="6663" y="2240"/>
                    </a:lnTo>
                    <a:lnTo>
                      <a:pt x="6738" y="1995"/>
                    </a:lnTo>
                    <a:lnTo>
                      <a:pt x="6794" y="1769"/>
                    </a:lnTo>
                    <a:lnTo>
                      <a:pt x="6832" y="1525"/>
                    </a:lnTo>
                    <a:lnTo>
                      <a:pt x="6832" y="1280"/>
                    </a:lnTo>
                    <a:lnTo>
                      <a:pt x="6794" y="1035"/>
                    </a:lnTo>
                    <a:lnTo>
                      <a:pt x="6757" y="998"/>
                    </a:lnTo>
                    <a:lnTo>
                      <a:pt x="6719" y="998"/>
                    </a:lnTo>
                    <a:lnTo>
                      <a:pt x="6625" y="1016"/>
                    </a:lnTo>
                    <a:lnTo>
                      <a:pt x="6531" y="1073"/>
                    </a:lnTo>
                    <a:lnTo>
                      <a:pt x="6305" y="1223"/>
                    </a:lnTo>
                    <a:lnTo>
                      <a:pt x="6042" y="1412"/>
                    </a:lnTo>
                    <a:lnTo>
                      <a:pt x="5916" y="1512"/>
                    </a:lnTo>
                    <a:lnTo>
                      <a:pt x="5985" y="1374"/>
                    </a:lnTo>
                    <a:lnTo>
                      <a:pt x="6060" y="1186"/>
                    </a:lnTo>
                    <a:lnTo>
                      <a:pt x="6079" y="979"/>
                    </a:lnTo>
                    <a:lnTo>
                      <a:pt x="6079" y="772"/>
                    </a:lnTo>
                    <a:lnTo>
                      <a:pt x="6060" y="584"/>
                    </a:lnTo>
                    <a:lnTo>
                      <a:pt x="6023" y="414"/>
                    </a:lnTo>
                    <a:lnTo>
                      <a:pt x="5966" y="264"/>
                    </a:lnTo>
                    <a:lnTo>
                      <a:pt x="5910" y="132"/>
                    </a:lnTo>
                    <a:lnTo>
                      <a:pt x="5853" y="38"/>
                    </a:lnTo>
                    <a:lnTo>
                      <a:pt x="5797" y="0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8">
                <a:extLst>
                  <a:ext uri="{FF2B5EF4-FFF2-40B4-BE49-F238E27FC236}">
                    <a16:creationId xmlns:a16="http://schemas.microsoft.com/office/drawing/2014/main" id="{00538018-E9F0-EB5F-A448-2E0956AFB4EA}"/>
                  </a:ext>
                </a:extLst>
              </p:cNvPr>
              <p:cNvSpPr/>
              <p:nvPr/>
            </p:nvSpPr>
            <p:spPr>
              <a:xfrm>
                <a:off x="6599490" y="1181747"/>
                <a:ext cx="206968" cy="112090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579" extrusionOk="0">
                    <a:moveTo>
                      <a:pt x="4743" y="0"/>
                    </a:moveTo>
                    <a:lnTo>
                      <a:pt x="4649" y="38"/>
                    </a:lnTo>
                    <a:lnTo>
                      <a:pt x="4649" y="75"/>
                    </a:lnTo>
                    <a:lnTo>
                      <a:pt x="4668" y="151"/>
                    </a:lnTo>
                    <a:lnTo>
                      <a:pt x="4668" y="282"/>
                    </a:lnTo>
                    <a:lnTo>
                      <a:pt x="4611" y="433"/>
                    </a:lnTo>
                    <a:lnTo>
                      <a:pt x="4555" y="546"/>
                    </a:lnTo>
                    <a:lnTo>
                      <a:pt x="4461" y="659"/>
                    </a:lnTo>
                    <a:lnTo>
                      <a:pt x="4348" y="790"/>
                    </a:lnTo>
                    <a:lnTo>
                      <a:pt x="4197" y="941"/>
                    </a:lnTo>
                    <a:lnTo>
                      <a:pt x="3990" y="1073"/>
                    </a:lnTo>
                    <a:lnTo>
                      <a:pt x="3746" y="1223"/>
                    </a:lnTo>
                    <a:lnTo>
                      <a:pt x="3445" y="1355"/>
                    </a:lnTo>
                    <a:lnTo>
                      <a:pt x="3068" y="1506"/>
                    </a:lnTo>
                    <a:lnTo>
                      <a:pt x="2767" y="1618"/>
                    </a:lnTo>
                    <a:lnTo>
                      <a:pt x="2466" y="1694"/>
                    </a:lnTo>
                    <a:lnTo>
                      <a:pt x="2184" y="1769"/>
                    </a:lnTo>
                    <a:lnTo>
                      <a:pt x="1939" y="1825"/>
                    </a:lnTo>
                    <a:lnTo>
                      <a:pt x="1469" y="1882"/>
                    </a:lnTo>
                    <a:lnTo>
                      <a:pt x="1073" y="1938"/>
                    </a:lnTo>
                    <a:lnTo>
                      <a:pt x="640" y="1995"/>
                    </a:lnTo>
                    <a:lnTo>
                      <a:pt x="471" y="2014"/>
                    </a:lnTo>
                    <a:lnTo>
                      <a:pt x="321" y="2070"/>
                    </a:lnTo>
                    <a:lnTo>
                      <a:pt x="208" y="2145"/>
                    </a:lnTo>
                    <a:lnTo>
                      <a:pt x="95" y="2258"/>
                    </a:lnTo>
                    <a:lnTo>
                      <a:pt x="38" y="2390"/>
                    </a:lnTo>
                    <a:lnTo>
                      <a:pt x="1" y="2559"/>
                    </a:lnTo>
                    <a:lnTo>
                      <a:pt x="95" y="2578"/>
                    </a:lnTo>
                    <a:lnTo>
                      <a:pt x="132" y="2428"/>
                    </a:lnTo>
                    <a:lnTo>
                      <a:pt x="189" y="2315"/>
                    </a:lnTo>
                    <a:lnTo>
                      <a:pt x="264" y="2221"/>
                    </a:lnTo>
                    <a:lnTo>
                      <a:pt x="377" y="2164"/>
                    </a:lnTo>
                    <a:lnTo>
                      <a:pt x="509" y="2127"/>
                    </a:lnTo>
                    <a:lnTo>
                      <a:pt x="678" y="2089"/>
                    </a:lnTo>
                    <a:lnTo>
                      <a:pt x="1073" y="2032"/>
                    </a:lnTo>
                    <a:lnTo>
                      <a:pt x="1450" y="1995"/>
                    </a:lnTo>
                    <a:lnTo>
                      <a:pt x="1883" y="1938"/>
                    </a:lnTo>
                    <a:lnTo>
                      <a:pt x="2372" y="1825"/>
                    </a:lnTo>
                    <a:lnTo>
                      <a:pt x="2635" y="1750"/>
                    </a:lnTo>
                    <a:lnTo>
                      <a:pt x="2918" y="1675"/>
                    </a:lnTo>
                    <a:lnTo>
                      <a:pt x="3106" y="1600"/>
                    </a:lnTo>
                    <a:lnTo>
                      <a:pt x="3482" y="1449"/>
                    </a:lnTo>
                    <a:lnTo>
                      <a:pt x="3802" y="1299"/>
                    </a:lnTo>
                    <a:lnTo>
                      <a:pt x="4066" y="1148"/>
                    </a:lnTo>
                    <a:lnTo>
                      <a:pt x="4273" y="997"/>
                    </a:lnTo>
                    <a:lnTo>
                      <a:pt x="4442" y="866"/>
                    </a:lnTo>
                    <a:lnTo>
                      <a:pt x="4555" y="715"/>
                    </a:lnTo>
                    <a:lnTo>
                      <a:pt x="4649" y="583"/>
                    </a:lnTo>
                    <a:lnTo>
                      <a:pt x="4705" y="471"/>
                    </a:lnTo>
                    <a:lnTo>
                      <a:pt x="4743" y="376"/>
                    </a:lnTo>
                    <a:lnTo>
                      <a:pt x="4762" y="282"/>
                    </a:lnTo>
                    <a:lnTo>
                      <a:pt x="4762" y="132"/>
                    </a:lnTo>
                    <a:lnTo>
                      <a:pt x="4762" y="38"/>
                    </a:lnTo>
                    <a:lnTo>
                      <a:pt x="4743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8">
                <a:extLst>
                  <a:ext uri="{FF2B5EF4-FFF2-40B4-BE49-F238E27FC236}">
                    <a16:creationId xmlns:a16="http://schemas.microsoft.com/office/drawing/2014/main" id="{EDC9D590-8066-EE38-6DAC-BC1C6CB358EB}"/>
                  </a:ext>
                </a:extLst>
              </p:cNvPr>
              <p:cNvSpPr/>
              <p:nvPr/>
            </p:nvSpPr>
            <p:spPr>
              <a:xfrm>
                <a:off x="6574152" y="1159625"/>
                <a:ext cx="175893" cy="112133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2580" extrusionOk="0">
                    <a:moveTo>
                      <a:pt x="3952" y="1"/>
                    </a:moveTo>
                    <a:lnTo>
                      <a:pt x="3877" y="321"/>
                    </a:lnTo>
                    <a:lnTo>
                      <a:pt x="3783" y="565"/>
                    </a:lnTo>
                    <a:lnTo>
                      <a:pt x="3745" y="660"/>
                    </a:lnTo>
                    <a:lnTo>
                      <a:pt x="3689" y="754"/>
                    </a:lnTo>
                    <a:lnTo>
                      <a:pt x="3632" y="810"/>
                    </a:lnTo>
                    <a:lnTo>
                      <a:pt x="3557" y="867"/>
                    </a:lnTo>
                    <a:lnTo>
                      <a:pt x="3501" y="885"/>
                    </a:lnTo>
                    <a:lnTo>
                      <a:pt x="3444" y="904"/>
                    </a:lnTo>
                    <a:lnTo>
                      <a:pt x="3294" y="923"/>
                    </a:lnTo>
                    <a:lnTo>
                      <a:pt x="3124" y="904"/>
                    </a:lnTo>
                    <a:lnTo>
                      <a:pt x="2936" y="867"/>
                    </a:lnTo>
                    <a:lnTo>
                      <a:pt x="2635" y="810"/>
                    </a:lnTo>
                    <a:lnTo>
                      <a:pt x="2466" y="791"/>
                    </a:lnTo>
                    <a:lnTo>
                      <a:pt x="2277" y="773"/>
                    </a:lnTo>
                    <a:lnTo>
                      <a:pt x="2089" y="791"/>
                    </a:lnTo>
                    <a:lnTo>
                      <a:pt x="1882" y="829"/>
                    </a:lnTo>
                    <a:lnTo>
                      <a:pt x="1675" y="885"/>
                    </a:lnTo>
                    <a:lnTo>
                      <a:pt x="1449" y="961"/>
                    </a:lnTo>
                    <a:lnTo>
                      <a:pt x="1205" y="1092"/>
                    </a:lnTo>
                    <a:lnTo>
                      <a:pt x="979" y="1224"/>
                    </a:lnTo>
                    <a:lnTo>
                      <a:pt x="772" y="1375"/>
                    </a:lnTo>
                    <a:lnTo>
                      <a:pt x="621" y="1506"/>
                    </a:lnTo>
                    <a:lnTo>
                      <a:pt x="471" y="1638"/>
                    </a:lnTo>
                    <a:lnTo>
                      <a:pt x="358" y="1770"/>
                    </a:lnTo>
                    <a:lnTo>
                      <a:pt x="264" y="1902"/>
                    </a:lnTo>
                    <a:lnTo>
                      <a:pt x="188" y="2015"/>
                    </a:lnTo>
                    <a:lnTo>
                      <a:pt x="76" y="2240"/>
                    </a:lnTo>
                    <a:lnTo>
                      <a:pt x="19" y="2410"/>
                    </a:lnTo>
                    <a:lnTo>
                      <a:pt x="0" y="2523"/>
                    </a:lnTo>
                    <a:lnTo>
                      <a:pt x="0" y="2579"/>
                    </a:lnTo>
                    <a:lnTo>
                      <a:pt x="94" y="2579"/>
                    </a:lnTo>
                    <a:lnTo>
                      <a:pt x="113" y="2541"/>
                    </a:lnTo>
                    <a:lnTo>
                      <a:pt x="132" y="2429"/>
                    </a:lnTo>
                    <a:lnTo>
                      <a:pt x="170" y="2259"/>
                    </a:lnTo>
                    <a:lnTo>
                      <a:pt x="283" y="2071"/>
                    </a:lnTo>
                    <a:lnTo>
                      <a:pt x="358" y="1939"/>
                    </a:lnTo>
                    <a:lnTo>
                      <a:pt x="452" y="1826"/>
                    </a:lnTo>
                    <a:lnTo>
                      <a:pt x="565" y="1695"/>
                    </a:lnTo>
                    <a:lnTo>
                      <a:pt x="697" y="1582"/>
                    </a:lnTo>
                    <a:lnTo>
                      <a:pt x="847" y="1450"/>
                    </a:lnTo>
                    <a:lnTo>
                      <a:pt x="1035" y="1318"/>
                    </a:lnTo>
                    <a:lnTo>
                      <a:pt x="1261" y="1187"/>
                    </a:lnTo>
                    <a:lnTo>
                      <a:pt x="1506" y="1055"/>
                    </a:lnTo>
                    <a:lnTo>
                      <a:pt x="1713" y="980"/>
                    </a:lnTo>
                    <a:lnTo>
                      <a:pt x="1920" y="923"/>
                    </a:lnTo>
                    <a:lnTo>
                      <a:pt x="2108" y="885"/>
                    </a:lnTo>
                    <a:lnTo>
                      <a:pt x="2447" y="885"/>
                    </a:lnTo>
                    <a:lnTo>
                      <a:pt x="2616" y="904"/>
                    </a:lnTo>
                    <a:lnTo>
                      <a:pt x="2917" y="961"/>
                    </a:lnTo>
                    <a:lnTo>
                      <a:pt x="3105" y="998"/>
                    </a:lnTo>
                    <a:lnTo>
                      <a:pt x="3294" y="1036"/>
                    </a:lnTo>
                    <a:lnTo>
                      <a:pt x="3388" y="1017"/>
                    </a:lnTo>
                    <a:lnTo>
                      <a:pt x="3463" y="1017"/>
                    </a:lnTo>
                    <a:lnTo>
                      <a:pt x="3538" y="980"/>
                    </a:lnTo>
                    <a:lnTo>
                      <a:pt x="3632" y="942"/>
                    </a:lnTo>
                    <a:lnTo>
                      <a:pt x="3689" y="885"/>
                    </a:lnTo>
                    <a:lnTo>
                      <a:pt x="3764" y="810"/>
                    </a:lnTo>
                    <a:lnTo>
                      <a:pt x="3821" y="735"/>
                    </a:lnTo>
                    <a:lnTo>
                      <a:pt x="3877" y="622"/>
                    </a:lnTo>
                    <a:lnTo>
                      <a:pt x="3971" y="358"/>
                    </a:lnTo>
                    <a:lnTo>
                      <a:pt x="4046" y="20"/>
                    </a:lnTo>
                    <a:lnTo>
                      <a:pt x="3952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8">
                <a:extLst>
                  <a:ext uri="{FF2B5EF4-FFF2-40B4-BE49-F238E27FC236}">
                    <a16:creationId xmlns:a16="http://schemas.microsoft.com/office/drawing/2014/main" id="{AC064C59-1ADC-064E-59D5-8D14D944E100}"/>
                  </a:ext>
                </a:extLst>
              </p:cNvPr>
              <p:cNvSpPr/>
              <p:nvPr/>
            </p:nvSpPr>
            <p:spPr>
              <a:xfrm>
                <a:off x="6745911" y="1402575"/>
                <a:ext cx="47461" cy="78537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807" extrusionOk="0">
                    <a:moveTo>
                      <a:pt x="132" y="0"/>
                    </a:moveTo>
                    <a:lnTo>
                      <a:pt x="0" y="38"/>
                    </a:lnTo>
                    <a:lnTo>
                      <a:pt x="188" y="772"/>
                    </a:lnTo>
                    <a:lnTo>
                      <a:pt x="358" y="1317"/>
                    </a:lnTo>
                    <a:lnTo>
                      <a:pt x="490" y="1656"/>
                    </a:lnTo>
                    <a:lnTo>
                      <a:pt x="546" y="1750"/>
                    </a:lnTo>
                    <a:lnTo>
                      <a:pt x="584" y="1788"/>
                    </a:lnTo>
                    <a:lnTo>
                      <a:pt x="659" y="1807"/>
                    </a:lnTo>
                    <a:lnTo>
                      <a:pt x="734" y="1769"/>
                    </a:lnTo>
                    <a:lnTo>
                      <a:pt x="791" y="1694"/>
                    </a:lnTo>
                    <a:lnTo>
                      <a:pt x="866" y="1600"/>
                    </a:lnTo>
                    <a:lnTo>
                      <a:pt x="941" y="1487"/>
                    </a:lnTo>
                    <a:lnTo>
                      <a:pt x="998" y="1336"/>
                    </a:lnTo>
                    <a:lnTo>
                      <a:pt x="1054" y="1205"/>
                    </a:lnTo>
                    <a:lnTo>
                      <a:pt x="1092" y="1054"/>
                    </a:lnTo>
                    <a:lnTo>
                      <a:pt x="1092" y="903"/>
                    </a:lnTo>
                    <a:lnTo>
                      <a:pt x="941" y="903"/>
                    </a:lnTo>
                    <a:lnTo>
                      <a:pt x="941" y="1016"/>
                    </a:lnTo>
                    <a:lnTo>
                      <a:pt x="922" y="1129"/>
                    </a:lnTo>
                    <a:lnTo>
                      <a:pt x="885" y="1242"/>
                    </a:lnTo>
                    <a:lnTo>
                      <a:pt x="847" y="1336"/>
                    </a:lnTo>
                    <a:lnTo>
                      <a:pt x="734" y="1524"/>
                    </a:lnTo>
                    <a:lnTo>
                      <a:pt x="659" y="1619"/>
                    </a:lnTo>
                    <a:lnTo>
                      <a:pt x="565" y="1393"/>
                    </a:lnTo>
                    <a:lnTo>
                      <a:pt x="433" y="99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>
                <a:extLst>
                  <a:ext uri="{FF2B5EF4-FFF2-40B4-BE49-F238E27FC236}">
                    <a16:creationId xmlns:a16="http://schemas.microsoft.com/office/drawing/2014/main" id="{E3C784C1-05AD-D2C7-983F-B32CE97172D5}"/>
                  </a:ext>
                </a:extLst>
              </p:cNvPr>
              <p:cNvSpPr/>
              <p:nvPr/>
            </p:nvSpPr>
            <p:spPr>
              <a:xfrm>
                <a:off x="6734437" y="1461466"/>
                <a:ext cx="94096" cy="5563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280" extrusionOk="0">
                    <a:moveTo>
                      <a:pt x="2014" y="0"/>
                    </a:moveTo>
                    <a:lnTo>
                      <a:pt x="1977" y="169"/>
                    </a:lnTo>
                    <a:lnTo>
                      <a:pt x="1902" y="320"/>
                    </a:lnTo>
                    <a:lnTo>
                      <a:pt x="1826" y="508"/>
                    </a:lnTo>
                    <a:lnTo>
                      <a:pt x="1713" y="715"/>
                    </a:lnTo>
                    <a:lnTo>
                      <a:pt x="1563" y="885"/>
                    </a:lnTo>
                    <a:lnTo>
                      <a:pt x="1488" y="960"/>
                    </a:lnTo>
                    <a:lnTo>
                      <a:pt x="1393" y="1035"/>
                    </a:lnTo>
                    <a:lnTo>
                      <a:pt x="1299" y="1092"/>
                    </a:lnTo>
                    <a:lnTo>
                      <a:pt x="1205" y="1110"/>
                    </a:lnTo>
                    <a:lnTo>
                      <a:pt x="1073" y="1129"/>
                    </a:lnTo>
                    <a:lnTo>
                      <a:pt x="942" y="1129"/>
                    </a:lnTo>
                    <a:lnTo>
                      <a:pt x="810" y="1092"/>
                    </a:lnTo>
                    <a:lnTo>
                      <a:pt x="678" y="1035"/>
                    </a:lnTo>
                    <a:lnTo>
                      <a:pt x="547" y="960"/>
                    </a:lnTo>
                    <a:lnTo>
                      <a:pt x="396" y="847"/>
                    </a:lnTo>
                    <a:lnTo>
                      <a:pt x="264" y="715"/>
                    </a:lnTo>
                    <a:lnTo>
                      <a:pt x="114" y="546"/>
                    </a:lnTo>
                    <a:lnTo>
                      <a:pt x="1" y="659"/>
                    </a:lnTo>
                    <a:lnTo>
                      <a:pt x="133" y="809"/>
                    </a:lnTo>
                    <a:lnTo>
                      <a:pt x="264" y="941"/>
                    </a:lnTo>
                    <a:lnTo>
                      <a:pt x="415" y="1035"/>
                    </a:lnTo>
                    <a:lnTo>
                      <a:pt x="547" y="1129"/>
                    </a:lnTo>
                    <a:lnTo>
                      <a:pt x="678" y="1205"/>
                    </a:lnTo>
                    <a:lnTo>
                      <a:pt x="810" y="1242"/>
                    </a:lnTo>
                    <a:lnTo>
                      <a:pt x="923" y="1280"/>
                    </a:lnTo>
                    <a:lnTo>
                      <a:pt x="1055" y="1280"/>
                    </a:lnTo>
                    <a:lnTo>
                      <a:pt x="1243" y="1261"/>
                    </a:lnTo>
                    <a:lnTo>
                      <a:pt x="1356" y="1223"/>
                    </a:lnTo>
                    <a:lnTo>
                      <a:pt x="1469" y="1167"/>
                    </a:lnTo>
                    <a:lnTo>
                      <a:pt x="1563" y="1092"/>
                    </a:lnTo>
                    <a:lnTo>
                      <a:pt x="1657" y="1016"/>
                    </a:lnTo>
                    <a:lnTo>
                      <a:pt x="1807" y="828"/>
                    </a:lnTo>
                    <a:lnTo>
                      <a:pt x="1939" y="621"/>
                    </a:lnTo>
                    <a:lnTo>
                      <a:pt x="2033" y="414"/>
                    </a:lnTo>
                    <a:lnTo>
                      <a:pt x="2109" y="226"/>
                    </a:lnTo>
                    <a:lnTo>
                      <a:pt x="2165" y="38"/>
                    </a:lnTo>
                    <a:lnTo>
                      <a:pt x="20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8">
                <a:extLst>
                  <a:ext uri="{FF2B5EF4-FFF2-40B4-BE49-F238E27FC236}">
                    <a16:creationId xmlns:a16="http://schemas.microsoft.com/office/drawing/2014/main" id="{D6AD1C88-2D49-6B12-F36A-E40650C8E0C2}"/>
                  </a:ext>
                </a:extLst>
              </p:cNvPr>
              <p:cNvSpPr/>
              <p:nvPr/>
            </p:nvSpPr>
            <p:spPr>
              <a:xfrm>
                <a:off x="6893115" y="1360026"/>
                <a:ext cx="13951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81" extrusionOk="0">
                    <a:moveTo>
                      <a:pt x="245" y="1"/>
                    </a:moveTo>
                    <a:lnTo>
                      <a:pt x="170" y="57"/>
                    </a:lnTo>
                    <a:lnTo>
                      <a:pt x="114" y="132"/>
                    </a:lnTo>
                    <a:lnTo>
                      <a:pt x="57" y="264"/>
                    </a:lnTo>
                    <a:lnTo>
                      <a:pt x="20" y="433"/>
                    </a:lnTo>
                    <a:lnTo>
                      <a:pt x="1" y="659"/>
                    </a:lnTo>
                    <a:lnTo>
                      <a:pt x="20" y="942"/>
                    </a:lnTo>
                    <a:lnTo>
                      <a:pt x="57" y="1092"/>
                    </a:lnTo>
                    <a:lnTo>
                      <a:pt x="114" y="1280"/>
                    </a:lnTo>
                    <a:lnTo>
                      <a:pt x="264" y="1243"/>
                    </a:lnTo>
                    <a:lnTo>
                      <a:pt x="189" y="942"/>
                    </a:lnTo>
                    <a:lnTo>
                      <a:pt x="151" y="697"/>
                    </a:lnTo>
                    <a:lnTo>
                      <a:pt x="151" y="490"/>
                    </a:lnTo>
                    <a:lnTo>
                      <a:pt x="189" y="339"/>
                    </a:lnTo>
                    <a:lnTo>
                      <a:pt x="227" y="245"/>
                    </a:lnTo>
                    <a:lnTo>
                      <a:pt x="283" y="170"/>
                    </a:lnTo>
                    <a:lnTo>
                      <a:pt x="321" y="113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8">
                <a:extLst>
                  <a:ext uri="{FF2B5EF4-FFF2-40B4-BE49-F238E27FC236}">
                    <a16:creationId xmlns:a16="http://schemas.microsoft.com/office/drawing/2014/main" id="{7936AB59-75C6-7526-6440-D34A0398CB43}"/>
                  </a:ext>
                </a:extLst>
              </p:cNvPr>
              <p:cNvSpPr/>
              <p:nvPr/>
            </p:nvSpPr>
            <p:spPr>
              <a:xfrm>
                <a:off x="6603575" y="1459814"/>
                <a:ext cx="38508" cy="44201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17" extrusionOk="0">
                    <a:moveTo>
                      <a:pt x="1" y="0"/>
                    </a:moveTo>
                    <a:lnTo>
                      <a:pt x="20" y="151"/>
                    </a:lnTo>
                    <a:lnTo>
                      <a:pt x="76" y="170"/>
                    </a:lnTo>
                    <a:lnTo>
                      <a:pt x="151" y="189"/>
                    </a:lnTo>
                    <a:lnTo>
                      <a:pt x="264" y="245"/>
                    </a:lnTo>
                    <a:lnTo>
                      <a:pt x="358" y="358"/>
                    </a:lnTo>
                    <a:lnTo>
                      <a:pt x="490" y="509"/>
                    </a:lnTo>
                    <a:lnTo>
                      <a:pt x="622" y="716"/>
                    </a:lnTo>
                    <a:lnTo>
                      <a:pt x="735" y="1017"/>
                    </a:lnTo>
                    <a:lnTo>
                      <a:pt x="885" y="960"/>
                    </a:lnTo>
                    <a:lnTo>
                      <a:pt x="810" y="772"/>
                    </a:lnTo>
                    <a:lnTo>
                      <a:pt x="735" y="621"/>
                    </a:lnTo>
                    <a:lnTo>
                      <a:pt x="584" y="377"/>
                    </a:lnTo>
                    <a:lnTo>
                      <a:pt x="452" y="207"/>
                    </a:lnTo>
                    <a:lnTo>
                      <a:pt x="302" y="95"/>
                    </a:lnTo>
                    <a:lnTo>
                      <a:pt x="189" y="38"/>
                    </a:lnTo>
                    <a:lnTo>
                      <a:pt x="95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8">
                <a:extLst>
                  <a:ext uri="{FF2B5EF4-FFF2-40B4-BE49-F238E27FC236}">
                    <a16:creationId xmlns:a16="http://schemas.microsoft.com/office/drawing/2014/main" id="{A0B3523D-E6B9-42BC-8679-F9710AC55907}"/>
                  </a:ext>
                </a:extLst>
              </p:cNvPr>
              <p:cNvSpPr/>
              <p:nvPr/>
            </p:nvSpPr>
            <p:spPr>
              <a:xfrm>
                <a:off x="6348413" y="1930939"/>
                <a:ext cx="1046142" cy="619993"/>
              </a:xfrm>
              <a:custGeom>
                <a:avLst/>
                <a:gdLst/>
                <a:ahLst/>
                <a:cxnLst/>
                <a:rect l="l" t="t" r="r" b="b"/>
                <a:pathLst>
                  <a:path w="24070" h="14265" extrusionOk="0">
                    <a:moveTo>
                      <a:pt x="4479" y="0"/>
                    </a:moveTo>
                    <a:lnTo>
                      <a:pt x="4385" y="19"/>
                    </a:lnTo>
                    <a:lnTo>
                      <a:pt x="4291" y="38"/>
                    </a:lnTo>
                    <a:lnTo>
                      <a:pt x="4159" y="151"/>
                    </a:lnTo>
                    <a:lnTo>
                      <a:pt x="3764" y="471"/>
                    </a:lnTo>
                    <a:lnTo>
                      <a:pt x="3218" y="998"/>
                    </a:lnTo>
                    <a:lnTo>
                      <a:pt x="2560" y="1656"/>
                    </a:lnTo>
                    <a:lnTo>
                      <a:pt x="2202" y="2033"/>
                    </a:lnTo>
                    <a:lnTo>
                      <a:pt x="1844" y="2428"/>
                    </a:lnTo>
                    <a:lnTo>
                      <a:pt x="1487" y="2861"/>
                    </a:lnTo>
                    <a:lnTo>
                      <a:pt x="1148" y="3293"/>
                    </a:lnTo>
                    <a:lnTo>
                      <a:pt x="847" y="3745"/>
                    </a:lnTo>
                    <a:lnTo>
                      <a:pt x="546" y="4197"/>
                    </a:lnTo>
                    <a:lnTo>
                      <a:pt x="301" y="4667"/>
                    </a:lnTo>
                    <a:lnTo>
                      <a:pt x="188" y="4912"/>
                    </a:lnTo>
                    <a:lnTo>
                      <a:pt x="94" y="5138"/>
                    </a:lnTo>
                    <a:lnTo>
                      <a:pt x="38" y="5382"/>
                    </a:lnTo>
                    <a:lnTo>
                      <a:pt x="0" y="5646"/>
                    </a:lnTo>
                    <a:lnTo>
                      <a:pt x="19" y="5928"/>
                    </a:lnTo>
                    <a:lnTo>
                      <a:pt x="57" y="6229"/>
                    </a:lnTo>
                    <a:lnTo>
                      <a:pt x="132" y="6549"/>
                    </a:lnTo>
                    <a:lnTo>
                      <a:pt x="226" y="6869"/>
                    </a:lnTo>
                    <a:lnTo>
                      <a:pt x="358" y="7208"/>
                    </a:lnTo>
                    <a:lnTo>
                      <a:pt x="527" y="7565"/>
                    </a:lnTo>
                    <a:lnTo>
                      <a:pt x="715" y="7923"/>
                    </a:lnTo>
                    <a:lnTo>
                      <a:pt x="922" y="8299"/>
                    </a:lnTo>
                    <a:lnTo>
                      <a:pt x="1148" y="8657"/>
                    </a:lnTo>
                    <a:lnTo>
                      <a:pt x="1412" y="9033"/>
                    </a:lnTo>
                    <a:lnTo>
                      <a:pt x="1675" y="9410"/>
                    </a:lnTo>
                    <a:lnTo>
                      <a:pt x="1957" y="9786"/>
                    </a:lnTo>
                    <a:lnTo>
                      <a:pt x="2258" y="10144"/>
                    </a:lnTo>
                    <a:lnTo>
                      <a:pt x="2578" y="10520"/>
                    </a:lnTo>
                    <a:lnTo>
                      <a:pt x="2898" y="10877"/>
                    </a:lnTo>
                    <a:lnTo>
                      <a:pt x="3218" y="11216"/>
                    </a:lnTo>
                    <a:lnTo>
                      <a:pt x="3557" y="11555"/>
                    </a:lnTo>
                    <a:lnTo>
                      <a:pt x="3896" y="11894"/>
                    </a:lnTo>
                    <a:lnTo>
                      <a:pt x="4253" y="12214"/>
                    </a:lnTo>
                    <a:lnTo>
                      <a:pt x="4592" y="12515"/>
                    </a:lnTo>
                    <a:lnTo>
                      <a:pt x="4931" y="12797"/>
                    </a:lnTo>
                    <a:lnTo>
                      <a:pt x="5270" y="13060"/>
                    </a:lnTo>
                    <a:lnTo>
                      <a:pt x="5608" y="13286"/>
                    </a:lnTo>
                    <a:lnTo>
                      <a:pt x="5947" y="13512"/>
                    </a:lnTo>
                    <a:lnTo>
                      <a:pt x="6267" y="13719"/>
                    </a:lnTo>
                    <a:lnTo>
                      <a:pt x="6568" y="13889"/>
                    </a:lnTo>
                    <a:lnTo>
                      <a:pt x="6869" y="14020"/>
                    </a:lnTo>
                    <a:lnTo>
                      <a:pt x="7151" y="14133"/>
                    </a:lnTo>
                    <a:lnTo>
                      <a:pt x="7415" y="14208"/>
                    </a:lnTo>
                    <a:lnTo>
                      <a:pt x="7660" y="14265"/>
                    </a:lnTo>
                    <a:lnTo>
                      <a:pt x="7942" y="14265"/>
                    </a:lnTo>
                    <a:lnTo>
                      <a:pt x="8262" y="14227"/>
                    </a:lnTo>
                    <a:lnTo>
                      <a:pt x="8657" y="14152"/>
                    </a:lnTo>
                    <a:lnTo>
                      <a:pt x="9090" y="14039"/>
                    </a:lnTo>
                    <a:lnTo>
                      <a:pt x="9579" y="13889"/>
                    </a:lnTo>
                    <a:lnTo>
                      <a:pt x="10125" y="13719"/>
                    </a:lnTo>
                    <a:lnTo>
                      <a:pt x="10689" y="13512"/>
                    </a:lnTo>
                    <a:lnTo>
                      <a:pt x="11292" y="13267"/>
                    </a:lnTo>
                    <a:lnTo>
                      <a:pt x="12571" y="12722"/>
                    </a:lnTo>
                    <a:lnTo>
                      <a:pt x="13945" y="12101"/>
                    </a:lnTo>
                    <a:lnTo>
                      <a:pt x="15357" y="11442"/>
                    </a:lnTo>
                    <a:lnTo>
                      <a:pt x="16768" y="10727"/>
                    </a:lnTo>
                    <a:lnTo>
                      <a:pt x="18161" y="10012"/>
                    </a:lnTo>
                    <a:lnTo>
                      <a:pt x="19497" y="9316"/>
                    </a:lnTo>
                    <a:lnTo>
                      <a:pt x="20720" y="8638"/>
                    </a:lnTo>
                    <a:lnTo>
                      <a:pt x="21812" y="8017"/>
                    </a:lnTo>
                    <a:lnTo>
                      <a:pt x="22715" y="7471"/>
                    </a:lnTo>
                    <a:lnTo>
                      <a:pt x="23411" y="7020"/>
                    </a:lnTo>
                    <a:lnTo>
                      <a:pt x="23675" y="6850"/>
                    </a:lnTo>
                    <a:lnTo>
                      <a:pt x="23863" y="6700"/>
                    </a:lnTo>
                    <a:lnTo>
                      <a:pt x="23995" y="6587"/>
                    </a:lnTo>
                    <a:lnTo>
                      <a:pt x="24032" y="6530"/>
                    </a:lnTo>
                    <a:lnTo>
                      <a:pt x="24051" y="6493"/>
                    </a:lnTo>
                    <a:lnTo>
                      <a:pt x="24070" y="6192"/>
                    </a:lnTo>
                    <a:lnTo>
                      <a:pt x="24070" y="5796"/>
                    </a:lnTo>
                    <a:lnTo>
                      <a:pt x="24032" y="5364"/>
                    </a:lnTo>
                    <a:lnTo>
                      <a:pt x="23957" y="4912"/>
                    </a:lnTo>
                    <a:lnTo>
                      <a:pt x="23919" y="4686"/>
                    </a:lnTo>
                    <a:lnTo>
                      <a:pt x="23844" y="4479"/>
                    </a:lnTo>
                    <a:lnTo>
                      <a:pt x="23769" y="4291"/>
                    </a:lnTo>
                    <a:lnTo>
                      <a:pt x="23675" y="4140"/>
                    </a:lnTo>
                    <a:lnTo>
                      <a:pt x="23581" y="4009"/>
                    </a:lnTo>
                    <a:lnTo>
                      <a:pt x="23449" y="3914"/>
                    </a:lnTo>
                    <a:lnTo>
                      <a:pt x="23392" y="3877"/>
                    </a:lnTo>
                    <a:lnTo>
                      <a:pt x="23317" y="3858"/>
                    </a:lnTo>
                    <a:lnTo>
                      <a:pt x="23167" y="3858"/>
                    </a:lnTo>
                    <a:lnTo>
                      <a:pt x="22847" y="3914"/>
                    </a:lnTo>
                    <a:lnTo>
                      <a:pt x="22376" y="4046"/>
                    </a:lnTo>
                    <a:lnTo>
                      <a:pt x="20984" y="4441"/>
                    </a:lnTo>
                    <a:lnTo>
                      <a:pt x="17163" y="5608"/>
                    </a:lnTo>
                    <a:lnTo>
                      <a:pt x="15037" y="6248"/>
                    </a:lnTo>
                    <a:lnTo>
                      <a:pt x="12967" y="6850"/>
                    </a:lnTo>
                    <a:lnTo>
                      <a:pt x="12026" y="7095"/>
                    </a:lnTo>
                    <a:lnTo>
                      <a:pt x="11141" y="7321"/>
                    </a:lnTo>
                    <a:lnTo>
                      <a:pt x="10351" y="7490"/>
                    </a:lnTo>
                    <a:lnTo>
                      <a:pt x="9692" y="7603"/>
                    </a:lnTo>
                    <a:lnTo>
                      <a:pt x="9617" y="7622"/>
                    </a:lnTo>
                    <a:lnTo>
                      <a:pt x="9541" y="7603"/>
                    </a:lnTo>
                    <a:lnTo>
                      <a:pt x="9372" y="7565"/>
                    </a:lnTo>
                    <a:lnTo>
                      <a:pt x="9222" y="7471"/>
                    </a:lnTo>
                    <a:lnTo>
                      <a:pt x="9071" y="7321"/>
                    </a:lnTo>
                    <a:lnTo>
                      <a:pt x="8902" y="7151"/>
                    </a:lnTo>
                    <a:lnTo>
                      <a:pt x="8751" y="6944"/>
                    </a:lnTo>
                    <a:lnTo>
                      <a:pt x="8601" y="6719"/>
                    </a:lnTo>
                    <a:lnTo>
                      <a:pt x="8431" y="6436"/>
                    </a:lnTo>
                    <a:lnTo>
                      <a:pt x="8111" y="5834"/>
                    </a:lnTo>
                    <a:lnTo>
                      <a:pt x="7791" y="5157"/>
                    </a:lnTo>
                    <a:lnTo>
                      <a:pt x="7133" y="3689"/>
                    </a:lnTo>
                    <a:lnTo>
                      <a:pt x="6794" y="2936"/>
                    </a:lnTo>
                    <a:lnTo>
                      <a:pt x="6455" y="2221"/>
                    </a:lnTo>
                    <a:lnTo>
                      <a:pt x="6116" y="1581"/>
                    </a:lnTo>
                    <a:lnTo>
                      <a:pt x="5947" y="1280"/>
                    </a:lnTo>
                    <a:lnTo>
                      <a:pt x="5759" y="998"/>
                    </a:lnTo>
                    <a:lnTo>
                      <a:pt x="5589" y="753"/>
                    </a:lnTo>
                    <a:lnTo>
                      <a:pt x="5401" y="527"/>
                    </a:lnTo>
                    <a:lnTo>
                      <a:pt x="5232" y="339"/>
                    </a:lnTo>
                    <a:lnTo>
                      <a:pt x="5044" y="188"/>
                    </a:lnTo>
                    <a:lnTo>
                      <a:pt x="4856" y="94"/>
                    </a:lnTo>
                    <a:lnTo>
                      <a:pt x="4667" y="19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8">
                <a:extLst>
                  <a:ext uri="{FF2B5EF4-FFF2-40B4-BE49-F238E27FC236}">
                    <a16:creationId xmlns:a16="http://schemas.microsoft.com/office/drawing/2014/main" id="{44CD2A87-FC66-3B79-1DD9-3E05987D529E}"/>
                  </a:ext>
                </a:extLst>
              </p:cNvPr>
              <p:cNvSpPr/>
              <p:nvPr/>
            </p:nvSpPr>
            <p:spPr>
              <a:xfrm>
                <a:off x="6290349" y="1727277"/>
                <a:ext cx="458051" cy="558667"/>
              </a:xfrm>
              <a:custGeom>
                <a:avLst/>
                <a:gdLst/>
                <a:ahLst/>
                <a:cxnLst/>
                <a:rect l="l" t="t" r="r" b="b"/>
                <a:pathLst>
                  <a:path w="10539" h="12854" extrusionOk="0">
                    <a:moveTo>
                      <a:pt x="7321" y="0"/>
                    </a:moveTo>
                    <a:lnTo>
                      <a:pt x="7151" y="19"/>
                    </a:lnTo>
                    <a:lnTo>
                      <a:pt x="6963" y="57"/>
                    </a:lnTo>
                    <a:lnTo>
                      <a:pt x="6511" y="170"/>
                    </a:lnTo>
                    <a:lnTo>
                      <a:pt x="5984" y="358"/>
                    </a:lnTo>
                    <a:lnTo>
                      <a:pt x="5401" y="621"/>
                    </a:lnTo>
                    <a:lnTo>
                      <a:pt x="4761" y="922"/>
                    </a:lnTo>
                    <a:lnTo>
                      <a:pt x="4121" y="1280"/>
                    </a:lnTo>
                    <a:lnTo>
                      <a:pt x="3463" y="1694"/>
                    </a:lnTo>
                    <a:lnTo>
                      <a:pt x="3124" y="1901"/>
                    </a:lnTo>
                    <a:lnTo>
                      <a:pt x="2804" y="2127"/>
                    </a:lnTo>
                    <a:lnTo>
                      <a:pt x="2484" y="2371"/>
                    </a:lnTo>
                    <a:lnTo>
                      <a:pt x="2183" y="2616"/>
                    </a:lnTo>
                    <a:lnTo>
                      <a:pt x="1882" y="2880"/>
                    </a:lnTo>
                    <a:lnTo>
                      <a:pt x="1600" y="3143"/>
                    </a:lnTo>
                    <a:lnTo>
                      <a:pt x="1336" y="3425"/>
                    </a:lnTo>
                    <a:lnTo>
                      <a:pt x="1092" y="3689"/>
                    </a:lnTo>
                    <a:lnTo>
                      <a:pt x="866" y="3990"/>
                    </a:lnTo>
                    <a:lnTo>
                      <a:pt x="659" y="4272"/>
                    </a:lnTo>
                    <a:lnTo>
                      <a:pt x="470" y="4573"/>
                    </a:lnTo>
                    <a:lnTo>
                      <a:pt x="320" y="4874"/>
                    </a:lnTo>
                    <a:lnTo>
                      <a:pt x="188" y="5175"/>
                    </a:lnTo>
                    <a:lnTo>
                      <a:pt x="94" y="5495"/>
                    </a:lnTo>
                    <a:lnTo>
                      <a:pt x="38" y="5796"/>
                    </a:lnTo>
                    <a:lnTo>
                      <a:pt x="19" y="6116"/>
                    </a:lnTo>
                    <a:lnTo>
                      <a:pt x="0" y="6756"/>
                    </a:lnTo>
                    <a:lnTo>
                      <a:pt x="38" y="7415"/>
                    </a:lnTo>
                    <a:lnTo>
                      <a:pt x="75" y="8055"/>
                    </a:lnTo>
                    <a:lnTo>
                      <a:pt x="151" y="8695"/>
                    </a:lnTo>
                    <a:lnTo>
                      <a:pt x="245" y="9334"/>
                    </a:lnTo>
                    <a:lnTo>
                      <a:pt x="358" y="9937"/>
                    </a:lnTo>
                    <a:lnTo>
                      <a:pt x="470" y="10501"/>
                    </a:lnTo>
                    <a:lnTo>
                      <a:pt x="621" y="11028"/>
                    </a:lnTo>
                    <a:lnTo>
                      <a:pt x="772" y="11499"/>
                    </a:lnTo>
                    <a:lnTo>
                      <a:pt x="922" y="11931"/>
                    </a:lnTo>
                    <a:lnTo>
                      <a:pt x="1073" y="12270"/>
                    </a:lnTo>
                    <a:lnTo>
                      <a:pt x="1242" y="12552"/>
                    </a:lnTo>
                    <a:lnTo>
                      <a:pt x="1317" y="12665"/>
                    </a:lnTo>
                    <a:lnTo>
                      <a:pt x="1393" y="12741"/>
                    </a:lnTo>
                    <a:lnTo>
                      <a:pt x="1468" y="12797"/>
                    </a:lnTo>
                    <a:lnTo>
                      <a:pt x="1543" y="12835"/>
                    </a:lnTo>
                    <a:lnTo>
                      <a:pt x="1618" y="12854"/>
                    </a:lnTo>
                    <a:lnTo>
                      <a:pt x="1694" y="12835"/>
                    </a:lnTo>
                    <a:lnTo>
                      <a:pt x="1769" y="12797"/>
                    </a:lnTo>
                    <a:lnTo>
                      <a:pt x="1844" y="12722"/>
                    </a:lnTo>
                    <a:lnTo>
                      <a:pt x="1995" y="12534"/>
                    </a:lnTo>
                    <a:lnTo>
                      <a:pt x="2164" y="12364"/>
                    </a:lnTo>
                    <a:lnTo>
                      <a:pt x="2390" y="12195"/>
                    </a:lnTo>
                    <a:lnTo>
                      <a:pt x="2616" y="12026"/>
                    </a:lnTo>
                    <a:lnTo>
                      <a:pt x="2879" y="11875"/>
                    </a:lnTo>
                    <a:lnTo>
                      <a:pt x="3180" y="11706"/>
                    </a:lnTo>
                    <a:lnTo>
                      <a:pt x="3801" y="11405"/>
                    </a:lnTo>
                    <a:lnTo>
                      <a:pt x="4498" y="11103"/>
                    </a:lnTo>
                    <a:lnTo>
                      <a:pt x="5232" y="10821"/>
                    </a:lnTo>
                    <a:lnTo>
                      <a:pt x="5984" y="10558"/>
                    </a:lnTo>
                    <a:lnTo>
                      <a:pt x="6737" y="10313"/>
                    </a:lnTo>
                    <a:lnTo>
                      <a:pt x="7471" y="10087"/>
                    </a:lnTo>
                    <a:lnTo>
                      <a:pt x="8168" y="9899"/>
                    </a:lnTo>
                    <a:lnTo>
                      <a:pt x="9391" y="9579"/>
                    </a:lnTo>
                    <a:lnTo>
                      <a:pt x="10238" y="9372"/>
                    </a:lnTo>
                    <a:lnTo>
                      <a:pt x="10539" y="9316"/>
                    </a:lnTo>
                    <a:lnTo>
                      <a:pt x="7565" y="19"/>
                    </a:lnTo>
                    <a:lnTo>
                      <a:pt x="74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8">
                <a:extLst>
                  <a:ext uri="{FF2B5EF4-FFF2-40B4-BE49-F238E27FC236}">
                    <a16:creationId xmlns:a16="http://schemas.microsoft.com/office/drawing/2014/main" id="{140AE554-BD57-7681-1883-62B4F9FEA5C9}"/>
                  </a:ext>
                </a:extLst>
              </p:cNvPr>
              <p:cNvSpPr/>
              <p:nvPr/>
            </p:nvSpPr>
            <p:spPr>
              <a:xfrm>
                <a:off x="7157317" y="2078143"/>
                <a:ext cx="318189" cy="207794"/>
              </a:xfrm>
              <a:custGeom>
                <a:avLst/>
                <a:gdLst/>
                <a:ahLst/>
                <a:cxnLst/>
                <a:rect l="l" t="t" r="r" b="b"/>
                <a:pathLst>
                  <a:path w="7321" h="4781" extrusionOk="0">
                    <a:moveTo>
                      <a:pt x="5947" y="1"/>
                    </a:moveTo>
                    <a:lnTo>
                      <a:pt x="5590" y="38"/>
                    </a:lnTo>
                    <a:lnTo>
                      <a:pt x="5176" y="95"/>
                    </a:lnTo>
                    <a:lnTo>
                      <a:pt x="4705" y="170"/>
                    </a:lnTo>
                    <a:lnTo>
                      <a:pt x="4197" y="264"/>
                    </a:lnTo>
                    <a:lnTo>
                      <a:pt x="3651" y="396"/>
                    </a:lnTo>
                    <a:lnTo>
                      <a:pt x="3087" y="527"/>
                    </a:lnTo>
                    <a:lnTo>
                      <a:pt x="2522" y="697"/>
                    </a:lnTo>
                    <a:lnTo>
                      <a:pt x="1976" y="885"/>
                    </a:lnTo>
                    <a:lnTo>
                      <a:pt x="1431" y="1073"/>
                    </a:lnTo>
                    <a:lnTo>
                      <a:pt x="904" y="1299"/>
                    </a:lnTo>
                    <a:lnTo>
                      <a:pt x="433" y="1525"/>
                    </a:lnTo>
                    <a:lnTo>
                      <a:pt x="19" y="1770"/>
                    </a:lnTo>
                    <a:lnTo>
                      <a:pt x="0" y="1788"/>
                    </a:lnTo>
                    <a:lnTo>
                      <a:pt x="38" y="1826"/>
                    </a:lnTo>
                    <a:lnTo>
                      <a:pt x="188" y="1939"/>
                    </a:lnTo>
                    <a:lnTo>
                      <a:pt x="433" y="2052"/>
                    </a:lnTo>
                    <a:lnTo>
                      <a:pt x="734" y="2184"/>
                    </a:lnTo>
                    <a:lnTo>
                      <a:pt x="1299" y="2391"/>
                    </a:lnTo>
                    <a:lnTo>
                      <a:pt x="1581" y="2503"/>
                    </a:lnTo>
                    <a:lnTo>
                      <a:pt x="1525" y="2598"/>
                    </a:lnTo>
                    <a:lnTo>
                      <a:pt x="1468" y="2692"/>
                    </a:lnTo>
                    <a:lnTo>
                      <a:pt x="1431" y="2786"/>
                    </a:lnTo>
                    <a:lnTo>
                      <a:pt x="1412" y="2899"/>
                    </a:lnTo>
                    <a:lnTo>
                      <a:pt x="1393" y="3125"/>
                    </a:lnTo>
                    <a:lnTo>
                      <a:pt x="1412" y="3350"/>
                    </a:lnTo>
                    <a:lnTo>
                      <a:pt x="1449" y="3576"/>
                    </a:lnTo>
                    <a:lnTo>
                      <a:pt x="1525" y="3802"/>
                    </a:lnTo>
                    <a:lnTo>
                      <a:pt x="1638" y="4028"/>
                    </a:lnTo>
                    <a:lnTo>
                      <a:pt x="1750" y="4216"/>
                    </a:lnTo>
                    <a:lnTo>
                      <a:pt x="1901" y="4404"/>
                    </a:lnTo>
                    <a:lnTo>
                      <a:pt x="2052" y="4555"/>
                    </a:lnTo>
                    <a:lnTo>
                      <a:pt x="2221" y="4668"/>
                    </a:lnTo>
                    <a:lnTo>
                      <a:pt x="2390" y="4743"/>
                    </a:lnTo>
                    <a:lnTo>
                      <a:pt x="2484" y="4762"/>
                    </a:lnTo>
                    <a:lnTo>
                      <a:pt x="2579" y="4781"/>
                    </a:lnTo>
                    <a:lnTo>
                      <a:pt x="2673" y="4781"/>
                    </a:lnTo>
                    <a:lnTo>
                      <a:pt x="2767" y="4762"/>
                    </a:lnTo>
                    <a:lnTo>
                      <a:pt x="2842" y="4724"/>
                    </a:lnTo>
                    <a:lnTo>
                      <a:pt x="2936" y="4686"/>
                    </a:lnTo>
                    <a:lnTo>
                      <a:pt x="3011" y="4630"/>
                    </a:lnTo>
                    <a:lnTo>
                      <a:pt x="3105" y="4536"/>
                    </a:lnTo>
                    <a:lnTo>
                      <a:pt x="3312" y="4367"/>
                    </a:lnTo>
                    <a:lnTo>
                      <a:pt x="3538" y="4197"/>
                    </a:lnTo>
                    <a:lnTo>
                      <a:pt x="3802" y="4047"/>
                    </a:lnTo>
                    <a:lnTo>
                      <a:pt x="4084" y="3915"/>
                    </a:lnTo>
                    <a:lnTo>
                      <a:pt x="4385" y="3802"/>
                    </a:lnTo>
                    <a:lnTo>
                      <a:pt x="4686" y="3689"/>
                    </a:lnTo>
                    <a:lnTo>
                      <a:pt x="5288" y="3501"/>
                    </a:lnTo>
                    <a:lnTo>
                      <a:pt x="5853" y="3350"/>
                    </a:lnTo>
                    <a:lnTo>
                      <a:pt x="6324" y="3200"/>
                    </a:lnTo>
                    <a:lnTo>
                      <a:pt x="6531" y="3125"/>
                    </a:lnTo>
                    <a:lnTo>
                      <a:pt x="6681" y="3030"/>
                    </a:lnTo>
                    <a:lnTo>
                      <a:pt x="6794" y="2955"/>
                    </a:lnTo>
                    <a:lnTo>
                      <a:pt x="6832" y="2917"/>
                    </a:lnTo>
                    <a:lnTo>
                      <a:pt x="6869" y="2861"/>
                    </a:lnTo>
                    <a:lnTo>
                      <a:pt x="6869" y="2767"/>
                    </a:lnTo>
                    <a:lnTo>
                      <a:pt x="6850" y="2710"/>
                    </a:lnTo>
                    <a:lnTo>
                      <a:pt x="6794" y="2673"/>
                    </a:lnTo>
                    <a:lnTo>
                      <a:pt x="6719" y="2635"/>
                    </a:lnTo>
                    <a:lnTo>
                      <a:pt x="6625" y="2616"/>
                    </a:lnTo>
                    <a:lnTo>
                      <a:pt x="6493" y="2616"/>
                    </a:lnTo>
                    <a:lnTo>
                      <a:pt x="6211" y="2635"/>
                    </a:lnTo>
                    <a:lnTo>
                      <a:pt x="5928" y="2692"/>
                    </a:lnTo>
                    <a:lnTo>
                      <a:pt x="5684" y="2748"/>
                    </a:lnTo>
                    <a:lnTo>
                      <a:pt x="5420" y="2805"/>
                    </a:lnTo>
                    <a:lnTo>
                      <a:pt x="5703" y="2710"/>
                    </a:lnTo>
                    <a:lnTo>
                      <a:pt x="6286" y="2485"/>
                    </a:lnTo>
                    <a:lnTo>
                      <a:pt x="6606" y="2353"/>
                    </a:lnTo>
                    <a:lnTo>
                      <a:pt x="6888" y="2221"/>
                    </a:lnTo>
                    <a:lnTo>
                      <a:pt x="7095" y="2089"/>
                    </a:lnTo>
                    <a:lnTo>
                      <a:pt x="7152" y="2033"/>
                    </a:lnTo>
                    <a:lnTo>
                      <a:pt x="7170" y="1995"/>
                    </a:lnTo>
                    <a:lnTo>
                      <a:pt x="7152" y="1958"/>
                    </a:lnTo>
                    <a:lnTo>
                      <a:pt x="7095" y="1939"/>
                    </a:lnTo>
                    <a:lnTo>
                      <a:pt x="7020" y="1920"/>
                    </a:lnTo>
                    <a:lnTo>
                      <a:pt x="6907" y="1901"/>
                    </a:lnTo>
                    <a:lnTo>
                      <a:pt x="6643" y="1882"/>
                    </a:lnTo>
                    <a:lnTo>
                      <a:pt x="6324" y="1901"/>
                    </a:lnTo>
                    <a:lnTo>
                      <a:pt x="5740" y="1920"/>
                    </a:lnTo>
                    <a:lnTo>
                      <a:pt x="5477" y="1939"/>
                    </a:lnTo>
                    <a:lnTo>
                      <a:pt x="6098" y="1751"/>
                    </a:lnTo>
                    <a:lnTo>
                      <a:pt x="7189" y="1412"/>
                    </a:lnTo>
                    <a:lnTo>
                      <a:pt x="7264" y="1374"/>
                    </a:lnTo>
                    <a:lnTo>
                      <a:pt x="7321" y="1337"/>
                    </a:lnTo>
                    <a:lnTo>
                      <a:pt x="7321" y="1280"/>
                    </a:lnTo>
                    <a:lnTo>
                      <a:pt x="7302" y="1243"/>
                    </a:lnTo>
                    <a:lnTo>
                      <a:pt x="7227" y="1186"/>
                    </a:lnTo>
                    <a:lnTo>
                      <a:pt x="7133" y="1149"/>
                    </a:lnTo>
                    <a:lnTo>
                      <a:pt x="7020" y="1111"/>
                    </a:lnTo>
                    <a:lnTo>
                      <a:pt x="6850" y="1073"/>
                    </a:lnTo>
                    <a:lnTo>
                      <a:pt x="6493" y="1017"/>
                    </a:lnTo>
                    <a:lnTo>
                      <a:pt x="6041" y="998"/>
                    </a:lnTo>
                    <a:lnTo>
                      <a:pt x="5797" y="998"/>
                    </a:lnTo>
                    <a:lnTo>
                      <a:pt x="5552" y="1017"/>
                    </a:lnTo>
                    <a:lnTo>
                      <a:pt x="5288" y="1054"/>
                    </a:lnTo>
                    <a:lnTo>
                      <a:pt x="5025" y="1092"/>
                    </a:lnTo>
                    <a:lnTo>
                      <a:pt x="5006" y="1092"/>
                    </a:lnTo>
                    <a:lnTo>
                      <a:pt x="5439" y="866"/>
                    </a:lnTo>
                    <a:lnTo>
                      <a:pt x="5872" y="640"/>
                    </a:lnTo>
                    <a:lnTo>
                      <a:pt x="6079" y="527"/>
                    </a:lnTo>
                    <a:lnTo>
                      <a:pt x="6248" y="396"/>
                    </a:lnTo>
                    <a:lnTo>
                      <a:pt x="6399" y="283"/>
                    </a:lnTo>
                    <a:lnTo>
                      <a:pt x="6531" y="151"/>
                    </a:lnTo>
                    <a:lnTo>
                      <a:pt x="6549" y="113"/>
                    </a:lnTo>
                    <a:lnTo>
                      <a:pt x="6531" y="76"/>
                    </a:lnTo>
                    <a:lnTo>
                      <a:pt x="6493" y="38"/>
                    </a:lnTo>
                    <a:lnTo>
                      <a:pt x="6436" y="19"/>
                    </a:lnTo>
                    <a:lnTo>
                      <a:pt x="6248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8">
                <a:extLst>
                  <a:ext uri="{FF2B5EF4-FFF2-40B4-BE49-F238E27FC236}">
                    <a16:creationId xmlns:a16="http://schemas.microsoft.com/office/drawing/2014/main" id="{918A52C2-21F0-8BAA-8BB8-F90A388A90B3}"/>
                  </a:ext>
                </a:extLst>
              </p:cNvPr>
              <p:cNvSpPr/>
              <p:nvPr/>
            </p:nvSpPr>
            <p:spPr>
              <a:xfrm>
                <a:off x="6516869" y="1786168"/>
                <a:ext cx="175936" cy="310018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7133" extrusionOk="0">
                    <a:moveTo>
                      <a:pt x="57" y="0"/>
                    </a:moveTo>
                    <a:lnTo>
                      <a:pt x="20" y="38"/>
                    </a:lnTo>
                    <a:lnTo>
                      <a:pt x="1" y="75"/>
                    </a:lnTo>
                    <a:lnTo>
                      <a:pt x="1" y="132"/>
                    </a:lnTo>
                    <a:lnTo>
                      <a:pt x="39" y="151"/>
                    </a:lnTo>
                    <a:lnTo>
                      <a:pt x="133" y="170"/>
                    </a:lnTo>
                    <a:lnTo>
                      <a:pt x="302" y="207"/>
                    </a:lnTo>
                    <a:lnTo>
                      <a:pt x="453" y="264"/>
                    </a:lnTo>
                    <a:lnTo>
                      <a:pt x="622" y="320"/>
                    </a:lnTo>
                    <a:lnTo>
                      <a:pt x="772" y="414"/>
                    </a:lnTo>
                    <a:lnTo>
                      <a:pt x="923" y="508"/>
                    </a:lnTo>
                    <a:lnTo>
                      <a:pt x="1055" y="621"/>
                    </a:lnTo>
                    <a:lnTo>
                      <a:pt x="1205" y="753"/>
                    </a:lnTo>
                    <a:lnTo>
                      <a:pt x="1337" y="904"/>
                    </a:lnTo>
                    <a:lnTo>
                      <a:pt x="1469" y="1073"/>
                    </a:lnTo>
                    <a:lnTo>
                      <a:pt x="1601" y="1242"/>
                    </a:lnTo>
                    <a:lnTo>
                      <a:pt x="1713" y="1449"/>
                    </a:lnTo>
                    <a:lnTo>
                      <a:pt x="1845" y="1656"/>
                    </a:lnTo>
                    <a:lnTo>
                      <a:pt x="2071" y="2127"/>
                    </a:lnTo>
                    <a:lnTo>
                      <a:pt x="2297" y="2654"/>
                    </a:lnTo>
                    <a:lnTo>
                      <a:pt x="3464" y="5872"/>
                    </a:lnTo>
                    <a:lnTo>
                      <a:pt x="3915" y="7095"/>
                    </a:lnTo>
                    <a:lnTo>
                      <a:pt x="3934" y="7133"/>
                    </a:lnTo>
                    <a:lnTo>
                      <a:pt x="3991" y="7133"/>
                    </a:lnTo>
                    <a:lnTo>
                      <a:pt x="4047" y="7095"/>
                    </a:lnTo>
                    <a:lnTo>
                      <a:pt x="4047" y="7057"/>
                    </a:lnTo>
                    <a:lnTo>
                      <a:pt x="3595" y="5815"/>
                    </a:lnTo>
                    <a:lnTo>
                      <a:pt x="2429" y="2597"/>
                    </a:lnTo>
                    <a:lnTo>
                      <a:pt x="2203" y="2051"/>
                    </a:lnTo>
                    <a:lnTo>
                      <a:pt x="1958" y="1562"/>
                    </a:lnTo>
                    <a:lnTo>
                      <a:pt x="1826" y="1355"/>
                    </a:lnTo>
                    <a:lnTo>
                      <a:pt x="1695" y="1148"/>
                    </a:lnTo>
                    <a:lnTo>
                      <a:pt x="1563" y="960"/>
                    </a:lnTo>
                    <a:lnTo>
                      <a:pt x="1431" y="791"/>
                    </a:lnTo>
                    <a:lnTo>
                      <a:pt x="1281" y="640"/>
                    </a:lnTo>
                    <a:lnTo>
                      <a:pt x="1130" y="508"/>
                    </a:lnTo>
                    <a:lnTo>
                      <a:pt x="980" y="395"/>
                    </a:lnTo>
                    <a:lnTo>
                      <a:pt x="829" y="282"/>
                    </a:lnTo>
                    <a:lnTo>
                      <a:pt x="660" y="207"/>
                    </a:lnTo>
                    <a:lnTo>
                      <a:pt x="509" y="132"/>
                    </a:lnTo>
                    <a:lnTo>
                      <a:pt x="340" y="75"/>
                    </a:lnTo>
                    <a:lnTo>
                      <a:pt x="170" y="38"/>
                    </a:lnTo>
                    <a:lnTo>
                      <a:pt x="114" y="38"/>
                    </a:lnTo>
                    <a:lnTo>
                      <a:pt x="95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8">
                <a:extLst>
                  <a:ext uri="{FF2B5EF4-FFF2-40B4-BE49-F238E27FC236}">
                    <a16:creationId xmlns:a16="http://schemas.microsoft.com/office/drawing/2014/main" id="{19D356A3-170D-5074-684C-3C017AE9E8B8}"/>
                  </a:ext>
                </a:extLst>
              </p:cNvPr>
              <p:cNvSpPr/>
              <p:nvPr/>
            </p:nvSpPr>
            <p:spPr>
              <a:xfrm>
                <a:off x="6348413" y="2090400"/>
                <a:ext cx="259297" cy="118653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730" extrusionOk="0">
                    <a:moveTo>
                      <a:pt x="5891" y="1"/>
                    </a:moveTo>
                    <a:lnTo>
                      <a:pt x="5702" y="20"/>
                    </a:lnTo>
                    <a:lnTo>
                      <a:pt x="5514" y="38"/>
                    </a:lnTo>
                    <a:lnTo>
                      <a:pt x="5081" y="114"/>
                    </a:lnTo>
                    <a:lnTo>
                      <a:pt x="4648" y="227"/>
                    </a:lnTo>
                    <a:lnTo>
                      <a:pt x="4178" y="396"/>
                    </a:lnTo>
                    <a:lnTo>
                      <a:pt x="3708" y="584"/>
                    </a:lnTo>
                    <a:lnTo>
                      <a:pt x="3218" y="791"/>
                    </a:lnTo>
                    <a:lnTo>
                      <a:pt x="2748" y="1017"/>
                    </a:lnTo>
                    <a:lnTo>
                      <a:pt x="2296" y="1262"/>
                    </a:lnTo>
                    <a:lnTo>
                      <a:pt x="1449" y="1732"/>
                    </a:lnTo>
                    <a:lnTo>
                      <a:pt x="734" y="2146"/>
                    </a:lnTo>
                    <a:lnTo>
                      <a:pt x="38" y="2598"/>
                    </a:lnTo>
                    <a:lnTo>
                      <a:pt x="0" y="2635"/>
                    </a:lnTo>
                    <a:lnTo>
                      <a:pt x="19" y="2692"/>
                    </a:lnTo>
                    <a:lnTo>
                      <a:pt x="38" y="2711"/>
                    </a:lnTo>
                    <a:lnTo>
                      <a:pt x="75" y="2730"/>
                    </a:lnTo>
                    <a:lnTo>
                      <a:pt x="113" y="2711"/>
                    </a:lnTo>
                    <a:lnTo>
                      <a:pt x="753" y="2297"/>
                    </a:lnTo>
                    <a:lnTo>
                      <a:pt x="1449" y="1883"/>
                    </a:lnTo>
                    <a:lnTo>
                      <a:pt x="2296" y="1412"/>
                    </a:lnTo>
                    <a:lnTo>
                      <a:pt x="2767" y="1186"/>
                    </a:lnTo>
                    <a:lnTo>
                      <a:pt x="3237" y="942"/>
                    </a:lnTo>
                    <a:lnTo>
                      <a:pt x="3708" y="735"/>
                    </a:lnTo>
                    <a:lnTo>
                      <a:pt x="4197" y="547"/>
                    </a:lnTo>
                    <a:lnTo>
                      <a:pt x="4648" y="377"/>
                    </a:lnTo>
                    <a:lnTo>
                      <a:pt x="5100" y="245"/>
                    </a:lnTo>
                    <a:lnTo>
                      <a:pt x="5514" y="170"/>
                    </a:lnTo>
                    <a:lnTo>
                      <a:pt x="5702" y="151"/>
                    </a:lnTo>
                    <a:lnTo>
                      <a:pt x="5891" y="133"/>
                    </a:lnTo>
                    <a:lnTo>
                      <a:pt x="5947" y="114"/>
                    </a:lnTo>
                    <a:lnTo>
                      <a:pt x="5966" y="76"/>
                    </a:lnTo>
                    <a:lnTo>
                      <a:pt x="5947" y="20"/>
                    </a:lnTo>
                    <a:lnTo>
                      <a:pt x="589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>
                <a:extLst>
                  <a:ext uri="{FF2B5EF4-FFF2-40B4-BE49-F238E27FC236}">
                    <a16:creationId xmlns:a16="http://schemas.microsoft.com/office/drawing/2014/main" id="{A7DB32D2-F903-D707-F7CE-DA535CAA7666}"/>
                  </a:ext>
                </a:extLst>
              </p:cNvPr>
              <p:cNvSpPr/>
              <p:nvPr/>
            </p:nvSpPr>
            <p:spPr>
              <a:xfrm>
                <a:off x="6579845" y="1762438"/>
                <a:ext cx="409026" cy="140732"/>
              </a:xfrm>
              <a:custGeom>
                <a:avLst/>
                <a:gdLst/>
                <a:ahLst/>
                <a:cxnLst/>
                <a:rect l="l" t="t" r="r" b="b"/>
                <a:pathLst>
                  <a:path w="9411" h="3238" extrusionOk="0">
                    <a:moveTo>
                      <a:pt x="9354" y="0"/>
                    </a:moveTo>
                    <a:lnTo>
                      <a:pt x="9298" y="19"/>
                    </a:lnTo>
                    <a:lnTo>
                      <a:pt x="9279" y="57"/>
                    </a:lnTo>
                    <a:lnTo>
                      <a:pt x="9222" y="283"/>
                    </a:lnTo>
                    <a:lnTo>
                      <a:pt x="9166" y="527"/>
                    </a:lnTo>
                    <a:lnTo>
                      <a:pt x="9072" y="772"/>
                    </a:lnTo>
                    <a:lnTo>
                      <a:pt x="8940" y="1017"/>
                    </a:lnTo>
                    <a:lnTo>
                      <a:pt x="8790" y="1280"/>
                    </a:lnTo>
                    <a:lnTo>
                      <a:pt x="8620" y="1525"/>
                    </a:lnTo>
                    <a:lnTo>
                      <a:pt x="8413" y="1788"/>
                    </a:lnTo>
                    <a:lnTo>
                      <a:pt x="8168" y="2014"/>
                    </a:lnTo>
                    <a:lnTo>
                      <a:pt x="7905" y="2240"/>
                    </a:lnTo>
                    <a:lnTo>
                      <a:pt x="7604" y="2447"/>
                    </a:lnTo>
                    <a:lnTo>
                      <a:pt x="7284" y="2635"/>
                    </a:lnTo>
                    <a:lnTo>
                      <a:pt x="6926" y="2786"/>
                    </a:lnTo>
                    <a:lnTo>
                      <a:pt x="6550" y="2917"/>
                    </a:lnTo>
                    <a:lnTo>
                      <a:pt x="6117" y="3011"/>
                    </a:lnTo>
                    <a:lnTo>
                      <a:pt x="5666" y="3087"/>
                    </a:lnTo>
                    <a:lnTo>
                      <a:pt x="5176" y="3106"/>
                    </a:lnTo>
                    <a:lnTo>
                      <a:pt x="4913" y="3087"/>
                    </a:lnTo>
                    <a:lnTo>
                      <a:pt x="4668" y="3068"/>
                    </a:lnTo>
                    <a:lnTo>
                      <a:pt x="4423" y="3030"/>
                    </a:lnTo>
                    <a:lnTo>
                      <a:pt x="4179" y="2993"/>
                    </a:lnTo>
                    <a:lnTo>
                      <a:pt x="3953" y="2936"/>
                    </a:lnTo>
                    <a:lnTo>
                      <a:pt x="3708" y="2861"/>
                    </a:lnTo>
                    <a:lnTo>
                      <a:pt x="3257" y="2692"/>
                    </a:lnTo>
                    <a:lnTo>
                      <a:pt x="2824" y="2503"/>
                    </a:lnTo>
                    <a:lnTo>
                      <a:pt x="2410" y="2278"/>
                    </a:lnTo>
                    <a:lnTo>
                      <a:pt x="2015" y="2033"/>
                    </a:lnTo>
                    <a:lnTo>
                      <a:pt x="1657" y="1788"/>
                    </a:lnTo>
                    <a:lnTo>
                      <a:pt x="1318" y="1544"/>
                    </a:lnTo>
                    <a:lnTo>
                      <a:pt x="1017" y="1318"/>
                    </a:lnTo>
                    <a:lnTo>
                      <a:pt x="547" y="885"/>
                    </a:lnTo>
                    <a:lnTo>
                      <a:pt x="227" y="584"/>
                    </a:lnTo>
                    <a:lnTo>
                      <a:pt x="114" y="471"/>
                    </a:lnTo>
                    <a:lnTo>
                      <a:pt x="76" y="452"/>
                    </a:lnTo>
                    <a:lnTo>
                      <a:pt x="20" y="471"/>
                    </a:lnTo>
                    <a:lnTo>
                      <a:pt x="1" y="509"/>
                    </a:lnTo>
                    <a:lnTo>
                      <a:pt x="20" y="565"/>
                    </a:lnTo>
                    <a:lnTo>
                      <a:pt x="133" y="678"/>
                    </a:lnTo>
                    <a:lnTo>
                      <a:pt x="453" y="998"/>
                    </a:lnTo>
                    <a:lnTo>
                      <a:pt x="942" y="1412"/>
                    </a:lnTo>
                    <a:lnTo>
                      <a:pt x="1243" y="1657"/>
                    </a:lnTo>
                    <a:lnTo>
                      <a:pt x="1582" y="1901"/>
                    </a:lnTo>
                    <a:lnTo>
                      <a:pt x="1939" y="2165"/>
                    </a:lnTo>
                    <a:lnTo>
                      <a:pt x="2335" y="2390"/>
                    </a:lnTo>
                    <a:lnTo>
                      <a:pt x="2767" y="2616"/>
                    </a:lnTo>
                    <a:lnTo>
                      <a:pt x="3219" y="2823"/>
                    </a:lnTo>
                    <a:lnTo>
                      <a:pt x="3690" y="2993"/>
                    </a:lnTo>
                    <a:lnTo>
                      <a:pt x="3915" y="3068"/>
                    </a:lnTo>
                    <a:lnTo>
                      <a:pt x="4160" y="3124"/>
                    </a:lnTo>
                    <a:lnTo>
                      <a:pt x="4405" y="3181"/>
                    </a:lnTo>
                    <a:lnTo>
                      <a:pt x="4668" y="3200"/>
                    </a:lnTo>
                    <a:lnTo>
                      <a:pt x="4913" y="3237"/>
                    </a:lnTo>
                    <a:lnTo>
                      <a:pt x="5440" y="3237"/>
                    </a:lnTo>
                    <a:lnTo>
                      <a:pt x="5684" y="3219"/>
                    </a:lnTo>
                    <a:lnTo>
                      <a:pt x="6155" y="3143"/>
                    </a:lnTo>
                    <a:lnTo>
                      <a:pt x="6588" y="3049"/>
                    </a:lnTo>
                    <a:lnTo>
                      <a:pt x="6983" y="2917"/>
                    </a:lnTo>
                    <a:lnTo>
                      <a:pt x="7359" y="2748"/>
                    </a:lnTo>
                    <a:lnTo>
                      <a:pt x="7698" y="2560"/>
                    </a:lnTo>
                    <a:lnTo>
                      <a:pt x="7999" y="2334"/>
                    </a:lnTo>
                    <a:lnTo>
                      <a:pt x="8281" y="2108"/>
                    </a:lnTo>
                    <a:lnTo>
                      <a:pt x="8507" y="1864"/>
                    </a:lnTo>
                    <a:lnTo>
                      <a:pt x="8733" y="1600"/>
                    </a:lnTo>
                    <a:lnTo>
                      <a:pt x="8921" y="1355"/>
                    </a:lnTo>
                    <a:lnTo>
                      <a:pt x="9072" y="1073"/>
                    </a:lnTo>
                    <a:lnTo>
                      <a:pt x="9204" y="810"/>
                    </a:lnTo>
                    <a:lnTo>
                      <a:pt x="9298" y="565"/>
                    </a:lnTo>
                    <a:lnTo>
                      <a:pt x="9373" y="302"/>
                    </a:lnTo>
                    <a:lnTo>
                      <a:pt x="9411" y="76"/>
                    </a:lnTo>
                    <a:lnTo>
                      <a:pt x="9392" y="19"/>
                    </a:lnTo>
                    <a:lnTo>
                      <a:pt x="935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026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>
          <a:extLst>
            <a:ext uri="{FF2B5EF4-FFF2-40B4-BE49-F238E27FC236}">
              <a16:creationId xmlns:a16="http://schemas.microsoft.com/office/drawing/2014/main" id="{D5691F45-DA65-80CC-B3C6-5691ADB69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8">
            <a:extLst>
              <a:ext uri="{FF2B5EF4-FFF2-40B4-BE49-F238E27FC236}">
                <a16:creationId xmlns:a16="http://schemas.microsoft.com/office/drawing/2014/main" id="{4A8D94EA-CDF7-DC3F-EAF5-40ADAF56B0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1181" y="247940"/>
            <a:ext cx="45588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Procesamiento de la información</a:t>
            </a:r>
            <a:endParaRPr sz="3600" dirty="0"/>
          </a:p>
        </p:txBody>
      </p:sp>
      <p:sp>
        <p:nvSpPr>
          <p:cNvPr id="1372" name="Google Shape;1372;p38">
            <a:extLst>
              <a:ext uri="{FF2B5EF4-FFF2-40B4-BE49-F238E27FC236}">
                <a16:creationId xmlns:a16="http://schemas.microsoft.com/office/drawing/2014/main" id="{023C2886-BC72-17F6-F992-12BE4218A0F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87786" y="1312307"/>
            <a:ext cx="6077659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buNone/>
            </a:pPr>
            <a:r>
              <a:rPr lang="es-MX" sz="2000" b="1" dirty="0"/>
              <a:t>Momento 2: </a:t>
            </a:r>
            <a:r>
              <a:rPr lang="es-MX" sz="2000" dirty="0">
                <a:solidFill>
                  <a:srgbClr val="000000"/>
                </a:solidFill>
              </a:rPr>
              <a:t>Festival de lectores.</a:t>
            </a:r>
          </a:p>
          <a:p>
            <a:pPr marL="0" indent="0" algn="just"/>
            <a:r>
              <a:rPr lang="es-MX" sz="2000" dirty="0">
                <a:solidFill>
                  <a:srgbClr val="000000"/>
                </a:solidFill>
              </a:rPr>
              <a:t>Se desarrolla la quinta y última sesión del Festival de lectores del segundo periodo en un espacio de compartir literario, en el cual, los estudiantes asignados socializan de forma oral el libro leído y brindan el snack o alimento a sus pares. A medida que cada estudiante va finalizando, se brinda un espacio de preguntas por parte de los demás compañeros o docente.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000" dirty="0"/>
          </a:p>
        </p:txBody>
      </p:sp>
      <p:cxnSp>
        <p:nvCxnSpPr>
          <p:cNvPr id="1373" name="Google Shape;1373;p38">
            <a:extLst>
              <a:ext uri="{FF2B5EF4-FFF2-40B4-BE49-F238E27FC236}">
                <a16:creationId xmlns:a16="http://schemas.microsoft.com/office/drawing/2014/main" id="{F13A6049-16FF-464D-DAF0-D4B6CB90EC93}"/>
              </a:ext>
            </a:extLst>
          </p:cNvPr>
          <p:cNvCxnSpPr/>
          <p:nvPr/>
        </p:nvCxnSpPr>
        <p:spPr>
          <a:xfrm>
            <a:off x="1459282" y="1246574"/>
            <a:ext cx="32307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8">
            <a:extLst>
              <a:ext uri="{FF2B5EF4-FFF2-40B4-BE49-F238E27FC236}">
                <a16:creationId xmlns:a16="http://schemas.microsoft.com/office/drawing/2014/main" id="{DE933A69-B0B5-8119-B7DB-FB2E62B771C1}"/>
              </a:ext>
            </a:extLst>
          </p:cNvPr>
          <p:cNvGrpSpPr/>
          <p:nvPr/>
        </p:nvGrpSpPr>
        <p:grpSpPr>
          <a:xfrm>
            <a:off x="6602819" y="2275367"/>
            <a:ext cx="2413590" cy="2775098"/>
            <a:chOff x="5764175" y="1104037"/>
            <a:chExt cx="3110100" cy="3182039"/>
          </a:xfrm>
        </p:grpSpPr>
        <p:grpSp>
          <p:nvGrpSpPr>
            <p:cNvPr id="1375" name="Google Shape;1375;p38">
              <a:extLst>
                <a:ext uri="{FF2B5EF4-FFF2-40B4-BE49-F238E27FC236}">
                  <a16:creationId xmlns:a16="http://schemas.microsoft.com/office/drawing/2014/main" id="{BDF4C778-CAAA-EB86-CADB-74B9CD1F09E3}"/>
                </a:ext>
              </a:extLst>
            </p:cNvPr>
            <p:cNvGrpSpPr/>
            <p:nvPr/>
          </p:nvGrpSpPr>
          <p:grpSpPr>
            <a:xfrm>
              <a:off x="5764175" y="2300939"/>
              <a:ext cx="3110100" cy="1985137"/>
              <a:chOff x="3432300" y="5227975"/>
              <a:chExt cx="3110100" cy="1985137"/>
            </a:xfrm>
          </p:grpSpPr>
          <p:sp>
            <p:nvSpPr>
              <p:cNvPr id="1376" name="Google Shape;1376;p38">
                <a:extLst>
                  <a:ext uri="{FF2B5EF4-FFF2-40B4-BE49-F238E27FC236}">
                    <a16:creationId xmlns:a16="http://schemas.microsoft.com/office/drawing/2014/main" id="{87B63946-3B2F-F014-E6BF-CCBA43FE8EA3}"/>
                  </a:ext>
                </a:extLst>
              </p:cNvPr>
              <p:cNvSpPr/>
              <p:nvPr/>
            </p:nvSpPr>
            <p:spPr>
              <a:xfrm>
                <a:off x="3432300" y="7023512"/>
                <a:ext cx="3110100" cy="189600"/>
              </a:xfrm>
              <a:prstGeom prst="ellipse">
                <a:avLst/>
              </a:pr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Nunito"/>
                  <a:ea typeface="Nunito"/>
                  <a:cs typeface="Nunito"/>
                  <a:sym typeface="Nunito"/>
                </a:endParaRPr>
              </a:p>
            </p:txBody>
          </p:sp>
          <p:sp>
            <p:nvSpPr>
              <p:cNvPr id="1377" name="Google Shape;1377;p38">
                <a:extLst>
                  <a:ext uri="{FF2B5EF4-FFF2-40B4-BE49-F238E27FC236}">
                    <a16:creationId xmlns:a16="http://schemas.microsoft.com/office/drawing/2014/main" id="{0523C6B5-110F-CA6F-DA28-0FEAEC9FE243}"/>
                  </a:ext>
                </a:extLst>
              </p:cNvPr>
              <p:cNvSpPr/>
              <p:nvPr/>
            </p:nvSpPr>
            <p:spPr>
              <a:xfrm>
                <a:off x="3573150" y="6443550"/>
                <a:ext cx="2254150" cy="684450"/>
              </a:xfrm>
              <a:custGeom>
                <a:avLst/>
                <a:gdLst/>
                <a:ahLst/>
                <a:cxnLst/>
                <a:rect l="l" t="t" r="r" b="b"/>
                <a:pathLst>
                  <a:path w="90166" h="27378" extrusionOk="0">
                    <a:moveTo>
                      <a:pt x="83719" y="1"/>
                    </a:moveTo>
                    <a:lnTo>
                      <a:pt x="82039" y="46"/>
                    </a:lnTo>
                    <a:lnTo>
                      <a:pt x="80359" y="183"/>
                    </a:lnTo>
                    <a:lnTo>
                      <a:pt x="78815" y="410"/>
                    </a:lnTo>
                    <a:lnTo>
                      <a:pt x="77499" y="637"/>
                    </a:lnTo>
                    <a:lnTo>
                      <a:pt x="77045" y="682"/>
                    </a:lnTo>
                    <a:lnTo>
                      <a:pt x="76182" y="727"/>
                    </a:lnTo>
                    <a:lnTo>
                      <a:pt x="73503" y="818"/>
                    </a:lnTo>
                    <a:lnTo>
                      <a:pt x="69599" y="909"/>
                    </a:lnTo>
                    <a:lnTo>
                      <a:pt x="64741" y="909"/>
                    </a:lnTo>
                    <a:lnTo>
                      <a:pt x="52892" y="954"/>
                    </a:lnTo>
                    <a:lnTo>
                      <a:pt x="39589" y="909"/>
                    </a:lnTo>
                    <a:lnTo>
                      <a:pt x="14937" y="727"/>
                    </a:lnTo>
                    <a:lnTo>
                      <a:pt x="3859" y="637"/>
                    </a:lnTo>
                    <a:lnTo>
                      <a:pt x="2997" y="818"/>
                    </a:lnTo>
                    <a:lnTo>
                      <a:pt x="2361" y="954"/>
                    </a:lnTo>
                    <a:lnTo>
                      <a:pt x="1998" y="1136"/>
                    </a:lnTo>
                    <a:lnTo>
                      <a:pt x="1771" y="1318"/>
                    </a:lnTo>
                    <a:lnTo>
                      <a:pt x="1635" y="1499"/>
                    </a:lnTo>
                    <a:lnTo>
                      <a:pt x="1498" y="1772"/>
                    </a:lnTo>
                    <a:lnTo>
                      <a:pt x="1362" y="2089"/>
                    </a:lnTo>
                    <a:lnTo>
                      <a:pt x="1090" y="2498"/>
                    </a:lnTo>
                    <a:lnTo>
                      <a:pt x="999" y="2634"/>
                    </a:lnTo>
                    <a:lnTo>
                      <a:pt x="954" y="2952"/>
                    </a:lnTo>
                    <a:lnTo>
                      <a:pt x="772" y="3860"/>
                    </a:lnTo>
                    <a:lnTo>
                      <a:pt x="636" y="5177"/>
                    </a:lnTo>
                    <a:lnTo>
                      <a:pt x="454" y="6811"/>
                    </a:lnTo>
                    <a:lnTo>
                      <a:pt x="318" y="8718"/>
                    </a:lnTo>
                    <a:lnTo>
                      <a:pt x="227" y="10761"/>
                    </a:lnTo>
                    <a:lnTo>
                      <a:pt x="91" y="12985"/>
                    </a:lnTo>
                    <a:lnTo>
                      <a:pt x="46" y="15210"/>
                    </a:lnTo>
                    <a:lnTo>
                      <a:pt x="0" y="17480"/>
                    </a:lnTo>
                    <a:lnTo>
                      <a:pt x="0" y="19614"/>
                    </a:lnTo>
                    <a:lnTo>
                      <a:pt x="0" y="21611"/>
                    </a:lnTo>
                    <a:lnTo>
                      <a:pt x="91" y="23427"/>
                    </a:lnTo>
                    <a:lnTo>
                      <a:pt x="182" y="24926"/>
                    </a:lnTo>
                    <a:lnTo>
                      <a:pt x="273" y="25561"/>
                    </a:lnTo>
                    <a:lnTo>
                      <a:pt x="363" y="26106"/>
                    </a:lnTo>
                    <a:lnTo>
                      <a:pt x="454" y="26515"/>
                    </a:lnTo>
                    <a:lnTo>
                      <a:pt x="590" y="26832"/>
                    </a:lnTo>
                    <a:lnTo>
                      <a:pt x="727" y="27059"/>
                    </a:lnTo>
                    <a:lnTo>
                      <a:pt x="817" y="27105"/>
                    </a:lnTo>
                    <a:lnTo>
                      <a:pt x="863" y="27105"/>
                    </a:lnTo>
                    <a:lnTo>
                      <a:pt x="14619" y="27241"/>
                    </a:lnTo>
                    <a:lnTo>
                      <a:pt x="28058" y="27332"/>
                    </a:lnTo>
                    <a:lnTo>
                      <a:pt x="43448" y="27377"/>
                    </a:lnTo>
                    <a:lnTo>
                      <a:pt x="66194" y="27377"/>
                    </a:lnTo>
                    <a:lnTo>
                      <a:pt x="72777" y="27286"/>
                    </a:lnTo>
                    <a:lnTo>
                      <a:pt x="78452" y="27196"/>
                    </a:lnTo>
                    <a:lnTo>
                      <a:pt x="83038" y="27059"/>
                    </a:lnTo>
                    <a:lnTo>
                      <a:pt x="84808" y="26969"/>
                    </a:lnTo>
                    <a:lnTo>
                      <a:pt x="86261" y="26878"/>
                    </a:lnTo>
                    <a:lnTo>
                      <a:pt x="87305" y="26787"/>
                    </a:lnTo>
                    <a:lnTo>
                      <a:pt x="87895" y="26651"/>
                    </a:lnTo>
                    <a:lnTo>
                      <a:pt x="88122" y="26560"/>
                    </a:lnTo>
                    <a:lnTo>
                      <a:pt x="88304" y="26469"/>
                    </a:lnTo>
                    <a:lnTo>
                      <a:pt x="88486" y="26333"/>
                    </a:lnTo>
                    <a:lnTo>
                      <a:pt x="88622" y="26151"/>
                    </a:lnTo>
                    <a:lnTo>
                      <a:pt x="88940" y="25743"/>
                    </a:lnTo>
                    <a:lnTo>
                      <a:pt x="89167" y="25198"/>
                    </a:lnTo>
                    <a:lnTo>
                      <a:pt x="89394" y="24608"/>
                    </a:lnTo>
                    <a:lnTo>
                      <a:pt x="89621" y="23881"/>
                    </a:lnTo>
                    <a:lnTo>
                      <a:pt x="89757" y="23110"/>
                    </a:lnTo>
                    <a:lnTo>
                      <a:pt x="89893" y="22247"/>
                    </a:lnTo>
                    <a:lnTo>
                      <a:pt x="89984" y="21339"/>
                    </a:lnTo>
                    <a:lnTo>
                      <a:pt x="90075" y="20340"/>
                    </a:lnTo>
                    <a:lnTo>
                      <a:pt x="90165" y="18297"/>
                    </a:lnTo>
                    <a:lnTo>
                      <a:pt x="90120" y="16073"/>
                    </a:lnTo>
                    <a:lnTo>
                      <a:pt x="90029" y="13803"/>
                    </a:lnTo>
                    <a:lnTo>
                      <a:pt x="89893" y="11533"/>
                    </a:lnTo>
                    <a:lnTo>
                      <a:pt x="89711" y="9353"/>
                    </a:lnTo>
                    <a:lnTo>
                      <a:pt x="89484" y="7265"/>
                    </a:lnTo>
                    <a:lnTo>
                      <a:pt x="89257" y="5358"/>
                    </a:lnTo>
                    <a:lnTo>
                      <a:pt x="88985" y="3724"/>
                    </a:lnTo>
                    <a:lnTo>
                      <a:pt x="88758" y="2407"/>
                    </a:lnTo>
                    <a:lnTo>
                      <a:pt x="88531" y="1454"/>
                    </a:lnTo>
                    <a:lnTo>
                      <a:pt x="88440" y="1136"/>
                    </a:lnTo>
                    <a:lnTo>
                      <a:pt x="88349" y="954"/>
                    </a:lnTo>
                    <a:lnTo>
                      <a:pt x="88259" y="818"/>
                    </a:lnTo>
                    <a:lnTo>
                      <a:pt x="88122" y="727"/>
                    </a:lnTo>
                    <a:lnTo>
                      <a:pt x="87759" y="500"/>
                    </a:lnTo>
                    <a:lnTo>
                      <a:pt x="87305" y="319"/>
                    </a:lnTo>
                    <a:lnTo>
                      <a:pt x="86715" y="228"/>
                    </a:lnTo>
                    <a:lnTo>
                      <a:pt x="86079" y="92"/>
                    </a:lnTo>
                    <a:lnTo>
                      <a:pt x="85353" y="46"/>
                    </a:lnTo>
                    <a:lnTo>
                      <a:pt x="845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8">
                <a:extLst>
                  <a:ext uri="{FF2B5EF4-FFF2-40B4-BE49-F238E27FC236}">
                    <a16:creationId xmlns:a16="http://schemas.microsoft.com/office/drawing/2014/main" id="{C8C129D1-BD73-F9A7-26F0-9AFC9AFB7BB6}"/>
                  </a:ext>
                </a:extLst>
              </p:cNvPr>
              <p:cNvSpPr/>
              <p:nvPr/>
            </p:nvSpPr>
            <p:spPr>
              <a:xfrm>
                <a:off x="4129300" y="6596775"/>
                <a:ext cx="1364300" cy="372325"/>
              </a:xfrm>
              <a:custGeom>
                <a:avLst/>
                <a:gdLst/>
                <a:ahLst/>
                <a:cxnLst/>
                <a:rect l="l" t="t" r="r" b="b"/>
                <a:pathLst>
                  <a:path w="54572" h="14893" extrusionOk="0">
                    <a:moveTo>
                      <a:pt x="12531" y="1"/>
                    </a:moveTo>
                    <a:lnTo>
                      <a:pt x="8445" y="92"/>
                    </a:lnTo>
                    <a:lnTo>
                      <a:pt x="4994" y="183"/>
                    </a:lnTo>
                    <a:lnTo>
                      <a:pt x="3542" y="273"/>
                    </a:lnTo>
                    <a:lnTo>
                      <a:pt x="2316" y="364"/>
                    </a:lnTo>
                    <a:lnTo>
                      <a:pt x="1317" y="455"/>
                    </a:lnTo>
                    <a:lnTo>
                      <a:pt x="591" y="591"/>
                    </a:lnTo>
                    <a:lnTo>
                      <a:pt x="182" y="727"/>
                    </a:lnTo>
                    <a:lnTo>
                      <a:pt x="46" y="818"/>
                    </a:lnTo>
                    <a:lnTo>
                      <a:pt x="46" y="909"/>
                    </a:lnTo>
                    <a:lnTo>
                      <a:pt x="0" y="2634"/>
                    </a:lnTo>
                    <a:lnTo>
                      <a:pt x="46" y="4496"/>
                    </a:lnTo>
                    <a:lnTo>
                      <a:pt x="91" y="6629"/>
                    </a:lnTo>
                    <a:lnTo>
                      <a:pt x="182" y="8854"/>
                    </a:lnTo>
                    <a:lnTo>
                      <a:pt x="273" y="9898"/>
                    </a:lnTo>
                    <a:lnTo>
                      <a:pt x="364" y="10897"/>
                    </a:lnTo>
                    <a:lnTo>
                      <a:pt x="500" y="11805"/>
                    </a:lnTo>
                    <a:lnTo>
                      <a:pt x="681" y="12577"/>
                    </a:lnTo>
                    <a:lnTo>
                      <a:pt x="818" y="13167"/>
                    </a:lnTo>
                    <a:lnTo>
                      <a:pt x="954" y="13394"/>
                    </a:lnTo>
                    <a:lnTo>
                      <a:pt x="1045" y="13576"/>
                    </a:lnTo>
                    <a:lnTo>
                      <a:pt x="1135" y="13666"/>
                    </a:lnTo>
                    <a:lnTo>
                      <a:pt x="1272" y="13712"/>
                    </a:lnTo>
                    <a:lnTo>
                      <a:pt x="1816" y="13848"/>
                    </a:lnTo>
                    <a:lnTo>
                      <a:pt x="2588" y="13984"/>
                    </a:lnTo>
                    <a:lnTo>
                      <a:pt x="3587" y="14120"/>
                    </a:lnTo>
                    <a:lnTo>
                      <a:pt x="6175" y="14302"/>
                    </a:lnTo>
                    <a:lnTo>
                      <a:pt x="9534" y="14484"/>
                    </a:lnTo>
                    <a:lnTo>
                      <a:pt x="13394" y="14620"/>
                    </a:lnTo>
                    <a:lnTo>
                      <a:pt x="17752" y="14711"/>
                    </a:lnTo>
                    <a:lnTo>
                      <a:pt x="22383" y="14801"/>
                    </a:lnTo>
                    <a:lnTo>
                      <a:pt x="27150" y="14847"/>
                    </a:lnTo>
                    <a:lnTo>
                      <a:pt x="36548" y="14892"/>
                    </a:lnTo>
                    <a:lnTo>
                      <a:pt x="44856" y="14892"/>
                    </a:lnTo>
                    <a:lnTo>
                      <a:pt x="50894" y="14801"/>
                    </a:lnTo>
                    <a:lnTo>
                      <a:pt x="52756" y="14711"/>
                    </a:lnTo>
                    <a:lnTo>
                      <a:pt x="53573" y="14665"/>
                    </a:lnTo>
                    <a:lnTo>
                      <a:pt x="53754" y="14574"/>
                    </a:lnTo>
                    <a:lnTo>
                      <a:pt x="53891" y="14438"/>
                    </a:lnTo>
                    <a:lnTo>
                      <a:pt x="53981" y="14211"/>
                    </a:lnTo>
                    <a:lnTo>
                      <a:pt x="54118" y="13939"/>
                    </a:lnTo>
                    <a:lnTo>
                      <a:pt x="54299" y="13212"/>
                    </a:lnTo>
                    <a:lnTo>
                      <a:pt x="54390" y="12304"/>
                    </a:lnTo>
                    <a:lnTo>
                      <a:pt x="54481" y="11215"/>
                    </a:lnTo>
                    <a:lnTo>
                      <a:pt x="54526" y="10034"/>
                    </a:lnTo>
                    <a:lnTo>
                      <a:pt x="54572" y="8763"/>
                    </a:lnTo>
                    <a:lnTo>
                      <a:pt x="54572" y="7447"/>
                    </a:lnTo>
                    <a:lnTo>
                      <a:pt x="54481" y="4904"/>
                    </a:lnTo>
                    <a:lnTo>
                      <a:pt x="54390" y="2680"/>
                    </a:lnTo>
                    <a:lnTo>
                      <a:pt x="54254" y="546"/>
                    </a:lnTo>
                    <a:lnTo>
                      <a:pt x="45764" y="364"/>
                    </a:lnTo>
                    <a:lnTo>
                      <a:pt x="37047" y="183"/>
                    </a:lnTo>
                    <a:lnTo>
                      <a:pt x="27104" y="46"/>
                    </a:lnTo>
                    <a:lnTo>
                      <a:pt x="22020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8">
                <a:extLst>
                  <a:ext uri="{FF2B5EF4-FFF2-40B4-BE49-F238E27FC236}">
                    <a16:creationId xmlns:a16="http://schemas.microsoft.com/office/drawing/2014/main" id="{E70AD1B2-A149-5B7A-5DC2-99373F92DB37}"/>
                  </a:ext>
                </a:extLst>
              </p:cNvPr>
              <p:cNvSpPr/>
              <p:nvPr/>
            </p:nvSpPr>
            <p:spPr>
              <a:xfrm>
                <a:off x="3735450" y="6449225"/>
                <a:ext cx="112400" cy="681025"/>
              </a:xfrm>
              <a:custGeom>
                <a:avLst/>
                <a:gdLst/>
                <a:ahLst/>
                <a:cxnLst/>
                <a:rect l="l" t="t" r="r" b="b"/>
                <a:pathLst>
                  <a:path w="4496" h="27241" extrusionOk="0">
                    <a:moveTo>
                      <a:pt x="2134" y="1"/>
                    </a:moveTo>
                    <a:lnTo>
                      <a:pt x="1726" y="46"/>
                    </a:lnTo>
                    <a:lnTo>
                      <a:pt x="1317" y="137"/>
                    </a:lnTo>
                    <a:lnTo>
                      <a:pt x="818" y="228"/>
                    </a:lnTo>
                    <a:lnTo>
                      <a:pt x="318" y="364"/>
                    </a:lnTo>
                    <a:lnTo>
                      <a:pt x="0" y="26969"/>
                    </a:lnTo>
                    <a:lnTo>
                      <a:pt x="500" y="27059"/>
                    </a:lnTo>
                    <a:lnTo>
                      <a:pt x="999" y="27150"/>
                    </a:lnTo>
                    <a:lnTo>
                      <a:pt x="1680" y="27196"/>
                    </a:lnTo>
                    <a:lnTo>
                      <a:pt x="2407" y="27241"/>
                    </a:lnTo>
                    <a:lnTo>
                      <a:pt x="3133" y="27241"/>
                    </a:lnTo>
                    <a:lnTo>
                      <a:pt x="3860" y="27150"/>
                    </a:lnTo>
                    <a:lnTo>
                      <a:pt x="4177" y="27059"/>
                    </a:lnTo>
                    <a:lnTo>
                      <a:pt x="4495" y="26969"/>
                    </a:lnTo>
                    <a:lnTo>
                      <a:pt x="4495" y="455"/>
                    </a:lnTo>
                    <a:lnTo>
                      <a:pt x="4223" y="319"/>
                    </a:lnTo>
                    <a:lnTo>
                      <a:pt x="3905" y="228"/>
                    </a:lnTo>
                    <a:lnTo>
                      <a:pt x="3451" y="92"/>
                    </a:lnTo>
                    <a:lnTo>
                      <a:pt x="28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8">
                <a:extLst>
                  <a:ext uri="{FF2B5EF4-FFF2-40B4-BE49-F238E27FC236}">
                    <a16:creationId xmlns:a16="http://schemas.microsoft.com/office/drawing/2014/main" id="{4D7631B8-20C2-ECBD-F3C1-C2875FF5865F}"/>
                  </a:ext>
                </a:extLst>
              </p:cNvPr>
              <p:cNvSpPr/>
              <p:nvPr/>
            </p:nvSpPr>
            <p:spPr>
              <a:xfrm>
                <a:off x="3930675" y="6448100"/>
                <a:ext cx="112375" cy="682150"/>
              </a:xfrm>
              <a:custGeom>
                <a:avLst/>
                <a:gdLst/>
                <a:ahLst/>
                <a:cxnLst/>
                <a:rect l="l" t="t" r="r" b="b"/>
                <a:pathLst>
                  <a:path w="4495" h="27286" extrusionOk="0">
                    <a:moveTo>
                      <a:pt x="1953" y="1"/>
                    </a:moveTo>
                    <a:lnTo>
                      <a:pt x="1589" y="46"/>
                    </a:lnTo>
                    <a:lnTo>
                      <a:pt x="1226" y="91"/>
                    </a:lnTo>
                    <a:lnTo>
                      <a:pt x="863" y="228"/>
                    </a:lnTo>
                    <a:lnTo>
                      <a:pt x="500" y="364"/>
                    </a:lnTo>
                    <a:lnTo>
                      <a:pt x="137" y="591"/>
                    </a:lnTo>
                    <a:lnTo>
                      <a:pt x="0" y="27059"/>
                    </a:lnTo>
                    <a:lnTo>
                      <a:pt x="500" y="27104"/>
                    </a:lnTo>
                    <a:lnTo>
                      <a:pt x="1726" y="27241"/>
                    </a:lnTo>
                    <a:lnTo>
                      <a:pt x="2452" y="27286"/>
                    </a:lnTo>
                    <a:lnTo>
                      <a:pt x="3178" y="27286"/>
                    </a:lnTo>
                    <a:lnTo>
                      <a:pt x="3905" y="27195"/>
                    </a:lnTo>
                    <a:lnTo>
                      <a:pt x="4223" y="27150"/>
                    </a:lnTo>
                    <a:lnTo>
                      <a:pt x="4495" y="27059"/>
                    </a:lnTo>
                    <a:lnTo>
                      <a:pt x="4313" y="591"/>
                    </a:lnTo>
                    <a:lnTo>
                      <a:pt x="3950" y="409"/>
                    </a:lnTo>
                    <a:lnTo>
                      <a:pt x="3496" y="228"/>
                    </a:lnTo>
                    <a:lnTo>
                      <a:pt x="2951" y="9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8">
                <a:extLst>
                  <a:ext uri="{FF2B5EF4-FFF2-40B4-BE49-F238E27FC236}">
                    <a16:creationId xmlns:a16="http://schemas.microsoft.com/office/drawing/2014/main" id="{4E2CC4D1-3F58-2C28-641E-A4BB3FB0CCE8}"/>
                  </a:ext>
                </a:extLst>
              </p:cNvPr>
              <p:cNvSpPr/>
              <p:nvPr/>
            </p:nvSpPr>
            <p:spPr>
              <a:xfrm>
                <a:off x="3554975" y="5828400"/>
                <a:ext cx="2258700" cy="649225"/>
              </a:xfrm>
              <a:custGeom>
                <a:avLst/>
                <a:gdLst/>
                <a:ahLst/>
                <a:cxnLst/>
                <a:rect l="l" t="t" r="r" b="b"/>
                <a:pathLst>
                  <a:path w="90348" h="25969" extrusionOk="0">
                    <a:moveTo>
                      <a:pt x="3860" y="0"/>
                    </a:moveTo>
                    <a:lnTo>
                      <a:pt x="2997" y="182"/>
                    </a:lnTo>
                    <a:lnTo>
                      <a:pt x="2407" y="318"/>
                    </a:lnTo>
                    <a:lnTo>
                      <a:pt x="1998" y="499"/>
                    </a:lnTo>
                    <a:lnTo>
                      <a:pt x="1771" y="636"/>
                    </a:lnTo>
                    <a:lnTo>
                      <a:pt x="1635" y="863"/>
                    </a:lnTo>
                    <a:lnTo>
                      <a:pt x="1499" y="1090"/>
                    </a:lnTo>
                    <a:lnTo>
                      <a:pt x="1363" y="1407"/>
                    </a:lnTo>
                    <a:lnTo>
                      <a:pt x="1090" y="1816"/>
                    </a:lnTo>
                    <a:lnTo>
                      <a:pt x="1045" y="1952"/>
                    </a:lnTo>
                    <a:lnTo>
                      <a:pt x="954" y="2270"/>
                    </a:lnTo>
                    <a:lnTo>
                      <a:pt x="773" y="3133"/>
                    </a:lnTo>
                    <a:lnTo>
                      <a:pt x="636" y="4404"/>
                    </a:lnTo>
                    <a:lnTo>
                      <a:pt x="455" y="5993"/>
                    </a:lnTo>
                    <a:lnTo>
                      <a:pt x="319" y="7854"/>
                    </a:lnTo>
                    <a:lnTo>
                      <a:pt x="228" y="9852"/>
                    </a:lnTo>
                    <a:lnTo>
                      <a:pt x="137" y="11986"/>
                    </a:lnTo>
                    <a:lnTo>
                      <a:pt x="46" y="14165"/>
                    </a:lnTo>
                    <a:lnTo>
                      <a:pt x="1" y="16344"/>
                    </a:lnTo>
                    <a:lnTo>
                      <a:pt x="1" y="18433"/>
                    </a:lnTo>
                    <a:lnTo>
                      <a:pt x="1" y="20385"/>
                    </a:lnTo>
                    <a:lnTo>
                      <a:pt x="92" y="22110"/>
                    </a:lnTo>
                    <a:lnTo>
                      <a:pt x="228" y="23563"/>
                    </a:lnTo>
                    <a:lnTo>
                      <a:pt x="273" y="24198"/>
                    </a:lnTo>
                    <a:lnTo>
                      <a:pt x="364" y="24698"/>
                    </a:lnTo>
                    <a:lnTo>
                      <a:pt x="500" y="25106"/>
                    </a:lnTo>
                    <a:lnTo>
                      <a:pt x="591" y="25424"/>
                    </a:lnTo>
                    <a:lnTo>
                      <a:pt x="727" y="25606"/>
                    </a:lnTo>
                    <a:lnTo>
                      <a:pt x="818" y="25651"/>
                    </a:lnTo>
                    <a:lnTo>
                      <a:pt x="909" y="25697"/>
                    </a:lnTo>
                    <a:lnTo>
                      <a:pt x="14620" y="25787"/>
                    </a:lnTo>
                    <a:lnTo>
                      <a:pt x="28058" y="25878"/>
                    </a:lnTo>
                    <a:lnTo>
                      <a:pt x="43449" y="25969"/>
                    </a:lnTo>
                    <a:lnTo>
                      <a:pt x="58976" y="25969"/>
                    </a:lnTo>
                    <a:lnTo>
                      <a:pt x="66195" y="25924"/>
                    </a:lnTo>
                    <a:lnTo>
                      <a:pt x="72778" y="25878"/>
                    </a:lnTo>
                    <a:lnTo>
                      <a:pt x="78453" y="25787"/>
                    </a:lnTo>
                    <a:lnTo>
                      <a:pt x="83038" y="25651"/>
                    </a:lnTo>
                    <a:lnTo>
                      <a:pt x="84854" y="25560"/>
                    </a:lnTo>
                    <a:lnTo>
                      <a:pt x="86262" y="25470"/>
                    </a:lnTo>
                    <a:lnTo>
                      <a:pt x="87306" y="25379"/>
                    </a:lnTo>
                    <a:lnTo>
                      <a:pt x="87941" y="25243"/>
                    </a:lnTo>
                    <a:lnTo>
                      <a:pt x="88123" y="25152"/>
                    </a:lnTo>
                    <a:lnTo>
                      <a:pt x="88305" y="25061"/>
                    </a:lnTo>
                    <a:lnTo>
                      <a:pt x="88668" y="24789"/>
                    </a:lnTo>
                    <a:lnTo>
                      <a:pt x="88940" y="24380"/>
                    </a:lnTo>
                    <a:lnTo>
                      <a:pt x="89213" y="23926"/>
                    </a:lnTo>
                    <a:lnTo>
                      <a:pt x="89440" y="23336"/>
                    </a:lnTo>
                    <a:lnTo>
                      <a:pt x="89667" y="22700"/>
                    </a:lnTo>
                    <a:lnTo>
                      <a:pt x="89848" y="22019"/>
                    </a:lnTo>
                    <a:lnTo>
                      <a:pt x="89984" y="21247"/>
                    </a:lnTo>
                    <a:lnTo>
                      <a:pt x="90075" y="20430"/>
                    </a:lnTo>
                    <a:lnTo>
                      <a:pt x="90166" y="19522"/>
                    </a:lnTo>
                    <a:lnTo>
                      <a:pt x="90302" y="17661"/>
                    </a:lnTo>
                    <a:lnTo>
                      <a:pt x="90348" y="15663"/>
                    </a:lnTo>
                    <a:lnTo>
                      <a:pt x="90302" y="13620"/>
                    </a:lnTo>
                    <a:lnTo>
                      <a:pt x="90166" y="11623"/>
                    </a:lnTo>
                    <a:lnTo>
                      <a:pt x="90030" y="9625"/>
                    </a:lnTo>
                    <a:lnTo>
                      <a:pt x="89848" y="7764"/>
                    </a:lnTo>
                    <a:lnTo>
                      <a:pt x="89621" y="6038"/>
                    </a:lnTo>
                    <a:lnTo>
                      <a:pt x="89394" y="4540"/>
                    </a:lnTo>
                    <a:lnTo>
                      <a:pt x="89213" y="3360"/>
                    </a:lnTo>
                    <a:lnTo>
                      <a:pt x="88986" y="2497"/>
                    </a:lnTo>
                    <a:lnTo>
                      <a:pt x="88895" y="2225"/>
                    </a:lnTo>
                    <a:lnTo>
                      <a:pt x="88804" y="2043"/>
                    </a:lnTo>
                    <a:lnTo>
                      <a:pt x="88622" y="1771"/>
                    </a:lnTo>
                    <a:lnTo>
                      <a:pt x="88305" y="1544"/>
                    </a:lnTo>
                    <a:lnTo>
                      <a:pt x="87896" y="1317"/>
                    </a:lnTo>
                    <a:lnTo>
                      <a:pt x="87397" y="1135"/>
                    </a:lnTo>
                    <a:lnTo>
                      <a:pt x="86852" y="953"/>
                    </a:lnTo>
                    <a:lnTo>
                      <a:pt x="86216" y="772"/>
                    </a:lnTo>
                    <a:lnTo>
                      <a:pt x="85535" y="636"/>
                    </a:lnTo>
                    <a:lnTo>
                      <a:pt x="84763" y="499"/>
                    </a:lnTo>
                    <a:lnTo>
                      <a:pt x="83129" y="272"/>
                    </a:lnTo>
                    <a:lnTo>
                      <a:pt x="81313" y="91"/>
                    </a:lnTo>
                    <a:lnTo>
                      <a:pt x="79451" y="45"/>
                    </a:lnTo>
                    <a:lnTo>
                      <a:pt x="775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8">
                <a:extLst>
                  <a:ext uri="{FF2B5EF4-FFF2-40B4-BE49-F238E27FC236}">
                    <a16:creationId xmlns:a16="http://schemas.microsoft.com/office/drawing/2014/main" id="{5B85F6E2-053C-0AB2-7F5F-A16A8CE90023}"/>
                  </a:ext>
                </a:extLst>
              </p:cNvPr>
              <p:cNvSpPr/>
              <p:nvPr/>
            </p:nvSpPr>
            <p:spPr>
              <a:xfrm>
                <a:off x="3513000" y="5946425"/>
                <a:ext cx="1968125" cy="466525"/>
              </a:xfrm>
              <a:custGeom>
                <a:avLst/>
                <a:gdLst/>
                <a:ahLst/>
                <a:cxnLst/>
                <a:rect l="l" t="t" r="r" b="b"/>
                <a:pathLst>
                  <a:path w="78725" h="18661" extrusionOk="0">
                    <a:moveTo>
                      <a:pt x="2134" y="1"/>
                    </a:moveTo>
                    <a:lnTo>
                      <a:pt x="1907" y="46"/>
                    </a:lnTo>
                    <a:lnTo>
                      <a:pt x="1680" y="228"/>
                    </a:lnTo>
                    <a:lnTo>
                      <a:pt x="1453" y="500"/>
                    </a:lnTo>
                    <a:lnTo>
                      <a:pt x="1271" y="818"/>
                    </a:lnTo>
                    <a:lnTo>
                      <a:pt x="1090" y="1227"/>
                    </a:lnTo>
                    <a:lnTo>
                      <a:pt x="908" y="1681"/>
                    </a:lnTo>
                    <a:lnTo>
                      <a:pt x="772" y="2225"/>
                    </a:lnTo>
                    <a:lnTo>
                      <a:pt x="636" y="2770"/>
                    </a:lnTo>
                    <a:lnTo>
                      <a:pt x="363" y="4087"/>
                    </a:lnTo>
                    <a:lnTo>
                      <a:pt x="227" y="5494"/>
                    </a:lnTo>
                    <a:lnTo>
                      <a:pt x="91" y="7038"/>
                    </a:lnTo>
                    <a:lnTo>
                      <a:pt x="0" y="8627"/>
                    </a:lnTo>
                    <a:lnTo>
                      <a:pt x="0" y="10216"/>
                    </a:lnTo>
                    <a:lnTo>
                      <a:pt x="45" y="11805"/>
                    </a:lnTo>
                    <a:lnTo>
                      <a:pt x="136" y="13258"/>
                    </a:lnTo>
                    <a:lnTo>
                      <a:pt x="272" y="14620"/>
                    </a:lnTo>
                    <a:lnTo>
                      <a:pt x="454" y="15800"/>
                    </a:lnTo>
                    <a:lnTo>
                      <a:pt x="681" y="16799"/>
                    </a:lnTo>
                    <a:lnTo>
                      <a:pt x="817" y="17162"/>
                    </a:lnTo>
                    <a:lnTo>
                      <a:pt x="999" y="17480"/>
                    </a:lnTo>
                    <a:lnTo>
                      <a:pt x="1135" y="17752"/>
                    </a:lnTo>
                    <a:lnTo>
                      <a:pt x="1317" y="17888"/>
                    </a:lnTo>
                    <a:lnTo>
                      <a:pt x="1453" y="17934"/>
                    </a:lnTo>
                    <a:lnTo>
                      <a:pt x="1680" y="18025"/>
                    </a:lnTo>
                    <a:lnTo>
                      <a:pt x="2406" y="18115"/>
                    </a:lnTo>
                    <a:lnTo>
                      <a:pt x="3496" y="18206"/>
                    </a:lnTo>
                    <a:lnTo>
                      <a:pt x="4903" y="18297"/>
                    </a:lnTo>
                    <a:lnTo>
                      <a:pt x="8581" y="18433"/>
                    </a:lnTo>
                    <a:lnTo>
                      <a:pt x="13257" y="18524"/>
                    </a:lnTo>
                    <a:lnTo>
                      <a:pt x="18705" y="18615"/>
                    </a:lnTo>
                    <a:lnTo>
                      <a:pt x="24789" y="18660"/>
                    </a:lnTo>
                    <a:lnTo>
                      <a:pt x="31281" y="18660"/>
                    </a:lnTo>
                    <a:lnTo>
                      <a:pt x="38000" y="18615"/>
                    </a:lnTo>
                    <a:lnTo>
                      <a:pt x="44719" y="18569"/>
                    </a:lnTo>
                    <a:lnTo>
                      <a:pt x="51302" y="18479"/>
                    </a:lnTo>
                    <a:lnTo>
                      <a:pt x="57477" y="18388"/>
                    </a:lnTo>
                    <a:lnTo>
                      <a:pt x="63107" y="18252"/>
                    </a:lnTo>
                    <a:lnTo>
                      <a:pt x="67964" y="18070"/>
                    </a:lnTo>
                    <a:lnTo>
                      <a:pt x="71869" y="17888"/>
                    </a:lnTo>
                    <a:lnTo>
                      <a:pt x="73412" y="17798"/>
                    </a:lnTo>
                    <a:lnTo>
                      <a:pt x="74638" y="17707"/>
                    </a:lnTo>
                    <a:lnTo>
                      <a:pt x="75546" y="17616"/>
                    </a:lnTo>
                    <a:lnTo>
                      <a:pt x="76091" y="17480"/>
                    </a:lnTo>
                    <a:lnTo>
                      <a:pt x="76409" y="17344"/>
                    </a:lnTo>
                    <a:lnTo>
                      <a:pt x="76727" y="17117"/>
                    </a:lnTo>
                    <a:lnTo>
                      <a:pt x="76999" y="16844"/>
                    </a:lnTo>
                    <a:lnTo>
                      <a:pt x="77271" y="16526"/>
                    </a:lnTo>
                    <a:lnTo>
                      <a:pt x="77498" y="16118"/>
                    </a:lnTo>
                    <a:lnTo>
                      <a:pt x="77680" y="15709"/>
                    </a:lnTo>
                    <a:lnTo>
                      <a:pt x="77862" y="15210"/>
                    </a:lnTo>
                    <a:lnTo>
                      <a:pt x="78043" y="14710"/>
                    </a:lnTo>
                    <a:lnTo>
                      <a:pt x="78316" y="13530"/>
                    </a:lnTo>
                    <a:lnTo>
                      <a:pt x="78497" y="12304"/>
                    </a:lnTo>
                    <a:lnTo>
                      <a:pt x="78633" y="10988"/>
                    </a:lnTo>
                    <a:lnTo>
                      <a:pt x="78724" y="9626"/>
                    </a:lnTo>
                    <a:lnTo>
                      <a:pt x="78724" y="8264"/>
                    </a:lnTo>
                    <a:lnTo>
                      <a:pt x="78679" y="6947"/>
                    </a:lnTo>
                    <a:lnTo>
                      <a:pt x="78633" y="5676"/>
                    </a:lnTo>
                    <a:lnTo>
                      <a:pt x="78497" y="4541"/>
                    </a:lnTo>
                    <a:lnTo>
                      <a:pt x="78361" y="3542"/>
                    </a:lnTo>
                    <a:lnTo>
                      <a:pt x="78225" y="2679"/>
                    </a:lnTo>
                    <a:lnTo>
                      <a:pt x="78089" y="2044"/>
                    </a:lnTo>
                    <a:lnTo>
                      <a:pt x="77952" y="1635"/>
                    </a:lnTo>
                    <a:lnTo>
                      <a:pt x="77816" y="1544"/>
                    </a:lnTo>
                    <a:lnTo>
                      <a:pt x="77635" y="1499"/>
                    </a:lnTo>
                    <a:lnTo>
                      <a:pt x="76954" y="1363"/>
                    </a:lnTo>
                    <a:lnTo>
                      <a:pt x="75864" y="1272"/>
                    </a:lnTo>
                    <a:lnTo>
                      <a:pt x="74457" y="1136"/>
                    </a:lnTo>
                    <a:lnTo>
                      <a:pt x="70643" y="954"/>
                    </a:lnTo>
                    <a:lnTo>
                      <a:pt x="65740" y="773"/>
                    </a:lnTo>
                    <a:lnTo>
                      <a:pt x="59974" y="591"/>
                    </a:lnTo>
                    <a:lnTo>
                      <a:pt x="53572" y="455"/>
                    </a:lnTo>
                    <a:lnTo>
                      <a:pt x="39725" y="273"/>
                    </a:lnTo>
                    <a:lnTo>
                      <a:pt x="25878" y="137"/>
                    </a:lnTo>
                    <a:lnTo>
                      <a:pt x="13847" y="46"/>
                    </a:lnTo>
                    <a:lnTo>
                      <a:pt x="21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8">
                <a:extLst>
                  <a:ext uri="{FF2B5EF4-FFF2-40B4-BE49-F238E27FC236}">
                    <a16:creationId xmlns:a16="http://schemas.microsoft.com/office/drawing/2014/main" id="{AD304D10-BC09-C632-BF23-17B6773796EF}"/>
                  </a:ext>
                </a:extLst>
              </p:cNvPr>
              <p:cNvSpPr/>
              <p:nvPr/>
            </p:nvSpPr>
            <p:spPr>
              <a:xfrm>
                <a:off x="3566325" y="6046300"/>
                <a:ext cx="188982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75593" h="637" extrusionOk="0">
                    <a:moveTo>
                      <a:pt x="31736" y="1"/>
                    </a:moveTo>
                    <a:lnTo>
                      <a:pt x="23291" y="137"/>
                    </a:lnTo>
                    <a:lnTo>
                      <a:pt x="12804" y="273"/>
                    </a:lnTo>
                    <a:lnTo>
                      <a:pt x="1" y="410"/>
                    </a:lnTo>
                    <a:lnTo>
                      <a:pt x="1" y="637"/>
                    </a:lnTo>
                    <a:lnTo>
                      <a:pt x="12804" y="500"/>
                    </a:lnTo>
                    <a:lnTo>
                      <a:pt x="23291" y="364"/>
                    </a:lnTo>
                    <a:lnTo>
                      <a:pt x="31736" y="228"/>
                    </a:lnTo>
                    <a:lnTo>
                      <a:pt x="33007" y="183"/>
                    </a:lnTo>
                    <a:lnTo>
                      <a:pt x="34551" y="228"/>
                    </a:lnTo>
                    <a:lnTo>
                      <a:pt x="38500" y="364"/>
                    </a:lnTo>
                    <a:lnTo>
                      <a:pt x="44085" y="546"/>
                    </a:lnTo>
                    <a:lnTo>
                      <a:pt x="47126" y="591"/>
                    </a:lnTo>
                    <a:lnTo>
                      <a:pt x="50304" y="637"/>
                    </a:lnTo>
                    <a:lnTo>
                      <a:pt x="53346" y="591"/>
                    </a:lnTo>
                    <a:lnTo>
                      <a:pt x="75592" y="228"/>
                    </a:lnTo>
                    <a:lnTo>
                      <a:pt x="75592" y="1"/>
                    </a:lnTo>
                    <a:lnTo>
                      <a:pt x="53346" y="410"/>
                    </a:lnTo>
                    <a:lnTo>
                      <a:pt x="49351" y="410"/>
                    </a:lnTo>
                    <a:lnTo>
                      <a:pt x="45492" y="364"/>
                    </a:lnTo>
                    <a:lnTo>
                      <a:pt x="41860" y="273"/>
                    </a:lnTo>
                    <a:lnTo>
                      <a:pt x="38500" y="137"/>
                    </a:lnTo>
                    <a:lnTo>
                      <a:pt x="3459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8">
                <a:extLst>
                  <a:ext uri="{FF2B5EF4-FFF2-40B4-BE49-F238E27FC236}">
                    <a16:creationId xmlns:a16="http://schemas.microsoft.com/office/drawing/2014/main" id="{9789252B-A667-BBAE-18B7-6D3705301BB4}"/>
                  </a:ext>
                </a:extLst>
              </p:cNvPr>
              <p:cNvSpPr/>
              <p:nvPr/>
            </p:nvSpPr>
            <p:spPr>
              <a:xfrm>
                <a:off x="3540225" y="6113275"/>
                <a:ext cx="1911375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6455" h="2180" extrusionOk="0">
                    <a:moveTo>
                      <a:pt x="76409" y="1"/>
                    </a:moveTo>
                    <a:lnTo>
                      <a:pt x="75592" y="91"/>
                    </a:lnTo>
                    <a:lnTo>
                      <a:pt x="74003" y="182"/>
                    </a:lnTo>
                    <a:lnTo>
                      <a:pt x="69055" y="409"/>
                    </a:lnTo>
                    <a:lnTo>
                      <a:pt x="54980" y="954"/>
                    </a:lnTo>
                    <a:lnTo>
                      <a:pt x="42087" y="1453"/>
                    </a:lnTo>
                    <a:lnTo>
                      <a:pt x="37547" y="1680"/>
                    </a:lnTo>
                    <a:lnTo>
                      <a:pt x="35958" y="1771"/>
                    </a:lnTo>
                    <a:lnTo>
                      <a:pt x="35004" y="1862"/>
                    </a:lnTo>
                    <a:lnTo>
                      <a:pt x="34051" y="1907"/>
                    </a:lnTo>
                    <a:lnTo>
                      <a:pt x="32553" y="1953"/>
                    </a:lnTo>
                    <a:lnTo>
                      <a:pt x="28149" y="1998"/>
                    </a:lnTo>
                    <a:lnTo>
                      <a:pt x="22519" y="1953"/>
                    </a:lnTo>
                    <a:lnTo>
                      <a:pt x="16345" y="1907"/>
                    </a:lnTo>
                    <a:lnTo>
                      <a:pt x="5131" y="1726"/>
                    </a:lnTo>
                    <a:lnTo>
                      <a:pt x="1" y="1635"/>
                    </a:lnTo>
                    <a:lnTo>
                      <a:pt x="1" y="1862"/>
                    </a:lnTo>
                    <a:lnTo>
                      <a:pt x="10306" y="2044"/>
                    </a:lnTo>
                    <a:lnTo>
                      <a:pt x="19432" y="2134"/>
                    </a:lnTo>
                    <a:lnTo>
                      <a:pt x="28103" y="2180"/>
                    </a:lnTo>
                    <a:lnTo>
                      <a:pt x="32553" y="2180"/>
                    </a:lnTo>
                    <a:lnTo>
                      <a:pt x="34096" y="2134"/>
                    </a:lnTo>
                    <a:lnTo>
                      <a:pt x="35050" y="2044"/>
                    </a:lnTo>
                    <a:lnTo>
                      <a:pt x="36003" y="1998"/>
                    </a:lnTo>
                    <a:lnTo>
                      <a:pt x="37547" y="1907"/>
                    </a:lnTo>
                    <a:lnTo>
                      <a:pt x="42132" y="1680"/>
                    </a:lnTo>
                    <a:lnTo>
                      <a:pt x="55026" y="1181"/>
                    </a:lnTo>
                    <a:lnTo>
                      <a:pt x="69055" y="636"/>
                    </a:lnTo>
                    <a:lnTo>
                      <a:pt x="74049" y="409"/>
                    </a:lnTo>
                    <a:lnTo>
                      <a:pt x="75638" y="273"/>
                    </a:lnTo>
                    <a:lnTo>
                      <a:pt x="76455" y="182"/>
                    </a:lnTo>
                    <a:lnTo>
                      <a:pt x="7640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8">
                <a:extLst>
                  <a:ext uri="{FF2B5EF4-FFF2-40B4-BE49-F238E27FC236}">
                    <a16:creationId xmlns:a16="http://schemas.microsoft.com/office/drawing/2014/main" id="{46CA2BCF-C0FB-572F-02B6-5D952A1026BB}"/>
                  </a:ext>
                </a:extLst>
              </p:cNvPr>
              <p:cNvSpPr/>
              <p:nvPr/>
            </p:nvSpPr>
            <p:spPr>
              <a:xfrm>
                <a:off x="3535700" y="6200675"/>
                <a:ext cx="19261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77045" h="1817" extrusionOk="0">
                    <a:moveTo>
                      <a:pt x="75319" y="0"/>
                    </a:moveTo>
                    <a:lnTo>
                      <a:pt x="71052" y="91"/>
                    </a:lnTo>
                    <a:lnTo>
                      <a:pt x="57885" y="500"/>
                    </a:lnTo>
                    <a:lnTo>
                      <a:pt x="43312" y="1045"/>
                    </a:lnTo>
                    <a:lnTo>
                      <a:pt x="33142" y="1453"/>
                    </a:lnTo>
                    <a:lnTo>
                      <a:pt x="29056" y="1544"/>
                    </a:lnTo>
                    <a:lnTo>
                      <a:pt x="24062" y="1635"/>
                    </a:lnTo>
                    <a:lnTo>
                      <a:pt x="18614" y="1635"/>
                    </a:lnTo>
                    <a:lnTo>
                      <a:pt x="13166" y="1589"/>
                    </a:lnTo>
                    <a:lnTo>
                      <a:pt x="3950" y="1499"/>
                    </a:lnTo>
                    <a:lnTo>
                      <a:pt x="0" y="1453"/>
                    </a:lnTo>
                    <a:lnTo>
                      <a:pt x="0" y="1635"/>
                    </a:lnTo>
                    <a:lnTo>
                      <a:pt x="6583" y="1726"/>
                    </a:lnTo>
                    <a:lnTo>
                      <a:pt x="13075" y="1816"/>
                    </a:lnTo>
                    <a:lnTo>
                      <a:pt x="27422" y="1816"/>
                    </a:lnTo>
                    <a:lnTo>
                      <a:pt x="30509" y="1726"/>
                    </a:lnTo>
                    <a:lnTo>
                      <a:pt x="33142" y="1635"/>
                    </a:lnTo>
                    <a:lnTo>
                      <a:pt x="44356" y="1226"/>
                    </a:lnTo>
                    <a:lnTo>
                      <a:pt x="58748" y="681"/>
                    </a:lnTo>
                    <a:lnTo>
                      <a:pt x="71324" y="273"/>
                    </a:lnTo>
                    <a:lnTo>
                      <a:pt x="75319" y="182"/>
                    </a:lnTo>
                    <a:lnTo>
                      <a:pt x="76500" y="182"/>
                    </a:lnTo>
                    <a:lnTo>
                      <a:pt x="76999" y="227"/>
                    </a:lnTo>
                    <a:lnTo>
                      <a:pt x="7704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8">
                <a:extLst>
                  <a:ext uri="{FF2B5EF4-FFF2-40B4-BE49-F238E27FC236}">
                    <a16:creationId xmlns:a16="http://schemas.microsoft.com/office/drawing/2014/main" id="{A6336E35-3459-863A-3321-CACD9D2BE575}"/>
                  </a:ext>
                </a:extLst>
              </p:cNvPr>
              <p:cNvSpPr/>
              <p:nvPr/>
            </p:nvSpPr>
            <p:spPr>
              <a:xfrm>
                <a:off x="3566325" y="6277850"/>
                <a:ext cx="1895500" cy="54500"/>
              </a:xfrm>
              <a:custGeom>
                <a:avLst/>
                <a:gdLst/>
                <a:ahLst/>
                <a:cxnLst/>
                <a:rect l="l" t="t" r="r" b="b"/>
                <a:pathLst>
                  <a:path w="75820" h="2180" extrusionOk="0">
                    <a:moveTo>
                      <a:pt x="75774" y="1"/>
                    </a:moveTo>
                    <a:lnTo>
                      <a:pt x="75229" y="182"/>
                    </a:lnTo>
                    <a:lnTo>
                      <a:pt x="74503" y="318"/>
                    </a:lnTo>
                    <a:lnTo>
                      <a:pt x="73595" y="455"/>
                    </a:lnTo>
                    <a:lnTo>
                      <a:pt x="72505" y="545"/>
                    </a:lnTo>
                    <a:lnTo>
                      <a:pt x="69917" y="772"/>
                    </a:lnTo>
                    <a:lnTo>
                      <a:pt x="66739" y="909"/>
                    </a:lnTo>
                    <a:lnTo>
                      <a:pt x="63244" y="999"/>
                    </a:lnTo>
                    <a:lnTo>
                      <a:pt x="59475" y="1090"/>
                    </a:lnTo>
                    <a:lnTo>
                      <a:pt x="51666" y="1226"/>
                    </a:lnTo>
                    <a:lnTo>
                      <a:pt x="43086" y="1408"/>
                    </a:lnTo>
                    <a:lnTo>
                      <a:pt x="39545" y="1499"/>
                    </a:lnTo>
                    <a:lnTo>
                      <a:pt x="36866" y="1635"/>
                    </a:lnTo>
                    <a:lnTo>
                      <a:pt x="35186" y="1771"/>
                    </a:lnTo>
                    <a:lnTo>
                      <a:pt x="33052" y="1862"/>
                    </a:lnTo>
                    <a:lnTo>
                      <a:pt x="27877" y="1953"/>
                    </a:lnTo>
                    <a:lnTo>
                      <a:pt x="21884" y="1998"/>
                    </a:lnTo>
                    <a:lnTo>
                      <a:pt x="15619" y="1998"/>
                    </a:lnTo>
                    <a:lnTo>
                      <a:pt x="4813" y="1907"/>
                    </a:lnTo>
                    <a:lnTo>
                      <a:pt x="1" y="1862"/>
                    </a:lnTo>
                    <a:lnTo>
                      <a:pt x="1" y="2089"/>
                    </a:lnTo>
                    <a:lnTo>
                      <a:pt x="6039" y="2134"/>
                    </a:lnTo>
                    <a:lnTo>
                      <a:pt x="12077" y="2180"/>
                    </a:lnTo>
                    <a:lnTo>
                      <a:pt x="24426" y="2180"/>
                    </a:lnTo>
                    <a:lnTo>
                      <a:pt x="29420" y="2134"/>
                    </a:lnTo>
                    <a:lnTo>
                      <a:pt x="33688" y="2044"/>
                    </a:lnTo>
                    <a:lnTo>
                      <a:pt x="35459" y="1953"/>
                    </a:lnTo>
                    <a:lnTo>
                      <a:pt x="36866" y="1862"/>
                    </a:lnTo>
                    <a:lnTo>
                      <a:pt x="39590" y="1726"/>
                    </a:lnTo>
                    <a:lnTo>
                      <a:pt x="43086" y="1590"/>
                    </a:lnTo>
                    <a:lnTo>
                      <a:pt x="51712" y="1453"/>
                    </a:lnTo>
                    <a:lnTo>
                      <a:pt x="59475" y="1317"/>
                    </a:lnTo>
                    <a:lnTo>
                      <a:pt x="63289" y="1226"/>
                    </a:lnTo>
                    <a:lnTo>
                      <a:pt x="66785" y="1090"/>
                    </a:lnTo>
                    <a:lnTo>
                      <a:pt x="69917" y="954"/>
                    </a:lnTo>
                    <a:lnTo>
                      <a:pt x="72596" y="772"/>
                    </a:lnTo>
                    <a:lnTo>
                      <a:pt x="73686" y="636"/>
                    </a:lnTo>
                    <a:lnTo>
                      <a:pt x="74594" y="500"/>
                    </a:lnTo>
                    <a:lnTo>
                      <a:pt x="75320" y="364"/>
                    </a:lnTo>
                    <a:lnTo>
                      <a:pt x="75819" y="228"/>
                    </a:lnTo>
                    <a:lnTo>
                      <a:pt x="75774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8">
                <a:extLst>
                  <a:ext uri="{FF2B5EF4-FFF2-40B4-BE49-F238E27FC236}">
                    <a16:creationId xmlns:a16="http://schemas.microsoft.com/office/drawing/2014/main" id="{D41B21C3-72EF-0CD0-1FF2-77EF99220624}"/>
                  </a:ext>
                </a:extLst>
              </p:cNvPr>
              <p:cNvSpPr/>
              <p:nvPr/>
            </p:nvSpPr>
            <p:spPr>
              <a:xfrm>
                <a:off x="4878400" y="6030425"/>
                <a:ext cx="346200" cy="275825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1033" extrusionOk="0">
                    <a:moveTo>
                      <a:pt x="9762" y="0"/>
                    </a:moveTo>
                    <a:lnTo>
                      <a:pt x="7310" y="137"/>
                    </a:lnTo>
                    <a:lnTo>
                      <a:pt x="4813" y="318"/>
                    </a:lnTo>
                    <a:lnTo>
                      <a:pt x="2588" y="545"/>
                    </a:lnTo>
                    <a:lnTo>
                      <a:pt x="863" y="772"/>
                    </a:lnTo>
                    <a:lnTo>
                      <a:pt x="318" y="863"/>
                    </a:lnTo>
                    <a:lnTo>
                      <a:pt x="46" y="954"/>
                    </a:lnTo>
                    <a:lnTo>
                      <a:pt x="1" y="999"/>
                    </a:lnTo>
                    <a:lnTo>
                      <a:pt x="1" y="1135"/>
                    </a:lnTo>
                    <a:lnTo>
                      <a:pt x="91" y="1499"/>
                    </a:lnTo>
                    <a:lnTo>
                      <a:pt x="364" y="2043"/>
                    </a:lnTo>
                    <a:lnTo>
                      <a:pt x="727" y="2679"/>
                    </a:lnTo>
                    <a:lnTo>
                      <a:pt x="1771" y="4313"/>
                    </a:lnTo>
                    <a:lnTo>
                      <a:pt x="3042" y="6129"/>
                    </a:lnTo>
                    <a:lnTo>
                      <a:pt x="4314" y="7945"/>
                    </a:lnTo>
                    <a:lnTo>
                      <a:pt x="5494" y="9534"/>
                    </a:lnTo>
                    <a:lnTo>
                      <a:pt x="6629" y="11033"/>
                    </a:lnTo>
                    <a:lnTo>
                      <a:pt x="6720" y="11033"/>
                    </a:lnTo>
                    <a:lnTo>
                      <a:pt x="6856" y="10942"/>
                    </a:lnTo>
                    <a:lnTo>
                      <a:pt x="7174" y="10624"/>
                    </a:lnTo>
                    <a:lnTo>
                      <a:pt x="7583" y="10170"/>
                    </a:lnTo>
                    <a:lnTo>
                      <a:pt x="8082" y="9580"/>
                    </a:lnTo>
                    <a:lnTo>
                      <a:pt x="9217" y="8036"/>
                    </a:lnTo>
                    <a:lnTo>
                      <a:pt x="10488" y="6266"/>
                    </a:lnTo>
                    <a:lnTo>
                      <a:pt x="11669" y="4404"/>
                    </a:lnTo>
                    <a:lnTo>
                      <a:pt x="12758" y="2679"/>
                    </a:lnTo>
                    <a:lnTo>
                      <a:pt x="13485" y="1317"/>
                    </a:lnTo>
                    <a:lnTo>
                      <a:pt x="13757" y="863"/>
                    </a:lnTo>
                    <a:lnTo>
                      <a:pt x="13848" y="545"/>
                    </a:lnTo>
                    <a:lnTo>
                      <a:pt x="13802" y="409"/>
                    </a:lnTo>
                    <a:lnTo>
                      <a:pt x="13712" y="318"/>
                    </a:lnTo>
                    <a:lnTo>
                      <a:pt x="13575" y="227"/>
                    </a:lnTo>
                    <a:lnTo>
                      <a:pt x="13348" y="182"/>
                    </a:lnTo>
                    <a:lnTo>
                      <a:pt x="12713" y="91"/>
                    </a:lnTo>
                    <a:lnTo>
                      <a:pt x="118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8">
                <a:extLst>
                  <a:ext uri="{FF2B5EF4-FFF2-40B4-BE49-F238E27FC236}">
                    <a16:creationId xmlns:a16="http://schemas.microsoft.com/office/drawing/2014/main" id="{296E0DA4-CE93-59AD-631A-F68545BC6C7C}"/>
                  </a:ext>
                </a:extLst>
              </p:cNvPr>
              <p:cNvSpPr/>
              <p:nvPr/>
            </p:nvSpPr>
            <p:spPr>
              <a:xfrm>
                <a:off x="4600325" y="6205200"/>
                <a:ext cx="346200" cy="275850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11034" extrusionOk="0">
                    <a:moveTo>
                      <a:pt x="10897" y="1"/>
                    </a:moveTo>
                    <a:lnTo>
                      <a:pt x="9762" y="46"/>
                    </a:lnTo>
                    <a:lnTo>
                      <a:pt x="7310" y="137"/>
                    </a:lnTo>
                    <a:lnTo>
                      <a:pt x="4813" y="319"/>
                    </a:lnTo>
                    <a:lnTo>
                      <a:pt x="2588" y="546"/>
                    </a:lnTo>
                    <a:lnTo>
                      <a:pt x="863" y="773"/>
                    </a:lnTo>
                    <a:lnTo>
                      <a:pt x="318" y="864"/>
                    </a:lnTo>
                    <a:lnTo>
                      <a:pt x="46" y="954"/>
                    </a:lnTo>
                    <a:lnTo>
                      <a:pt x="1" y="1045"/>
                    </a:lnTo>
                    <a:lnTo>
                      <a:pt x="1" y="1136"/>
                    </a:lnTo>
                    <a:lnTo>
                      <a:pt x="91" y="1499"/>
                    </a:lnTo>
                    <a:lnTo>
                      <a:pt x="364" y="2044"/>
                    </a:lnTo>
                    <a:lnTo>
                      <a:pt x="727" y="2725"/>
                    </a:lnTo>
                    <a:lnTo>
                      <a:pt x="1771" y="4314"/>
                    </a:lnTo>
                    <a:lnTo>
                      <a:pt x="3042" y="6175"/>
                    </a:lnTo>
                    <a:lnTo>
                      <a:pt x="4314" y="7946"/>
                    </a:lnTo>
                    <a:lnTo>
                      <a:pt x="5494" y="9535"/>
                    </a:lnTo>
                    <a:lnTo>
                      <a:pt x="6629" y="11033"/>
                    </a:lnTo>
                    <a:lnTo>
                      <a:pt x="6720" y="11033"/>
                    </a:lnTo>
                    <a:lnTo>
                      <a:pt x="6856" y="10942"/>
                    </a:lnTo>
                    <a:lnTo>
                      <a:pt x="7174" y="10670"/>
                    </a:lnTo>
                    <a:lnTo>
                      <a:pt x="7582" y="10171"/>
                    </a:lnTo>
                    <a:lnTo>
                      <a:pt x="8082" y="9580"/>
                    </a:lnTo>
                    <a:lnTo>
                      <a:pt x="9217" y="8037"/>
                    </a:lnTo>
                    <a:lnTo>
                      <a:pt x="10488" y="6266"/>
                    </a:lnTo>
                    <a:lnTo>
                      <a:pt x="11668" y="4405"/>
                    </a:lnTo>
                    <a:lnTo>
                      <a:pt x="12758" y="2725"/>
                    </a:lnTo>
                    <a:lnTo>
                      <a:pt x="13484" y="1363"/>
                    </a:lnTo>
                    <a:lnTo>
                      <a:pt x="13757" y="864"/>
                    </a:lnTo>
                    <a:lnTo>
                      <a:pt x="13848" y="546"/>
                    </a:lnTo>
                    <a:lnTo>
                      <a:pt x="13802" y="455"/>
                    </a:lnTo>
                    <a:lnTo>
                      <a:pt x="13711" y="364"/>
                    </a:lnTo>
                    <a:lnTo>
                      <a:pt x="13575" y="273"/>
                    </a:lnTo>
                    <a:lnTo>
                      <a:pt x="13348" y="183"/>
                    </a:lnTo>
                    <a:lnTo>
                      <a:pt x="12713" y="92"/>
                    </a:lnTo>
                    <a:lnTo>
                      <a:pt x="11895" y="46"/>
                    </a:lnTo>
                    <a:lnTo>
                      <a:pt x="1089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8">
                <a:extLst>
                  <a:ext uri="{FF2B5EF4-FFF2-40B4-BE49-F238E27FC236}">
                    <a16:creationId xmlns:a16="http://schemas.microsoft.com/office/drawing/2014/main" id="{A8BEB22D-1645-998A-6A3B-7D91A71F9423}"/>
                  </a:ext>
                </a:extLst>
              </p:cNvPr>
              <p:cNvSpPr/>
              <p:nvPr/>
            </p:nvSpPr>
            <p:spPr>
              <a:xfrm>
                <a:off x="4071400" y="5935075"/>
                <a:ext cx="248600" cy="674225"/>
              </a:xfrm>
              <a:custGeom>
                <a:avLst/>
                <a:gdLst/>
                <a:ahLst/>
                <a:cxnLst/>
                <a:rect l="l" t="t" r="r" b="b"/>
                <a:pathLst>
                  <a:path w="9944" h="26969" extrusionOk="0">
                    <a:moveTo>
                      <a:pt x="4269" y="1"/>
                    </a:moveTo>
                    <a:lnTo>
                      <a:pt x="2634" y="91"/>
                    </a:lnTo>
                    <a:lnTo>
                      <a:pt x="1272" y="137"/>
                    </a:lnTo>
                    <a:lnTo>
                      <a:pt x="1" y="228"/>
                    </a:lnTo>
                    <a:lnTo>
                      <a:pt x="1227" y="12985"/>
                    </a:lnTo>
                    <a:lnTo>
                      <a:pt x="2089" y="22020"/>
                    </a:lnTo>
                    <a:lnTo>
                      <a:pt x="2362" y="25243"/>
                    </a:lnTo>
                    <a:lnTo>
                      <a:pt x="2453" y="26787"/>
                    </a:lnTo>
                    <a:lnTo>
                      <a:pt x="2498" y="26968"/>
                    </a:lnTo>
                    <a:lnTo>
                      <a:pt x="2543" y="26968"/>
                    </a:lnTo>
                    <a:lnTo>
                      <a:pt x="2589" y="26923"/>
                    </a:lnTo>
                    <a:lnTo>
                      <a:pt x="2725" y="26741"/>
                    </a:lnTo>
                    <a:lnTo>
                      <a:pt x="2907" y="26378"/>
                    </a:lnTo>
                    <a:lnTo>
                      <a:pt x="3361" y="25334"/>
                    </a:lnTo>
                    <a:lnTo>
                      <a:pt x="3905" y="24063"/>
                    </a:lnTo>
                    <a:lnTo>
                      <a:pt x="4904" y="21430"/>
                    </a:lnTo>
                    <a:lnTo>
                      <a:pt x="5358" y="20204"/>
                    </a:lnTo>
                    <a:lnTo>
                      <a:pt x="5721" y="21248"/>
                    </a:lnTo>
                    <a:lnTo>
                      <a:pt x="6175" y="22292"/>
                    </a:lnTo>
                    <a:lnTo>
                      <a:pt x="6675" y="23473"/>
                    </a:lnTo>
                    <a:lnTo>
                      <a:pt x="7220" y="24653"/>
                    </a:lnTo>
                    <a:lnTo>
                      <a:pt x="7764" y="25652"/>
                    </a:lnTo>
                    <a:lnTo>
                      <a:pt x="7991" y="26060"/>
                    </a:lnTo>
                    <a:lnTo>
                      <a:pt x="8218" y="26333"/>
                    </a:lnTo>
                    <a:lnTo>
                      <a:pt x="8400" y="26514"/>
                    </a:lnTo>
                    <a:lnTo>
                      <a:pt x="8582" y="26514"/>
                    </a:lnTo>
                    <a:lnTo>
                      <a:pt x="8672" y="26424"/>
                    </a:lnTo>
                    <a:lnTo>
                      <a:pt x="8718" y="26197"/>
                    </a:lnTo>
                    <a:lnTo>
                      <a:pt x="8899" y="25334"/>
                    </a:lnTo>
                    <a:lnTo>
                      <a:pt x="9036" y="24063"/>
                    </a:lnTo>
                    <a:lnTo>
                      <a:pt x="9217" y="22428"/>
                    </a:lnTo>
                    <a:lnTo>
                      <a:pt x="9535" y="18342"/>
                    </a:lnTo>
                    <a:lnTo>
                      <a:pt x="9762" y="13666"/>
                    </a:lnTo>
                    <a:lnTo>
                      <a:pt x="9944" y="8990"/>
                    </a:lnTo>
                    <a:lnTo>
                      <a:pt x="9944" y="6765"/>
                    </a:lnTo>
                    <a:lnTo>
                      <a:pt x="9944" y="4813"/>
                    </a:lnTo>
                    <a:lnTo>
                      <a:pt x="9898" y="3133"/>
                    </a:lnTo>
                    <a:lnTo>
                      <a:pt x="9807" y="1771"/>
                    </a:lnTo>
                    <a:lnTo>
                      <a:pt x="9762" y="1272"/>
                    </a:lnTo>
                    <a:lnTo>
                      <a:pt x="9671" y="863"/>
                    </a:lnTo>
                    <a:lnTo>
                      <a:pt x="9580" y="591"/>
                    </a:lnTo>
                    <a:lnTo>
                      <a:pt x="9444" y="455"/>
                    </a:lnTo>
                    <a:lnTo>
                      <a:pt x="9126" y="319"/>
                    </a:lnTo>
                    <a:lnTo>
                      <a:pt x="8718" y="182"/>
                    </a:lnTo>
                    <a:lnTo>
                      <a:pt x="8128" y="91"/>
                    </a:lnTo>
                    <a:lnTo>
                      <a:pt x="7447" y="46"/>
                    </a:lnTo>
                    <a:lnTo>
                      <a:pt x="590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8">
                <a:extLst>
                  <a:ext uri="{FF2B5EF4-FFF2-40B4-BE49-F238E27FC236}">
                    <a16:creationId xmlns:a16="http://schemas.microsoft.com/office/drawing/2014/main" id="{EA550DB5-AEE1-5253-CCB1-138A16978DCE}"/>
                  </a:ext>
                </a:extLst>
              </p:cNvPr>
              <p:cNvSpPr/>
              <p:nvPr/>
            </p:nvSpPr>
            <p:spPr>
              <a:xfrm>
                <a:off x="5795500" y="5232525"/>
                <a:ext cx="524400" cy="1885250"/>
              </a:xfrm>
              <a:custGeom>
                <a:avLst/>
                <a:gdLst/>
                <a:ahLst/>
                <a:cxnLst/>
                <a:rect l="l" t="t" r="r" b="b"/>
                <a:pathLst>
                  <a:path w="20976" h="75410" extrusionOk="0">
                    <a:moveTo>
                      <a:pt x="11759" y="0"/>
                    </a:moveTo>
                    <a:lnTo>
                      <a:pt x="10578" y="45"/>
                    </a:lnTo>
                    <a:lnTo>
                      <a:pt x="9489" y="91"/>
                    </a:lnTo>
                    <a:lnTo>
                      <a:pt x="8445" y="182"/>
                    </a:lnTo>
                    <a:lnTo>
                      <a:pt x="6765" y="409"/>
                    </a:lnTo>
                    <a:lnTo>
                      <a:pt x="6175" y="454"/>
                    </a:lnTo>
                    <a:lnTo>
                      <a:pt x="5539" y="454"/>
                    </a:lnTo>
                    <a:lnTo>
                      <a:pt x="5267" y="499"/>
                    </a:lnTo>
                    <a:lnTo>
                      <a:pt x="4813" y="590"/>
                    </a:lnTo>
                    <a:lnTo>
                      <a:pt x="4359" y="817"/>
                    </a:lnTo>
                    <a:lnTo>
                      <a:pt x="3905" y="1090"/>
                    </a:lnTo>
                    <a:lnTo>
                      <a:pt x="3496" y="1498"/>
                    </a:lnTo>
                    <a:lnTo>
                      <a:pt x="3133" y="1952"/>
                    </a:lnTo>
                    <a:lnTo>
                      <a:pt x="2770" y="2497"/>
                    </a:lnTo>
                    <a:lnTo>
                      <a:pt x="2452" y="3087"/>
                    </a:lnTo>
                    <a:lnTo>
                      <a:pt x="2179" y="3768"/>
                    </a:lnTo>
                    <a:lnTo>
                      <a:pt x="1907" y="4495"/>
                    </a:lnTo>
                    <a:lnTo>
                      <a:pt x="1680" y="5221"/>
                    </a:lnTo>
                    <a:lnTo>
                      <a:pt x="1453" y="6038"/>
                    </a:lnTo>
                    <a:lnTo>
                      <a:pt x="1044" y="7673"/>
                    </a:lnTo>
                    <a:lnTo>
                      <a:pt x="772" y="9398"/>
                    </a:lnTo>
                    <a:lnTo>
                      <a:pt x="500" y="11168"/>
                    </a:lnTo>
                    <a:lnTo>
                      <a:pt x="318" y="12848"/>
                    </a:lnTo>
                    <a:lnTo>
                      <a:pt x="182" y="14392"/>
                    </a:lnTo>
                    <a:lnTo>
                      <a:pt x="91" y="15845"/>
                    </a:lnTo>
                    <a:lnTo>
                      <a:pt x="46" y="17933"/>
                    </a:lnTo>
                    <a:lnTo>
                      <a:pt x="0" y="18750"/>
                    </a:lnTo>
                    <a:lnTo>
                      <a:pt x="46" y="19113"/>
                    </a:lnTo>
                    <a:lnTo>
                      <a:pt x="91" y="19749"/>
                    </a:lnTo>
                    <a:lnTo>
                      <a:pt x="182" y="21747"/>
                    </a:lnTo>
                    <a:lnTo>
                      <a:pt x="318" y="28057"/>
                    </a:lnTo>
                    <a:lnTo>
                      <a:pt x="454" y="36593"/>
                    </a:lnTo>
                    <a:lnTo>
                      <a:pt x="500" y="46127"/>
                    </a:lnTo>
                    <a:lnTo>
                      <a:pt x="590" y="63696"/>
                    </a:lnTo>
                    <a:lnTo>
                      <a:pt x="590" y="71596"/>
                    </a:lnTo>
                    <a:lnTo>
                      <a:pt x="772" y="72368"/>
                    </a:lnTo>
                    <a:lnTo>
                      <a:pt x="954" y="73003"/>
                    </a:lnTo>
                    <a:lnTo>
                      <a:pt x="1181" y="73457"/>
                    </a:lnTo>
                    <a:lnTo>
                      <a:pt x="1408" y="73821"/>
                    </a:lnTo>
                    <a:lnTo>
                      <a:pt x="1725" y="74093"/>
                    </a:lnTo>
                    <a:lnTo>
                      <a:pt x="1998" y="74365"/>
                    </a:lnTo>
                    <a:lnTo>
                      <a:pt x="2679" y="74865"/>
                    </a:lnTo>
                    <a:lnTo>
                      <a:pt x="2815" y="74910"/>
                    </a:lnTo>
                    <a:lnTo>
                      <a:pt x="3042" y="74956"/>
                    </a:lnTo>
                    <a:lnTo>
                      <a:pt x="3723" y="75092"/>
                    </a:lnTo>
                    <a:lnTo>
                      <a:pt x="4722" y="75183"/>
                    </a:lnTo>
                    <a:lnTo>
                      <a:pt x="5948" y="75273"/>
                    </a:lnTo>
                    <a:lnTo>
                      <a:pt x="8853" y="75364"/>
                    </a:lnTo>
                    <a:lnTo>
                      <a:pt x="12167" y="75410"/>
                    </a:lnTo>
                    <a:lnTo>
                      <a:pt x="13847" y="75364"/>
                    </a:lnTo>
                    <a:lnTo>
                      <a:pt x="15436" y="75319"/>
                    </a:lnTo>
                    <a:lnTo>
                      <a:pt x="16935" y="75228"/>
                    </a:lnTo>
                    <a:lnTo>
                      <a:pt x="18251" y="75092"/>
                    </a:lnTo>
                    <a:lnTo>
                      <a:pt x="19386" y="74956"/>
                    </a:lnTo>
                    <a:lnTo>
                      <a:pt x="20249" y="74774"/>
                    </a:lnTo>
                    <a:lnTo>
                      <a:pt x="20567" y="74683"/>
                    </a:lnTo>
                    <a:lnTo>
                      <a:pt x="20794" y="74592"/>
                    </a:lnTo>
                    <a:lnTo>
                      <a:pt x="20930" y="74456"/>
                    </a:lnTo>
                    <a:lnTo>
                      <a:pt x="20975" y="74320"/>
                    </a:lnTo>
                    <a:lnTo>
                      <a:pt x="20794" y="63606"/>
                    </a:lnTo>
                    <a:lnTo>
                      <a:pt x="20294" y="41087"/>
                    </a:lnTo>
                    <a:lnTo>
                      <a:pt x="19795" y="18160"/>
                    </a:lnTo>
                    <a:lnTo>
                      <a:pt x="19613" y="10079"/>
                    </a:lnTo>
                    <a:lnTo>
                      <a:pt x="19477" y="6129"/>
                    </a:lnTo>
                    <a:lnTo>
                      <a:pt x="19386" y="5357"/>
                    </a:lnTo>
                    <a:lnTo>
                      <a:pt x="19250" y="4631"/>
                    </a:lnTo>
                    <a:lnTo>
                      <a:pt x="19068" y="3995"/>
                    </a:lnTo>
                    <a:lnTo>
                      <a:pt x="18796" y="3405"/>
                    </a:lnTo>
                    <a:lnTo>
                      <a:pt x="18524" y="2860"/>
                    </a:lnTo>
                    <a:lnTo>
                      <a:pt x="18160" y="2406"/>
                    </a:lnTo>
                    <a:lnTo>
                      <a:pt x="17752" y="1952"/>
                    </a:lnTo>
                    <a:lnTo>
                      <a:pt x="17343" y="1589"/>
                    </a:lnTo>
                    <a:lnTo>
                      <a:pt x="16844" y="1271"/>
                    </a:lnTo>
                    <a:lnTo>
                      <a:pt x="16344" y="999"/>
                    </a:lnTo>
                    <a:lnTo>
                      <a:pt x="15845" y="726"/>
                    </a:lnTo>
                    <a:lnTo>
                      <a:pt x="15300" y="545"/>
                    </a:lnTo>
                    <a:lnTo>
                      <a:pt x="14710" y="363"/>
                    </a:lnTo>
                    <a:lnTo>
                      <a:pt x="14165" y="272"/>
                    </a:lnTo>
                    <a:lnTo>
                      <a:pt x="13575" y="136"/>
                    </a:lnTo>
                    <a:lnTo>
                      <a:pt x="12985" y="91"/>
                    </a:lnTo>
                    <a:lnTo>
                      <a:pt x="11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8">
                <a:extLst>
                  <a:ext uri="{FF2B5EF4-FFF2-40B4-BE49-F238E27FC236}">
                    <a16:creationId xmlns:a16="http://schemas.microsoft.com/office/drawing/2014/main" id="{D133C2B2-F229-4477-FCDE-B3BB2C238833}"/>
                  </a:ext>
                </a:extLst>
              </p:cNvPr>
              <p:cNvSpPr/>
              <p:nvPr/>
            </p:nvSpPr>
            <p:spPr>
              <a:xfrm>
                <a:off x="5793225" y="5227975"/>
                <a:ext cx="507375" cy="479000"/>
              </a:xfrm>
              <a:custGeom>
                <a:avLst/>
                <a:gdLst/>
                <a:ahLst/>
                <a:cxnLst/>
                <a:rect l="l" t="t" r="r" b="b"/>
                <a:pathLst>
                  <a:path w="20295" h="19160" extrusionOk="0">
                    <a:moveTo>
                      <a:pt x="11941" y="0"/>
                    </a:moveTo>
                    <a:lnTo>
                      <a:pt x="9898" y="46"/>
                    </a:lnTo>
                    <a:lnTo>
                      <a:pt x="7809" y="137"/>
                    </a:lnTo>
                    <a:lnTo>
                      <a:pt x="6856" y="182"/>
                    </a:lnTo>
                    <a:lnTo>
                      <a:pt x="5948" y="318"/>
                    </a:lnTo>
                    <a:lnTo>
                      <a:pt x="5131" y="545"/>
                    </a:lnTo>
                    <a:lnTo>
                      <a:pt x="4404" y="863"/>
                    </a:lnTo>
                    <a:lnTo>
                      <a:pt x="3723" y="1226"/>
                    </a:lnTo>
                    <a:lnTo>
                      <a:pt x="3133" y="1680"/>
                    </a:lnTo>
                    <a:lnTo>
                      <a:pt x="2634" y="2134"/>
                    </a:lnTo>
                    <a:lnTo>
                      <a:pt x="2180" y="2679"/>
                    </a:lnTo>
                    <a:lnTo>
                      <a:pt x="1771" y="3224"/>
                    </a:lnTo>
                    <a:lnTo>
                      <a:pt x="1408" y="3814"/>
                    </a:lnTo>
                    <a:lnTo>
                      <a:pt x="1090" y="4450"/>
                    </a:lnTo>
                    <a:lnTo>
                      <a:pt x="863" y="5085"/>
                    </a:lnTo>
                    <a:lnTo>
                      <a:pt x="636" y="5675"/>
                    </a:lnTo>
                    <a:lnTo>
                      <a:pt x="454" y="6311"/>
                    </a:lnTo>
                    <a:lnTo>
                      <a:pt x="182" y="7537"/>
                    </a:lnTo>
                    <a:lnTo>
                      <a:pt x="137" y="7991"/>
                    </a:lnTo>
                    <a:lnTo>
                      <a:pt x="91" y="8626"/>
                    </a:lnTo>
                    <a:lnTo>
                      <a:pt x="0" y="10215"/>
                    </a:lnTo>
                    <a:lnTo>
                      <a:pt x="0" y="12077"/>
                    </a:lnTo>
                    <a:lnTo>
                      <a:pt x="0" y="14029"/>
                    </a:lnTo>
                    <a:lnTo>
                      <a:pt x="46" y="17434"/>
                    </a:lnTo>
                    <a:lnTo>
                      <a:pt x="91" y="18932"/>
                    </a:lnTo>
                    <a:lnTo>
                      <a:pt x="273" y="19023"/>
                    </a:lnTo>
                    <a:lnTo>
                      <a:pt x="545" y="19068"/>
                    </a:lnTo>
                    <a:lnTo>
                      <a:pt x="1317" y="19114"/>
                    </a:lnTo>
                    <a:lnTo>
                      <a:pt x="2407" y="19159"/>
                    </a:lnTo>
                    <a:lnTo>
                      <a:pt x="3769" y="19159"/>
                    </a:lnTo>
                    <a:lnTo>
                      <a:pt x="6992" y="19114"/>
                    </a:lnTo>
                    <a:lnTo>
                      <a:pt x="10579" y="18978"/>
                    </a:lnTo>
                    <a:lnTo>
                      <a:pt x="17162" y="18660"/>
                    </a:lnTo>
                    <a:lnTo>
                      <a:pt x="20113" y="18478"/>
                    </a:lnTo>
                    <a:lnTo>
                      <a:pt x="20158" y="17616"/>
                    </a:lnTo>
                    <a:lnTo>
                      <a:pt x="20294" y="15209"/>
                    </a:lnTo>
                    <a:lnTo>
                      <a:pt x="20294" y="13575"/>
                    </a:lnTo>
                    <a:lnTo>
                      <a:pt x="20294" y="11714"/>
                    </a:lnTo>
                    <a:lnTo>
                      <a:pt x="20249" y="9671"/>
                    </a:lnTo>
                    <a:lnTo>
                      <a:pt x="20113" y="7491"/>
                    </a:lnTo>
                    <a:lnTo>
                      <a:pt x="20022" y="6720"/>
                    </a:lnTo>
                    <a:lnTo>
                      <a:pt x="19931" y="5948"/>
                    </a:lnTo>
                    <a:lnTo>
                      <a:pt x="19750" y="5267"/>
                    </a:lnTo>
                    <a:lnTo>
                      <a:pt x="19613" y="4631"/>
                    </a:lnTo>
                    <a:lnTo>
                      <a:pt x="19386" y="4041"/>
                    </a:lnTo>
                    <a:lnTo>
                      <a:pt x="19159" y="3542"/>
                    </a:lnTo>
                    <a:lnTo>
                      <a:pt x="18932" y="3042"/>
                    </a:lnTo>
                    <a:lnTo>
                      <a:pt x="18660" y="2588"/>
                    </a:lnTo>
                    <a:lnTo>
                      <a:pt x="18342" y="2225"/>
                    </a:lnTo>
                    <a:lnTo>
                      <a:pt x="18070" y="1862"/>
                    </a:lnTo>
                    <a:lnTo>
                      <a:pt x="17707" y="1544"/>
                    </a:lnTo>
                    <a:lnTo>
                      <a:pt x="17343" y="1272"/>
                    </a:lnTo>
                    <a:lnTo>
                      <a:pt x="16980" y="999"/>
                    </a:lnTo>
                    <a:lnTo>
                      <a:pt x="16572" y="818"/>
                    </a:lnTo>
                    <a:lnTo>
                      <a:pt x="16163" y="636"/>
                    </a:lnTo>
                    <a:lnTo>
                      <a:pt x="15754" y="454"/>
                    </a:lnTo>
                    <a:lnTo>
                      <a:pt x="15300" y="318"/>
                    </a:lnTo>
                    <a:lnTo>
                      <a:pt x="14846" y="227"/>
                    </a:lnTo>
                    <a:lnTo>
                      <a:pt x="13938" y="91"/>
                    </a:lnTo>
                    <a:lnTo>
                      <a:pt x="1293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8">
                <a:extLst>
                  <a:ext uri="{FF2B5EF4-FFF2-40B4-BE49-F238E27FC236}">
                    <a16:creationId xmlns:a16="http://schemas.microsoft.com/office/drawing/2014/main" id="{B55A1D1B-F423-3D94-857D-1D292622F55F}"/>
                  </a:ext>
                </a:extLst>
              </p:cNvPr>
              <p:cNvSpPr/>
              <p:nvPr/>
            </p:nvSpPr>
            <p:spPr>
              <a:xfrm>
                <a:off x="5889700" y="5338075"/>
                <a:ext cx="349600" cy="1792175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71687" extrusionOk="0">
                    <a:moveTo>
                      <a:pt x="6674" y="0"/>
                    </a:moveTo>
                    <a:lnTo>
                      <a:pt x="5675" y="46"/>
                    </a:lnTo>
                    <a:lnTo>
                      <a:pt x="4677" y="91"/>
                    </a:lnTo>
                    <a:lnTo>
                      <a:pt x="3723" y="182"/>
                    </a:lnTo>
                    <a:lnTo>
                      <a:pt x="2815" y="318"/>
                    </a:lnTo>
                    <a:lnTo>
                      <a:pt x="2043" y="454"/>
                    </a:lnTo>
                    <a:lnTo>
                      <a:pt x="1317" y="636"/>
                    </a:lnTo>
                    <a:lnTo>
                      <a:pt x="772" y="817"/>
                    </a:lnTo>
                    <a:lnTo>
                      <a:pt x="591" y="908"/>
                    </a:lnTo>
                    <a:lnTo>
                      <a:pt x="409" y="1044"/>
                    </a:lnTo>
                    <a:lnTo>
                      <a:pt x="318" y="1135"/>
                    </a:lnTo>
                    <a:lnTo>
                      <a:pt x="273" y="1271"/>
                    </a:lnTo>
                    <a:lnTo>
                      <a:pt x="182" y="1725"/>
                    </a:lnTo>
                    <a:lnTo>
                      <a:pt x="137" y="2497"/>
                    </a:lnTo>
                    <a:lnTo>
                      <a:pt x="46" y="4994"/>
                    </a:lnTo>
                    <a:lnTo>
                      <a:pt x="0" y="8581"/>
                    </a:lnTo>
                    <a:lnTo>
                      <a:pt x="0" y="13075"/>
                    </a:lnTo>
                    <a:lnTo>
                      <a:pt x="91" y="24108"/>
                    </a:lnTo>
                    <a:lnTo>
                      <a:pt x="227" y="36502"/>
                    </a:lnTo>
                    <a:lnTo>
                      <a:pt x="500" y="48851"/>
                    </a:lnTo>
                    <a:lnTo>
                      <a:pt x="636" y="54526"/>
                    </a:lnTo>
                    <a:lnTo>
                      <a:pt x="772" y="59611"/>
                    </a:lnTo>
                    <a:lnTo>
                      <a:pt x="954" y="63969"/>
                    </a:lnTo>
                    <a:lnTo>
                      <a:pt x="1135" y="67374"/>
                    </a:lnTo>
                    <a:lnTo>
                      <a:pt x="1272" y="69644"/>
                    </a:lnTo>
                    <a:lnTo>
                      <a:pt x="1362" y="70325"/>
                    </a:lnTo>
                    <a:lnTo>
                      <a:pt x="1453" y="70597"/>
                    </a:lnTo>
                    <a:lnTo>
                      <a:pt x="1589" y="70734"/>
                    </a:lnTo>
                    <a:lnTo>
                      <a:pt x="1771" y="70824"/>
                    </a:lnTo>
                    <a:lnTo>
                      <a:pt x="2270" y="71051"/>
                    </a:lnTo>
                    <a:lnTo>
                      <a:pt x="2997" y="71233"/>
                    </a:lnTo>
                    <a:lnTo>
                      <a:pt x="3859" y="71369"/>
                    </a:lnTo>
                    <a:lnTo>
                      <a:pt x="4858" y="71505"/>
                    </a:lnTo>
                    <a:lnTo>
                      <a:pt x="5948" y="71596"/>
                    </a:lnTo>
                    <a:lnTo>
                      <a:pt x="7083" y="71642"/>
                    </a:lnTo>
                    <a:lnTo>
                      <a:pt x="8218" y="71687"/>
                    </a:lnTo>
                    <a:lnTo>
                      <a:pt x="9398" y="71642"/>
                    </a:lnTo>
                    <a:lnTo>
                      <a:pt x="10442" y="71596"/>
                    </a:lnTo>
                    <a:lnTo>
                      <a:pt x="11487" y="71505"/>
                    </a:lnTo>
                    <a:lnTo>
                      <a:pt x="12349" y="71324"/>
                    </a:lnTo>
                    <a:lnTo>
                      <a:pt x="13076" y="71097"/>
                    </a:lnTo>
                    <a:lnTo>
                      <a:pt x="13348" y="70961"/>
                    </a:lnTo>
                    <a:lnTo>
                      <a:pt x="13621" y="70824"/>
                    </a:lnTo>
                    <a:lnTo>
                      <a:pt x="13802" y="70643"/>
                    </a:lnTo>
                    <a:lnTo>
                      <a:pt x="13938" y="70507"/>
                    </a:lnTo>
                    <a:lnTo>
                      <a:pt x="13984" y="70280"/>
                    </a:lnTo>
                    <a:lnTo>
                      <a:pt x="13984" y="70098"/>
                    </a:lnTo>
                    <a:lnTo>
                      <a:pt x="13802" y="59474"/>
                    </a:lnTo>
                    <a:lnTo>
                      <a:pt x="13666" y="48533"/>
                    </a:lnTo>
                    <a:lnTo>
                      <a:pt x="13394" y="35957"/>
                    </a:lnTo>
                    <a:lnTo>
                      <a:pt x="13121" y="23336"/>
                    </a:lnTo>
                    <a:lnTo>
                      <a:pt x="12940" y="17479"/>
                    </a:lnTo>
                    <a:lnTo>
                      <a:pt x="12758" y="12213"/>
                    </a:lnTo>
                    <a:lnTo>
                      <a:pt x="12531" y="7718"/>
                    </a:lnTo>
                    <a:lnTo>
                      <a:pt x="12304" y="4177"/>
                    </a:lnTo>
                    <a:lnTo>
                      <a:pt x="12213" y="2860"/>
                    </a:lnTo>
                    <a:lnTo>
                      <a:pt x="12077" y="1816"/>
                    </a:lnTo>
                    <a:lnTo>
                      <a:pt x="11986" y="1135"/>
                    </a:lnTo>
                    <a:lnTo>
                      <a:pt x="11895" y="954"/>
                    </a:lnTo>
                    <a:lnTo>
                      <a:pt x="11850" y="817"/>
                    </a:lnTo>
                    <a:lnTo>
                      <a:pt x="11668" y="727"/>
                    </a:lnTo>
                    <a:lnTo>
                      <a:pt x="11487" y="590"/>
                    </a:lnTo>
                    <a:lnTo>
                      <a:pt x="10987" y="409"/>
                    </a:lnTo>
                    <a:lnTo>
                      <a:pt x="10306" y="273"/>
                    </a:lnTo>
                    <a:lnTo>
                      <a:pt x="9534" y="136"/>
                    </a:lnTo>
                    <a:lnTo>
                      <a:pt x="8626" y="46"/>
                    </a:lnTo>
                    <a:lnTo>
                      <a:pt x="76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8">
                <a:extLst>
                  <a:ext uri="{FF2B5EF4-FFF2-40B4-BE49-F238E27FC236}">
                    <a16:creationId xmlns:a16="http://schemas.microsoft.com/office/drawing/2014/main" id="{33EFE473-C6FE-7056-5E86-5BCE3699AB7F}"/>
                  </a:ext>
                </a:extLst>
              </p:cNvPr>
              <p:cNvSpPr/>
              <p:nvPr/>
            </p:nvSpPr>
            <p:spPr>
              <a:xfrm>
                <a:off x="6109900" y="5365300"/>
                <a:ext cx="93075" cy="175135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70054" extrusionOk="0">
                    <a:moveTo>
                      <a:pt x="136" y="1"/>
                    </a:moveTo>
                    <a:lnTo>
                      <a:pt x="0" y="92"/>
                    </a:lnTo>
                    <a:lnTo>
                      <a:pt x="45" y="228"/>
                    </a:lnTo>
                    <a:lnTo>
                      <a:pt x="136" y="500"/>
                    </a:lnTo>
                    <a:lnTo>
                      <a:pt x="272" y="1227"/>
                    </a:lnTo>
                    <a:lnTo>
                      <a:pt x="409" y="2316"/>
                    </a:lnTo>
                    <a:lnTo>
                      <a:pt x="545" y="3724"/>
                    </a:lnTo>
                    <a:lnTo>
                      <a:pt x="817" y="7310"/>
                    </a:lnTo>
                    <a:lnTo>
                      <a:pt x="1090" y="11850"/>
                    </a:lnTo>
                    <a:lnTo>
                      <a:pt x="1407" y="17162"/>
                    </a:lnTo>
                    <a:lnTo>
                      <a:pt x="1680" y="23019"/>
                    </a:lnTo>
                    <a:lnTo>
                      <a:pt x="2270" y="35640"/>
                    </a:lnTo>
                    <a:lnTo>
                      <a:pt x="2769" y="48170"/>
                    </a:lnTo>
                    <a:lnTo>
                      <a:pt x="3178" y="59112"/>
                    </a:lnTo>
                    <a:lnTo>
                      <a:pt x="3541" y="70053"/>
                    </a:lnTo>
                    <a:lnTo>
                      <a:pt x="3723" y="70008"/>
                    </a:lnTo>
                    <a:lnTo>
                      <a:pt x="3314" y="58204"/>
                    </a:lnTo>
                    <a:lnTo>
                      <a:pt x="2906" y="47217"/>
                    </a:lnTo>
                    <a:lnTo>
                      <a:pt x="2406" y="34823"/>
                    </a:lnTo>
                    <a:lnTo>
                      <a:pt x="1861" y="22428"/>
                    </a:lnTo>
                    <a:lnTo>
                      <a:pt x="1544" y="16663"/>
                    </a:lnTo>
                    <a:lnTo>
                      <a:pt x="1271" y="11487"/>
                    </a:lnTo>
                    <a:lnTo>
                      <a:pt x="953" y="7083"/>
                    </a:lnTo>
                    <a:lnTo>
                      <a:pt x="681" y="3542"/>
                    </a:lnTo>
                    <a:lnTo>
                      <a:pt x="545" y="2180"/>
                    </a:lnTo>
                    <a:lnTo>
                      <a:pt x="409" y="1136"/>
                    </a:lnTo>
                    <a:lnTo>
                      <a:pt x="272" y="409"/>
                    </a:lnTo>
                    <a:lnTo>
                      <a:pt x="182" y="137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8">
                <a:extLst>
                  <a:ext uri="{FF2B5EF4-FFF2-40B4-BE49-F238E27FC236}">
                    <a16:creationId xmlns:a16="http://schemas.microsoft.com/office/drawing/2014/main" id="{99B15A04-4935-C06A-6B08-56DA4A91CBD8}"/>
                  </a:ext>
                </a:extLst>
              </p:cNvPr>
              <p:cNvSpPr/>
              <p:nvPr/>
            </p:nvSpPr>
            <p:spPr>
              <a:xfrm>
                <a:off x="6000925" y="5398225"/>
                <a:ext cx="26125" cy="1721825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68873" extrusionOk="0">
                    <a:moveTo>
                      <a:pt x="1" y="0"/>
                    </a:moveTo>
                    <a:lnTo>
                      <a:pt x="46" y="10034"/>
                    </a:lnTo>
                    <a:lnTo>
                      <a:pt x="273" y="31962"/>
                    </a:lnTo>
                    <a:lnTo>
                      <a:pt x="364" y="44084"/>
                    </a:lnTo>
                    <a:lnTo>
                      <a:pt x="545" y="55116"/>
                    </a:lnTo>
                    <a:lnTo>
                      <a:pt x="682" y="63833"/>
                    </a:lnTo>
                    <a:lnTo>
                      <a:pt x="772" y="66920"/>
                    </a:lnTo>
                    <a:lnTo>
                      <a:pt x="863" y="68872"/>
                    </a:lnTo>
                    <a:lnTo>
                      <a:pt x="1045" y="68827"/>
                    </a:lnTo>
                    <a:lnTo>
                      <a:pt x="954" y="66875"/>
                    </a:lnTo>
                    <a:lnTo>
                      <a:pt x="863" y="63833"/>
                    </a:lnTo>
                    <a:lnTo>
                      <a:pt x="682" y="55116"/>
                    </a:lnTo>
                    <a:lnTo>
                      <a:pt x="545" y="44039"/>
                    </a:lnTo>
                    <a:lnTo>
                      <a:pt x="409" y="31962"/>
                    </a:lnTo>
                    <a:lnTo>
                      <a:pt x="228" y="10034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8">
                <a:extLst>
                  <a:ext uri="{FF2B5EF4-FFF2-40B4-BE49-F238E27FC236}">
                    <a16:creationId xmlns:a16="http://schemas.microsoft.com/office/drawing/2014/main" id="{1BD970E3-3261-A4B4-0DE5-436CF19797A3}"/>
                  </a:ext>
                </a:extLst>
              </p:cNvPr>
              <p:cNvSpPr/>
              <p:nvPr/>
            </p:nvSpPr>
            <p:spPr>
              <a:xfrm>
                <a:off x="5923750" y="5366450"/>
                <a:ext cx="20450" cy="1736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69463" extrusionOk="0">
                    <a:moveTo>
                      <a:pt x="636" y="0"/>
                    </a:moveTo>
                    <a:lnTo>
                      <a:pt x="591" y="500"/>
                    </a:lnTo>
                    <a:lnTo>
                      <a:pt x="545" y="1362"/>
                    </a:lnTo>
                    <a:lnTo>
                      <a:pt x="454" y="3995"/>
                    </a:lnTo>
                    <a:lnTo>
                      <a:pt x="364" y="7673"/>
                    </a:lnTo>
                    <a:lnTo>
                      <a:pt x="273" y="12258"/>
                    </a:lnTo>
                    <a:lnTo>
                      <a:pt x="182" y="23381"/>
                    </a:lnTo>
                    <a:lnTo>
                      <a:pt x="91" y="35821"/>
                    </a:lnTo>
                    <a:lnTo>
                      <a:pt x="46" y="58839"/>
                    </a:lnTo>
                    <a:lnTo>
                      <a:pt x="0" y="69462"/>
                    </a:lnTo>
                    <a:lnTo>
                      <a:pt x="182" y="69462"/>
                    </a:lnTo>
                    <a:lnTo>
                      <a:pt x="182" y="58839"/>
                    </a:lnTo>
                    <a:lnTo>
                      <a:pt x="273" y="35821"/>
                    </a:lnTo>
                    <a:lnTo>
                      <a:pt x="318" y="23381"/>
                    </a:lnTo>
                    <a:lnTo>
                      <a:pt x="454" y="12304"/>
                    </a:lnTo>
                    <a:lnTo>
                      <a:pt x="545" y="7718"/>
                    </a:lnTo>
                    <a:lnTo>
                      <a:pt x="591" y="3995"/>
                    </a:lnTo>
                    <a:lnTo>
                      <a:pt x="727" y="1362"/>
                    </a:lnTo>
                    <a:lnTo>
                      <a:pt x="772" y="545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8">
                <a:extLst>
                  <a:ext uri="{FF2B5EF4-FFF2-40B4-BE49-F238E27FC236}">
                    <a16:creationId xmlns:a16="http://schemas.microsoft.com/office/drawing/2014/main" id="{1AADBF55-1F3C-C40C-F306-AAD5D6D6E5E4}"/>
                  </a:ext>
                </a:extLst>
              </p:cNvPr>
              <p:cNvSpPr/>
              <p:nvPr/>
            </p:nvSpPr>
            <p:spPr>
              <a:xfrm>
                <a:off x="6031575" y="5381200"/>
                <a:ext cx="108975" cy="1749050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69962" extrusionOk="0">
                    <a:moveTo>
                      <a:pt x="182" y="0"/>
                    </a:moveTo>
                    <a:lnTo>
                      <a:pt x="0" y="46"/>
                    </a:lnTo>
                    <a:lnTo>
                      <a:pt x="818" y="10352"/>
                    </a:lnTo>
                    <a:lnTo>
                      <a:pt x="1589" y="20839"/>
                    </a:lnTo>
                    <a:lnTo>
                      <a:pt x="2452" y="32961"/>
                    </a:lnTo>
                    <a:lnTo>
                      <a:pt x="3224" y="45310"/>
                    </a:lnTo>
                    <a:lnTo>
                      <a:pt x="3587" y="51166"/>
                    </a:lnTo>
                    <a:lnTo>
                      <a:pt x="3859" y="56524"/>
                    </a:lnTo>
                    <a:lnTo>
                      <a:pt x="4086" y="61291"/>
                    </a:lnTo>
                    <a:lnTo>
                      <a:pt x="4177" y="65240"/>
                    </a:lnTo>
                    <a:lnTo>
                      <a:pt x="4177" y="66829"/>
                    </a:lnTo>
                    <a:lnTo>
                      <a:pt x="4177" y="68146"/>
                    </a:lnTo>
                    <a:lnTo>
                      <a:pt x="4132" y="69190"/>
                    </a:lnTo>
                    <a:lnTo>
                      <a:pt x="4041" y="69962"/>
                    </a:lnTo>
                    <a:lnTo>
                      <a:pt x="4177" y="69962"/>
                    </a:lnTo>
                    <a:lnTo>
                      <a:pt x="4268" y="69236"/>
                    </a:lnTo>
                    <a:lnTo>
                      <a:pt x="4313" y="68191"/>
                    </a:lnTo>
                    <a:lnTo>
                      <a:pt x="4359" y="66829"/>
                    </a:lnTo>
                    <a:lnTo>
                      <a:pt x="4359" y="65240"/>
                    </a:lnTo>
                    <a:lnTo>
                      <a:pt x="4223" y="61291"/>
                    </a:lnTo>
                    <a:lnTo>
                      <a:pt x="4041" y="56569"/>
                    </a:lnTo>
                    <a:lnTo>
                      <a:pt x="3769" y="51166"/>
                    </a:lnTo>
                    <a:lnTo>
                      <a:pt x="3405" y="45310"/>
                    </a:lnTo>
                    <a:lnTo>
                      <a:pt x="2588" y="32961"/>
                    </a:lnTo>
                    <a:lnTo>
                      <a:pt x="1726" y="20839"/>
                    </a:lnTo>
                    <a:lnTo>
                      <a:pt x="954" y="10352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7" name="Google Shape;1397;p38">
              <a:extLst>
                <a:ext uri="{FF2B5EF4-FFF2-40B4-BE49-F238E27FC236}">
                  <a16:creationId xmlns:a16="http://schemas.microsoft.com/office/drawing/2014/main" id="{4C4DD262-C2DB-A1CD-F689-8AC9AEBB17F7}"/>
                </a:ext>
              </a:extLst>
            </p:cNvPr>
            <p:cNvGrpSpPr/>
            <p:nvPr/>
          </p:nvGrpSpPr>
          <p:grpSpPr>
            <a:xfrm>
              <a:off x="6079300" y="1104037"/>
              <a:ext cx="1954028" cy="2991082"/>
              <a:chOff x="6079300" y="1104037"/>
              <a:chExt cx="1954028" cy="2991082"/>
            </a:xfrm>
          </p:grpSpPr>
          <p:sp>
            <p:nvSpPr>
              <p:cNvPr id="1398" name="Google Shape;1398;p38">
                <a:extLst>
                  <a:ext uri="{FF2B5EF4-FFF2-40B4-BE49-F238E27FC236}">
                    <a16:creationId xmlns:a16="http://schemas.microsoft.com/office/drawing/2014/main" id="{CF313047-5D23-823C-E2C3-9061AD3E0BDF}"/>
                  </a:ext>
                </a:extLst>
              </p:cNvPr>
              <p:cNvSpPr/>
              <p:nvPr/>
            </p:nvSpPr>
            <p:spPr>
              <a:xfrm>
                <a:off x="7221944" y="2025815"/>
                <a:ext cx="775414" cy="359913"/>
              </a:xfrm>
              <a:custGeom>
                <a:avLst/>
                <a:gdLst/>
                <a:ahLst/>
                <a:cxnLst/>
                <a:rect l="l" t="t" r="r" b="b"/>
                <a:pathLst>
                  <a:path w="17841" h="8281" extrusionOk="0">
                    <a:moveTo>
                      <a:pt x="16862" y="0"/>
                    </a:moveTo>
                    <a:lnTo>
                      <a:pt x="16636" y="19"/>
                    </a:lnTo>
                    <a:lnTo>
                      <a:pt x="16373" y="57"/>
                    </a:lnTo>
                    <a:lnTo>
                      <a:pt x="15356" y="245"/>
                    </a:lnTo>
                    <a:lnTo>
                      <a:pt x="14227" y="489"/>
                    </a:lnTo>
                    <a:lnTo>
                      <a:pt x="13004" y="809"/>
                    </a:lnTo>
                    <a:lnTo>
                      <a:pt x="11687" y="1148"/>
                    </a:lnTo>
                    <a:lnTo>
                      <a:pt x="10351" y="1524"/>
                    </a:lnTo>
                    <a:lnTo>
                      <a:pt x="8977" y="1939"/>
                    </a:lnTo>
                    <a:lnTo>
                      <a:pt x="6304" y="2767"/>
                    </a:lnTo>
                    <a:lnTo>
                      <a:pt x="3858" y="3538"/>
                    </a:lnTo>
                    <a:lnTo>
                      <a:pt x="1844" y="4216"/>
                    </a:lnTo>
                    <a:lnTo>
                      <a:pt x="0" y="4837"/>
                    </a:lnTo>
                    <a:lnTo>
                      <a:pt x="188" y="5062"/>
                    </a:lnTo>
                    <a:lnTo>
                      <a:pt x="433" y="5307"/>
                    </a:lnTo>
                    <a:lnTo>
                      <a:pt x="734" y="5627"/>
                    </a:lnTo>
                    <a:lnTo>
                      <a:pt x="1129" y="5985"/>
                    </a:lnTo>
                    <a:lnTo>
                      <a:pt x="1600" y="6380"/>
                    </a:lnTo>
                    <a:lnTo>
                      <a:pt x="2108" y="6775"/>
                    </a:lnTo>
                    <a:lnTo>
                      <a:pt x="2390" y="6982"/>
                    </a:lnTo>
                    <a:lnTo>
                      <a:pt x="2691" y="7170"/>
                    </a:lnTo>
                    <a:lnTo>
                      <a:pt x="2992" y="7358"/>
                    </a:lnTo>
                    <a:lnTo>
                      <a:pt x="3293" y="7528"/>
                    </a:lnTo>
                    <a:lnTo>
                      <a:pt x="3613" y="7697"/>
                    </a:lnTo>
                    <a:lnTo>
                      <a:pt x="3952" y="7848"/>
                    </a:lnTo>
                    <a:lnTo>
                      <a:pt x="4291" y="7979"/>
                    </a:lnTo>
                    <a:lnTo>
                      <a:pt x="4630" y="8073"/>
                    </a:lnTo>
                    <a:lnTo>
                      <a:pt x="4987" y="8168"/>
                    </a:lnTo>
                    <a:lnTo>
                      <a:pt x="5326" y="8243"/>
                    </a:lnTo>
                    <a:lnTo>
                      <a:pt x="5683" y="8280"/>
                    </a:lnTo>
                    <a:lnTo>
                      <a:pt x="6041" y="8280"/>
                    </a:lnTo>
                    <a:lnTo>
                      <a:pt x="6417" y="8262"/>
                    </a:lnTo>
                    <a:lnTo>
                      <a:pt x="6775" y="8205"/>
                    </a:lnTo>
                    <a:lnTo>
                      <a:pt x="7132" y="8111"/>
                    </a:lnTo>
                    <a:lnTo>
                      <a:pt x="7509" y="7979"/>
                    </a:lnTo>
                    <a:lnTo>
                      <a:pt x="7866" y="7810"/>
                    </a:lnTo>
                    <a:lnTo>
                      <a:pt x="8224" y="7603"/>
                    </a:lnTo>
                    <a:lnTo>
                      <a:pt x="8939" y="7133"/>
                    </a:lnTo>
                    <a:lnTo>
                      <a:pt x="9692" y="6643"/>
                    </a:lnTo>
                    <a:lnTo>
                      <a:pt x="11235" y="5702"/>
                    </a:lnTo>
                    <a:lnTo>
                      <a:pt x="12778" y="4799"/>
                    </a:lnTo>
                    <a:lnTo>
                      <a:pt x="14208" y="3990"/>
                    </a:lnTo>
                    <a:lnTo>
                      <a:pt x="15451" y="3293"/>
                    </a:lnTo>
                    <a:lnTo>
                      <a:pt x="16448" y="2748"/>
                    </a:lnTo>
                    <a:lnTo>
                      <a:pt x="17351" y="2258"/>
                    </a:lnTo>
                    <a:lnTo>
                      <a:pt x="17295" y="2221"/>
                    </a:lnTo>
                    <a:lnTo>
                      <a:pt x="17276" y="2164"/>
                    </a:lnTo>
                    <a:lnTo>
                      <a:pt x="17257" y="2108"/>
                    </a:lnTo>
                    <a:lnTo>
                      <a:pt x="17257" y="2033"/>
                    </a:lnTo>
                    <a:lnTo>
                      <a:pt x="17295" y="1863"/>
                    </a:lnTo>
                    <a:lnTo>
                      <a:pt x="17351" y="1675"/>
                    </a:lnTo>
                    <a:lnTo>
                      <a:pt x="17558" y="1242"/>
                    </a:lnTo>
                    <a:lnTo>
                      <a:pt x="17671" y="1035"/>
                    </a:lnTo>
                    <a:lnTo>
                      <a:pt x="17746" y="809"/>
                    </a:lnTo>
                    <a:lnTo>
                      <a:pt x="17822" y="621"/>
                    </a:lnTo>
                    <a:lnTo>
                      <a:pt x="17841" y="527"/>
                    </a:lnTo>
                    <a:lnTo>
                      <a:pt x="17841" y="433"/>
                    </a:lnTo>
                    <a:lnTo>
                      <a:pt x="17822" y="339"/>
                    </a:lnTo>
                    <a:lnTo>
                      <a:pt x="17803" y="264"/>
                    </a:lnTo>
                    <a:lnTo>
                      <a:pt x="17765" y="207"/>
                    </a:lnTo>
                    <a:lnTo>
                      <a:pt x="17709" y="132"/>
                    </a:lnTo>
                    <a:lnTo>
                      <a:pt x="17615" y="94"/>
                    </a:lnTo>
                    <a:lnTo>
                      <a:pt x="17521" y="38"/>
                    </a:lnTo>
                    <a:lnTo>
                      <a:pt x="17389" y="19"/>
                    </a:lnTo>
                    <a:lnTo>
                      <a:pt x="17238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>
                <a:extLst>
                  <a:ext uri="{FF2B5EF4-FFF2-40B4-BE49-F238E27FC236}">
                    <a16:creationId xmlns:a16="http://schemas.microsoft.com/office/drawing/2014/main" id="{7880F033-1796-0EE2-6F4D-68EDC483E529}"/>
                  </a:ext>
                </a:extLst>
              </p:cNvPr>
              <p:cNvSpPr/>
              <p:nvPr/>
            </p:nvSpPr>
            <p:spPr>
              <a:xfrm>
                <a:off x="6414648" y="1469637"/>
                <a:ext cx="919406" cy="1195827"/>
              </a:xfrm>
              <a:custGeom>
                <a:avLst/>
                <a:gdLst/>
                <a:ahLst/>
                <a:cxnLst/>
                <a:rect l="l" t="t" r="r" b="b"/>
                <a:pathLst>
                  <a:path w="21154" h="27514" extrusionOk="0">
                    <a:moveTo>
                      <a:pt x="6041" y="0"/>
                    </a:moveTo>
                    <a:lnTo>
                      <a:pt x="6173" y="584"/>
                    </a:lnTo>
                    <a:lnTo>
                      <a:pt x="6324" y="1205"/>
                    </a:lnTo>
                    <a:lnTo>
                      <a:pt x="6455" y="1939"/>
                    </a:lnTo>
                    <a:lnTo>
                      <a:pt x="6587" y="2748"/>
                    </a:lnTo>
                    <a:lnTo>
                      <a:pt x="6644" y="3143"/>
                    </a:lnTo>
                    <a:lnTo>
                      <a:pt x="6681" y="3519"/>
                    </a:lnTo>
                    <a:lnTo>
                      <a:pt x="6700" y="3896"/>
                    </a:lnTo>
                    <a:lnTo>
                      <a:pt x="6700" y="4235"/>
                    </a:lnTo>
                    <a:lnTo>
                      <a:pt x="6662" y="4536"/>
                    </a:lnTo>
                    <a:lnTo>
                      <a:pt x="6606" y="4780"/>
                    </a:lnTo>
                    <a:lnTo>
                      <a:pt x="6568" y="4893"/>
                    </a:lnTo>
                    <a:lnTo>
                      <a:pt x="6493" y="5006"/>
                    </a:lnTo>
                    <a:lnTo>
                      <a:pt x="6399" y="5100"/>
                    </a:lnTo>
                    <a:lnTo>
                      <a:pt x="6286" y="5194"/>
                    </a:lnTo>
                    <a:lnTo>
                      <a:pt x="6154" y="5288"/>
                    </a:lnTo>
                    <a:lnTo>
                      <a:pt x="6004" y="5383"/>
                    </a:lnTo>
                    <a:lnTo>
                      <a:pt x="5665" y="5552"/>
                    </a:lnTo>
                    <a:lnTo>
                      <a:pt x="5270" y="5721"/>
                    </a:lnTo>
                    <a:lnTo>
                      <a:pt x="4837" y="5891"/>
                    </a:lnTo>
                    <a:lnTo>
                      <a:pt x="3858" y="6229"/>
                    </a:lnTo>
                    <a:lnTo>
                      <a:pt x="2842" y="6587"/>
                    </a:lnTo>
                    <a:lnTo>
                      <a:pt x="2334" y="6794"/>
                    </a:lnTo>
                    <a:lnTo>
                      <a:pt x="1864" y="7001"/>
                    </a:lnTo>
                    <a:lnTo>
                      <a:pt x="1393" y="7246"/>
                    </a:lnTo>
                    <a:lnTo>
                      <a:pt x="1186" y="7358"/>
                    </a:lnTo>
                    <a:lnTo>
                      <a:pt x="979" y="7490"/>
                    </a:lnTo>
                    <a:lnTo>
                      <a:pt x="791" y="7641"/>
                    </a:lnTo>
                    <a:lnTo>
                      <a:pt x="622" y="7791"/>
                    </a:lnTo>
                    <a:lnTo>
                      <a:pt x="452" y="7942"/>
                    </a:lnTo>
                    <a:lnTo>
                      <a:pt x="302" y="8111"/>
                    </a:lnTo>
                    <a:lnTo>
                      <a:pt x="245" y="8205"/>
                    </a:lnTo>
                    <a:lnTo>
                      <a:pt x="189" y="8318"/>
                    </a:lnTo>
                    <a:lnTo>
                      <a:pt x="132" y="8450"/>
                    </a:lnTo>
                    <a:lnTo>
                      <a:pt x="95" y="8601"/>
                    </a:lnTo>
                    <a:lnTo>
                      <a:pt x="38" y="8958"/>
                    </a:lnTo>
                    <a:lnTo>
                      <a:pt x="1" y="9391"/>
                    </a:lnTo>
                    <a:lnTo>
                      <a:pt x="1" y="9880"/>
                    </a:lnTo>
                    <a:lnTo>
                      <a:pt x="19" y="10426"/>
                    </a:lnTo>
                    <a:lnTo>
                      <a:pt x="57" y="11028"/>
                    </a:lnTo>
                    <a:lnTo>
                      <a:pt x="113" y="11687"/>
                    </a:lnTo>
                    <a:lnTo>
                      <a:pt x="189" y="12364"/>
                    </a:lnTo>
                    <a:lnTo>
                      <a:pt x="283" y="13098"/>
                    </a:lnTo>
                    <a:lnTo>
                      <a:pt x="509" y="14623"/>
                    </a:lnTo>
                    <a:lnTo>
                      <a:pt x="791" y="16241"/>
                    </a:lnTo>
                    <a:lnTo>
                      <a:pt x="1092" y="17897"/>
                    </a:lnTo>
                    <a:lnTo>
                      <a:pt x="1431" y="19534"/>
                    </a:lnTo>
                    <a:lnTo>
                      <a:pt x="1751" y="21115"/>
                    </a:lnTo>
                    <a:lnTo>
                      <a:pt x="2372" y="23976"/>
                    </a:lnTo>
                    <a:lnTo>
                      <a:pt x="2823" y="26102"/>
                    </a:lnTo>
                    <a:lnTo>
                      <a:pt x="2955" y="26798"/>
                    </a:lnTo>
                    <a:lnTo>
                      <a:pt x="2993" y="27024"/>
                    </a:lnTo>
                    <a:lnTo>
                      <a:pt x="3012" y="27175"/>
                    </a:lnTo>
                    <a:lnTo>
                      <a:pt x="3012" y="27231"/>
                    </a:lnTo>
                    <a:lnTo>
                      <a:pt x="3049" y="27269"/>
                    </a:lnTo>
                    <a:lnTo>
                      <a:pt x="3106" y="27325"/>
                    </a:lnTo>
                    <a:lnTo>
                      <a:pt x="3181" y="27363"/>
                    </a:lnTo>
                    <a:lnTo>
                      <a:pt x="3407" y="27419"/>
                    </a:lnTo>
                    <a:lnTo>
                      <a:pt x="3689" y="27457"/>
                    </a:lnTo>
                    <a:lnTo>
                      <a:pt x="4047" y="27495"/>
                    </a:lnTo>
                    <a:lnTo>
                      <a:pt x="4479" y="27514"/>
                    </a:lnTo>
                    <a:lnTo>
                      <a:pt x="4969" y="27514"/>
                    </a:lnTo>
                    <a:lnTo>
                      <a:pt x="5515" y="27495"/>
                    </a:lnTo>
                    <a:lnTo>
                      <a:pt x="6738" y="27438"/>
                    </a:lnTo>
                    <a:lnTo>
                      <a:pt x="8112" y="27325"/>
                    </a:lnTo>
                    <a:lnTo>
                      <a:pt x="9598" y="27194"/>
                    </a:lnTo>
                    <a:lnTo>
                      <a:pt x="11141" y="27024"/>
                    </a:lnTo>
                    <a:lnTo>
                      <a:pt x="12722" y="26836"/>
                    </a:lnTo>
                    <a:lnTo>
                      <a:pt x="14284" y="26629"/>
                    </a:lnTo>
                    <a:lnTo>
                      <a:pt x="15771" y="26403"/>
                    </a:lnTo>
                    <a:lnTo>
                      <a:pt x="17145" y="26177"/>
                    </a:lnTo>
                    <a:lnTo>
                      <a:pt x="18368" y="25933"/>
                    </a:lnTo>
                    <a:lnTo>
                      <a:pt x="19422" y="25726"/>
                    </a:lnTo>
                    <a:lnTo>
                      <a:pt x="19855" y="25613"/>
                    </a:lnTo>
                    <a:lnTo>
                      <a:pt x="20212" y="25519"/>
                    </a:lnTo>
                    <a:lnTo>
                      <a:pt x="20513" y="25406"/>
                    </a:lnTo>
                    <a:lnTo>
                      <a:pt x="20739" y="25331"/>
                    </a:lnTo>
                    <a:lnTo>
                      <a:pt x="20814" y="25274"/>
                    </a:lnTo>
                    <a:lnTo>
                      <a:pt x="20890" y="25199"/>
                    </a:lnTo>
                    <a:lnTo>
                      <a:pt x="20965" y="25086"/>
                    </a:lnTo>
                    <a:lnTo>
                      <a:pt x="21022" y="24973"/>
                    </a:lnTo>
                    <a:lnTo>
                      <a:pt x="21059" y="24841"/>
                    </a:lnTo>
                    <a:lnTo>
                      <a:pt x="21097" y="24672"/>
                    </a:lnTo>
                    <a:lnTo>
                      <a:pt x="21153" y="24314"/>
                    </a:lnTo>
                    <a:lnTo>
                      <a:pt x="21153" y="23863"/>
                    </a:lnTo>
                    <a:lnTo>
                      <a:pt x="21134" y="23373"/>
                    </a:lnTo>
                    <a:lnTo>
                      <a:pt x="21078" y="22809"/>
                    </a:lnTo>
                    <a:lnTo>
                      <a:pt x="21003" y="22207"/>
                    </a:lnTo>
                    <a:lnTo>
                      <a:pt x="20890" y="21548"/>
                    </a:lnTo>
                    <a:lnTo>
                      <a:pt x="20758" y="20852"/>
                    </a:lnTo>
                    <a:lnTo>
                      <a:pt x="20607" y="20118"/>
                    </a:lnTo>
                    <a:lnTo>
                      <a:pt x="20438" y="19365"/>
                    </a:lnTo>
                    <a:lnTo>
                      <a:pt x="20231" y="18593"/>
                    </a:lnTo>
                    <a:lnTo>
                      <a:pt x="20024" y="17784"/>
                    </a:lnTo>
                    <a:lnTo>
                      <a:pt x="19554" y="16147"/>
                    </a:lnTo>
                    <a:lnTo>
                      <a:pt x="19045" y="14510"/>
                    </a:lnTo>
                    <a:lnTo>
                      <a:pt x="18500" y="12910"/>
                    </a:lnTo>
                    <a:lnTo>
                      <a:pt x="17935" y="11386"/>
                    </a:lnTo>
                    <a:lnTo>
                      <a:pt x="17672" y="10671"/>
                    </a:lnTo>
                    <a:lnTo>
                      <a:pt x="17389" y="9993"/>
                    </a:lnTo>
                    <a:lnTo>
                      <a:pt x="17126" y="9372"/>
                    </a:lnTo>
                    <a:lnTo>
                      <a:pt x="16862" y="8770"/>
                    </a:lnTo>
                    <a:lnTo>
                      <a:pt x="16599" y="8243"/>
                    </a:lnTo>
                    <a:lnTo>
                      <a:pt x="16354" y="7773"/>
                    </a:lnTo>
                    <a:lnTo>
                      <a:pt x="16110" y="7358"/>
                    </a:lnTo>
                    <a:lnTo>
                      <a:pt x="15903" y="7020"/>
                    </a:lnTo>
                    <a:lnTo>
                      <a:pt x="15696" y="6775"/>
                    </a:lnTo>
                    <a:lnTo>
                      <a:pt x="15602" y="6662"/>
                    </a:lnTo>
                    <a:lnTo>
                      <a:pt x="15507" y="6587"/>
                    </a:lnTo>
                    <a:lnTo>
                      <a:pt x="15338" y="6455"/>
                    </a:lnTo>
                    <a:lnTo>
                      <a:pt x="15150" y="6342"/>
                    </a:lnTo>
                    <a:lnTo>
                      <a:pt x="14981" y="6248"/>
                    </a:lnTo>
                    <a:lnTo>
                      <a:pt x="14811" y="6154"/>
                    </a:lnTo>
                    <a:lnTo>
                      <a:pt x="14454" y="6022"/>
                    </a:lnTo>
                    <a:lnTo>
                      <a:pt x="14115" y="5928"/>
                    </a:lnTo>
                    <a:lnTo>
                      <a:pt x="13776" y="5872"/>
                    </a:lnTo>
                    <a:lnTo>
                      <a:pt x="13456" y="5815"/>
                    </a:lnTo>
                    <a:lnTo>
                      <a:pt x="12835" y="5778"/>
                    </a:lnTo>
                    <a:lnTo>
                      <a:pt x="12534" y="5759"/>
                    </a:lnTo>
                    <a:lnTo>
                      <a:pt x="12252" y="5721"/>
                    </a:lnTo>
                    <a:lnTo>
                      <a:pt x="11969" y="5665"/>
                    </a:lnTo>
                    <a:lnTo>
                      <a:pt x="11725" y="5571"/>
                    </a:lnTo>
                    <a:lnTo>
                      <a:pt x="11593" y="5514"/>
                    </a:lnTo>
                    <a:lnTo>
                      <a:pt x="11480" y="5458"/>
                    </a:lnTo>
                    <a:lnTo>
                      <a:pt x="11367" y="5383"/>
                    </a:lnTo>
                    <a:lnTo>
                      <a:pt x="11254" y="5288"/>
                    </a:lnTo>
                    <a:lnTo>
                      <a:pt x="11160" y="5194"/>
                    </a:lnTo>
                    <a:lnTo>
                      <a:pt x="11047" y="5063"/>
                    </a:lnTo>
                    <a:lnTo>
                      <a:pt x="10972" y="4931"/>
                    </a:lnTo>
                    <a:lnTo>
                      <a:pt x="10878" y="4780"/>
                    </a:lnTo>
                    <a:lnTo>
                      <a:pt x="10727" y="4460"/>
                    </a:lnTo>
                    <a:lnTo>
                      <a:pt x="10596" y="4140"/>
                    </a:lnTo>
                    <a:lnTo>
                      <a:pt x="10483" y="3821"/>
                    </a:lnTo>
                    <a:lnTo>
                      <a:pt x="10408" y="3501"/>
                    </a:lnTo>
                    <a:lnTo>
                      <a:pt x="10351" y="3200"/>
                    </a:lnTo>
                    <a:lnTo>
                      <a:pt x="10313" y="2898"/>
                    </a:lnTo>
                    <a:lnTo>
                      <a:pt x="10276" y="2616"/>
                    </a:lnTo>
                    <a:lnTo>
                      <a:pt x="10276" y="2353"/>
                    </a:lnTo>
                    <a:lnTo>
                      <a:pt x="10276" y="1882"/>
                    </a:lnTo>
                    <a:lnTo>
                      <a:pt x="10313" y="1525"/>
                    </a:lnTo>
                    <a:lnTo>
                      <a:pt x="10351" y="1205"/>
                    </a:lnTo>
                    <a:lnTo>
                      <a:pt x="6041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>
                <a:extLst>
                  <a:ext uri="{FF2B5EF4-FFF2-40B4-BE49-F238E27FC236}">
                    <a16:creationId xmlns:a16="http://schemas.microsoft.com/office/drawing/2014/main" id="{5AEE29CF-4DD0-A1A2-1409-3ADC3D16F9E3}"/>
                  </a:ext>
                </a:extLst>
              </p:cNvPr>
              <p:cNvSpPr/>
              <p:nvPr/>
            </p:nvSpPr>
            <p:spPr>
              <a:xfrm>
                <a:off x="6251885" y="3708216"/>
                <a:ext cx="188975" cy="372213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8564" extrusionOk="0">
                    <a:moveTo>
                      <a:pt x="3350" y="1"/>
                    </a:moveTo>
                    <a:lnTo>
                      <a:pt x="678" y="19"/>
                    </a:lnTo>
                    <a:lnTo>
                      <a:pt x="829" y="471"/>
                    </a:lnTo>
                    <a:lnTo>
                      <a:pt x="960" y="960"/>
                    </a:lnTo>
                    <a:lnTo>
                      <a:pt x="1111" y="1563"/>
                    </a:lnTo>
                    <a:lnTo>
                      <a:pt x="1261" y="2240"/>
                    </a:lnTo>
                    <a:lnTo>
                      <a:pt x="1318" y="2598"/>
                    </a:lnTo>
                    <a:lnTo>
                      <a:pt x="1374" y="2955"/>
                    </a:lnTo>
                    <a:lnTo>
                      <a:pt x="1412" y="3313"/>
                    </a:lnTo>
                    <a:lnTo>
                      <a:pt x="1431" y="3652"/>
                    </a:lnTo>
                    <a:lnTo>
                      <a:pt x="1412" y="3990"/>
                    </a:lnTo>
                    <a:lnTo>
                      <a:pt x="1393" y="4310"/>
                    </a:lnTo>
                    <a:lnTo>
                      <a:pt x="1337" y="4611"/>
                    </a:lnTo>
                    <a:lnTo>
                      <a:pt x="1243" y="4950"/>
                    </a:lnTo>
                    <a:lnTo>
                      <a:pt x="1111" y="5270"/>
                    </a:lnTo>
                    <a:lnTo>
                      <a:pt x="979" y="5628"/>
                    </a:lnTo>
                    <a:lnTo>
                      <a:pt x="678" y="6305"/>
                    </a:lnTo>
                    <a:lnTo>
                      <a:pt x="377" y="6964"/>
                    </a:lnTo>
                    <a:lnTo>
                      <a:pt x="245" y="7265"/>
                    </a:lnTo>
                    <a:lnTo>
                      <a:pt x="132" y="7547"/>
                    </a:lnTo>
                    <a:lnTo>
                      <a:pt x="57" y="7792"/>
                    </a:lnTo>
                    <a:lnTo>
                      <a:pt x="19" y="8018"/>
                    </a:lnTo>
                    <a:lnTo>
                      <a:pt x="1" y="8130"/>
                    </a:lnTo>
                    <a:lnTo>
                      <a:pt x="19" y="8225"/>
                    </a:lnTo>
                    <a:lnTo>
                      <a:pt x="38" y="8300"/>
                    </a:lnTo>
                    <a:lnTo>
                      <a:pt x="57" y="8375"/>
                    </a:lnTo>
                    <a:lnTo>
                      <a:pt x="113" y="8432"/>
                    </a:lnTo>
                    <a:lnTo>
                      <a:pt x="170" y="8469"/>
                    </a:lnTo>
                    <a:lnTo>
                      <a:pt x="245" y="8507"/>
                    </a:lnTo>
                    <a:lnTo>
                      <a:pt x="339" y="8526"/>
                    </a:lnTo>
                    <a:lnTo>
                      <a:pt x="546" y="8563"/>
                    </a:lnTo>
                    <a:lnTo>
                      <a:pt x="772" y="8544"/>
                    </a:lnTo>
                    <a:lnTo>
                      <a:pt x="1017" y="8526"/>
                    </a:lnTo>
                    <a:lnTo>
                      <a:pt x="1261" y="8469"/>
                    </a:lnTo>
                    <a:lnTo>
                      <a:pt x="1525" y="8394"/>
                    </a:lnTo>
                    <a:lnTo>
                      <a:pt x="1807" y="8300"/>
                    </a:lnTo>
                    <a:lnTo>
                      <a:pt x="2071" y="8187"/>
                    </a:lnTo>
                    <a:lnTo>
                      <a:pt x="2334" y="8036"/>
                    </a:lnTo>
                    <a:lnTo>
                      <a:pt x="2598" y="7886"/>
                    </a:lnTo>
                    <a:lnTo>
                      <a:pt x="2861" y="7698"/>
                    </a:lnTo>
                    <a:lnTo>
                      <a:pt x="3124" y="7491"/>
                    </a:lnTo>
                    <a:lnTo>
                      <a:pt x="3350" y="7265"/>
                    </a:lnTo>
                    <a:lnTo>
                      <a:pt x="3576" y="7001"/>
                    </a:lnTo>
                    <a:lnTo>
                      <a:pt x="3783" y="6738"/>
                    </a:lnTo>
                    <a:lnTo>
                      <a:pt x="3971" y="6456"/>
                    </a:lnTo>
                    <a:lnTo>
                      <a:pt x="4141" y="6136"/>
                    </a:lnTo>
                    <a:lnTo>
                      <a:pt x="4197" y="5966"/>
                    </a:lnTo>
                    <a:lnTo>
                      <a:pt x="4254" y="5778"/>
                    </a:lnTo>
                    <a:lnTo>
                      <a:pt x="4291" y="5590"/>
                    </a:lnTo>
                    <a:lnTo>
                      <a:pt x="4329" y="5383"/>
                    </a:lnTo>
                    <a:lnTo>
                      <a:pt x="4348" y="4931"/>
                    </a:lnTo>
                    <a:lnTo>
                      <a:pt x="4348" y="4461"/>
                    </a:lnTo>
                    <a:lnTo>
                      <a:pt x="4310" y="3953"/>
                    </a:lnTo>
                    <a:lnTo>
                      <a:pt x="4235" y="3445"/>
                    </a:lnTo>
                    <a:lnTo>
                      <a:pt x="4141" y="2936"/>
                    </a:lnTo>
                    <a:lnTo>
                      <a:pt x="4047" y="2428"/>
                    </a:lnTo>
                    <a:lnTo>
                      <a:pt x="3934" y="1939"/>
                    </a:lnTo>
                    <a:lnTo>
                      <a:pt x="3802" y="1487"/>
                    </a:lnTo>
                    <a:lnTo>
                      <a:pt x="3595" y="716"/>
                    </a:lnTo>
                    <a:lnTo>
                      <a:pt x="3426" y="189"/>
                    </a:lnTo>
                    <a:lnTo>
                      <a:pt x="335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>
                <a:extLst>
                  <a:ext uri="{FF2B5EF4-FFF2-40B4-BE49-F238E27FC236}">
                    <a16:creationId xmlns:a16="http://schemas.microsoft.com/office/drawing/2014/main" id="{C606D7E6-0C42-12C2-5789-69B9A7A159F8}"/>
                  </a:ext>
                </a:extLst>
              </p:cNvPr>
              <p:cNvSpPr/>
              <p:nvPr/>
            </p:nvSpPr>
            <p:spPr>
              <a:xfrm>
                <a:off x="6430207" y="3722950"/>
                <a:ext cx="188149" cy="372169"/>
              </a:xfrm>
              <a:custGeom>
                <a:avLst/>
                <a:gdLst/>
                <a:ahLst/>
                <a:cxnLst/>
                <a:rect l="l" t="t" r="r" b="b"/>
                <a:pathLst>
                  <a:path w="4329" h="8563" extrusionOk="0">
                    <a:moveTo>
                      <a:pt x="866" y="0"/>
                    </a:moveTo>
                    <a:lnTo>
                      <a:pt x="1016" y="452"/>
                    </a:lnTo>
                    <a:lnTo>
                      <a:pt x="1148" y="923"/>
                    </a:lnTo>
                    <a:lnTo>
                      <a:pt x="1317" y="1544"/>
                    </a:lnTo>
                    <a:lnTo>
                      <a:pt x="1449" y="2221"/>
                    </a:lnTo>
                    <a:lnTo>
                      <a:pt x="1524" y="2579"/>
                    </a:lnTo>
                    <a:lnTo>
                      <a:pt x="1562" y="2936"/>
                    </a:lnTo>
                    <a:lnTo>
                      <a:pt x="1600" y="3294"/>
                    </a:lnTo>
                    <a:lnTo>
                      <a:pt x="1619" y="3632"/>
                    </a:lnTo>
                    <a:lnTo>
                      <a:pt x="1619" y="3971"/>
                    </a:lnTo>
                    <a:lnTo>
                      <a:pt x="1581" y="4291"/>
                    </a:lnTo>
                    <a:lnTo>
                      <a:pt x="1524" y="4592"/>
                    </a:lnTo>
                    <a:lnTo>
                      <a:pt x="1412" y="4912"/>
                    </a:lnTo>
                    <a:lnTo>
                      <a:pt x="1280" y="5251"/>
                    </a:lnTo>
                    <a:lnTo>
                      <a:pt x="1129" y="5608"/>
                    </a:lnTo>
                    <a:lnTo>
                      <a:pt x="790" y="6286"/>
                    </a:lnTo>
                    <a:lnTo>
                      <a:pt x="452" y="6945"/>
                    </a:lnTo>
                    <a:lnTo>
                      <a:pt x="301" y="7265"/>
                    </a:lnTo>
                    <a:lnTo>
                      <a:pt x="169" y="7547"/>
                    </a:lnTo>
                    <a:lnTo>
                      <a:pt x="75" y="7791"/>
                    </a:lnTo>
                    <a:lnTo>
                      <a:pt x="19" y="8036"/>
                    </a:lnTo>
                    <a:lnTo>
                      <a:pt x="0" y="8130"/>
                    </a:lnTo>
                    <a:lnTo>
                      <a:pt x="0" y="8224"/>
                    </a:lnTo>
                    <a:lnTo>
                      <a:pt x="19" y="8300"/>
                    </a:lnTo>
                    <a:lnTo>
                      <a:pt x="38" y="8375"/>
                    </a:lnTo>
                    <a:lnTo>
                      <a:pt x="75" y="8431"/>
                    </a:lnTo>
                    <a:lnTo>
                      <a:pt x="132" y="8488"/>
                    </a:lnTo>
                    <a:lnTo>
                      <a:pt x="207" y="8525"/>
                    </a:lnTo>
                    <a:lnTo>
                      <a:pt x="301" y="8544"/>
                    </a:lnTo>
                    <a:lnTo>
                      <a:pt x="508" y="8563"/>
                    </a:lnTo>
                    <a:lnTo>
                      <a:pt x="734" y="8563"/>
                    </a:lnTo>
                    <a:lnTo>
                      <a:pt x="979" y="8525"/>
                    </a:lnTo>
                    <a:lnTo>
                      <a:pt x="1242" y="8488"/>
                    </a:lnTo>
                    <a:lnTo>
                      <a:pt x="1506" y="8412"/>
                    </a:lnTo>
                    <a:lnTo>
                      <a:pt x="1769" y="8318"/>
                    </a:lnTo>
                    <a:lnTo>
                      <a:pt x="2033" y="8187"/>
                    </a:lnTo>
                    <a:lnTo>
                      <a:pt x="2315" y="8055"/>
                    </a:lnTo>
                    <a:lnTo>
                      <a:pt x="2578" y="7886"/>
                    </a:lnTo>
                    <a:lnTo>
                      <a:pt x="2842" y="7697"/>
                    </a:lnTo>
                    <a:lnTo>
                      <a:pt x="3086" y="7490"/>
                    </a:lnTo>
                    <a:lnTo>
                      <a:pt x="3331" y="7265"/>
                    </a:lnTo>
                    <a:lnTo>
                      <a:pt x="3557" y="7020"/>
                    </a:lnTo>
                    <a:lnTo>
                      <a:pt x="3764" y="6738"/>
                    </a:lnTo>
                    <a:lnTo>
                      <a:pt x="3933" y="6455"/>
                    </a:lnTo>
                    <a:lnTo>
                      <a:pt x="4103" y="6135"/>
                    </a:lnTo>
                    <a:lnTo>
                      <a:pt x="4178" y="5966"/>
                    </a:lnTo>
                    <a:lnTo>
                      <a:pt x="4234" y="5797"/>
                    </a:lnTo>
                    <a:lnTo>
                      <a:pt x="4272" y="5590"/>
                    </a:lnTo>
                    <a:lnTo>
                      <a:pt x="4291" y="5383"/>
                    </a:lnTo>
                    <a:lnTo>
                      <a:pt x="4328" y="4950"/>
                    </a:lnTo>
                    <a:lnTo>
                      <a:pt x="4310" y="4460"/>
                    </a:lnTo>
                    <a:lnTo>
                      <a:pt x="4272" y="3952"/>
                    </a:lnTo>
                    <a:lnTo>
                      <a:pt x="4197" y="3444"/>
                    </a:lnTo>
                    <a:lnTo>
                      <a:pt x="4121" y="2936"/>
                    </a:lnTo>
                    <a:lnTo>
                      <a:pt x="4009" y="2428"/>
                    </a:lnTo>
                    <a:lnTo>
                      <a:pt x="3896" y="1939"/>
                    </a:lnTo>
                    <a:lnTo>
                      <a:pt x="3783" y="1487"/>
                    </a:lnTo>
                    <a:lnTo>
                      <a:pt x="3557" y="716"/>
                    </a:lnTo>
                    <a:lnTo>
                      <a:pt x="3388" y="189"/>
                    </a:lnTo>
                    <a:lnTo>
                      <a:pt x="33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>
                <a:extLst>
                  <a:ext uri="{FF2B5EF4-FFF2-40B4-BE49-F238E27FC236}">
                    <a16:creationId xmlns:a16="http://schemas.microsoft.com/office/drawing/2014/main" id="{12341DF4-DF0B-40CA-4C83-38C9982849B3}"/>
                  </a:ext>
                </a:extLst>
              </p:cNvPr>
              <p:cNvSpPr/>
              <p:nvPr/>
            </p:nvSpPr>
            <p:spPr>
              <a:xfrm>
                <a:off x="6393396" y="2635974"/>
                <a:ext cx="619210" cy="1210561"/>
              </a:xfrm>
              <a:custGeom>
                <a:avLst/>
                <a:gdLst/>
                <a:ahLst/>
                <a:cxnLst/>
                <a:rect l="l" t="t" r="r" b="b"/>
                <a:pathLst>
                  <a:path w="14247" h="27853" extrusionOk="0">
                    <a:moveTo>
                      <a:pt x="7735" y="0"/>
                    </a:moveTo>
                    <a:lnTo>
                      <a:pt x="7227" y="38"/>
                    </a:lnTo>
                    <a:lnTo>
                      <a:pt x="6719" y="94"/>
                    </a:lnTo>
                    <a:lnTo>
                      <a:pt x="6173" y="207"/>
                    </a:lnTo>
                    <a:lnTo>
                      <a:pt x="5891" y="282"/>
                    </a:lnTo>
                    <a:lnTo>
                      <a:pt x="5627" y="395"/>
                    </a:lnTo>
                    <a:lnTo>
                      <a:pt x="5364" y="546"/>
                    </a:lnTo>
                    <a:lnTo>
                      <a:pt x="5119" y="715"/>
                    </a:lnTo>
                    <a:lnTo>
                      <a:pt x="4874" y="922"/>
                    </a:lnTo>
                    <a:lnTo>
                      <a:pt x="4630" y="1148"/>
                    </a:lnTo>
                    <a:lnTo>
                      <a:pt x="4385" y="1411"/>
                    </a:lnTo>
                    <a:lnTo>
                      <a:pt x="4159" y="1694"/>
                    </a:lnTo>
                    <a:lnTo>
                      <a:pt x="3933" y="1995"/>
                    </a:lnTo>
                    <a:lnTo>
                      <a:pt x="3708" y="2334"/>
                    </a:lnTo>
                    <a:lnTo>
                      <a:pt x="3501" y="2691"/>
                    </a:lnTo>
                    <a:lnTo>
                      <a:pt x="3294" y="3068"/>
                    </a:lnTo>
                    <a:lnTo>
                      <a:pt x="3087" y="3463"/>
                    </a:lnTo>
                    <a:lnTo>
                      <a:pt x="2898" y="3877"/>
                    </a:lnTo>
                    <a:lnTo>
                      <a:pt x="2710" y="4310"/>
                    </a:lnTo>
                    <a:lnTo>
                      <a:pt x="2522" y="4761"/>
                    </a:lnTo>
                    <a:lnTo>
                      <a:pt x="2334" y="5232"/>
                    </a:lnTo>
                    <a:lnTo>
                      <a:pt x="2164" y="5721"/>
                    </a:lnTo>
                    <a:lnTo>
                      <a:pt x="1844" y="6737"/>
                    </a:lnTo>
                    <a:lnTo>
                      <a:pt x="1562" y="7791"/>
                    </a:lnTo>
                    <a:lnTo>
                      <a:pt x="1280" y="8901"/>
                    </a:lnTo>
                    <a:lnTo>
                      <a:pt x="1035" y="10049"/>
                    </a:lnTo>
                    <a:lnTo>
                      <a:pt x="809" y="11216"/>
                    </a:lnTo>
                    <a:lnTo>
                      <a:pt x="621" y="12383"/>
                    </a:lnTo>
                    <a:lnTo>
                      <a:pt x="452" y="13587"/>
                    </a:lnTo>
                    <a:lnTo>
                      <a:pt x="320" y="14792"/>
                    </a:lnTo>
                    <a:lnTo>
                      <a:pt x="188" y="15977"/>
                    </a:lnTo>
                    <a:lnTo>
                      <a:pt x="113" y="17144"/>
                    </a:lnTo>
                    <a:lnTo>
                      <a:pt x="38" y="18311"/>
                    </a:lnTo>
                    <a:lnTo>
                      <a:pt x="0" y="19421"/>
                    </a:lnTo>
                    <a:lnTo>
                      <a:pt x="0" y="20513"/>
                    </a:lnTo>
                    <a:lnTo>
                      <a:pt x="19" y="21548"/>
                    </a:lnTo>
                    <a:lnTo>
                      <a:pt x="57" y="22545"/>
                    </a:lnTo>
                    <a:lnTo>
                      <a:pt x="132" y="23467"/>
                    </a:lnTo>
                    <a:lnTo>
                      <a:pt x="245" y="24314"/>
                    </a:lnTo>
                    <a:lnTo>
                      <a:pt x="358" y="25086"/>
                    </a:lnTo>
                    <a:lnTo>
                      <a:pt x="433" y="25443"/>
                    </a:lnTo>
                    <a:lnTo>
                      <a:pt x="527" y="25763"/>
                    </a:lnTo>
                    <a:lnTo>
                      <a:pt x="602" y="26083"/>
                    </a:lnTo>
                    <a:lnTo>
                      <a:pt x="697" y="26365"/>
                    </a:lnTo>
                    <a:lnTo>
                      <a:pt x="809" y="26610"/>
                    </a:lnTo>
                    <a:lnTo>
                      <a:pt x="922" y="26855"/>
                    </a:lnTo>
                    <a:lnTo>
                      <a:pt x="1035" y="27043"/>
                    </a:lnTo>
                    <a:lnTo>
                      <a:pt x="1167" y="27231"/>
                    </a:lnTo>
                    <a:lnTo>
                      <a:pt x="1299" y="27363"/>
                    </a:lnTo>
                    <a:lnTo>
                      <a:pt x="1430" y="27476"/>
                    </a:lnTo>
                    <a:lnTo>
                      <a:pt x="1543" y="27551"/>
                    </a:lnTo>
                    <a:lnTo>
                      <a:pt x="1675" y="27626"/>
                    </a:lnTo>
                    <a:lnTo>
                      <a:pt x="1826" y="27683"/>
                    </a:lnTo>
                    <a:lnTo>
                      <a:pt x="1995" y="27720"/>
                    </a:lnTo>
                    <a:lnTo>
                      <a:pt x="2353" y="27796"/>
                    </a:lnTo>
                    <a:lnTo>
                      <a:pt x="2767" y="27833"/>
                    </a:lnTo>
                    <a:lnTo>
                      <a:pt x="3181" y="27852"/>
                    </a:lnTo>
                    <a:lnTo>
                      <a:pt x="3632" y="27852"/>
                    </a:lnTo>
                    <a:lnTo>
                      <a:pt x="4084" y="27814"/>
                    </a:lnTo>
                    <a:lnTo>
                      <a:pt x="4536" y="27758"/>
                    </a:lnTo>
                    <a:lnTo>
                      <a:pt x="4968" y="27664"/>
                    </a:lnTo>
                    <a:lnTo>
                      <a:pt x="5382" y="27570"/>
                    </a:lnTo>
                    <a:lnTo>
                      <a:pt x="5778" y="27457"/>
                    </a:lnTo>
                    <a:lnTo>
                      <a:pt x="6116" y="27306"/>
                    </a:lnTo>
                    <a:lnTo>
                      <a:pt x="6399" y="27156"/>
                    </a:lnTo>
                    <a:lnTo>
                      <a:pt x="6512" y="27080"/>
                    </a:lnTo>
                    <a:lnTo>
                      <a:pt x="6606" y="26986"/>
                    </a:lnTo>
                    <a:lnTo>
                      <a:pt x="6700" y="26892"/>
                    </a:lnTo>
                    <a:lnTo>
                      <a:pt x="6756" y="26798"/>
                    </a:lnTo>
                    <a:lnTo>
                      <a:pt x="6794" y="26704"/>
                    </a:lnTo>
                    <a:lnTo>
                      <a:pt x="6813" y="26610"/>
                    </a:lnTo>
                    <a:lnTo>
                      <a:pt x="6907" y="25537"/>
                    </a:lnTo>
                    <a:lnTo>
                      <a:pt x="7039" y="24502"/>
                    </a:lnTo>
                    <a:lnTo>
                      <a:pt x="7208" y="23505"/>
                    </a:lnTo>
                    <a:lnTo>
                      <a:pt x="7377" y="22545"/>
                    </a:lnTo>
                    <a:lnTo>
                      <a:pt x="7603" y="21604"/>
                    </a:lnTo>
                    <a:lnTo>
                      <a:pt x="7848" y="20701"/>
                    </a:lnTo>
                    <a:lnTo>
                      <a:pt x="8092" y="19835"/>
                    </a:lnTo>
                    <a:lnTo>
                      <a:pt x="8375" y="18988"/>
                    </a:lnTo>
                    <a:lnTo>
                      <a:pt x="8676" y="18179"/>
                    </a:lnTo>
                    <a:lnTo>
                      <a:pt x="8977" y="17389"/>
                    </a:lnTo>
                    <a:lnTo>
                      <a:pt x="9297" y="16617"/>
                    </a:lnTo>
                    <a:lnTo>
                      <a:pt x="9636" y="15883"/>
                    </a:lnTo>
                    <a:lnTo>
                      <a:pt x="9956" y="15168"/>
                    </a:lnTo>
                    <a:lnTo>
                      <a:pt x="10294" y="14472"/>
                    </a:lnTo>
                    <a:lnTo>
                      <a:pt x="10972" y="13136"/>
                    </a:lnTo>
                    <a:lnTo>
                      <a:pt x="12270" y="10727"/>
                    </a:lnTo>
                    <a:lnTo>
                      <a:pt x="12854" y="9617"/>
                    </a:lnTo>
                    <a:lnTo>
                      <a:pt x="13117" y="9071"/>
                    </a:lnTo>
                    <a:lnTo>
                      <a:pt x="13362" y="8544"/>
                    </a:lnTo>
                    <a:lnTo>
                      <a:pt x="13569" y="8036"/>
                    </a:lnTo>
                    <a:lnTo>
                      <a:pt x="13757" y="7546"/>
                    </a:lnTo>
                    <a:lnTo>
                      <a:pt x="13926" y="7057"/>
                    </a:lnTo>
                    <a:lnTo>
                      <a:pt x="14058" y="6568"/>
                    </a:lnTo>
                    <a:lnTo>
                      <a:pt x="14152" y="6097"/>
                    </a:lnTo>
                    <a:lnTo>
                      <a:pt x="14209" y="5627"/>
                    </a:lnTo>
                    <a:lnTo>
                      <a:pt x="14246" y="5156"/>
                    </a:lnTo>
                    <a:lnTo>
                      <a:pt x="14227" y="4705"/>
                    </a:lnTo>
                    <a:lnTo>
                      <a:pt x="14115" y="4441"/>
                    </a:lnTo>
                    <a:lnTo>
                      <a:pt x="13983" y="4159"/>
                    </a:lnTo>
                    <a:lnTo>
                      <a:pt x="13795" y="3801"/>
                    </a:lnTo>
                    <a:lnTo>
                      <a:pt x="13550" y="3387"/>
                    </a:lnTo>
                    <a:lnTo>
                      <a:pt x="13230" y="2917"/>
                    </a:lnTo>
                    <a:lnTo>
                      <a:pt x="13042" y="2672"/>
                    </a:lnTo>
                    <a:lnTo>
                      <a:pt x="12854" y="2428"/>
                    </a:lnTo>
                    <a:lnTo>
                      <a:pt x="12647" y="2183"/>
                    </a:lnTo>
                    <a:lnTo>
                      <a:pt x="12402" y="1938"/>
                    </a:lnTo>
                    <a:lnTo>
                      <a:pt x="12157" y="1694"/>
                    </a:lnTo>
                    <a:lnTo>
                      <a:pt x="11894" y="1468"/>
                    </a:lnTo>
                    <a:lnTo>
                      <a:pt x="11612" y="1242"/>
                    </a:lnTo>
                    <a:lnTo>
                      <a:pt x="11311" y="1016"/>
                    </a:lnTo>
                    <a:lnTo>
                      <a:pt x="10991" y="828"/>
                    </a:lnTo>
                    <a:lnTo>
                      <a:pt x="10652" y="640"/>
                    </a:lnTo>
                    <a:lnTo>
                      <a:pt x="10294" y="471"/>
                    </a:lnTo>
                    <a:lnTo>
                      <a:pt x="9918" y="320"/>
                    </a:lnTo>
                    <a:lnTo>
                      <a:pt x="9523" y="207"/>
                    </a:lnTo>
                    <a:lnTo>
                      <a:pt x="9109" y="113"/>
                    </a:lnTo>
                    <a:lnTo>
                      <a:pt x="8676" y="38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>
                <a:extLst>
                  <a:ext uri="{FF2B5EF4-FFF2-40B4-BE49-F238E27FC236}">
                    <a16:creationId xmlns:a16="http://schemas.microsoft.com/office/drawing/2014/main" id="{D7950E1B-8D92-29B4-6A0C-3CC45514F94A}"/>
                  </a:ext>
                </a:extLst>
              </p:cNvPr>
              <p:cNvSpPr/>
              <p:nvPr/>
            </p:nvSpPr>
            <p:spPr>
              <a:xfrm>
                <a:off x="6079300" y="2647404"/>
                <a:ext cx="719826" cy="1199913"/>
              </a:xfrm>
              <a:custGeom>
                <a:avLst/>
                <a:gdLst/>
                <a:ahLst/>
                <a:cxnLst/>
                <a:rect l="l" t="t" r="r" b="b"/>
                <a:pathLst>
                  <a:path w="16562" h="27608" extrusionOk="0">
                    <a:moveTo>
                      <a:pt x="12760" y="1"/>
                    </a:moveTo>
                    <a:lnTo>
                      <a:pt x="11763" y="19"/>
                    </a:lnTo>
                    <a:lnTo>
                      <a:pt x="10690" y="57"/>
                    </a:lnTo>
                    <a:lnTo>
                      <a:pt x="10125" y="113"/>
                    </a:lnTo>
                    <a:lnTo>
                      <a:pt x="9561" y="170"/>
                    </a:lnTo>
                    <a:lnTo>
                      <a:pt x="8977" y="226"/>
                    </a:lnTo>
                    <a:lnTo>
                      <a:pt x="8413" y="320"/>
                    </a:lnTo>
                    <a:lnTo>
                      <a:pt x="7829" y="433"/>
                    </a:lnTo>
                    <a:lnTo>
                      <a:pt x="7246" y="546"/>
                    </a:lnTo>
                    <a:lnTo>
                      <a:pt x="6663" y="697"/>
                    </a:lnTo>
                    <a:lnTo>
                      <a:pt x="6098" y="866"/>
                    </a:lnTo>
                    <a:lnTo>
                      <a:pt x="5533" y="1054"/>
                    </a:lnTo>
                    <a:lnTo>
                      <a:pt x="4988" y="1261"/>
                    </a:lnTo>
                    <a:lnTo>
                      <a:pt x="4461" y="1506"/>
                    </a:lnTo>
                    <a:lnTo>
                      <a:pt x="3953" y="1770"/>
                    </a:lnTo>
                    <a:lnTo>
                      <a:pt x="3445" y="2052"/>
                    </a:lnTo>
                    <a:lnTo>
                      <a:pt x="2974" y="2372"/>
                    </a:lnTo>
                    <a:lnTo>
                      <a:pt x="2522" y="2729"/>
                    </a:lnTo>
                    <a:lnTo>
                      <a:pt x="2108" y="3106"/>
                    </a:lnTo>
                    <a:lnTo>
                      <a:pt x="1920" y="3331"/>
                    </a:lnTo>
                    <a:lnTo>
                      <a:pt x="1732" y="3557"/>
                    </a:lnTo>
                    <a:lnTo>
                      <a:pt x="1563" y="3802"/>
                    </a:lnTo>
                    <a:lnTo>
                      <a:pt x="1393" y="4065"/>
                    </a:lnTo>
                    <a:lnTo>
                      <a:pt x="1243" y="4348"/>
                    </a:lnTo>
                    <a:lnTo>
                      <a:pt x="1092" y="4668"/>
                    </a:lnTo>
                    <a:lnTo>
                      <a:pt x="960" y="4988"/>
                    </a:lnTo>
                    <a:lnTo>
                      <a:pt x="829" y="5307"/>
                    </a:lnTo>
                    <a:lnTo>
                      <a:pt x="716" y="5665"/>
                    </a:lnTo>
                    <a:lnTo>
                      <a:pt x="603" y="6023"/>
                    </a:lnTo>
                    <a:lnTo>
                      <a:pt x="509" y="6418"/>
                    </a:lnTo>
                    <a:lnTo>
                      <a:pt x="415" y="6794"/>
                    </a:lnTo>
                    <a:lnTo>
                      <a:pt x="264" y="7622"/>
                    </a:lnTo>
                    <a:lnTo>
                      <a:pt x="151" y="8488"/>
                    </a:lnTo>
                    <a:lnTo>
                      <a:pt x="76" y="9372"/>
                    </a:lnTo>
                    <a:lnTo>
                      <a:pt x="19" y="10313"/>
                    </a:lnTo>
                    <a:lnTo>
                      <a:pt x="1" y="11273"/>
                    </a:lnTo>
                    <a:lnTo>
                      <a:pt x="19" y="12252"/>
                    </a:lnTo>
                    <a:lnTo>
                      <a:pt x="57" y="13249"/>
                    </a:lnTo>
                    <a:lnTo>
                      <a:pt x="114" y="14246"/>
                    </a:lnTo>
                    <a:lnTo>
                      <a:pt x="208" y="15244"/>
                    </a:lnTo>
                    <a:lnTo>
                      <a:pt x="321" y="16260"/>
                    </a:lnTo>
                    <a:lnTo>
                      <a:pt x="452" y="17239"/>
                    </a:lnTo>
                    <a:lnTo>
                      <a:pt x="622" y="18236"/>
                    </a:lnTo>
                    <a:lnTo>
                      <a:pt x="791" y="19196"/>
                    </a:lnTo>
                    <a:lnTo>
                      <a:pt x="998" y="20137"/>
                    </a:lnTo>
                    <a:lnTo>
                      <a:pt x="1224" y="21040"/>
                    </a:lnTo>
                    <a:lnTo>
                      <a:pt x="1450" y="21906"/>
                    </a:lnTo>
                    <a:lnTo>
                      <a:pt x="1713" y="22734"/>
                    </a:lnTo>
                    <a:lnTo>
                      <a:pt x="1977" y="23524"/>
                    </a:lnTo>
                    <a:lnTo>
                      <a:pt x="2259" y="24258"/>
                    </a:lnTo>
                    <a:lnTo>
                      <a:pt x="2560" y="24936"/>
                    </a:lnTo>
                    <a:lnTo>
                      <a:pt x="2861" y="25538"/>
                    </a:lnTo>
                    <a:lnTo>
                      <a:pt x="3012" y="25820"/>
                    </a:lnTo>
                    <a:lnTo>
                      <a:pt x="3181" y="26065"/>
                    </a:lnTo>
                    <a:lnTo>
                      <a:pt x="3332" y="26309"/>
                    </a:lnTo>
                    <a:lnTo>
                      <a:pt x="3501" y="26535"/>
                    </a:lnTo>
                    <a:lnTo>
                      <a:pt x="3670" y="26723"/>
                    </a:lnTo>
                    <a:lnTo>
                      <a:pt x="3821" y="26912"/>
                    </a:lnTo>
                    <a:lnTo>
                      <a:pt x="3990" y="27062"/>
                    </a:lnTo>
                    <a:lnTo>
                      <a:pt x="4160" y="27213"/>
                    </a:lnTo>
                    <a:lnTo>
                      <a:pt x="4329" y="27326"/>
                    </a:lnTo>
                    <a:lnTo>
                      <a:pt x="4517" y="27401"/>
                    </a:lnTo>
                    <a:lnTo>
                      <a:pt x="4781" y="27495"/>
                    </a:lnTo>
                    <a:lnTo>
                      <a:pt x="5063" y="27570"/>
                    </a:lnTo>
                    <a:lnTo>
                      <a:pt x="5383" y="27608"/>
                    </a:lnTo>
                    <a:lnTo>
                      <a:pt x="5684" y="27608"/>
                    </a:lnTo>
                    <a:lnTo>
                      <a:pt x="6004" y="27589"/>
                    </a:lnTo>
                    <a:lnTo>
                      <a:pt x="6324" y="27570"/>
                    </a:lnTo>
                    <a:lnTo>
                      <a:pt x="6644" y="27514"/>
                    </a:lnTo>
                    <a:lnTo>
                      <a:pt x="6945" y="27457"/>
                    </a:lnTo>
                    <a:lnTo>
                      <a:pt x="7491" y="27326"/>
                    </a:lnTo>
                    <a:lnTo>
                      <a:pt x="7924" y="27194"/>
                    </a:lnTo>
                    <a:lnTo>
                      <a:pt x="8338" y="27062"/>
                    </a:lnTo>
                    <a:lnTo>
                      <a:pt x="8432" y="26874"/>
                    </a:lnTo>
                    <a:lnTo>
                      <a:pt x="8601" y="26592"/>
                    </a:lnTo>
                    <a:lnTo>
                      <a:pt x="9034" y="25707"/>
                    </a:lnTo>
                    <a:lnTo>
                      <a:pt x="9617" y="24465"/>
                    </a:lnTo>
                    <a:lnTo>
                      <a:pt x="10314" y="22903"/>
                    </a:lnTo>
                    <a:lnTo>
                      <a:pt x="11104" y="21078"/>
                    </a:lnTo>
                    <a:lnTo>
                      <a:pt x="11932" y="19064"/>
                    </a:lnTo>
                    <a:lnTo>
                      <a:pt x="12779" y="16900"/>
                    </a:lnTo>
                    <a:lnTo>
                      <a:pt x="13193" y="15790"/>
                    </a:lnTo>
                    <a:lnTo>
                      <a:pt x="13607" y="14660"/>
                    </a:lnTo>
                    <a:lnTo>
                      <a:pt x="14002" y="13513"/>
                    </a:lnTo>
                    <a:lnTo>
                      <a:pt x="14397" y="12365"/>
                    </a:lnTo>
                    <a:lnTo>
                      <a:pt x="14755" y="11235"/>
                    </a:lnTo>
                    <a:lnTo>
                      <a:pt x="15112" y="10106"/>
                    </a:lnTo>
                    <a:lnTo>
                      <a:pt x="15414" y="9015"/>
                    </a:lnTo>
                    <a:lnTo>
                      <a:pt x="15715" y="7942"/>
                    </a:lnTo>
                    <a:lnTo>
                      <a:pt x="15959" y="6907"/>
                    </a:lnTo>
                    <a:lnTo>
                      <a:pt x="16166" y="5891"/>
                    </a:lnTo>
                    <a:lnTo>
                      <a:pt x="16355" y="4950"/>
                    </a:lnTo>
                    <a:lnTo>
                      <a:pt x="16467" y="4047"/>
                    </a:lnTo>
                    <a:lnTo>
                      <a:pt x="16524" y="3633"/>
                    </a:lnTo>
                    <a:lnTo>
                      <a:pt x="16543" y="3219"/>
                    </a:lnTo>
                    <a:lnTo>
                      <a:pt x="16562" y="2823"/>
                    </a:lnTo>
                    <a:lnTo>
                      <a:pt x="16562" y="2447"/>
                    </a:lnTo>
                    <a:lnTo>
                      <a:pt x="16562" y="2089"/>
                    </a:lnTo>
                    <a:lnTo>
                      <a:pt x="16524" y="1770"/>
                    </a:lnTo>
                    <a:lnTo>
                      <a:pt x="16486" y="1450"/>
                    </a:lnTo>
                    <a:lnTo>
                      <a:pt x="16430" y="1148"/>
                    </a:lnTo>
                    <a:lnTo>
                      <a:pt x="16355" y="885"/>
                    </a:lnTo>
                    <a:lnTo>
                      <a:pt x="16260" y="640"/>
                    </a:lnTo>
                    <a:lnTo>
                      <a:pt x="16166" y="415"/>
                    </a:lnTo>
                    <a:lnTo>
                      <a:pt x="16035" y="226"/>
                    </a:lnTo>
                    <a:lnTo>
                      <a:pt x="15602" y="170"/>
                    </a:lnTo>
                    <a:lnTo>
                      <a:pt x="15112" y="113"/>
                    </a:lnTo>
                    <a:lnTo>
                      <a:pt x="14454" y="76"/>
                    </a:lnTo>
                    <a:lnTo>
                      <a:pt x="13663" y="38"/>
                    </a:lnTo>
                    <a:lnTo>
                      <a:pt x="127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>
                <a:extLst>
                  <a:ext uri="{FF2B5EF4-FFF2-40B4-BE49-F238E27FC236}">
                    <a16:creationId xmlns:a16="http://schemas.microsoft.com/office/drawing/2014/main" id="{CE4D1890-E125-C069-EB93-C32657065CEA}"/>
                  </a:ext>
                </a:extLst>
              </p:cNvPr>
              <p:cNvSpPr/>
              <p:nvPr/>
            </p:nvSpPr>
            <p:spPr>
              <a:xfrm>
                <a:off x="6367232" y="2644970"/>
                <a:ext cx="217573" cy="1180268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27156" extrusionOk="0">
                    <a:moveTo>
                      <a:pt x="4460" y="0"/>
                    </a:moveTo>
                    <a:lnTo>
                      <a:pt x="4234" y="19"/>
                    </a:lnTo>
                    <a:lnTo>
                      <a:pt x="3952" y="57"/>
                    </a:lnTo>
                    <a:lnTo>
                      <a:pt x="3801" y="94"/>
                    </a:lnTo>
                    <a:lnTo>
                      <a:pt x="3651" y="151"/>
                    </a:lnTo>
                    <a:lnTo>
                      <a:pt x="3500" y="226"/>
                    </a:lnTo>
                    <a:lnTo>
                      <a:pt x="3331" y="301"/>
                    </a:lnTo>
                    <a:lnTo>
                      <a:pt x="3162" y="414"/>
                    </a:lnTo>
                    <a:lnTo>
                      <a:pt x="2992" y="527"/>
                    </a:lnTo>
                    <a:lnTo>
                      <a:pt x="2823" y="678"/>
                    </a:lnTo>
                    <a:lnTo>
                      <a:pt x="2635" y="847"/>
                    </a:lnTo>
                    <a:lnTo>
                      <a:pt x="2465" y="1054"/>
                    </a:lnTo>
                    <a:lnTo>
                      <a:pt x="2277" y="1280"/>
                    </a:lnTo>
                    <a:lnTo>
                      <a:pt x="2089" y="1543"/>
                    </a:lnTo>
                    <a:lnTo>
                      <a:pt x="1901" y="1826"/>
                    </a:lnTo>
                    <a:lnTo>
                      <a:pt x="1731" y="2164"/>
                    </a:lnTo>
                    <a:lnTo>
                      <a:pt x="1543" y="2522"/>
                    </a:lnTo>
                    <a:lnTo>
                      <a:pt x="1374" y="2936"/>
                    </a:lnTo>
                    <a:lnTo>
                      <a:pt x="1204" y="3387"/>
                    </a:lnTo>
                    <a:lnTo>
                      <a:pt x="1054" y="3877"/>
                    </a:lnTo>
                    <a:lnTo>
                      <a:pt x="903" y="4423"/>
                    </a:lnTo>
                    <a:lnTo>
                      <a:pt x="772" y="5006"/>
                    </a:lnTo>
                    <a:lnTo>
                      <a:pt x="640" y="5646"/>
                    </a:lnTo>
                    <a:lnTo>
                      <a:pt x="527" y="6286"/>
                    </a:lnTo>
                    <a:lnTo>
                      <a:pt x="414" y="6963"/>
                    </a:lnTo>
                    <a:lnTo>
                      <a:pt x="320" y="7641"/>
                    </a:lnTo>
                    <a:lnTo>
                      <a:pt x="245" y="8356"/>
                    </a:lnTo>
                    <a:lnTo>
                      <a:pt x="188" y="9071"/>
                    </a:lnTo>
                    <a:lnTo>
                      <a:pt x="132" y="9805"/>
                    </a:lnTo>
                    <a:lnTo>
                      <a:pt x="38" y="11329"/>
                    </a:lnTo>
                    <a:lnTo>
                      <a:pt x="0" y="12872"/>
                    </a:lnTo>
                    <a:lnTo>
                      <a:pt x="0" y="14434"/>
                    </a:lnTo>
                    <a:lnTo>
                      <a:pt x="38" y="15996"/>
                    </a:lnTo>
                    <a:lnTo>
                      <a:pt x="113" y="17520"/>
                    </a:lnTo>
                    <a:lnTo>
                      <a:pt x="226" y="19026"/>
                    </a:lnTo>
                    <a:lnTo>
                      <a:pt x="358" y="20475"/>
                    </a:lnTo>
                    <a:lnTo>
                      <a:pt x="527" y="21868"/>
                    </a:lnTo>
                    <a:lnTo>
                      <a:pt x="715" y="23166"/>
                    </a:lnTo>
                    <a:lnTo>
                      <a:pt x="922" y="24352"/>
                    </a:lnTo>
                    <a:lnTo>
                      <a:pt x="1054" y="24897"/>
                    </a:lnTo>
                    <a:lnTo>
                      <a:pt x="1167" y="25406"/>
                    </a:lnTo>
                    <a:lnTo>
                      <a:pt x="1299" y="25895"/>
                    </a:lnTo>
                    <a:lnTo>
                      <a:pt x="1430" y="26347"/>
                    </a:lnTo>
                    <a:lnTo>
                      <a:pt x="1562" y="26742"/>
                    </a:lnTo>
                    <a:lnTo>
                      <a:pt x="1713" y="27118"/>
                    </a:lnTo>
                    <a:lnTo>
                      <a:pt x="1731" y="27137"/>
                    </a:lnTo>
                    <a:lnTo>
                      <a:pt x="1769" y="27156"/>
                    </a:lnTo>
                    <a:lnTo>
                      <a:pt x="1807" y="27156"/>
                    </a:lnTo>
                    <a:lnTo>
                      <a:pt x="1844" y="27118"/>
                    </a:lnTo>
                    <a:lnTo>
                      <a:pt x="1844" y="27062"/>
                    </a:lnTo>
                    <a:lnTo>
                      <a:pt x="1694" y="26704"/>
                    </a:lnTo>
                    <a:lnTo>
                      <a:pt x="1562" y="26290"/>
                    </a:lnTo>
                    <a:lnTo>
                      <a:pt x="1430" y="25838"/>
                    </a:lnTo>
                    <a:lnTo>
                      <a:pt x="1299" y="25368"/>
                    </a:lnTo>
                    <a:lnTo>
                      <a:pt x="1167" y="24860"/>
                    </a:lnTo>
                    <a:lnTo>
                      <a:pt x="1054" y="24314"/>
                    </a:lnTo>
                    <a:lnTo>
                      <a:pt x="847" y="23129"/>
                    </a:lnTo>
                    <a:lnTo>
                      <a:pt x="659" y="21830"/>
                    </a:lnTo>
                    <a:lnTo>
                      <a:pt x="489" y="20456"/>
                    </a:lnTo>
                    <a:lnTo>
                      <a:pt x="358" y="19007"/>
                    </a:lnTo>
                    <a:lnTo>
                      <a:pt x="245" y="17520"/>
                    </a:lnTo>
                    <a:lnTo>
                      <a:pt x="188" y="15977"/>
                    </a:lnTo>
                    <a:lnTo>
                      <a:pt x="151" y="14434"/>
                    </a:lnTo>
                    <a:lnTo>
                      <a:pt x="151" y="12872"/>
                    </a:lnTo>
                    <a:lnTo>
                      <a:pt x="188" y="11329"/>
                    </a:lnTo>
                    <a:lnTo>
                      <a:pt x="263" y="9824"/>
                    </a:lnTo>
                    <a:lnTo>
                      <a:pt x="320" y="9090"/>
                    </a:lnTo>
                    <a:lnTo>
                      <a:pt x="395" y="8374"/>
                    </a:lnTo>
                    <a:lnTo>
                      <a:pt x="470" y="7659"/>
                    </a:lnTo>
                    <a:lnTo>
                      <a:pt x="546" y="6982"/>
                    </a:lnTo>
                    <a:lnTo>
                      <a:pt x="659" y="6304"/>
                    </a:lnTo>
                    <a:lnTo>
                      <a:pt x="772" y="5665"/>
                    </a:lnTo>
                    <a:lnTo>
                      <a:pt x="903" y="5044"/>
                    </a:lnTo>
                    <a:lnTo>
                      <a:pt x="1035" y="4460"/>
                    </a:lnTo>
                    <a:lnTo>
                      <a:pt x="1186" y="3933"/>
                    </a:lnTo>
                    <a:lnTo>
                      <a:pt x="1336" y="3444"/>
                    </a:lnTo>
                    <a:lnTo>
                      <a:pt x="1506" y="3011"/>
                    </a:lnTo>
                    <a:lnTo>
                      <a:pt x="1675" y="2616"/>
                    </a:lnTo>
                    <a:lnTo>
                      <a:pt x="1844" y="2240"/>
                    </a:lnTo>
                    <a:lnTo>
                      <a:pt x="2014" y="1920"/>
                    </a:lnTo>
                    <a:lnTo>
                      <a:pt x="2183" y="1637"/>
                    </a:lnTo>
                    <a:lnTo>
                      <a:pt x="2371" y="1374"/>
                    </a:lnTo>
                    <a:lnTo>
                      <a:pt x="2541" y="1148"/>
                    </a:lnTo>
                    <a:lnTo>
                      <a:pt x="2729" y="960"/>
                    </a:lnTo>
                    <a:lnTo>
                      <a:pt x="2898" y="790"/>
                    </a:lnTo>
                    <a:lnTo>
                      <a:pt x="3068" y="640"/>
                    </a:lnTo>
                    <a:lnTo>
                      <a:pt x="3237" y="527"/>
                    </a:lnTo>
                    <a:lnTo>
                      <a:pt x="3387" y="433"/>
                    </a:lnTo>
                    <a:lnTo>
                      <a:pt x="3557" y="358"/>
                    </a:lnTo>
                    <a:lnTo>
                      <a:pt x="3689" y="282"/>
                    </a:lnTo>
                    <a:lnTo>
                      <a:pt x="3990" y="207"/>
                    </a:lnTo>
                    <a:lnTo>
                      <a:pt x="4234" y="151"/>
                    </a:lnTo>
                    <a:lnTo>
                      <a:pt x="4648" y="151"/>
                    </a:lnTo>
                    <a:lnTo>
                      <a:pt x="4780" y="188"/>
                    </a:lnTo>
                    <a:lnTo>
                      <a:pt x="4912" y="207"/>
                    </a:lnTo>
                    <a:lnTo>
                      <a:pt x="4968" y="207"/>
                    </a:lnTo>
                    <a:lnTo>
                      <a:pt x="5006" y="169"/>
                    </a:lnTo>
                    <a:lnTo>
                      <a:pt x="5006" y="113"/>
                    </a:lnTo>
                    <a:lnTo>
                      <a:pt x="4968" y="75"/>
                    </a:lnTo>
                    <a:lnTo>
                      <a:pt x="4818" y="38"/>
                    </a:lnTo>
                    <a:lnTo>
                      <a:pt x="4667" y="19"/>
                    </a:lnTo>
                    <a:lnTo>
                      <a:pt x="4460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>
                <a:extLst>
                  <a:ext uri="{FF2B5EF4-FFF2-40B4-BE49-F238E27FC236}">
                    <a16:creationId xmlns:a16="http://schemas.microsoft.com/office/drawing/2014/main" id="{6C537C8C-FCF1-1BF6-B535-95BDF18E0D45}"/>
                  </a:ext>
                </a:extLst>
              </p:cNvPr>
              <p:cNvSpPr/>
              <p:nvPr/>
            </p:nvSpPr>
            <p:spPr>
              <a:xfrm>
                <a:off x="6661639" y="2570520"/>
                <a:ext cx="715740" cy="404114"/>
              </a:xfrm>
              <a:custGeom>
                <a:avLst/>
                <a:gdLst/>
                <a:ahLst/>
                <a:cxnLst/>
                <a:rect l="l" t="t" r="r" b="b"/>
                <a:pathLst>
                  <a:path w="16468" h="9298" extrusionOk="0">
                    <a:moveTo>
                      <a:pt x="15056" y="1"/>
                    </a:moveTo>
                    <a:lnTo>
                      <a:pt x="1" y="1713"/>
                    </a:lnTo>
                    <a:lnTo>
                      <a:pt x="20" y="2033"/>
                    </a:lnTo>
                    <a:lnTo>
                      <a:pt x="57" y="2409"/>
                    </a:lnTo>
                    <a:lnTo>
                      <a:pt x="95" y="2899"/>
                    </a:lnTo>
                    <a:lnTo>
                      <a:pt x="170" y="3463"/>
                    </a:lnTo>
                    <a:lnTo>
                      <a:pt x="283" y="4103"/>
                    </a:lnTo>
                    <a:lnTo>
                      <a:pt x="415" y="4781"/>
                    </a:lnTo>
                    <a:lnTo>
                      <a:pt x="603" y="5496"/>
                    </a:lnTo>
                    <a:lnTo>
                      <a:pt x="697" y="5834"/>
                    </a:lnTo>
                    <a:lnTo>
                      <a:pt x="810" y="6192"/>
                    </a:lnTo>
                    <a:lnTo>
                      <a:pt x="942" y="6531"/>
                    </a:lnTo>
                    <a:lnTo>
                      <a:pt x="1074" y="6869"/>
                    </a:lnTo>
                    <a:lnTo>
                      <a:pt x="1224" y="7208"/>
                    </a:lnTo>
                    <a:lnTo>
                      <a:pt x="1394" y="7509"/>
                    </a:lnTo>
                    <a:lnTo>
                      <a:pt x="1563" y="7810"/>
                    </a:lnTo>
                    <a:lnTo>
                      <a:pt x="1770" y="8093"/>
                    </a:lnTo>
                    <a:lnTo>
                      <a:pt x="1977" y="8356"/>
                    </a:lnTo>
                    <a:lnTo>
                      <a:pt x="2184" y="8582"/>
                    </a:lnTo>
                    <a:lnTo>
                      <a:pt x="2429" y="8789"/>
                    </a:lnTo>
                    <a:lnTo>
                      <a:pt x="2692" y="8958"/>
                    </a:lnTo>
                    <a:lnTo>
                      <a:pt x="2956" y="9109"/>
                    </a:lnTo>
                    <a:lnTo>
                      <a:pt x="3257" y="9203"/>
                    </a:lnTo>
                    <a:lnTo>
                      <a:pt x="3558" y="9278"/>
                    </a:lnTo>
                    <a:lnTo>
                      <a:pt x="3878" y="9297"/>
                    </a:lnTo>
                    <a:lnTo>
                      <a:pt x="4310" y="9297"/>
                    </a:lnTo>
                    <a:lnTo>
                      <a:pt x="5421" y="9259"/>
                    </a:lnTo>
                    <a:lnTo>
                      <a:pt x="7039" y="9203"/>
                    </a:lnTo>
                    <a:lnTo>
                      <a:pt x="7961" y="9165"/>
                    </a:lnTo>
                    <a:lnTo>
                      <a:pt x="8940" y="9090"/>
                    </a:lnTo>
                    <a:lnTo>
                      <a:pt x="9919" y="9015"/>
                    </a:lnTo>
                    <a:lnTo>
                      <a:pt x="10916" y="8921"/>
                    </a:lnTo>
                    <a:lnTo>
                      <a:pt x="11857" y="8808"/>
                    </a:lnTo>
                    <a:lnTo>
                      <a:pt x="12760" y="8676"/>
                    </a:lnTo>
                    <a:lnTo>
                      <a:pt x="13570" y="8507"/>
                    </a:lnTo>
                    <a:lnTo>
                      <a:pt x="13927" y="8413"/>
                    </a:lnTo>
                    <a:lnTo>
                      <a:pt x="14266" y="8319"/>
                    </a:lnTo>
                    <a:lnTo>
                      <a:pt x="14567" y="8224"/>
                    </a:lnTo>
                    <a:lnTo>
                      <a:pt x="14830" y="8112"/>
                    </a:lnTo>
                    <a:lnTo>
                      <a:pt x="15056" y="7999"/>
                    </a:lnTo>
                    <a:lnTo>
                      <a:pt x="15226" y="7886"/>
                    </a:lnTo>
                    <a:lnTo>
                      <a:pt x="15489" y="7660"/>
                    </a:lnTo>
                    <a:lnTo>
                      <a:pt x="15696" y="7415"/>
                    </a:lnTo>
                    <a:lnTo>
                      <a:pt x="15884" y="7152"/>
                    </a:lnTo>
                    <a:lnTo>
                      <a:pt x="16054" y="6869"/>
                    </a:lnTo>
                    <a:lnTo>
                      <a:pt x="16167" y="6587"/>
                    </a:lnTo>
                    <a:lnTo>
                      <a:pt x="16279" y="6286"/>
                    </a:lnTo>
                    <a:lnTo>
                      <a:pt x="16355" y="5985"/>
                    </a:lnTo>
                    <a:lnTo>
                      <a:pt x="16411" y="5665"/>
                    </a:lnTo>
                    <a:lnTo>
                      <a:pt x="16449" y="5345"/>
                    </a:lnTo>
                    <a:lnTo>
                      <a:pt x="16468" y="5025"/>
                    </a:lnTo>
                    <a:lnTo>
                      <a:pt x="16449" y="4705"/>
                    </a:lnTo>
                    <a:lnTo>
                      <a:pt x="16430" y="4367"/>
                    </a:lnTo>
                    <a:lnTo>
                      <a:pt x="16392" y="4047"/>
                    </a:lnTo>
                    <a:lnTo>
                      <a:pt x="16355" y="3708"/>
                    </a:lnTo>
                    <a:lnTo>
                      <a:pt x="16279" y="3388"/>
                    </a:lnTo>
                    <a:lnTo>
                      <a:pt x="16223" y="3068"/>
                    </a:lnTo>
                    <a:lnTo>
                      <a:pt x="16054" y="2447"/>
                    </a:lnTo>
                    <a:lnTo>
                      <a:pt x="15865" y="1882"/>
                    </a:lnTo>
                    <a:lnTo>
                      <a:pt x="15677" y="1356"/>
                    </a:lnTo>
                    <a:lnTo>
                      <a:pt x="15489" y="904"/>
                    </a:lnTo>
                    <a:lnTo>
                      <a:pt x="15320" y="527"/>
                    </a:lnTo>
                    <a:lnTo>
                      <a:pt x="15169" y="245"/>
                    </a:lnTo>
                    <a:lnTo>
                      <a:pt x="1505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>
                <a:extLst>
                  <a:ext uri="{FF2B5EF4-FFF2-40B4-BE49-F238E27FC236}">
                    <a16:creationId xmlns:a16="http://schemas.microsoft.com/office/drawing/2014/main" id="{E9046295-4A0F-0F7F-88D6-3EBE6B72D7BB}"/>
                  </a:ext>
                </a:extLst>
              </p:cNvPr>
              <p:cNvSpPr/>
              <p:nvPr/>
            </p:nvSpPr>
            <p:spPr>
              <a:xfrm>
                <a:off x="6398307" y="1714195"/>
                <a:ext cx="994639" cy="1102600"/>
              </a:xfrm>
              <a:custGeom>
                <a:avLst/>
                <a:gdLst/>
                <a:ahLst/>
                <a:cxnLst/>
                <a:rect l="l" t="t" r="r" b="b"/>
                <a:pathLst>
                  <a:path w="22885" h="25369" extrusionOk="0">
                    <a:moveTo>
                      <a:pt x="12251" y="0"/>
                    </a:moveTo>
                    <a:lnTo>
                      <a:pt x="12251" y="113"/>
                    </a:lnTo>
                    <a:lnTo>
                      <a:pt x="12195" y="414"/>
                    </a:lnTo>
                    <a:lnTo>
                      <a:pt x="12157" y="602"/>
                    </a:lnTo>
                    <a:lnTo>
                      <a:pt x="12082" y="828"/>
                    </a:lnTo>
                    <a:lnTo>
                      <a:pt x="11988" y="1054"/>
                    </a:lnTo>
                    <a:lnTo>
                      <a:pt x="11856" y="1299"/>
                    </a:lnTo>
                    <a:lnTo>
                      <a:pt x="11687" y="1562"/>
                    </a:lnTo>
                    <a:lnTo>
                      <a:pt x="11480" y="1807"/>
                    </a:lnTo>
                    <a:lnTo>
                      <a:pt x="11216" y="2033"/>
                    </a:lnTo>
                    <a:lnTo>
                      <a:pt x="11066" y="2146"/>
                    </a:lnTo>
                    <a:lnTo>
                      <a:pt x="10915" y="2258"/>
                    </a:lnTo>
                    <a:lnTo>
                      <a:pt x="10746" y="2353"/>
                    </a:lnTo>
                    <a:lnTo>
                      <a:pt x="10558" y="2447"/>
                    </a:lnTo>
                    <a:lnTo>
                      <a:pt x="10351" y="2541"/>
                    </a:lnTo>
                    <a:lnTo>
                      <a:pt x="10144" y="2616"/>
                    </a:lnTo>
                    <a:lnTo>
                      <a:pt x="9899" y="2691"/>
                    </a:lnTo>
                    <a:lnTo>
                      <a:pt x="9654" y="2748"/>
                    </a:lnTo>
                    <a:lnTo>
                      <a:pt x="9391" y="2785"/>
                    </a:lnTo>
                    <a:lnTo>
                      <a:pt x="9109" y="2823"/>
                    </a:lnTo>
                    <a:lnTo>
                      <a:pt x="8845" y="2842"/>
                    </a:lnTo>
                    <a:lnTo>
                      <a:pt x="8619" y="2842"/>
                    </a:lnTo>
                    <a:lnTo>
                      <a:pt x="8375" y="2823"/>
                    </a:lnTo>
                    <a:lnTo>
                      <a:pt x="8149" y="2785"/>
                    </a:lnTo>
                    <a:lnTo>
                      <a:pt x="7923" y="2748"/>
                    </a:lnTo>
                    <a:lnTo>
                      <a:pt x="7716" y="2672"/>
                    </a:lnTo>
                    <a:lnTo>
                      <a:pt x="7528" y="2616"/>
                    </a:lnTo>
                    <a:lnTo>
                      <a:pt x="7321" y="2541"/>
                    </a:lnTo>
                    <a:lnTo>
                      <a:pt x="6963" y="2353"/>
                    </a:lnTo>
                    <a:lnTo>
                      <a:pt x="6624" y="2146"/>
                    </a:lnTo>
                    <a:lnTo>
                      <a:pt x="6342" y="1901"/>
                    </a:lnTo>
                    <a:lnTo>
                      <a:pt x="6079" y="1656"/>
                    </a:lnTo>
                    <a:lnTo>
                      <a:pt x="5834" y="1412"/>
                    </a:lnTo>
                    <a:lnTo>
                      <a:pt x="5646" y="1167"/>
                    </a:lnTo>
                    <a:lnTo>
                      <a:pt x="5477" y="941"/>
                    </a:lnTo>
                    <a:lnTo>
                      <a:pt x="5326" y="734"/>
                    </a:lnTo>
                    <a:lnTo>
                      <a:pt x="5138" y="433"/>
                    </a:lnTo>
                    <a:lnTo>
                      <a:pt x="5081" y="320"/>
                    </a:lnTo>
                    <a:lnTo>
                      <a:pt x="4724" y="452"/>
                    </a:lnTo>
                    <a:lnTo>
                      <a:pt x="4385" y="546"/>
                    </a:lnTo>
                    <a:lnTo>
                      <a:pt x="3708" y="734"/>
                    </a:lnTo>
                    <a:lnTo>
                      <a:pt x="3049" y="922"/>
                    </a:lnTo>
                    <a:lnTo>
                      <a:pt x="2748" y="1016"/>
                    </a:lnTo>
                    <a:lnTo>
                      <a:pt x="2428" y="1148"/>
                    </a:lnTo>
                    <a:lnTo>
                      <a:pt x="2146" y="1299"/>
                    </a:lnTo>
                    <a:lnTo>
                      <a:pt x="1844" y="1487"/>
                    </a:lnTo>
                    <a:lnTo>
                      <a:pt x="1581" y="1694"/>
                    </a:lnTo>
                    <a:lnTo>
                      <a:pt x="1317" y="1957"/>
                    </a:lnTo>
                    <a:lnTo>
                      <a:pt x="1054" y="2277"/>
                    </a:lnTo>
                    <a:lnTo>
                      <a:pt x="809" y="2654"/>
                    </a:lnTo>
                    <a:lnTo>
                      <a:pt x="584" y="3086"/>
                    </a:lnTo>
                    <a:lnTo>
                      <a:pt x="377" y="3595"/>
                    </a:lnTo>
                    <a:lnTo>
                      <a:pt x="282" y="3914"/>
                    </a:lnTo>
                    <a:lnTo>
                      <a:pt x="188" y="4291"/>
                    </a:lnTo>
                    <a:lnTo>
                      <a:pt x="132" y="4743"/>
                    </a:lnTo>
                    <a:lnTo>
                      <a:pt x="75" y="5232"/>
                    </a:lnTo>
                    <a:lnTo>
                      <a:pt x="38" y="5796"/>
                    </a:lnTo>
                    <a:lnTo>
                      <a:pt x="19" y="6399"/>
                    </a:lnTo>
                    <a:lnTo>
                      <a:pt x="0" y="7057"/>
                    </a:lnTo>
                    <a:lnTo>
                      <a:pt x="0" y="7754"/>
                    </a:lnTo>
                    <a:lnTo>
                      <a:pt x="38" y="9221"/>
                    </a:lnTo>
                    <a:lnTo>
                      <a:pt x="94" y="10783"/>
                    </a:lnTo>
                    <a:lnTo>
                      <a:pt x="207" y="12402"/>
                    </a:lnTo>
                    <a:lnTo>
                      <a:pt x="339" y="14020"/>
                    </a:lnTo>
                    <a:lnTo>
                      <a:pt x="489" y="15601"/>
                    </a:lnTo>
                    <a:lnTo>
                      <a:pt x="659" y="17107"/>
                    </a:lnTo>
                    <a:lnTo>
                      <a:pt x="847" y="18499"/>
                    </a:lnTo>
                    <a:lnTo>
                      <a:pt x="1035" y="19722"/>
                    </a:lnTo>
                    <a:lnTo>
                      <a:pt x="1242" y="20757"/>
                    </a:lnTo>
                    <a:lnTo>
                      <a:pt x="1336" y="21171"/>
                    </a:lnTo>
                    <a:lnTo>
                      <a:pt x="1430" y="21529"/>
                    </a:lnTo>
                    <a:lnTo>
                      <a:pt x="1524" y="21811"/>
                    </a:lnTo>
                    <a:lnTo>
                      <a:pt x="1619" y="22018"/>
                    </a:lnTo>
                    <a:lnTo>
                      <a:pt x="1675" y="22094"/>
                    </a:lnTo>
                    <a:lnTo>
                      <a:pt x="1713" y="22150"/>
                    </a:lnTo>
                    <a:lnTo>
                      <a:pt x="1750" y="22188"/>
                    </a:lnTo>
                    <a:lnTo>
                      <a:pt x="1807" y="22188"/>
                    </a:lnTo>
                    <a:lnTo>
                      <a:pt x="2503" y="22112"/>
                    </a:lnTo>
                    <a:lnTo>
                      <a:pt x="3839" y="21999"/>
                    </a:lnTo>
                    <a:lnTo>
                      <a:pt x="4686" y="21924"/>
                    </a:lnTo>
                    <a:lnTo>
                      <a:pt x="5608" y="21868"/>
                    </a:lnTo>
                    <a:lnTo>
                      <a:pt x="6624" y="21830"/>
                    </a:lnTo>
                    <a:lnTo>
                      <a:pt x="7678" y="21811"/>
                    </a:lnTo>
                    <a:lnTo>
                      <a:pt x="8751" y="21830"/>
                    </a:lnTo>
                    <a:lnTo>
                      <a:pt x="9843" y="21868"/>
                    </a:lnTo>
                    <a:lnTo>
                      <a:pt x="10388" y="21905"/>
                    </a:lnTo>
                    <a:lnTo>
                      <a:pt x="10934" y="21943"/>
                    </a:lnTo>
                    <a:lnTo>
                      <a:pt x="11461" y="21999"/>
                    </a:lnTo>
                    <a:lnTo>
                      <a:pt x="11969" y="22075"/>
                    </a:lnTo>
                    <a:lnTo>
                      <a:pt x="12477" y="22150"/>
                    </a:lnTo>
                    <a:lnTo>
                      <a:pt x="12948" y="22244"/>
                    </a:lnTo>
                    <a:lnTo>
                      <a:pt x="13418" y="22357"/>
                    </a:lnTo>
                    <a:lnTo>
                      <a:pt x="13870" y="22489"/>
                    </a:lnTo>
                    <a:lnTo>
                      <a:pt x="14284" y="22620"/>
                    </a:lnTo>
                    <a:lnTo>
                      <a:pt x="14679" y="22790"/>
                    </a:lnTo>
                    <a:lnTo>
                      <a:pt x="15037" y="22959"/>
                    </a:lnTo>
                    <a:lnTo>
                      <a:pt x="15357" y="23147"/>
                    </a:lnTo>
                    <a:lnTo>
                      <a:pt x="15902" y="23486"/>
                    </a:lnTo>
                    <a:lnTo>
                      <a:pt x="16505" y="23806"/>
                    </a:lnTo>
                    <a:lnTo>
                      <a:pt x="17126" y="24126"/>
                    </a:lnTo>
                    <a:lnTo>
                      <a:pt x="17765" y="24408"/>
                    </a:lnTo>
                    <a:lnTo>
                      <a:pt x="18424" y="24672"/>
                    </a:lnTo>
                    <a:lnTo>
                      <a:pt x="19064" y="24898"/>
                    </a:lnTo>
                    <a:lnTo>
                      <a:pt x="19704" y="25086"/>
                    </a:lnTo>
                    <a:lnTo>
                      <a:pt x="20306" y="25217"/>
                    </a:lnTo>
                    <a:lnTo>
                      <a:pt x="20889" y="25312"/>
                    </a:lnTo>
                    <a:lnTo>
                      <a:pt x="21153" y="25349"/>
                    </a:lnTo>
                    <a:lnTo>
                      <a:pt x="21416" y="25368"/>
                    </a:lnTo>
                    <a:lnTo>
                      <a:pt x="21661" y="25368"/>
                    </a:lnTo>
                    <a:lnTo>
                      <a:pt x="21868" y="25349"/>
                    </a:lnTo>
                    <a:lnTo>
                      <a:pt x="22075" y="25312"/>
                    </a:lnTo>
                    <a:lnTo>
                      <a:pt x="22263" y="25274"/>
                    </a:lnTo>
                    <a:lnTo>
                      <a:pt x="22433" y="25199"/>
                    </a:lnTo>
                    <a:lnTo>
                      <a:pt x="22583" y="25123"/>
                    </a:lnTo>
                    <a:lnTo>
                      <a:pt x="22696" y="25010"/>
                    </a:lnTo>
                    <a:lnTo>
                      <a:pt x="22790" y="24898"/>
                    </a:lnTo>
                    <a:lnTo>
                      <a:pt x="22847" y="24747"/>
                    </a:lnTo>
                    <a:lnTo>
                      <a:pt x="22884" y="24596"/>
                    </a:lnTo>
                    <a:lnTo>
                      <a:pt x="22884" y="24408"/>
                    </a:lnTo>
                    <a:lnTo>
                      <a:pt x="22865" y="24201"/>
                    </a:lnTo>
                    <a:lnTo>
                      <a:pt x="22771" y="23599"/>
                    </a:lnTo>
                    <a:lnTo>
                      <a:pt x="22677" y="22696"/>
                    </a:lnTo>
                    <a:lnTo>
                      <a:pt x="22414" y="20118"/>
                    </a:lnTo>
                    <a:lnTo>
                      <a:pt x="22113" y="16862"/>
                    </a:lnTo>
                    <a:lnTo>
                      <a:pt x="21736" y="13230"/>
                    </a:lnTo>
                    <a:lnTo>
                      <a:pt x="21529" y="11404"/>
                    </a:lnTo>
                    <a:lnTo>
                      <a:pt x="21322" y="9598"/>
                    </a:lnTo>
                    <a:lnTo>
                      <a:pt x="21078" y="7904"/>
                    </a:lnTo>
                    <a:lnTo>
                      <a:pt x="20833" y="6323"/>
                    </a:lnTo>
                    <a:lnTo>
                      <a:pt x="20720" y="5589"/>
                    </a:lnTo>
                    <a:lnTo>
                      <a:pt x="20588" y="4912"/>
                    </a:lnTo>
                    <a:lnTo>
                      <a:pt x="20457" y="4272"/>
                    </a:lnTo>
                    <a:lnTo>
                      <a:pt x="20325" y="3707"/>
                    </a:lnTo>
                    <a:lnTo>
                      <a:pt x="20174" y="3218"/>
                    </a:lnTo>
                    <a:lnTo>
                      <a:pt x="20043" y="2785"/>
                    </a:lnTo>
                    <a:lnTo>
                      <a:pt x="19892" y="2428"/>
                    </a:lnTo>
                    <a:lnTo>
                      <a:pt x="19741" y="2146"/>
                    </a:lnTo>
                    <a:lnTo>
                      <a:pt x="19629" y="2014"/>
                    </a:lnTo>
                    <a:lnTo>
                      <a:pt x="19497" y="1863"/>
                    </a:lnTo>
                    <a:lnTo>
                      <a:pt x="19346" y="1731"/>
                    </a:lnTo>
                    <a:lnTo>
                      <a:pt x="19158" y="1600"/>
                    </a:lnTo>
                    <a:lnTo>
                      <a:pt x="18970" y="1487"/>
                    </a:lnTo>
                    <a:lnTo>
                      <a:pt x="18744" y="1374"/>
                    </a:lnTo>
                    <a:lnTo>
                      <a:pt x="18518" y="1261"/>
                    </a:lnTo>
                    <a:lnTo>
                      <a:pt x="18255" y="1167"/>
                    </a:lnTo>
                    <a:lnTo>
                      <a:pt x="17728" y="960"/>
                    </a:lnTo>
                    <a:lnTo>
                      <a:pt x="17144" y="791"/>
                    </a:lnTo>
                    <a:lnTo>
                      <a:pt x="16523" y="640"/>
                    </a:lnTo>
                    <a:lnTo>
                      <a:pt x="15921" y="508"/>
                    </a:lnTo>
                    <a:lnTo>
                      <a:pt x="15300" y="395"/>
                    </a:lnTo>
                    <a:lnTo>
                      <a:pt x="14698" y="301"/>
                    </a:lnTo>
                    <a:lnTo>
                      <a:pt x="13606" y="151"/>
                    </a:lnTo>
                    <a:lnTo>
                      <a:pt x="12760" y="57"/>
                    </a:lnTo>
                    <a:lnTo>
                      <a:pt x="1225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>
                <a:extLst>
                  <a:ext uri="{FF2B5EF4-FFF2-40B4-BE49-F238E27FC236}">
                    <a16:creationId xmlns:a16="http://schemas.microsoft.com/office/drawing/2014/main" id="{8B240FC2-6FD3-2DE8-F168-0406698EA192}"/>
                  </a:ext>
                </a:extLst>
              </p:cNvPr>
              <p:cNvSpPr/>
              <p:nvPr/>
            </p:nvSpPr>
            <p:spPr>
              <a:xfrm>
                <a:off x="7122939" y="1957103"/>
                <a:ext cx="817182" cy="314103"/>
              </a:xfrm>
              <a:custGeom>
                <a:avLst/>
                <a:gdLst/>
                <a:ahLst/>
                <a:cxnLst/>
                <a:rect l="l" t="t" r="r" b="b"/>
                <a:pathLst>
                  <a:path w="18802" h="7227" extrusionOk="0">
                    <a:moveTo>
                      <a:pt x="3671" y="0"/>
                    </a:moveTo>
                    <a:lnTo>
                      <a:pt x="3050" y="19"/>
                    </a:lnTo>
                    <a:lnTo>
                      <a:pt x="2466" y="38"/>
                    </a:lnTo>
                    <a:lnTo>
                      <a:pt x="1958" y="94"/>
                    </a:lnTo>
                    <a:lnTo>
                      <a:pt x="1525" y="170"/>
                    </a:lnTo>
                    <a:lnTo>
                      <a:pt x="1149" y="245"/>
                    </a:lnTo>
                    <a:lnTo>
                      <a:pt x="998" y="301"/>
                    </a:lnTo>
                    <a:lnTo>
                      <a:pt x="867" y="358"/>
                    </a:lnTo>
                    <a:lnTo>
                      <a:pt x="754" y="414"/>
                    </a:lnTo>
                    <a:lnTo>
                      <a:pt x="660" y="490"/>
                    </a:lnTo>
                    <a:lnTo>
                      <a:pt x="584" y="546"/>
                    </a:lnTo>
                    <a:lnTo>
                      <a:pt x="547" y="621"/>
                    </a:lnTo>
                    <a:lnTo>
                      <a:pt x="415" y="979"/>
                    </a:lnTo>
                    <a:lnTo>
                      <a:pt x="321" y="1355"/>
                    </a:lnTo>
                    <a:lnTo>
                      <a:pt x="227" y="1769"/>
                    </a:lnTo>
                    <a:lnTo>
                      <a:pt x="151" y="2221"/>
                    </a:lnTo>
                    <a:lnTo>
                      <a:pt x="95" y="2673"/>
                    </a:lnTo>
                    <a:lnTo>
                      <a:pt x="39" y="3124"/>
                    </a:lnTo>
                    <a:lnTo>
                      <a:pt x="20" y="3595"/>
                    </a:lnTo>
                    <a:lnTo>
                      <a:pt x="1" y="4046"/>
                    </a:lnTo>
                    <a:lnTo>
                      <a:pt x="20" y="4479"/>
                    </a:lnTo>
                    <a:lnTo>
                      <a:pt x="39" y="4893"/>
                    </a:lnTo>
                    <a:lnTo>
                      <a:pt x="76" y="5270"/>
                    </a:lnTo>
                    <a:lnTo>
                      <a:pt x="133" y="5590"/>
                    </a:lnTo>
                    <a:lnTo>
                      <a:pt x="208" y="5891"/>
                    </a:lnTo>
                    <a:lnTo>
                      <a:pt x="302" y="6117"/>
                    </a:lnTo>
                    <a:lnTo>
                      <a:pt x="358" y="6211"/>
                    </a:lnTo>
                    <a:lnTo>
                      <a:pt x="415" y="6286"/>
                    </a:lnTo>
                    <a:lnTo>
                      <a:pt x="471" y="6324"/>
                    </a:lnTo>
                    <a:lnTo>
                      <a:pt x="547" y="6361"/>
                    </a:lnTo>
                    <a:lnTo>
                      <a:pt x="660" y="6399"/>
                    </a:lnTo>
                    <a:lnTo>
                      <a:pt x="867" y="6436"/>
                    </a:lnTo>
                    <a:lnTo>
                      <a:pt x="1506" y="6512"/>
                    </a:lnTo>
                    <a:lnTo>
                      <a:pt x="2429" y="6587"/>
                    </a:lnTo>
                    <a:lnTo>
                      <a:pt x="3577" y="6681"/>
                    </a:lnTo>
                    <a:lnTo>
                      <a:pt x="6399" y="6888"/>
                    </a:lnTo>
                    <a:lnTo>
                      <a:pt x="7961" y="6982"/>
                    </a:lnTo>
                    <a:lnTo>
                      <a:pt x="9580" y="7057"/>
                    </a:lnTo>
                    <a:lnTo>
                      <a:pt x="11179" y="7133"/>
                    </a:lnTo>
                    <a:lnTo>
                      <a:pt x="12741" y="7189"/>
                    </a:lnTo>
                    <a:lnTo>
                      <a:pt x="14209" y="7227"/>
                    </a:lnTo>
                    <a:lnTo>
                      <a:pt x="15546" y="7227"/>
                    </a:lnTo>
                    <a:lnTo>
                      <a:pt x="16675" y="7208"/>
                    </a:lnTo>
                    <a:lnTo>
                      <a:pt x="17145" y="7189"/>
                    </a:lnTo>
                    <a:lnTo>
                      <a:pt x="17578" y="7152"/>
                    </a:lnTo>
                    <a:lnTo>
                      <a:pt x="17917" y="7114"/>
                    </a:lnTo>
                    <a:lnTo>
                      <a:pt x="18180" y="7057"/>
                    </a:lnTo>
                    <a:lnTo>
                      <a:pt x="18368" y="7001"/>
                    </a:lnTo>
                    <a:lnTo>
                      <a:pt x="18444" y="6963"/>
                    </a:lnTo>
                    <a:lnTo>
                      <a:pt x="18481" y="6926"/>
                    </a:lnTo>
                    <a:lnTo>
                      <a:pt x="18519" y="6832"/>
                    </a:lnTo>
                    <a:lnTo>
                      <a:pt x="18575" y="6719"/>
                    </a:lnTo>
                    <a:lnTo>
                      <a:pt x="18651" y="6436"/>
                    </a:lnTo>
                    <a:lnTo>
                      <a:pt x="18707" y="6079"/>
                    </a:lnTo>
                    <a:lnTo>
                      <a:pt x="18745" y="5665"/>
                    </a:lnTo>
                    <a:lnTo>
                      <a:pt x="18782" y="5213"/>
                    </a:lnTo>
                    <a:lnTo>
                      <a:pt x="18801" y="4743"/>
                    </a:lnTo>
                    <a:lnTo>
                      <a:pt x="18801" y="3745"/>
                    </a:lnTo>
                    <a:lnTo>
                      <a:pt x="18782" y="2786"/>
                    </a:lnTo>
                    <a:lnTo>
                      <a:pt x="18764" y="1976"/>
                    </a:lnTo>
                    <a:lnTo>
                      <a:pt x="18707" y="1205"/>
                    </a:lnTo>
                    <a:lnTo>
                      <a:pt x="17954" y="1111"/>
                    </a:lnTo>
                    <a:lnTo>
                      <a:pt x="15978" y="866"/>
                    </a:lnTo>
                    <a:lnTo>
                      <a:pt x="13137" y="565"/>
                    </a:lnTo>
                    <a:lnTo>
                      <a:pt x="11537" y="414"/>
                    </a:lnTo>
                    <a:lnTo>
                      <a:pt x="9881" y="264"/>
                    </a:lnTo>
                    <a:lnTo>
                      <a:pt x="8225" y="151"/>
                    </a:lnTo>
                    <a:lnTo>
                      <a:pt x="6588" y="57"/>
                    </a:lnTo>
                    <a:lnTo>
                      <a:pt x="506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>
                <a:extLst>
                  <a:ext uri="{FF2B5EF4-FFF2-40B4-BE49-F238E27FC236}">
                    <a16:creationId xmlns:a16="http://schemas.microsoft.com/office/drawing/2014/main" id="{9D00FA6D-8A87-3148-5319-B265900A1FF6}"/>
                  </a:ext>
                </a:extLst>
              </p:cNvPr>
              <p:cNvSpPr/>
              <p:nvPr/>
            </p:nvSpPr>
            <p:spPr>
              <a:xfrm>
                <a:off x="7127024" y="1784516"/>
                <a:ext cx="831090" cy="249518"/>
              </a:xfrm>
              <a:custGeom>
                <a:avLst/>
                <a:gdLst/>
                <a:ahLst/>
                <a:cxnLst/>
                <a:rect l="l" t="t" r="r" b="b"/>
                <a:pathLst>
                  <a:path w="19122" h="5741" extrusionOk="0">
                    <a:moveTo>
                      <a:pt x="434" y="1"/>
                    </a:moveTo>
                    <a:lnTo>
                      <a:pt x="340" y="358"/>
                    </a:lnTo>
                    <a:lnTo>
                      <a:pt x="264" y="735"/>
                    </a:lnTo>
                    <a:lnTo>
                      <a:pt x="189" y="1149"/>
                    </a:lnTo>
                    <a:lnTo>
                      <a:pt x="114" y="1563"/>
                    </a:lnTo>
                    <a:lnTo>
                      <a:pt x="76" y="1977"/>
                    </a:lnTo>
                    <a:lnTo>
                      <a:pt x="20" y="2409"/>
                    </a:lnTo>
                    <a:lnTo>
                      <a:pt x="1" y="2823"/>
                    </a:lnTo>
                    <a:lnTo>
                      <a:pt x="1" y="3219"/>
                    </a:lnTo>
                    <a:lnTo>
                      <a:pt x="1" y="3614"/>
                    </a:lnTo>
                    <a:lnTo>
                      <a:pt x="20" y="3971"/>
                    </a:lnTo>
                    <a:lnTo>
                      <a:pt x="57" y="4291"/>
                    </a:lnTo>
                    <a:lnTo>
                      <a:pt x="114" y="4574"/>
                    </a:lnTo>
                    <a:lnTo>
                      <a:pt x="189" y="4799"/>
                    </a:lnTo>
                    <a:lnTo>
                      <a:pt x="227" y="4893"/>
                    </a:lnTo>
                    <a:lnTo>
                      <a:pt x="283" y="4969"/>
                    </a:lnTo>
                    <a:lnTo>
                      <a:pt x="340" y="5044"/>
                    </a:lnTo>
                    <a:lnTo>
                      <a:pt x="396" y="5082"/>
                    </a:lnTo>
                    <a:lnTo>
                      <a:pt x="471" y="5119"/>
                    </a:lnTo>
                    <a:lnTo>
                      <a:pt x="547" y="5138"/>
                    </a:lnTo>
                    <a:lnTo>
                      <a:pt x="4593" y="5364"/>
                    </a:lnTo>
                    <a:lnTo>
                      <a:pt x="8677" y="5552"/>
                    </a:lnTo>
                    <a:lnTo>
                      <a:pt x="10634" y="5627"/>
                    </a:lnTo>
                    <a:lnTo>
                      <a:pt x="12497" y="5684"/>
                    </a:lnTo>
                    <a:lnTo>
                      <a:pt x="14191" y="5722"/>
                    </a:lnTo>
                    <a:lnTo>
                      <a:pt x="15696" y="5740"/>
                    </a:lnTo>
                    <a:lnTo>
                      <a:pt x="17108" y="5722"/>
                    </a:lnTo>
                    <a:lnTo>
                      <a:pt x="17691" y="5703"/>
                    </a:lnTo>
                    <a:lnTo>
                      <a:pt x="18180" y="5665"/>
                    </a:lnTo>
                    <a:lnTo>
                      <a:pt x="18575" y="5609"/>
                    </a:lnTo>
                    <a:lnTo>
                      <a:pt x="18858" y="5552"/>
                    </a:lnTo>
                    <a:lnTo>
                      <a:pt x="18971" y="5515"/>
                    </a:lnTo>
                    <a:lnTo>
                      <a:pt x="19046" y="5477"/>
                    </a:lnTo>
                    <a:lnTo>
                      <a:pt x="19084" y="5439"/>
                    </a:lnTo>
                    <a:lnTo>
                      <a:pt x="19102" y="5383"/>
                    </a:lnTo>
                    <a:lnTo>
                      <a:pt x="19121" y="4103"/>
                    </a:lnTo>
                    <a:lnTo>
                      <a:pt x="19121" y="2315"/>
                    </a:lnTo>
                    <a:lnTo>
                      <a:pt x="19102" y="38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>
                <a:extLst>
                  <a:ext uri="{FF2B5EF4-FFF2-40B4-BE49-F238E27FC236}">
                    <a16:creationId xmlns:a16="http://schemas.microsoft.com/office/drawing/2014/main" id="{21D15A0A-AE4D-7743-763C-04C037863A64}"/>
                  </a:ext>
                </a:extLst>
              </p:cNvPr>
              <p:cNvSpPr/>
              <p:nvPr/>
            </p:nvSpPr>
            <p:spPr>
              <a:xfrm>
                <a:off x="7127024" y="1518705"/>
                <a:ext cx="856429" cy="270771"/>
              </a:xfrm>
              <a:custGeom>
                <a:avLst/>
                <a:gdLst/>
                <a:ahLst/>
                <a:cxnLst/>
                <a:rect l="l" t="t" r="r" b="b"/>
                <a:pathLst>
                  <a:path w="19705" h="6230" extrusionOk="0">
                    <a:moveTo>
                      <a:pt x="6625" y="0"/>
                    </a:moveTo>
                    <a:lnTo>
                      <a:pt x="4988" y="19"/>
                    </a:lnTo>
                    <a:lnTo>
                      <a:pt x="4235" y="38"/>
                    </a:lnTo>
                    <a:lnTo>
                      <a:pt x="3539" y="76"/>
                    </a:lnTo>
                    <a:lnTo>
                      <a:pt x="2880" y="132"/>
                    </a:lnTo>
                    <a:lnTo>
                      <a:pt x="2278" y="189"/>
                    </a:lnTo>
                    <a:lnTo>
                      <a:pt x="1732" y="264"/>
                    </a:lnTo>
                    <a:lnTo>
                      <a:pt x="1281" y="339"/>
                    </a:lnTo>
                    <a:lnTo>
                      <a:pt x="904" y="452"/>
                    </a:lnTo>
                    <a:lnTo>
                      <a:pt x="735" y="509"/>
                    </a:lnTo>
                    <a:lnTo>
                      <a:pt x="603" y="565"/>
                    </a:lnTo>
                    <a:lnTo>
                      <a:pt x="490" y="640"/>
                    </a:lnTo>
                    <a:lnTo>
                      <a:pt x="396" y="716"/>
                    </a:lnTo>
                    <a:lnTo>
                      <a:pt x="340" y="791"/>
                    </a:lnTo>
                    <a:lnTo>
                      <a:pt x="302" y="866"/>
                    </a:lnTo>
                    <a:lnTo>
                      <a:pt x="208" y="1205"/>
                    </a:lnTo>
                    <a:lnTo>
                      <a:pt x="133" y="1581"/>
                    </a:lnTo>
                    <a:lnTo>
                      <a:pt x="76" y="1976"/>
                    </a:lnTo>
                    <a:lnTo>
                      <a:pt x="39" y="2390"/>
                    </a:lnTo>
                    <a:lnTo>
                      <a:pt x="20" y="2804"/>
                    </a:lnTo>
                    <a:lnTo>
                      <a:pt x="1" y="3237"/>
                    </a:lnTo>
                    <a:lnTo>
                      <a:pt x="20" y="3651"/>
                    </a:lnTo>
                    <a:lnTo>
                      <a:pt x="39" y="4046"/>
                    </a:lnTo>
                    <a:lnTo>
                      <a:pt x="76" y="4423"/>
                    </a:lnTo>
                    <a:lnTo>
                      <a:pt x="133" y="4799"/>
                    </a:lnTo>
                    <a:lnTo>
                      <a:pt x="189" y="5119"/>
                    </a:lnTo>
                    <a:lnTo>
                      <a:pt x="283" y="5420"/>
                    </a:lnTo>
                    <a:lnTo>
                      <a:pt x="377" y="5665"/>
                    </a:lnTo>
                    <a:lnTo>
                      <a:pt x="490" y="5853"/>
                    </a:lnTo>
                    <a:lnTo>
                      <a:pt x="547" y="5928"/>
                    </a:lnTo>
                    <a:lnTo>
                      <a:pt x="603" y="5985"/>
                    </a:lnTo>
                    <a:lnTo>
                      <a:pt x="678" y="6041"/>
                    </a:lnTo>
                    <a:lnTo>
                      <a:pt x="754" y="6060"/>
                    </a:lnTo>
                    <a:lnTo>
                      <a:pt x="1017" y="6098"/>
                    </a:lnTo>
                    <a:lnTo>
                      <a:pt x="1563" y="6135"/>
                    </a:lnTo>
                    <a:lnTo>
                      <a:pt x="3238" y="6173"/>
                    </a:lnTo>
                    <a:lnTo>
                      <a:pt x="5590" y="6173"/>
                    </a:lnTo>
                    <a:lnTo>
                      <a:pt x="8357" y="6192"/>
                    </a:lnTo>
                    <a:lnTo>
                      <a:pt x="16919" y="6192"/>
                    </a:lnTo>
                    <a:lnTo>
                      <a:pt x="19102" y="6229"/>
                    </a:lnTo>
                    <a:lnTo>
                      <a:pt x="19197" y="6211"/>
                    </a:lnTo>
                    <a:lnTo>
                      <a:pt x="19272" y="6173"/>
                    </a:lnTo>
                    <a:lnTo>
                      <a:pt x="19347" y="6098"/>
                    </a:lnTo>
                    <a:lnTo>
                      <a:pt x="19422" y="6004"/>
                    </a:lnTo>
                    <a:lnTo>
                      <a:pt x="19479" y="5872"/>
                    </a:lnTo>
                    <a:lnTo>
                      <a:pt x="19516" y="5721"/>
                    </a:lnTo>
                    <a:lnTo>
                      <a:pt x="19611" y="5364"/>
                    </a:lnTo>
                    <a:lnTo>
                      <a:pt x="19648" y="4931"/>
                    </a:lnTo>
                    <a:lnTo>
                      <a:pt x="19686" y="4461"/>
                    </a:lnTo>
                    <a:lnTo>
                      <a:pt x="19705" y="3952"/>
                    </a:lnTo>
                    <a:lnTo>
                      <a:pt x="19705" y="3425"/>
                    </a:lnTo>
                    <a:lnTo>
                      <a:pt x="19667" y="2390"/>
                    </a:lnTo>
                    <a:lnTo>
                      <a:pt x="19592" y="1487"/>
                    </a:lnTo>
                    <a:lnTo>
                      <a:pt x="19516" y="603"/>
                    </a:lnTo>
                    <a:lnTo>
                      <a:pt x="18707" y="546"/>
                    </a:lnTo>
                    <a:lnTo>
                      <a:pt x="16599" y="396"/>
                    </a:lnTo>
                    <a:lnTo>
                      <a:pt x="13588" y="226"/>
                    </a:lnTo>
                    <a:lnTo>
                      <a:pt x="11876" y="132"/>
                    </a:lnTo>
                    <a:lnTo>
                      <a:pt x="10107" y="76"/>
                    </a:lnTo>
                    <a:lnTo>
                      <a:pt x="8338" y="19"/>
                    </a:lnTo>
                    <a:lnTo>
                      <a:pt x="662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>
                <a:extLst>
                  <a:ext uri="{FF2B5EF4-FFF2-40B4-BE49-F238E27FC236}">
                    <a16:creationId xmlns:a16="http://schemas.microsoft.com/office/drawing/2014/main" id="{C663B99E-0741-4FA8-BD79-FB95DD4616FA}"/>
                  </a:ext>
                </a:extLst>
              </p:cNvPr>
              <p:cNvSpPr/>
              <p:nvPr/>
            </p:nvSpPr>
            <p:spPr>
              <a:xfrm>
                <a:off x="7904897" y="1869571"/>
                <a:ext cx="128432" cy="255255"/>
              </a:xfrm>
              <a:custGeom>
                <a:avLst/>
                <a:gdLst/>
                <a:ahLst/>
                <a:cxnLst/>
                <a:rect l="l" t="t" r="r" b="b"/>
                <a:pathLst>
                  <a:path w="2955" h="5873" extrusionOk="0">
                    <a:moveTo>
                      <a:pt x="1449" y="1"/>
                    </a:moveTo>
                    <a:lnTo>
                      <a:pt x="1411" y="20"/>
                    </a:lnTo>
                    <a:lnTo>
                      <a:pt x="1393" y="95"/>
                    </a:lnTo>
                    <a:lnTo>
                      <a:pt x="1393" y="208"/>
                    </a:lnTo>
                    <a:lnTo>
                      <a:pt x="1487" y="754"/>
                    </a:lnTo>
                    <a:lnTo>
                      <a:pt x="1581" y="1262"/>
                    </a:lnTo>
                    <a:lnTo>
                      <a:pt x="1694" y="1807"/>
                    </a:lnTo>
                    <a:lnTo>
                      <a:pt x="1600" y="1582"/>
                    </a:lnTo>
                    <a:lnTo>
                      <a:pt x="1336" y="1111"/>
                    </a:lnTo>
                    <a:lnTo>
                      <a:pt x="1186" y="848"/>
                    </a:lnTo>
                    <a:lnTo>
                      <a:pt x="1035" y="641"/>
                    </a:lnTo>
                    <a:lnTo>
                      <a:pt x="979" y="565"/>
                    </a:lnTo>
                    <a:lnTo>
                      <a:pt x="922" y="509"/>
                    </a:lnTo>
                    <a:lnTo>
                      <a:pt x="866" y="490"/>
                    </a:lnTo>
                    <a:lnTo>
                      <a:pt x="809" y="490"/>
                    </a:lnTo>
                    <a:lnTo>
                      <a:pt x="790" y="528"/>
                    </a:lnTo>
                    <a:lnTo>
                      <a:pt x="753" y="603"/>
                    </a:lnTo>
                    <a:lnTo>
                      <a:pt x="734" y="829"/>
                    </a:lnTo>
                    <a:lnTo>
                      <a:pt x="734" y="1130"/>
                    </a:lnTo>
                    <a:lnTo>
                      <a:pt x="753" y="1450"/>
                    </a:lnTo>
                    <a:lnTo>
                      <a:pt x="790" y="2052"/>
                    </a:lnTo>
                    <a:lnTo>
                      <a:pt x="828" y="2315"/>
                    </a:lnTo>
                    <a:lnTo>
                      <a:pt x="772" y="2090"/>
                    </a:lnTo>
                    <a:lnTo>
                      <a:pt x="696" y="1845"/>
                    </a:lnTo>
                    <a:lnTo>
                      <a:pt x="621" y="1600"/>
                    </a:lnTo>
                    <a:lnTo>
                      <a:pt x="508" y="1375"/>
                    </a:lnTo>
                    <a:lnTo>
                      <a:pt x="452" y="1280"/>
                    </a:lnTo>
                    <a:lnTo>
                      <a:pt x="395" y="1205"/>
                    </a:lnTo>
                    <a:lnTo>
                      <a:pt x="320" y="1149"/>
                    </a:lnTo>
                    <a:lnTo>
                      <a:pt x="245" y="1130"/>
                    </a:lnTo>
                    <a:lnTo>
                      <a:pt x="169" y="1149"/>
                    </a:lnTo>
                    <a:lnTo>
                      <a:pt x="94" y="1205"/>
                    </a:lnTo>
                    <a:lnTo>
                      <a:pt x="38" y="1299"/>
                    </a:lnTo>
                    <a:lnTo>
                      <a:pt x="0" y="1412"/>
                    </a:lnTo>
                    <a:lnTo>
                      <a:pt x="0" y="1525"/>
                    </a:lnTo>
                    <a:lnTo>
                      <a:pt x="19" y="1676"/>
                    </a:lnTo>
                    <a:lnTo>
                      <a:pt x="56" y="1826"/>
                    </a:lnTo>
                    <a:lnTo>
                      <a:pt x="113" y="1996"/>
                    </a:lnTo>
                    <a:lnTo>
                      <a:pt x="263" y="2410"/>
                    </a:lnTo>
                    <a:lnTo>
                      <a:pt x="452" y="2899"/>
                    </a:lnTo>
                    <a:lnTo>
                      <a:pt x="527" y="3181"/>
                    </a:lnTo>
                    <a:lnTo>
                      <a:pt x="621" y="3482"/>
                    </a:lnTo>
                    <a:lnTo>
                      <a:pt x="677" y="3802"/>
                    </a:lnTo>
                    <a:lnTo>
                      <a:pt x="753" y="4160"/>
                    </a:lnTo>
                    <a:lnTo>
                      <a:pt x="790" y="4517"/>
                    </a:lnTo>
                    <a:lnTo>
                      <a:pt x="828" y="4912"/>
                    </a:lnTo>
                    <a:lnTo>
                      <a:pt x="847" y="5195"/>
                    </a:lnTo>
                    <a:lnTo>
                      <a:pt x="922" y="5421"/>
                    </a:lnTo>
                    <a:lnTo>
                      <a:pt x="960" y="5515"/>
                    </a:lnTo>
                    <a:lnTo>
                      <a:pt x="1016" y="5590"/>
                    </a:lnTo>
                    <a:lnTo>
                      <a:pt x="1073" y="5665"/>
                    </a:lnTo>
                    <a:lnTo>
                      <a:pt x="1129" y="5741"/>
                    </a:lnTo>
                    <a:lnTo>
                      <a:pt x="1204" y="5778"/>
                    </a:lnTo>
                    <a:lnTo>
                      <a:pt x="1280" y="5816"/>
                    </a:lnTo>
                    <a:lnTo>
                      <a:pt x="1355" y="5853"/>
                    </a:lnTo>
                    <a:lnTo>
                      <a:pt x="1430" y="5872"/>
                    </a:lnTo>
                    <a:lnTo>
                      <a:pt x="1600" y="5872"/>
                    </a:lnTo>
                    <a:lnTo>
                      <a:pt x="1788" y="5816"/>
                    </a:lnTo>
                    <a:lnTo>
                      <a:pt x="1957" y="5741"/>
                    </a:lnTo>
                    <a:lnTo>
                      <a:pt x="2145" y="5609"/>
                    </a:lnTo>
                    <a:lnTo>
                      <a:pt x="2315" y="5458"/>
                    </a:lnTo>
                    <a:lnTo>
                      <a:pt x="2484" y="5251"/>
                    </a:lnTo>
                    <a:lnTo>
                      <a:pt x="2635" y="5007"/>
                    </a:lnTo>
                    <a:lnTo>
                      <a:pt x="2766" y="4724"/>
                    </a:lnTo>
                    <a:lnTo>
                      <a:pt x="2861" y="4404"/>
                    </a:lnTo>
                    <a:lnTo>
                      <a:pt x="2955" y="4047"/>
                    </a:lnTo>
                    <a:lnTo>
                      <a:pt x="2955" y="3783"/>
                    </a:lnTo>
                    <a:lnTo>
                      <a:pt x="2936" y="3162"/>
                    </a:lnTo>
                    <a:lnTo>
                      <a:pt x="2898" y="2485"/>
                    </a:lnTo>
                    <a:lnTo>
                      <a:pt x="2861" y="2203"/>
                    </a:lnTo>
                    <a:lnTo>
                      <a:pt x="2804" y="2014"/>
                    </a:lnTo>
                    <a:lnTo>
                      <a:pt x="2597" y="1544"/>
                    </a:lnTo>
                    <a:lnTo>
                      <a:pt x="2371" y="1092"/>
                    </a:lnTo>
                    <a:lnTo>
                      <a:pt x="2127" y="697"/>
                    </a:lnTo>
                    <a:lnTo>
                      <a:pt x="1882" y="377"/>
                    </a:lnTo>
                    <a:lnTo>
                      <a:pt x="1675" y="132"/>
                    </a:lnTo>
                    <a:lnTo>
                      <a:pt x="1600" y="57"/>
                    </a:lnTo>
                    <a:lnTo>
                      <a:pt x="1524" y="20"/>
                    </a:lnTo>
                    <a:lnTo>
                      <a:pt x="1449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8">
                <a:extLst>
                  <a:ext uri="{FF2B5EF4-FFF2-40B4-BE49-F238E27FC236}">
                    <a16:creationId xmlns:a16="http://schemas.microsoft.com/office/drawing/2014/main" id="{0F836A80-BDC5-0CE2-0912-9B1F89998A6E}"/>
                  </a:ext>
                </a:extLst>
              </p:cNvPr>
              <p:cNvSpPr/>
              <p:nvPr/>
            </p:nvSpPr>
            <p:spPr>
              <a:xfrm>
                <a:off x="6695192" y="1548128"/>
                <a:ext cx="176719" cy="130127"/>
              </a:xfrm>
              <a:custGeom>
                <a:avLst/>
                <a:gdLst/>
                <a:ahLst/>
                <a:cxnLst/>
                <a:rect l="l" t="t" r="r" b="b"/>
                <a:pathLst>
                  <a:path w="4066" h="2994" extrusionOk="0">
                    <a:moveTo>
                      <a:pt x="3821" y="1"/>
                    </a:moveTo>
                    <a:lnTo>
                      <a:pt x="3388" y="396"/>
                    </a:lnTo>
                    <a:lnTo>
                      <a:pt x="3143" y="584"/>
                    </a:lnTo>
                    <a:lnTo>
                      <a:pt x="2899" y="754"/>
                    </a:lnTo>
                    <a:lnTo>
                      <a:pt x="2654" y="904"/>
                    </a:lnTo>
                    <a:lnTo>
                      <a:pt x="2409" y="1017"/>
                    </a:lnTo>
                    <a:lnTo>
                      <a:pt x="2184" y="1092"/>
                    </a:lnTo>
                    <a:lnTo>
                      <a:pt x="2089" y="1111"/>
                    </a:lnTo>
                    <a:lnTo>
                      <a:pt x="1976" y="1111"/>
                    </a:lnTo>
                    <a:lnTo>
                      <a:pt x="1845" y="1092"/>
                    </a:lnTo>
                    <a:lnTo>
                      <a:pt x="1694" y="1074"/>
                    </a:lnTo>
                    <a:lnTo>
                      <a:pt x="1412" y="979"/>
                    </a:lnTo>
                    <a:lnTo>
                      <a:pt x="1130" y="867"/>
                    </a:lnTo>
                    <a:lnTo>
                      <a:pt x="866" y="716"/>
                    </a:lnTo>
                    <a:lnTo>
                      <a:pt x="603" y="547"/>
                    </a:lnTo>
                    <a:lnTo>
                      <a:pt x="377" y="377"/>
                    </a:lnTo>
                    <a:lnTo>
                      <a:pt x="0" y="57"/>
                    </a:lnTo>
                    <a:lnTo>
                      <a:pt x="76" y="565"/>
                    </a:lnTo>
                    <a:lnTo>
                      <a:pt x="151" y="1074"/>
                    </a:lnTo>
                    <a:lnTo>
                      <a:pt x="207" y="1582"/>
                    </a:lnTo>
                    <a:lnTo>
                      <a:pt x="245" y="2052"/>
                    </a:lnTo>
                    <a:lnTo>
                      <a:pt x="452" y="2222"/>
                    </a:lnTo>
                    <a:lnTo>
                      <a:pt x="678" y="2391"/>
                    </a:lnTo>
                    <a:lnTo>
                      <a:pt x="941" y="2541"/>
                    </a:lnTo>
                    <a:lnTo>
                      <a:pt x="1224" y="2692"/>
                    </a:lnTo>
                    <a:lnTo>
                      <a:pt x="1525" y="2805"/>
                    </a:lnTo>
                    <a:lnTo>
                      <a:pt x="1845" y="2918"/>
                    </a:lnTo>
                    <a:lnTo>
                      <a:pt x="2184" y="2974"/>
                    </a:lnTo>
                    <a:lnTo>
                      <a:pt x="2353" y="2993"/>
                    </a:lnTo>
                    <a:lnTo>
                      <a:pt x="2522" y="2993"/>
                    </a:lnTo>
                    <a:lnTo>
                      <a:pt x="2673" y="2974"/>
                    </a:lnTo>
                    <a:lnTo>
                      <a:pt x="2823" y="2918"/>
                    </a:lnTo>
                    <a:lnTo>
                      <a:pt x="3012" y="2824"/>
                    </a:lnTo>
                    <a:lnTo>
                      <a:pt x="3219" y="2711"/>
                    </a:lnTo>
                    <a:lnTo>
                      <a:pt x="3651" y="2447"/>
                    </a:lnTo>
                    <a:lnTo>
                      <a:pt x="4065" y="2127"/>
                    </a:lnTo>
                    <a:lnTo>
                      <a:pt x="3990" y="1826"/>
                    </a:lnTo>
                    <a:lnTo>
                      <a:pt x="3915" y="1525"/>
                    </a:lnTo>
                    <a:lnTo>
                      <a:pt x="3877" y="1224"/>
                    </a:lnTo>
                    <a:lnTo>
                      <a:pt x="3840" y="942"/>
                    </a:lnTo>
                    <a:lnTo>
                      <a:pt x="3821" y="678"/>
                    </a:lnTo>
                    <a:lnTo>
                      <a:pt x="3821" y="434"/>
                    </a:lnTo>
                    <a:lnTo>
                      <a:pt x="382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8">
                <a:extLst>
                  <a:ext uri="{FF2B5EF4-FFF2-40B4-BE49-F238E27FC236}">
                    <a16:creationId xmlns:a16="http://schemas.microsoft.com/office/drawing/2014/main" id="{4EBF9BCF-F4F1-CB3B-4176-09E639707076}"/>
                  </a:ext>
                </a:extLst>
              </p:cNvPr>
              <p:cNvSpPr/>
              <p:nvPr/>
            </p:nvSpPr>
            <p:spPr>
              <a:xfrm>
                <a:off x="7221118" y="1589026"/>
                <a:ext cx="786063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8086" h="3652" extrusionOk="0">
                    <a:moveTo>
                      <a:pt x="3482" y="1"/>
                    </a:moveTo>
                    <a:lnTo>
                      <a:pt x="2334" y="38"/>
                    </a:lnTo>
                    <a:lnTo>
                      <a:pt x="1430" y="95"/>
                    </a:lnTo>
                    <a:lnTo>
                      <a:pt x="1073" y="133"/>
                    </a:lnTo>
                    <a:lnTo>
                      <a:pt x="791" y="170"/>
                    </a:lnTo>
                    <a:lnTo>
                      <a:pt x="602" y="227"/>
                    </a:lnTo>
                    <a:lnTo>
                      <a:pt x="527" y="246"/>
                    </a:lnTo>
                    <a:lnTo>
                      <a:pt x="489" y="283"/>
                    </a:lnTo>
                    <a:lnTo>
                      <a:pt x="377" y="415"/>
                    </a:lnTo>
                    <a:lnTo>
                      <a:pt x="282" y="584"/>
                    </a:lnTo>
                    <a:lnTo>
                      <a:pt x="188" y="772"/>
                    </a:lnTo>
                    <a:lnTo>
                      <a:pt x="132" y="998"/>
                    </a:lnTo>
                    <a:lnTo>
                      <a:pt x="75" y="1224"/>
                    </a:lnTo>
                    <a:lnTo>
                      <a:pt x="38" y="1450"/>
                    </a:lnTo>
                    <a:lnTo>
                      <a:pt x="19" y="1695"/>
                    </a:lnTo>
                    <a:lnTo>
                      <a:pt x="0" y="1939"/>
                    </a:lnTo>
                    <a:lnTo>
                      <a:pt x="19" y="2184"/>
                    </a:lnTo>
                    <a:lnTo>
                      <a:pt x="38" y="2410"/>
                    </a:lnTo>
                    <a:lnTo>
                      <a:pt x="75" y="2617"/>
                    </a:lnTo>
                    <a:lnTo>
                      <a:pt x="132" y="2824"/>
                    </a:lnTo>
                    <a:lnTo>
                      <a:pt x="188" y="2993"/>
                    </a:lnTo>
                    <a:lnTo>
                      <a:pt x="282" y="3125"/>
                    </a:lnTo>
                    <a:lnTo>
                      <a:pt x="377" y="3238"/>
                    </a:lnTo>
                    <a:lnTo>
                      <a:pt x="489" y="3294"/>
                    </a:lnTo>
                    <a:lnTo>
                      <a:pt x="602" y="3313"/>
                    </a:lnTo>
                    <a:lnTo>
                      <a:pt x="791" y="3332"/>
                    </a:lnTo>
                    <a:lnTo>
                      <a:pt x="1412" y="3369"/>
                    </a:lnTo>
                    <a:lnTo>
                      <a:pt x="2315" y="3407"/>
                    </a:lnTo>
                    <a:lnTo>
                      <a:pt x="3444" y="3445"/>
                    </a:lnTo>
                    <a:lnTo>
                      <a:pt x="6211" y="3501"/>
                    </a:lnTo>
                    <a:lnTo>
                      <a:pt x="9353" y="3558"/>
                    </a:lnTo>
                    <a:lnTo>
                      <a:pt x="15150" y="3614"/>
                    </a:lnTo>
                    <a:lnTo>
                      <a:pt x="17860" y="3652"/>
                    </a:lnTo>
                    <a:lnTo>
                      <a:pt x="17878" y="3652"/>
                    </a:lnTo>
                    <a:lnTo>
                      <a:pt x="17897" y="3614"/>
                    </a:lnTo>
                    <a:lnTo>
                      <a:pt x="17935" y="3520"/>
                    </a:lnTo>
                    <a:lnTo>
                      <a:pt x="17972" y="3351"/>
                    </a:lnTo>
                    <a:lnTo>
                      <a:pt x="17991" y="3144"/>
                    </a:lnTo>
                    <a:lnTo>
                      <a:pt x="18048" y="2598"/>
                    </a:lnTo>
                    <a:lnTo>
                      <a:pt x="18085" y="1977"/>
                    </a:lnTo>
                    <a:lnTo>
                      <a:pt x="18085" y="1356"/>
                    </a:lnTo>
                    <a:lnTo>
                      <a:pt x="18067" y="1074"/>
                    </a:lnTo>
                    <a:lnTo>
                      <a:pt x="18048" y="810"/>
                    </a:lnTo>
                    <a:lnTo>
                      <a:pt x="18029" y="603"/>
                    </a:lnTo>
                    <a:lnTo>
                      <a:pt x="17972" y="434"/>
                    </a:lnTo>
                    <a:lnTo>
                      <a:pt x="17935" y="321"/>
                    </a:lnTo>
                    <a:lnTo>
                      <a:pt x="17897" y="283"/>
                    </a:lnTo>
                    <a:lnTo>
                      <a:pt x="17860" y="283"/>
                    </a:lnTo>
                    <a:lnTo>
                      <a:pt x="15244" y="189"/>
                    </a:lnTo>
                    <a:lnTo>
                      <a:pt x="12534" y="114"/>
                    </a:lnTo>
                    <a:lnTo>
                      <a:pt x="9429" y="38"/>
                    </a:lnTo>
                    <a:lnTo>
                      <a:pt x="62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8">
                <a:extLst>
                  <a:ext uri="{FF2B5EF4-FFF2-40B4-BE49-F238E27FC236}">
                    <a16:creationId xmlns:a16="http://schemas.microsoft.com/office/drawing/2014/main" id="{699A337B-6820-9E20-2957-1A92551BFC3B}"/>
                  </a:ext>
                </a:extLst>
              </p:cNvPr>
              <p:cNvSpPr/>
              <p:nvPr/>
            </p:nvSpPr>
            <p:spPr>
              <a:xfrm>
                <a:off x="7113160" y="1828673"/>
                <a:ext cx="764766" cy="143209"/>
              </a:xfrm>
              <a:custGeom>
                <a:avLst/>
                <a:gdLst/>
                <a:ahLst/>
                <a:cxnLst/>
                <a:rect l="l" t="t" r="r" b="b"/>
                <a:pathLst>
                  <a:path w="17596" h="3295" extrusionOk="0">
                    <a:moveTo>
                      <a:pt x="4667" y="1"/>
                    </a:moveTo>
                    <a:lnTo>
                      <a:pt x="3369" y="20"/>
                    </a:lnTo>
                    <a:lnTo>
                      <a:pt x="2258" y="38"/>
                    </a:lnTo>
                    <a:lnTo>
                      <a:pt x="1374" y="95"/>
                    </a:lnTo>
                    <a:lnTo>
                      <a:pt x="1035" y="133"/>
                    </a:lnTo>
                    <a:lnTo>
                      <a:pt x="753" y="170"/>
                    </a:lnTo>
                    <a:lnTo>
                      <a:pt x="565" y="208"/>
                    </a:lnTo>
                    <a:lnTo>
                      <a:pt x="508" y="227"/>
                    </a:lnTo>
                    <a:lnTo>
                      <a:pt x="471" y="264"/>
                    </a:lnTo>
                    <a:lnTo>
                      <a:pt x="358" y="377"/>
                    </a:lnTo>
                    <a:lnTo>
                      <a:pt x="264" y="528"/>
                    </a:lnTo>
                    <a:lnTo>
                      <a:pt x="188" y="716"/>
                    </a:lnTo>
                    <a:lnTo>
                      <a:pt x="113" y="904"/>
                    </a:lnTo>
                    <a:lnTo>
                      <a:pt x="57" y="1111"/>
                    </a:lnTo>
                    <a:lnTo>
                      <a:pt x="19" y="1318"/>
                    </a:lnTo>
                    <a:lnTo>
                      <a:pt x="0" y="1525"/>
                    </a:lnTo>
                    <a:lnTo>
                      <a:pt x="0" y="1751"/>
                    </a:lnTo>
                    <a:lnTo>
                      <a:pt x="0" y="1958"/>
                    </a:lnTo>
                    <a:lnTo>
                      <a:pt x="19" y="2165"/>
                    </a:lnTo>
                    <a:lnTo>
                      <a:pt x="57" y="2353"/>
                    </a:lnTo>
                    <a:lnTo>
                      <a:pt x="113" y="2541"/>
                    </a:lnTo>
                    <a:lnTo>
                      <a:pt x="188" y="2692"/>
                    </a:lnTo>
                    <a:lnTo>
                      <a:pt x="264" y="2805"/>
                    </a:lnTo>
                    <a:lnTo>
                      <a:pt x="358" y="2899"/>
                    </a:lnTo>
                    <a:lnTo>
                      <a:pt x="471" y="2955"/>
                    </a:lnTo>
                    <a:lnTo>
                      <a:pt x="565" y="2974"/>
                    </a:lnTo>
                    <a:lnTo>
                      <a:pt x="753" y="2993"/>
                    </a:lnTo>
                    <a:lnTo>
                      <a:pt x="1374" y="3031"/>
                    </a:lnTo>
                    <a:lnTo>
                      <a:pt x="3350" y="3106"/>
                    </a:lnTo>
                    <a:lnTo>
                      <a:pt x="6041" y="3144"/>
                    </a:lnTo>
                    <a:lnTo>
                      <a:pt x="9090" y="3200"/>
                    </a:lnTo>
                    <a:lnTo>
                      <a:pt x="14754" y="3256"/>
                    </a:lnTo>
                    <a:lnTo>
                      <a:pt x="17389" y="3294"/>
                    </a:lnTo>
                    <a:lnTo>
                      <a:pt x="17408" y="3275"/>
                    </a:lnTo>
                    <a:lnTo>
                      <a:pt x="17427" y="3256"/>
                    </a:lnTo>
                    <a:lnTo>
                      <a:pt x="17445" y="3162"/>
                    </a:lnTo>
                    <a:lnTo>
                      <a:pt x="17521" y="2824"/>
                    </a:lnTo>
                    <a:lnTo>
                      <a:pt x="17558" y="2334"/>
                    </a:lnTo>
                    <a:lnTo>
                      <a:pt x="17596" y="1789"/>
                    </a:lnTo>
                    <a:lnTo>
                      <a:pt x="17596" y="1224"/>
                    </a:lnTo>
                    <a:lnTo>
                      <a:pt x="17558" y="735"/>
                    </a:lnTo>
                    <a:lnTo>
                      <a:pt x="17540" y="547"/>
                    </a:lnTo>
                    <a:lnTo>
                      <a:pt x="17502" y="396"/>
                    </a:lnTo>
                    <a:lnTo>
                      <a:pt x="17445" y="302"/>
                    </a:lnTo>
                    <a:lnTo>
                      <a:pt x="17408" y="264"/>
                    </a:lnTo>
                    <a:lnTo>
                      <a:pt x="17389" y="264"/>
                    </a:lnTo>
                    <a:lnTo>
                      <a:pt x="14830" y="189"/>
                    </a:lnTo>
                    <a:lnTo>
                      <a:pt x="12195" y="114"/>
                    </a:lnTo>
                    <a:lnTo>
                      <a:pt x="9165" y="38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8">
                <a:extLst>
                  <a:ext uri="{FF2B5EF4-FFF2-40B4-BE49-F238E27FC236}">
                    <a16:creationId xmlns:a16="http://schemas.microsoft.com/office/drawing/2014/main" id="{CD6A4541-A987-EB8F-3EA5-0D72D0D26D53}"/>
                  </a:ext>
                </a:extLst>
              </p:cNvPr>
              <p:cNvSpPr/>
              <p:nvPr/>
            </p:nvSpPr>
            <p:spPr>
              <a:xfrm>
                <a:off x="7823102" y="2030727"/>
                <a:ext cx="63021" cy="24047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5533" extrusionOk="0">
                    <a:moveTo>
                      <a:pt x="866" y="0"/>
                    </a:moveTo>
                    <a:lnTo>
                      <a:pt x="678" y="19"/>
                    </a:lnTo>
                    <a:lnTo>
                      <a:pt x="339" y="57"/>
                    </a:lnTo>
                    <a:lnTo>
                      <a:pt x="188" y="75"/>
                    </a:lnTo>
                    <a:lnTo>
                      <a:pt x="0" y="5533"/>
                    </a:lnTo>
                    <a:lnTo>
                      <a:pt x="414" y="5533"/>
                    </a:lnTo>
                    <a:lnTo>
                      <a:pt x="790" y="5514"/>
                    </a:lnTo>
                    <a:lnTo>
                      <a:pt x="1299" y="5476"/>
                    </a:lnTo>
                    <a:lnTo>
                      <a:pt x="1317" y="5458"/>
                    </a:lnTo>
                    <a:lnTo>
                      <a:pt x="1336" y="5420"/>
                    </a:lnTo>
                    <a:lnTo>
                      <a:pt x="1355" y="5251"/>
                    </a:lnTo>
                    <a:lnTo>
                      <a:pt x="1412" y="4648"/>
                    </a:lnTo>
                    <a:lnTo>
                      <a:pt x="1430" y="3801"/>
                    </a:lnTo>
                    <a:lnTo>
                      <a:pt x="1449" y="2842"/>
                    </a:lnTo>
                    <a:lnTo>
                      <a:pt x="1449" y="1863"/>
                    </a:lnTo>
                    <a:lnTo>
                      <a:pt x="1412" y="997"/>
                    </a:lnTo>
                    <a:lnTo>
                      <a:pt x="1355" y="358"/>
                    </a:lnTo>
                    <a:lnTo>
                      <a:pt x="1336" y="169"/>
                    </a:lnTo>
                    <a:lnTo>
                      <a:pt x="1317" y="113"/>
                    </a:lnTo>
                    <a:lnTo>
                      <a:pt x="1299" y="75"/>
                    </a:lnTo>
                    <a:lnTo>
                      <a:pt x="1261" y="57"/>
                    </a:lnTo>
                    <a:lnTo>
                      <a:pt x="1186" y="38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8">
                <a:extLst>
                  <a:ext uri="{FF2B5EF4-FFF2-40B4-BE49-F238E27FC236}">
                    <a16:creationId xmlns:a16="http://schemas.microsoft.com/office/drawing/2014/main" id="{5D5E64BB-3F79-4087-C19B-C161DD189930}"/>
                  </a:ext>
                </a:extLst>
              </p:cNvPr>
              <p:cNvSpPr/>
              <p:nvPr/>
            </p:nvSpPr>
            <p:spPr>
              <a:xfrm>
                <a:off x="7724923" y="2030727"/>
                <a:ext cx="62238" cy="240478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5533" extrusionOk="0">
                    <a:moveTo>
                      <a:pt x="848" y="0"/>
                    </a:moveTo>
                    <a:lnTo>
                      <a:pt x="659" y="19"/>
                    </a:lnTo>
                    <a:lnTo>
                      <a:pt x="321" y="57"/>
                    </a:lnTo>
                    <a:lnTo>
                      <a:pt x="189" y="75"/>
                    </a:lnTo>
                    <a:lnTo>
                      <a:pt x="1" y="5533"/>
                    </a:lnTo>
                    <a:lnTo>
                      <a:pt x="396" y="5533"/>
                    </a:lnTo>
                    <a:lnTo>
                      <a:pt x="772" y="5514"/>
                    </a:lnTo>
                    <a:lnTo>
                      <a:pt x="1280" y="5476"/>
                    </a:lnTo>
                    <a:lnTo>
                      <a:pt x="1299" y="5458"/>
                    </a:lnTo>
                    <a:lnTo>
                      <a:pt x="1318" y="5420"/>
                    </a:lnTo>
                    <a:lnTo>
                      <a:pt x="1356" y="5251"/>
                    </a:lnTo>
                    <a:lnTo>
                      <a:pt x="1393" y="4648"/>
                    </a:lnTo>
                    <a:lnTo>
                      <a:pt x="1431" y="3801"/>
                    </a:lnTo>
                    <a:lnTo>
                      <a:pt x="1431" y="2842"/>
                    </a:lnTo>
                    <a:lnTo>
                      <a:pt x="1431" y="1863"/>
                    </a:lnTo>
                    <a:lnTo>
                      <a:pt x="1393" y="997"/>
                    </a:lnTo>
                    <a:lnTo>
                      <a:pt x="1356" y="358"/>
                    </a:lnTo>
                    <a:lnTo>
                      <a:pt x="1318" y="169"/>
                    </a:lnTo>
                    <a:lnTo>
                      <a:pt x="1299" y="113"/>
                    </a:lnTo>
                    <a:lnTo>
                      <a:pt x="1280" y="75"/>
                    </a:lnTo>
                    <a:lnTo>
                      <a:pt x="1243" y="57"/>
                    </a:lnTo>
                    <a:lnTo>
                      <a:pt x="1186" y="38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8">
                <a:extLst>
                  <a:ext uri="{FF2B5EF4-FFF2-40B4-BE49-F238E27FC236}">
                    <a16:creationId xmlns:a16="http://schemas.microsoft.com/office/drawing/2014/main" id="{44DD1DA8-217E-576A-13B5-3094495E5150}"/>
                  </a:ext>
                </a:extLst>
              </p:cNvPr>
              <p:cNvSpPr/>
              <p:nvPr/>
            </p:nvSpPr>
            <p:spPr>
              <a:xfrm>
                <a:off x="7293090" y="2003737"/>
                <a:ext cx="61369" cy="241304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552" extrusionOk="0">
                    <a:moveTo>
                      <a:pt x="772" y="0"/>
                    </a:moveTo>
                    <a:lnTo>
                      <a:pt x="584" y="19"/>
                    </a:lnTo>
                    <a:lnTo>
                      <a:pt x="264" y="57"/>
                    </a:lnTo>
                    <a:lnTo>
                      <a:pt x="113" y="94"/>
                    </a:lnTo>
                    <a:lnTo>
                      <a:pt x="0" y="5552"/>
                    </a:lnTo>
                    <a:lnTo>
                      <a:pt x="395" y="5533"/>
                    </a:lnTo>
                    <a:lnTo>
                      <a:pt x="772" y="5514"/>
                    </a:lnTo>
                    <a:lnTo>
                      <a:pt x="1280" y="5476"/>
                    </a:lnTo>
                    <a:lnTo>
                      <a:pt x="1299" y="5458"/>
                    </a:lnTo>
                    <a:lnTo>
                      <a:pt x="1318" y="5401"/>
                    </a:lnTo>
                    <a:lnTo>
                      <a:pt x="1355" y="5232"/>
                    </a:lnTo>
                    <a:lnTo>
                      <a:pt x="1393" y="4648"/>
                    </a:lnTo>
                    <a:lnTo>
                      <a:pt x="1412" y="3801"/>
                    </a:lnTo>
                    <a:lnTo>
                      <a:pt x="1412" y="2823"/>
                    </a:lnTo>
                    <a:lnTo>
                      <a:pt x="1374" y="1844"/>
                    </a:lnTo>
                    <a:lnTo>
                      <a:pt x="1336" y="979"/>
                    </a:lnTo>
                    <a:lnTo>
                      <a:pt x="1280" y="358"/>
                    </a:lnTo>
                    <a:lnTo>
                      <a:pt x="1261" y="169"/>
                    </a:lnTo>
                    <a:lnTo>
                      <a:pt x="1242" y="94"/>
                    </a:lnTo>
                    <a:lnTo>
                      <a:pt x="1224" y="75"/>
                    </a:lnTo>
                    <a:lnTo>
                      <a:pt x="1167" y="38"/>
                    </a:lnTo>
                    <a:lnTo>
                      <a:pt x="1111" y="19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8">
                <a:extLst>
                  <a:ext uri="{FF2B5EF4-FFF2-40B4-BE49-F238E27FC236}">
                    <a16:creationId xmlns:a16="http://schemas.microsoft.com/office/drawing/2014/main" id="{6477DD9C-741C-1862-5A7A-4FA3C459D062}"/>
                  </a:ext>
                </a:extLst>
              </p:cNvPr>
              <p:cNvSpPr/>
              <p:nvPr/>
            </p:nvSpPr>
            <p:spPr>
              <a:xfrm>
                <a:off x="7194129" y="2005345"/>
                <a:ext cx="61369" cy="240521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5534" extrusionOk="0">
                    <a:moveTo>
                      <a:pt x="602" y="1"/>
                    </a:moveTo>
                    <a:lnTo>
                      <a:pt x="264" y="57"/>
                    </a:lnTo>
                    <a:lnTo>
                      <a:pt x="113" y="76"/>
                    </a:lnTo>
                    <a:lnTo>
                      <a:pt x="0" y="5533"/>
                    </a:lnTo>
                    <a:lnTo>
                      <a:pt x="414" y="5533"/>
                    </a:lnTo>
                    <a:lnTo>
                      <a:pt x="772" y="5496"/>
                    </a:lnTo>
                    <a:lnTo>
                      <a:pt x="1299" y="5458"/>
                    </a:lnTo>
                    <a:lnTo>
                      <a:pt x="1318" y="5439"/>
                    </a:lnTo>
                    <a:lnTo>
                      <a:pt x="1318" y="5402"/>
                    </a:lnTo>
                    <a:lnTo>
                      <a:pt x="1355" y="5232"/>
                    </a:lnTo>
                    <a:lnTo>
                      <a:pt x="1393" y="4630"/>
                    </a:lnTo>
                    <a:lnTo>
                      <a:pt x="1412" y="3783"/>
                    </a:lnTo>
                    <a:lnTo>
                      <a:pt x="1412" y="2824"/>
                    </a:lnTo>
                    <a:lnTo>
                      <a:pt x="1393" y="1845"/>
                    </a:lnTo>
                    <a:lnTo>
                      <a:pt x="1355" y="979"/>
                    </a:lnTo>
                    <a:lnTo>
                      <a:pt x="1299" y="339"/>
                    </a:lnTo>
                    <a:lnTo>
                      <a:pt x="1261" y="151"/>
                    </a:lnTo>
                    <a:lnTo>
                      <a:pt x="1242" y="95"/>
                    </a:lnTo>
                    <a:lnTo>
                      <a:pt x="1223" y="57"/>
                    </a:lnTo>
                    <a:lnTo>
                      <a:pt x="1186" y="38"/>
                    </a:lnTo>
                    <a:lnTo>
                      <a:pt x="1110" y="20"/>
                    </a:lnTo>
                    <a:lnTo>
                      <a:pt x="96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8">
                <a:extLst>
                  <a:ext uri="{FF2B5EF4-FFF2-40B4-BE49-F238E27FC236}">
                    <a16:creationId xmlns:a16="http://schemas.microsoft.com/office/drawing/2014/main" id="{EF944D55-C670-8C49-2244-E868B53F40F6}"/>
                  </a:ext>
                </a:extLst>
              </p:cNvPr>
              <p:cNvSpPr/>
              <p:nvPr/>
            </p:nvSpPr>
            <p:spPr>
              <a:xfrm>
                <a:off x="6490706" y="3935608"/>
                <a:ext cx="93314" cy="13951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321" extrusionOk="0">
                    <a:moveTo>
                      <a:pt x="95" y="0"/>
                    </a:moveTo>
                    <a:lnTo>
                      <a:pt x="1" y="132"/>
                    </a:lnTo>
                    <a:lnTo>
                      <a:pt x="76" y="170"/>
                    </a:lnTo>
                    <a:lnTo>
                      <a:pt x="151" y="226"/>
                    </a:lnTo>
                    <a:lnTo>
                      <a:pt x="339" y="283"/>
                    </a:lnTo>
                    <a:lnTo>
                      <a:pt x="565" y="320"/>
                    </a:lnTo>
                    <a:lnTo>
                      <a:pt x="1036" y="320"/>
                    </a:lnTo>
                    <a:lnTo>
                      <a:pt x="1262" y="301"/>
                    </a:lnTo>
                    <a:lnTo>
                      <a:pt x="1694" y="245"/>
                    </a:lnTo>
                    <a:lnTo>
                      <a:pt x="1996" y="170"/>
                    </a:lnTo>
                    <a:lnTo>
                      <a:pt x="2146" y="132"/>
                    </a:lnTo>
                    <a:lnTo>
                      <a:pt x="2108" y="0"/>
                    </a:lnTo>
                    <a:lnTo>
                      <a:pt x="1657" y="94"/>
                    </a:lnTo>
                    <a:lnTo>
                      <a:pt x="1374" y="132"/>
                    </a:lnTo>
                    <a:lnTo>
                      <a:pt x="1073" y="151"/>
                    </a:lnTo>
                    <a:lnTo>
                      <a:pt x="772" y="170"/>
                    </a:lnTo>
                    <a:lnTo>
                      <a:pt x="509" y="151"/>
                    </a:lnTo>
                    <a:lnTo>
                      <a:pt x="377" y="132"/>
                    </a:lnTo>
                    <a:lnTo>
                      <a:pt x="264" y="94"/>
                    </a:lnTo>
                    <a:lnTo>
                      <a:pt x="170" y="57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8">
                <a:extLst>
                  <a:ext uri="{FF2B5EF4-FFF2-40B4-BE49-F238E27FC236}">
                    <a16:creationId xmlns:a16="http://schemas.microsoft.com/office/drawing/2014/main" id="{F5B78FBC-C423-1B8A-FBCE-C3207F69970C}"/>
                  </a:ext>
                </a:extLst>
              </p:cNvPr>
              <p:cNvSpPr/>
              <p:nvPr/>
            </p:nvSpPr>
            <p:spPr>
              <a:xfrm>
                <a:off x="6484187" y="3971594"/>
                <a:ext cx="68714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302" extrusionOk="0">
                    <a:moveTo>
                      <a:pt x="1524" y="0"/>
                    </a:moveTo>
                    <a:lnTo>
                      <a:pt x="1355" y="57"/>
                    </a:lnTo>
                    <a:lnTo>
                      <a:pt x="1186" y="94"/>
                    </a:lnTo>
                    <a:lnTo>
                      <a:pt x="979" y="132"/>
                    </a:lnTo>
                    <a:lnTo>
                      <a:pt x="753" y="151"/>
                    </a:lnTo>
                    <a:lnTo>
                      <a:pt x="508" y="132"/>
                    </a:lnTo>
                    <a:lnTo>
                      <a:pt x="395" y="132"/>
                    </a:lnTo>
                    <a:lnTo>
                      <a:pt x="282" y="94"/>
                    </a:lnTo>
                    <a:lnTo>
                      <a:pt x="170" y="57"/>
                    </a:lnTo>
                    <a:lnTo>
                      <a:pt x="75" y="19"/>
                    </a:lnTo>
                    <a:lnTo>
                      <a:pt x="0" y="151"/>
                    </a:lnTo>
                    <a:lnTo>
                      <a:pt x="151" y="207"/>
                    </a:lnTo>
                    <a:lnTo>
                      <a:pt x="320" y="264"/>
                    </a:lnTo>
                    <a:lnTo>
                      <a:pt x="489" y="283"/>
                    </a:lnTo>
                    <a:lnTo>
                      <a:pt x="659" y="301"/>
                    </a:lnTo>
                    <a:lnTo>
                      <a:pt x="828" y="301"/>
                    </a:lnTo>
                    <a:lnTo>
                      <a:pt x="998" y="283"/>
                    </a:lnTo>
                    <a:lnTo>
                      <a:pt x="1280" y="226"/>
                    </a:lnTo>
                    <a:lnTo>
                      <a:pt x="1487" y="170"/>
                    </a:lnTo>
                    <a:lnTo>
                      <a:pt x="1581" y="151"/>
                    </a:lnTo>
                    <a:lnTo>
                      <a:pt x="152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8">
                <a:extLst>
                  <a:ext uri="{FF2B5EF4-FFF2-40B4-BE49-F238E27FC236}">
                    <a16:creationId xmlns:a16="http://schemas.microsoft.com/office/drawing/2014/main" id="{F9399C85-5B42-2F72-B557-A63747A0AAED}"/>
                  </a:ext>
                </a:extLst>
              </p:cNvPr>
              <p:cNvSpPr/>
              <p:nvPr/>
            </p:nvSpPr>
            <p:spPr>
              <a:xfrm>
                <a:off x="6304213" y="3921700"/>
                <a:ext cx="93314" cy="14777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340" extrusionOk="0">
                    <a:moveTo>
                      <a:pt x="2109" y="0"/>
                    </a:moveTo>
                    <a:lnTo>
                      <a:pt x="1657" y="94"/>
                    </a:lnTo>
                    <a:lnTo>
                      <a:pt x="1375" y="132"/>
                    </a:lnTo>
                    <a:lnTo>
                      <a:pt x="1074" y="170"/>
                    </a:lnTo>
                    <a:lnTo>
                      <a:pt x="773" y="189"/>
                    </a:lnTo>
                    <a:lnTo>
                      <a:pt x="490" y="170"/>
                    </a:lnTo>
                    <a:lnTo>
                      <a:pt x="377" y="151"/>
                    </a:lnTo>
                    <a:lnTo>
                      <a:pt x="264" y="113"/>
                    </a:lnTo>
                    <a:lnTo>
                      <a:pt x="170" y="76"/>
                    </a:lnTo>
                    <a:lnTo>
                      <a:pt x="95" y="19"/>
                    </a:lnTo>
                    <a:lnTo>
                      <a:pt x="1" y="132"/>
                    </a:lnTo>
                    <a:lnTo>
                      <a:pt x="57" y="189"/>
                    </a:lnTo>
                    <a:lnTo>
                      <a:pt x="151" y="226"/>
                    </a:lnTo>
                    <a:lnTo>
                      <a:pt x="340" y="283"/>
                    </a:lnTo>
                    <a:lnTo>
                      <a:pt x="566" y="320"/>
                    </a:lnTo>
                    <a:lnTo>
                      <a:pt x="791" y="339"/>
                    </a:lnTo>
                    <a:lnTo>
                      <a:pt x="1036" y="320"/>
                    </a:lnTo>
                    <a:lnTo>
                      <a:pt x="1262" y="302"/>
                    </a:lnTo>
                    <a:lnTo>
                      <a:pt x="1676" y="245"/>
                    </a:lnTo>
                    <a:lnTo>
                      <a:pt x="1996" y="189"/>
                    </a:lnTo>
                    <a:lnTo>
                      <a:pt x="2146" y="151"/>
                    </a:ln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8">
                <a:extLst>
                  <a:ext uri="{FF2B5EF4-FFF2-40B4-BE49-F238E27FC236}">
                    <a16:creationId xmlns:a16="http://schemas.microsoft.com/office/drawing/2014/main" id="{D973DB9E-1B29-7822-461A-24F791B33516}"/>
                  </a:ext>
                </a:extLst>
              </p:cNvPr>
              <p:cNvSpPr/>
              <p:nvPr/>
            </p:nvSpPr>
            <p:spPr>
              <a:xfrm>
                <a:off x="6297694" y="3958512"/>
                <a:ext cx="68758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283" extrusionOk="0">
                    <a:moveTo>
                      <a:pt x="76" y="0"/>
                    </a:moveTo>
                    <a:lnTo>
                      <a:pt x="0" y="132"/>
                    </a:lnTo>
                    <a:lnTo>
                      <a:pt x="151" y="207"/>
                    </a:lnTo>
                    <a:lnTo>
                      <a:pt x="301" y="264"/>
                    </a:lnTo>
                    <a:lnTo>
                      <a:pt x="490" y="283"/>
                    </a:lnTo>
                    <a:lnTo>
                      <a:pt x="828" y="283"/>
                    </a:lnTo>
                    <a:lnTo>
                      <a:pt x="998" y="264"/>
                    </a:lnTo>
                    <a:lnTo>
                      <a:pt x="1280" y="226"/>
                    </a:lnTo>
                    <a:lnTo>
                      <a:pt x="1487" y="170"/>
                    </a:lnTo>
                    <a:lnTo>
                      <a:pt x="1581" y="132"/>
                    </a:lnTo>
                    <a:lnTo>
                      <a:pt x="1525" y="0"/>
                    </a:lnTo>
                    <a:lnTo>
                      <a:pt x="1355" y="38"/>
                    </a:lnTo>
                    <a:lnTo>
                      <a:pt x="1186" y="76"/>
                    </a:lnTo>
                    <a:lnTo>
                      <a:pt x="979" y="113"/>
                    </a:lnTo>
                    <a:lnTo>
                      <a:pt x="734" y="132"/>
                    </a:lnTo>
                    <a:lnTo>
                      <a:pt x="508" y="132"/>
                    </a:lnTo>
                    <a:lnTo>
                      <a:pt x="396" y="113"/>
                    </a:lnTo>
                    <a:lnTo>
                      <a:pt x="283" y="94"/>
                    </a:lnTo>
                    <a:lnTo>
                      <a:pt x="170" y="5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8">
                <a:extLst>
                  <a:ext uri="{FF2B5EF4-FFF2-40B4-BE49-F238E27FC236}">
                    <a16:creationId xmlns:a16="http://schemas.microsoft.com/office/drawing/2014/main" id="{F6D96A98-DFF5-2D84-052A-FCAC783AF7A0}"/>
                  </a:ext>
                </a:extLst>
              </p:cNvPr>
              <p:cNvSpPr/>
              <p:nvPr/>
            </p:nvSpPr>
            <p:spPr>
              <a:xfrm>
                <a:off x="7230115" y="1626664"/>
                <a:ext cx="778718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453" extrusionOk="0">
                    <a:moveTo>
                      <a:pt x="0" y="1"/>
                    </a:moveTo>
                    <a:lnTo>
                      <a:pt x="0" y="151"/>
                    </a:lnTo>
                    <a:lnTo>
                      <a:pt x="2183" y="170"/>
                    </a:lnTo>
                    <a:lnTo>
                      <a:pt x="7358" y="226"/>
                    </a:lnTo>
                    <a:lnTo>
                      <a:pt x="11423" y="245"/>
                    </a:lnTo>
                    <a:lnTo>
                      <a:pt x="12289" y="264"/>
                    </a:lnTo>
                    <a:lnTo>
                      <a:pt x="13287" y="283"/>
                    </a:lnTo>
                    <a:lnTo>
                      <a:pt x="15394" y="358"/>
                    </a:lnTo>
                    <a:lnTo>
                      <a:pt x="17897" y="452"/>
                    </a:lnTo>
                    <a:lnTo>
                      <a:pt x="17916" y="302"/>
                    </a:lnTo>
                    <a:lnTo>
                      <a:pt x="15413" y="208"/>
                    </a:lnTo>
                    <a:lnTo>
                      <a:pt x="13287" y="132"/>
                    </a:lnTo>
                    <a:lnTo>
                      <a:pt x="12289" y="113"/>
                    </a:lnTo>
                    <a:lnTo>
                      <a:pt x="11423" y="95"/>
                    </a:lnTo>
                    <a:lnTo>
                      <a:pt x="7358" y="76"/>
                    </a:lnTo>
                    <a:lnTo>
                      <a:pt x="2183" y="1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8">
                <a:extLst>
                  <a:ext uri="{FF2B5EF4-FFF2-40B4-BE49-F238E27FC236}">
                    <a16:creationId xmlns:a16="http://schemas.microsoft.com/office/drawing/2014/main" id="{AB9DD453-3E52-5082-6182-060E94CBD773}"/>
                  </a:ext>
                </a:extLst>
              </p:cNvPr>
              <p:cNvSpPr/>
              <p:nvPr/>
            </p:nvSpPr>
            <p:spPr>
              <a:xfrm>
                <a:off x="7234200" y="1673298"/>
                <a:ext cx="765635" cy="40942"/>
              </a:xfrm>
              <a:custGeom>
                <a:avLst/>
                <a:gdLst/>
                <a:ahLst/>
                <a:cxnLst/>
                <a:rect l="l" t="t" r="r" b="b"/>
                <a:pathLst>
                  <a:path w="17616" h="942" extrusionOk="0">
                    <a:moveTo>
                      <a:pt x="19" y="0"/>
                    </a:moveTo>
                    <a:lnTo>
                      <a:pt x="0" y="151"/>
                    </a:lnTo>
                    <a:lnTo>
                      <a:pt x="4122" y="489"/>
                    </a:lnTo>
                    <a:lnTo>
                      <a:pt x="7302" y="753"/>
                    </a:lnTo>
                    <a:lnTo>
                      <a:pt x="9542" y="904"/>
                    </a:lnTo>
                    <a:lnTo>
                      <a:pt x="10407" y="941"/>
                    </a:lnTo>
                    <a:lnTo>
                      <a:pt x="13569" y="941"/>
                    </a:lnTo>
                    <a:lnTo>
                      <a:pt x="15507" y="904"/>
                    </a:lnTo>
                    <a:lnTo>
                      <a:pt x="17615" y="866"/>
                    </a:lnTo>
                    <a:lnTo>
                      <a:pt x="17596" y="715"/>
                    </a:lnTo>
                    <a:lnTo>
                      <a:pt x="16580" y="734"/>
                    </a:lnTo>
                    <a:lnTo>
                      <a:pt x="14228" y="772"/>
                    </a:lnTo>
                    <a:lnTo>
                      <a:pt x="11574" y="791"/>
                    </a:lnTo>
                    <a:lnTo>
                      <a:pt x="10426" y="791"/>
                    </a:lnTo>
                    <a:lnTo>
                      <a:pt x="9560" y="753"/>
                    </a:lnTo>
                    <a:lnTo>
                      <a:pt x="7302" y="602"/>
                    </a:lnTo>
                    <a:lnTo>
                      <a:pt x="4141" y="33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8">
                <a:extLst>
                  <a:ext uri="{FF2B5EF4-FFF2-40B4-BE49-F238E27FC236}">
                    <a16:creationId xmlns:a16="http://schemas.microsoft.com/office/drawing/2014/main" id="{B1E51329-7264-4A23-3DC5-3601462899E4}"/>
                  </a:ext>
                </a:extLst>
              </p:cNvPr>
              <p:cNvSpPr/>
              <p:nvPr/>
            </p:nvSpPr>
            <p:spPr>
              <a:xfrm>
                <a:off x="7119679" y="1874482"/>
                <a:ext cx="759898" cy="23774"/>
              </a:xfrm>
              <a:custGeom>
                <a:avLst/>
                <a:gdLst/>
                <a:ahLst/>
                <a:cxnLst/>
                <a:rect l="l" t="t" r="r" b="b"/>
                <a:pathLst>
                  <a:path w="17484" h="547" extrusionOk="0">
                    <a:moveTo>
                      <a:pt x="1" y="1"/>
                    </a:moveTo>
                    <a:lnTo>
                      <a:pt x="1" y="151"/>
                    </a:lnTo>
                    <a:lnTo>
                      <a:pt x="1431" y="170"/>
                    </a:lnTo>
                    <a:lnTo>
                      <a:pt x="4592" y="245"/>
                    </a:lnTo>
                    <a:lnTo>
                      <a:pt x="6380" y="283"/>
                    </a:lnTo>
                    <a:lnTo>
                      <a:pt x="8055" y="339"/>
                    </a:lnTo>
                    <a:lnTo>
                      <a:pt x="9429" y="396"/>
                    </a:lnTo>
                    <a:lnTo>
                      <a:pt x="9956" y="433"/>
                    </a:lnTo>
                    <a:lnTo>
                      <a:pt x="10332" y="471"/>
                    </a:lnTo>
                    <a:lnTo>
                      <a:pt x="10822" y="509"/>
                    </a:lnTo>
                    <a:lnTo>
                      <a:pt x="11443" y="528"/>
                    </a:lnTo>
                    <a:lnTo>
                      <a:pt x="12139" y="546"/>
                    </a:lnTo>
                    <a:lnTo>
                      <a:pt x="14510" y="546"/>
                    </a:lnTo>
                    <a:lnTo>
                      <a:pt x="15978" y="509"/>
                    </a:lnTo>
                    <a:lnTo>
                      <a:pt x="17484" y="471"/>
                    </a:lnTo>
                    <a:lnTo>
                      <a:pt x="17484" y="321"/>
                    </a:lnTo>
                    <a:lnTo>
                      <a:pt x="16580" y="339"/>
                    </a:lnTo>
                    <a:lnTo>
                      <a:pt x="14510" y="396"/>
                    </a:lnTo>
                    <a:lnTo>
                      <a:pt x="12139" y="396"/>
                    </a:lnTo>
                    <a:lnTo>
                      <a:pt x="11123" y="377"/>
                    </a:lnTo>
                    <a:lnTo>
                      <a:pt x="10709" y="339"/>
                    </a:lnTo>
                    <a:lnTo>
                      <a:pt x="10351" y="321"/>
                    </a:lnTo>
                    <a:lnTo>
                      <a:pt x="9975" y="283"/>
                    </a:lnTo>
                    <a:lnTo>
                      <a:pt x="9448" y="245"/>
                    </a:lnTo>
                    <a:lnTo>
                      <a:pt x="8074" y="170"/>
                    </a:lnTo>
                    <a:lnTo>
                      <a:pt x="6399" y="132"/>
                    </a:lnTo>
                    <a:lnTo>
                      <a:pt x="4611" y="76"/>
                    </a:lnTo>
                    <a:lnTo>
                      <a:pt x="1431" y="1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8">
                <a:extLst>
                  <a:ext uri="{FF2B5EF4-FFF2-40B4-BE49-F238E27FC236}">
                    <a16:creationId xmlns:a16="http://schemas.microsoft.com/office/drawing/2014/main" id="{B13B5C1B-F935-2DBE-FCB6-9C548F0259AC}"/>
                  </a:ext>
                </a:extLst>
              </p:cNvPr>
              <p:cNvSpPr/>
              <p:nvPr/>
            </p:nvSpPr>
            <p:spPr>
              <a:xfrm>
                <a:off x="7117245" y="1916205"/>
                <a:ext cx="751684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17295" h="622" extrusionOk="0">
                    <a:moveTo>
                      <a:pt x="1092" y="0"/>
                    </a:moveTo>
                    <a:lnTo>
                      <a:pt x="0" y="19"/>
                    </a:lnTo>
                    <a:lnTo>
                      <a:pt x="0" y="170"/>
                    </a:lnTo>
                    <a:lnTo>
                      <a:pt x="1016" y="151"/>
                    </a:lnTo>
                    <a:lnTo>
                      <a:pt x="4554" y="151"/>
                    </a:lnTo>
                    <a:lnTo>
                      <a:pt x="5778" y="189"/>
                    </a:lnTo>
                    <a:lnTo>
                      <a:pt x="6794" y="245"/>
                    </a:lnTo>
                    <a:lnTo>
                      <a:pt x="7189" y="283"/>
                    </a:lnTo>
                    <a:lnTo>
                      <a:pt x="7490" y="320"/>
                    </a:lnTo>
                    <a:lnTo>
                      <a:pt x="7810" y="358"/>
                    </a:lnTo>
                    <a:lnTo>
                      <a:pt x="8262" y="396"/>
                    </a:lnTo>
                    <a:lnTo>
                      <a:pt x="9523" y="471"/>
                    </a:lnTo>
                    <a:lnTo>
                      <a:pt x="11066" y="527"/>
                    </a:lnTo>
                    <a:lnTo>
                      <a:pt x="12760" y="565"/>
                    </a:lnTo>
                    <a:lnTo>
                      <a:pt x="15789" y="621"/>
                    </a:lnTo>
                    <a:lnTo>
                      <a:pt x="17295" y="621"/>
                    </a:lnTo>
                    <a:lnTo>
                      <a:pt x="17295" y="471"/>
                    </a:lnTo>
                    <a:lnTo>
                      <a:pt x="15902" y="452"/>
                    </a:lnTo>
                    <a:lnTo>
                      <a:pt x="12854" y="414"/>
                    </a:lnTo>
                    <a:lnTo>
                      <a:pt x="11160" y="377"/>
                    </a:lnTo>
                    <a:lnTo>
                      <a:pt x="9579" y="320"/>
                    </a:lnTo>
                    <a:lnTo>
                      <a:pt x="8299" y="245"/>
                    </a:lnTo>
                    <a:lnTo>
                      <a:pt x="7829" y="207"/>
                    </a:lnTo>
                    <a:lnTo>
                      <a:pt x="7509" y="170"/>
                    </a:lnTo>
                    <a:lnTo>
                      <a:pt x="7208" y="132"/>
                    </a:lnTo>
                    <a:lnTo>
                      <a:pt x="6832" y="95"/>
                    </a:lnTo>
                    <a:lnTo>
                      <a:pt x="5815" y="38"/>
                    </a:lnTo>
                    <a:lnTo>
                      <a:pt x="4630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8">
                <a:extLst>
                  <a:ext uri="{FF2B5EF4-FFF2-40B4-BE49-F238E27FC236}">
                    <a16:creationId xmlns:a16="http://schemas.microsoft.com/office/drawing/2014/main" id="{623E506A-542D-4300-9619-9BDFB7C258BE}"/>
                  </a:ext>
                </a:extLst>
              </p:cNvPr>
              <p:cNvSpPr/>
              <p:nvPr/>
            </p:nvSpPr>
            <p:spPr>
              <a:xfrm>
                <a:off x="7292265" y="1621752"/>
                <a:ext cx="108830" cy="238870"/>
              </a:xfrm>
              <a:custGeom>
                <a:avLst/>
                <a:gdLst/>
                <a:ahLst/>
                <a:cxnLst/>
                <a:rect l="l" t="t" r="r" b="b"/>
                <a:pathLst>
                  <a:path w="2504" h="5496" extrusionOk="0">
                    <a:moveTo>
                      <a:pt x="1205" y="1"/>
                    </a:moveTo>
                    <a:lnTo>
                      <a:pt x="377" y="19"/>
                    </a:lnTo>
                    <a:lnTo>
                      <a:pt x="0" y="38"/>
                    </a:lnTo>
                    <a:lnTo>
                      <a:pt x="207" y="5496"/>
                    </a:lnTo>
                    <a:lnTo>
                      <a:pt x="1337" y="3595"/>
                    </a:lnTo>
                    <a:lnTo>
                      <a:pt x="1487" y="3934"/>
                    </a:lnTo>
                    <a:lnTo>
                      <a:pt x="1826" y="4649"/>
                    </a:lnTo>
                    <a:lnTo>
                      <a:pt x="2014" y="5006"/>
                    </a:lnTo>
                    <a:lnTo>
                      <a:pt x="2165" y="5289"/>
                    </a:lnTo>
                    <a:lnTo>
                      <a:pt x="2240" y="5383"/>
                    </a:lnTo>
                    <a:lnTo>
                      <a:pt x="2296" y="5420"/>
                    </a:lnTo>
                    <a:lnTo>
                      <a:pt x="2315" y="5439"/>
                    </a:lnTo>
                    <a:lnTo>
                      <a:pt x="2334" y="5439"/>
                    </a:lnTo>
                    <a:lnTo>
                      <a:pt x="2353" y="5383"/>
                    </a:lnTo>
                    <a:lnTo>
                      <a:pt x="2372" y="5044"/>
                    </a:lnTo>
                    <a:lnTo>
                      <a:pt x="2390" y="4385"/>
                    </a:lnTo>
                    <a:lnTo>
                      <a:pt x="2447" y="2616"/>
                    </a:lnTo>
                    <a:lnTo>
                      <a:pt x="2503" y="132"/>
                    </a:lnTo>
                    <a:lnTo>
                      <a:pt x="2447" y="95"/>
                    </a:lnTo>
                    <a:lnTo>
                      <a:pt x="2353" y="76"/>
                    </a:lnTo>
                    <a:lnTo>
                      <a:pt x="2052" y="38"/>
                    </a:lnTo>
                    <a:lnTo>
                      <a:pt x="1638" y="19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8">
                <a:extLst>
                  <a:ext uri="{FF2B5EF4-FFF2-40B4-BE49-F238E27FC236}">
                    <a16:creationId xmlns:a16="http://schemas.microsoft.com/office/drawing/2014/main" id="{6C7D4BDE-2C67-BF24-5D67-81281673B3A7}"/>
                  </a:ext>
                </a:extLst>
              </p:cNvPr>
              <p:cNvSpPr/>
              <p:nvPr/>
            </p:nvSpPr>
            <p:spPr>
              <a:xfrm>
                <a:off x="6228155" y="3719690"/>
                <a:ext cx="436842" cy="63021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450" extrusionOk="0">
                    <a:moveTo>
                      <a:pt x="9994" y="0"/>
                    </a:moveTo>
                    <a:lnTo>
                      <a:pt x="9937" y="19"/>
                    </a:lnTo>
                    <a:lnTo>
                      <a:pt x="9730" y="151"/>
                    </a:lnTo>
                    <a:lnTo>
                      <a:pt x="9542" y="264"/>
                    </a:lnTo>
                    <a:lnTo>
                      <a:pt x="9316" y="377"/>
                    </a:lnTo>
                    <a:lnTo>
                      <a:pt x="9109" y="471"/>
                    </a:lnTo>
                    <a:lnTo>
                      <a:pt x="8883" y="546"/>
                    </a:lnTo>
                    <a:lnTo>
                      <a:pt x="8658" y="621"/>
                    </a:lnTo>
                    <a:lnTo>
                      <a:pt x="8206" y="734"/>
                    </a:lnTo>
                    <a:lnTo>
                      <a:pt x="7735" y="809"/>
                    </a:lnTo>
                    <a:lnTo>
                      <a:pt x="7265" y="866"/>
                    </a:lnTo>
                    <a:lnTo>
                      <a:pt x="6813" y="885"/>
                    </a:lnTo>
                    <a:lnTo>
                      <a:pt x="6362" y="885"/>
                    </a:lnTo>
                    <a:lnTo>
                      <a:pt x="5948" y="866"/>
                    </a:lnTo>
                    <a:lnTo>
                      <a:pt x="5571" y="828"/>
                    </a:lnTo>
                    <a:lnTo>
                      <a:pt x="4913" y="753"/>
                    </a:lnTo>
                    <a:lnTo>
                      <a:pt x="4480" y="659"/>
                    </a:lnTo>
                    <a:lnTo>
                      <a:pt x="4310" y="640"/>
                    </a:lnTo>
                    <a:lnTo>
                      <a:pt x="4254" y="640"/>
                    </a:lnTo>
                    <a:lnTo>
                      <a:pt x="3877" y="828"/>
                    </a:lnTo>
                    <a:lnTo>
                      <a:pt x="3501" y="979"/>
                    </a:lnTo>
                    <a:lnTo>
                      <a:pt x="3144" y="1110"/>
                    </a:lnTo>
                    <a:lnTo>
                      <a:pt x="2767" y="1205"/>
                    </a:lnTo>
                    <a:lnTo>
                      <a:pt x="2410" y="1261"/>
                    </a:lnTo>
                    <a:lnTo>
                      <a:pt x="2071" y="1299"/>
                    </a:lnTo>
                    <a:lnTo>
                      <a:pt x="1751" y="1317"/>
                    </a:lnTo>
                    <a:lnTo>
                      <a:pt x="1431" y="1317"/>
                    </a:lnTo>
                    <a:lnTo>
                      <a:pt x="1149" y="1299"/>
                    </a:lnTo>
                    <a:lnTo>
                      <a:pt x="885" y="1280"/>
                    </a:lnTo>
                    <a:lnTo>
                      <a:pt x="471" y="1223"/>
                    </a:lnTo>
                    <a:lnTo>
                      <a:pt x="189" y="1148"/>
                    </a:lnTo>
                    <a:lnTo>
                      <a:pt x="76" y="1129"/>
                    </a:lnTo>
                    <a:lnTo>
                      <a:pt x="38" y="1129"/>
                    </a:lnTo>
                    <a:lnTo>
                      <a:pt x="1" y="1148"/>
                    </a:lnTo>
                    <a:lnTo>
                      <a:pt x="1" y="1167"/>
                    </a:lnTo>
                    <a:lnTo>
                      <a:pt x="1" y="1223"/>
                    </a:lnTo>
                    <a:lnTo>
                      <a:pt x="38" y="1261"/>
                    </a:lnTo>
                    <a:lnTo>
                      <a:pt x="170" y="1299"/>
                    </a:lnTo>
                    <a:lnTo>
                      <a:pt x="490" y="1355"/>
                    </a:lnTo>
                    <a:lnTo>
                      <a:pt x="961" y="1430"/>
                    </a:lnTo>
                    <a:lnTo>
                      <a:pt x="1262" y="1449"/>
                    </a:lnTo>
                    <a:lnTo>
                      <a:pt x="1883" y="1449"/>
                    </a:lnTo>
                    <a:lnTo>
                      <a:pt x="2203" y="1412"/>
                    </a:lnTo>
                    <a:lnTo>
                      <a:pt x="2541" y="1374"/>
                    </a:lnTo>
                    <a:lnTo>
                      <a:pt x="2880" y="1317"/>
                    </a:lnTo>
                    <a:lnTo>
                      <a:pt x="3238" y="1223"/>
                    </a:lnTo>
                    <a:lnTo>
                      <a:pt x="3595" y="1110"/>
                    </a:lnTo>
                    <a:lnTo>
                      <a:pt x="3934" y="960"/>
                    </a:lnTo>
                    <a:lnTo>
                      <a:pt x="4292" y="772"/>
                    </a:lnTo>
                    <a:lnTo>
                      <a:pt x="4536" y="828"/>
                    </a:lnTo>
                    <a:lnTo>
                      <a:pt x="4988" y="903"/>
                    </a:lnTo>
                    <a:lnTo>
                      <a:pt x="5609" y="979"/>
                    </a:lnTo>
                    <a:lnTo>
                      <a:pt x="5966" y="998"/>
                    </a:lnTo>
                    <a:lnTo>
                      <a:pt x="6343" y="1016"/>
                    </a:lnTo>
                    <a:lnTo>
                      <a:pt x="6757" y="1016"/>
                    </a:lnTo>
                    <a:lnTo>
                      <a:pt x="7208" y="998"/>
                    </a:lnTo>
                    <a:lnTo>
                      <a:pt x="7679" y="960"/>
                    </a:lnTo>
                    <a:lnTo>
                      <a:pt x="8168" y="885"/>
                    </a:lnTo>
                    <a:lnTo>
                      <a:pt x="8658" y="772"/>
                    </a:lnTo>
                    <a:lnTo>
                      <a:pt x="8883" y="696"/>
                    </a:lnTo>
                    <a:lnTo>
                      <a:pt x="9128" y="602"/>
                    </a:lnTo>
                    <a:lnTo>
                      <a:pt x="9354" y="508"/>
                    </a:lnTo>
                    <a:lnTo>
                      <a:pt x="9580" y="395"/>
                    </a:lnTo>
                    <a:lnTo>
                      <a:pt x="9806" y="264"/>
                    </a:lnTo>
                    <a:lnTo>
                      <a:pt x="10013" y="132"/>
                    </a:lnTo>
                    <a:lnTo>
                      <a:pt x="10050" y="94"/>
                    </a:lnTo>
                    <a:lnTo>
                      <a:pt x="10031" y="38"/>
                    </a:lnTo>
                    <a:lnTo>
                      <a:pt x="999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8">
                <a:extLst>
                  <a:ext uri="{FF2B5EF4-FFF2-40B4-BE49-F238E27FC236}">
                    <a16:creationId xmlns:a16="http://schemas.microsoft.com/office/drawing/2014/main" id="{3C99141F-D900-8C3A-5358-AF9C84DE8ACD}"/>
                  </a:ext>
                </a:extLst>
              </p:cNvPr>
              <p:cNvSpPr/>
              <p:nvPr/>
            </p:nvSpPr>
            <p:spPr>
              <a:xfrm>
                <a:off x="6633042" y="2759448"/>
                <a:ext cx="512075" cy="1023281"/>
              </a:xfrm>
              <a:custGeom>
                <a:avLst/>
                <a:gdLst/>
                <a:ahLst/>
                <a:cxnLst/>
                <a:rect l="l" t="t" r="r" b="b"/>
                <a:pathLst>
                  <a:path w="11782" h="23544" extrusionOk="0">
                    <a:moveTo>
                      <a:pt x="11706" y="1"/>
                    </a:moveTo>
                    <a:lnTo>
                      <a:pt x="9805" y="528"/>
                    </a:lnTo>
                    <a:lnTo>
                      <a:pt x="8224" y="942"/>
                    </a:lnTo>
                    <a:lnTo>
                      <a:pt x="7490" y="1111"/>
                    </a:lnTo>
                    <a:lnTo>
                      <a:pt x="6869" y="1243"/>
                    </a:lnTo>
                    <a:lnTo>
                      <a:pt x="6643" y="1299"/>
                    </a:lnTo>
                    <a:lnTo>
                      <a:pt x="6399" y="1356"/>
                    </a:lnTo>
                    <a:lnTo>
                      <a:pt x="6116" y="1450"/>
                    </a:lnTo>
                    <a:lnTo>
                      <a:pt x="5815" y="1563"/>
                    </a:lnTo>
                    <a:lnTo>
                      <a:pt x="5495" y="1732"/>
                    </a:lnTo>
                    <a:lnTo>
                      <a:pt x="5175" y="1958"/>
                    </a:lnTo>
                    <a:lnTo>
                      <a:pt x="5006" y="2090"/>
                    </a:lnTo>
                    <a:lnTo>
                      <a:pt x="4818" y="2240"/>
                    </a:lnTo>
                    <a:lnTo>
                      <a:pt x="4649" y="2410"/>
                    </a:lnTo>
                    <a:lnTo>
                      <a:pt x="4479" y="2598"/>
                    </a:lnTo>
                    <a:lnTo>
                      <a:pt x="4310" y="2805"/>
                    </a:lnTo>
                    <a:lnTo>
                      <a:pt x="4122" y="3031"/>
                    </a:lnTo>
                    <a:lnTo>
                      <a:pt x="3952" y="3275"/>
                    </a:lnTo>
                    <a:lnTo>
                      <a:pt x="3764" y="3557"/>
                    </a:lnTo>
                    <a:lnTo>
                      <a:pt x="3595" y="3859"/>
                    </a:lnTo>
                    <a:lnTo>
                      <a:pt x="3406" y="4197"/>
                    </a:lnTo>
                    <a:lnTo>
                      <a:pt x="3237" y="4555"/>
                    </a:lnTo>
                    <a:lnTo>
                      <a:pt x="3068" y="4931"/>
                    </a:lnTo>
                    <a:lnTo>
                      <a:pt x="2898" y="5345"/>
                    </a:lnTo>
                    <a:lnTo>
                      <a:pt x="2729" y="5797"/>
                    </a:lnTo>
                    <a:lnTo>
                      <a:pt x="2560" y="6267"/>
                    </a:lnTo>
                    <a:lnTo>
                      <a:pt x="2390" y="6794"/>
                    </a:lnTo>
                    <a:lnTo>
                      <a:pt x="2221" y="7340"/>
                    </a:lnTo>
                    <a:lnTo>
                      <a:pt x="2070" y="7923"/>
                    </a:lnTo>
                    <a:lnTo>
                      <a:pt x="1920" y="8545"/>
                    </a:lnTo>
                    <a:lnTo>
                      <a:pt x="1769" y="9203"/>
                    </a:lnTo>
                    <a:lnTo>
                      <a:pt x="1261" y="11687"/>
                    </a:lnTo>
                    <a:lnTo>
                      <a:pt x="1035" y="12835"/>
                    </a:lnTo>
                    <a:lnTo>
                      <a:pt x="828" y="13927"/>
                    </a:lnTo>
                    <a:lnTo>
                      <a:pt x="659" y="14943"/>
                    </a:lnTo>
                    <a:lnTo>
                      <a:pt x="508" y="15922"/>
                    </a:lnTo>
                    <a:lnTo>
                      <a:pt x="377" y="16844"/>
                    </a:lnTo>
                    <a:lnTo>
                      <a:pt x="264" y="17728"/>
                    </a:lnTo>
                    <a:lnTo>
                      <a:pt x="170" y="18556"/>
                    </a:lnTo>
                    <a:lnTo>
                      <a:pt x="94" y="19365"/>
                    </a:lnTo>
                    <a:lnTo>
                      <a:pt x="38" y="20118"/>
                    </a:lnTo>
                    <a:lnTo>
                      <a:pt x="19" y="20852"/>
                    </a:lnTo>
                    <a:lnTo>
                      <a:pt x="0" y="21548"/>
                    </a:lnTo>
                    <a:lnTo>
                      <a:pt x="0" y="22207"/>
                    </a:lnTo>
                    <a:lnTo>
                      <a:pt x="38" y="22866"/>
                    </a:lnTo>
                    <a:lnTo>
                      <a:pt x="76" y="23487"/>
                    </a:lnTo>
                    <a:lnTo>
                      <a:pt x="94" y="23524"/>
                    </a:lnTo>
                    <a:lnTo>
                      <a:pt x="151" y="23543"/>
                    </a:lnTo>
                    <a:lnTo>
                      <a:pt x="188" y="23524"/>
                    </a:lnTo>
                    <a:lnTo>
                      <a:pt x="207" y="23468"/>
                    </a:lnTo>
                    <a:lnTo>
                      <a:pt x="170" y="22847"/>
                    </a:lnTo>
                    <a:lnTo>
                      <a:pt x="151" y="22207"/>
                    </a:lnTo>
                    <a:lnTo>
                      <a:pt x="132" y="21530"/>
                    </a:lnTo>
                    <a:lnTo>
                      <a:pt x="151" y="20852"/>
                    </a:lnTo>
                    <a:lnTo>
                      <a:pt x="188" y="20118"/>
                    </a:lnTo>
                    <a:lnTo>
                      <a:pt x="226" y="19365"/>
                    </a:lnTo>
                    <a:lnTo>
                      <a:pt x="301" y="18575"/>
                    </a:lnTo>
                    <a:lnTo>
                      <a:pt x="395" y="17728"/>
                    </a:lnTo>
                    <a:lnTo>
                      <a:pt x="508" y="16862"/>
                    </a:lnTo>
                    <a:lnTo>
                      <a:pt x="640" y="15940"/>
                    </a:lnTo>
                    <a:lnTo>
                      <a:pt x="791" y="14962"/>
                    </a:lnTo>
                    <a:lnTo>
                      <a:pt x="979" y="13946"/>
                    </a:lnTo>
                    <a:lnTo>
                      <a:pt x="1167" y="12854"/>
                    </a:lnTo>
                    <a:lnTo>
                      <a:pt x="1393" y="11706"/>
                    </a:lnTo>
                    <a:lnTo>
                      <a:pt x="1901" y="9241"/>
                    </a:lnTo>
                    <a:lnTo>
                      <a:pt x="2052" y="8582"/>
                    </a:lnTo>
                    <a:lnTo>
                      <a:pt x="2202" y="7961"/>
                    </a:lnTo>
                    <a:lnTo>
                      <a:pt x="2353" y="7397"/>
                    </a:lnTo>
                    <a:lnTo>
                      <a:pt x="2522" y="6851"/>
                    </a:lnTo>
                    <a:lnTo>
                      <a:pt x="2673" y="6343"/>
                    </a:lnTo>
                    <a:lnTo>
                      <a:pt x="2842" y="5872"/>
                    </a:lnTo>
                    <a:lnTo>
                      <a:pt x="3011" y="5421"/>
                    </a:lnTo>
                    <a:lnTo>
                      <a:pt x="3181" y="5007"/>
                    </a:lnTo>
                    <a:lnTo>
                      <a:pt x="3350" y="4630"/>
                    </a:lnTo>
                    <a:lnTo>
                      <a:pt x="3519" y="4273"/>
                    </a:lnTo>
                    <a:lnTo>
                      <a:pt x="3689" y="3953"/>
                    </a:lnTo>
                    <a:lnTo>
                      <a:pt x="3877" y="3652"/>
                    </a:lnTo>
                    <a:lnTo>
                      <a:pt x="4046" y="3388"/>
                    </a:lnTo>
                    <a:lnTo>
                      <a:pt x="4216" y="3143"/>
                    </a:lnTo>
                    <a:lnTo>
                      <a:pt x="4385" y="2899"/>
                    </a:lnTo>
                    <a:lnTo>
                      <a:pt x="4554" y="2711"/>
                    </a:lnTo>
                    <a:lnTo>
                      <a:pt x="4724" y="2522"/>
                    </a:lnTo>
                    <a:lnTo>
                      <a:pt x="4893" y="2353"/>
                    </a:lnTo>
                    <a:lnTo>
                      <a:pt x="5063" y="2203"/>
                    </a:lnTo>
                    <a:lnTo>
                      <a:pt x="5232" y="2071"/>
                    </a:lnTo>
                    <a:lnTo>
                      <a:pt x="5552" y="1864"/>
                    </a:lnTo>
                    <a:lnTo>
                      <a:pt x="5872" y="1694"/>
                    </a:lnTo>
                    <a:lnTo>
                      <a:pt x="6154" y="1582"/>
                    </a:lnTo>
                    <a:lnTo>
                      <a:pt x="6436" y="1487"/>
                    </a:lnTo>
                    <a:lnTo>
                      <a:pt x="6681" y="1431"/>
                    </a:lnTo>
                    <a:lnTo>
                      <a:pt x="6907" y="1375"/>
                    </a:lnTo>
                    <a:lnTo>
                      <a:pt x="7509" y="1243"/>
                    </a:lnTo>
                    <a:lnTo>
                      <a:pt x="8243" y="1073"/>
                    </a:lnTo>
                    <a:lnTo>
                      <a:pt x="9843" y="659"/>
                    </a:lnTo>
                    <a:lnTo>
                      <a:pt x="11743" y="132"/>
                    </a:lnTo>
                    <a:lnTo>
                      <a:pt x="11781" y="95"/>
                    </a:lnTo>
                    <a:lnTo>
                      <a:pt x="11781" y="57"/>
                    </a:lnTo>
                    <a:lnTo>
                      <a:pt x="11743" y="20"/>
                    </a:lnTo>
                    <a:lnTo>
                      <a:pt x="1170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8">
                <a:extLst>
                  <a:ext uri="{FF2B5EF4-FFF2-40B4-BE49-F238E27FC236}">
                    <a16:creationId xmlns:a16="http://schemas.microsoft.com/office/drawing/2014/main" id="{9E8E1108-3D26-3213-1BDD-3C012C3AE7C7}"/>
                  </a:ext>
                </a:extLst>
              </p:cNvPr>
              <p:cNvSpPr/>
              <p:nvPr/>
            </p:nvSpPr>
            <p:spPr>
              <a:xfrm>
                <a:off x="6811321" y="2780744"/>
                <a:ext cx="177544" cy="174241"/>
              </a:xfrm>
              <a:custGeom>
                <a:avLst/>
                <a:gdLst/>
                <a:ahLst/>
                <a:cxnLst/>
                <a:rect l="l" t="t" r="r" b="b"/>
                <a:pathLst>
                  <a:path w="4085" h="4009" extrusionOk="0">
                    <a:moveTo>
                      <a:pt x="866" y="0"/>
                    </a:moveTo>
                    <a:lnTo>
                      <a:pt x="810" y="19"/>
                    </a:lnTo>
                    <a:lnTo>
                      <a:pt x="772" y="56"/>
                    </a:lnTo>
                    <a:lnTo>
                      <a:pt x="791" y="113"/>
                    </a:lnTo>
                    <a:lnTo>
                      <a:pt x="848" y="132"/>
                    </a:lnTo>
                    <a:lnTo>
                      <a:pt x="979" y="169"/>
                    </a:lnTo>
                    <a:lnTo>
                      <a:pt x="1130" y="207"/>
                    </a:lnTo>
                    <a:lnTo>
                      <a:pt x="1412" y="320"/>
                    </a:lnTo>
                    <a:lnTo>
                      <a:pt x="1676" y="452"/>
                    </a:lnTo>
                    <a:lnTo>
                      <a:pt x="1920" y="640"/>
                    </a:lnTo>
                    <a:lnTo>
                      <a:pt x="2146" y="847"/>
                    </a:lnTo>
                    <a:lnTo>
                      <a:pt x="2372" y="1073"/>
                    </a:lnTo>
                    <a:lnTo>
                      <a:pt x="2579" y="1317"/>
                    </a:lnTo>
                    <a:lnTo>
                      <a:pt x="2767" y="1581"/>
                    </a:lnTo>
                    <a:lnTo>
                      <a:pt x="2955" y="1844"/>
                    </a:lnTo>
                    <a:lnTo>
                      <a:pt x="3125" y="2108"/>
                    </a:lnTo>
                    <a:lnTo>
                      <a:pt x="3407" y="2653"/>
                    </a:lnTo>
                    <a:lnTo>
                      <a:pt x="3633" y="3143"/>
                    </a:lnTo>
                    <a:lnTo>
                      <a:pt x="3802" y="3538"/>
                    </a:lnTo>
                    <a:lnTo>
                      <a:pt x="3576" y="3293"/>
                    </a:lnTo>
                    <a:lnTo>
                      <a:pt x="3294" y="3011"/>
                    </a:lnTo>
                    <a:lnTo>
                      <a:pt x="2937" y="2710"/>
                    </a:lnTo>
                    <a:lnTo>
                      <a:pt x="2730" y="2559"/>
                    </a:lnTo>
                    <a:lnTo>
                      <a:pt x="2504" y="2428"/>
                    </a:lnTo>
                    <a:lnTo>
                      <a:pt x="2259" y="2277"/>
                    </a:lnTo>
                    <a:lnTo>
                      <a:pt x="2014" y="2127"/>
                    </a:lnTo>
                    <a:lnTo>
                      <a:pt x="1732" y="2014"/>
                    </a:lnTo>
                    <a:lnTo>
                      <a:pt x="1431" y="1882"/>
                    </a:lnTo>
                    <a:lnTo>
                      <a:pt x="1130" y="1788"/>
                    </a:lnTo>
                    <a:lnTo>
                      <a:pt x="791" y="1694"/>
                    </a:lnTo>
                    <a:lnTo>
                      <a:pt x="452" y="1618"/>
                    </a:lnTo>
                    <a:lnTo>
                      <a:pt x="76" y="1562"/>
                    </a:lnTo>
                    <a:lnTo>
                      <a:pt x="38" y="1562"/>
                    </a:lnTo>
                    <a:lnTo>
                      <a:pt x="1" y="1618"/>
                    </a:lnTo>
                    <a:lnTo>
                      <a:pt x="20" y="1656"/>
                    </a:lnTo>
                    <a:lnTo>
                      <a:pt x="57" y="1694"/>
                    </a:lnTo>
                    <a:lnTo>
                      <a:pt x="547" y="1769"/>
                    </a:lnTo>
                    <a:lnTo>
                      <a:pt x="998" y="1882"/>
                    </a:lnTo>
                    <a:lnTo>
                      <a:pt x="1412" y="2014"/>
                    </a:lnTo>
                    <a:lnTo>
                      <a:pt x="1789" y="2183"/>
                    </a:lnTo>
                    <a:lnTo>
                      <a:pt x="2146" y="2371"/>
                    </a:lnTo>
                    <a:lnTo>
                      <a:pt x="2466" y="2559"/>
                    </a:lnTo>
                    <a:lnTo>
                      <a:pt x="2748" y="2748"/>
                    </a:lnTo>
                    <a:lnTo>
                      <a:pt x="3012" y="2955"/>
                    </a:lnTo>
                    <a:lnTo>
                      <a:pt x="3219" y="3143"/>
                    </a:lnTo>
                    <a:lnTo>
                      <a:pt x="3426" y="3331"/>
                    </a:lnTo>
                    <a:lnTo>
                      <a:pt x="3708" y="3670"/>
                    </a:lnTo>
                    <a:lnTo>
                      <a:pt x="3896" y="3896"/>
                    </a:lnTo>
                    <a:lnTo>
                      <a:pt x="3953" y="3990"/>
                    </a:lnTo>
                    <a:lnTo>
                      <a:pt x="3972" y="4008"/>
                    </a:lnTo>
                    <a:lnTo>
                      <a:pt x="4047" y="4008"/>
                    </a:lnTo>
                    <a:lnTo>
                      <a:pt x="4085" y="3971"/>
                    </a:lnTo>
                    <a:lnTo>
                      <a:pt x="4085" y="3933"/>
                    </a:lnTo>
                    <a:lnTo>
                      <a:pt x="4009" y="3726"/>
                    </a:lnTo>
                    <a:lnTo>
                      <a:pt x="3859" y="3293"/>
                    </a:lnTo>
                    <a:lnTo>
                      <a:pt x="3595" y="2710"/>
                    </a:lnTo>
                    <a:lnTo>
                      <a:pt x="3426" y="2371"/>
                    </a:lnTo>
                    <a:lnTo>
                      <a:pt x="3238" y="2032"/>
                    </a:lnTo>
                    <a:lnTo>
                      <a:pt x="3012" y="1675"/>
                    </a:lnTo>
                    <a:lnTo>
                      <a:pt x="2786" y="1336"/>
                    </a:lnTo>
                    <a:lnTo>
                      <a:pt x="2523" y="1016"/>
                    </a:lnTo>
                    <a:lnTo>
                      <a:pt x="2240" y="734"/>
                    </a:lnTo>
                    <a:lnTo>
                      <a:pt x="2090" y="583"/>
                    </a:lnTo>
                    <a:lnTo>
                      <a:pt x="1920" y="470"/>
                    </a:lnTo>
                    <a:lnTo>
                      <a:pt x="1770" y="358"/>
                    </a:lnTo>
                    <a:lnTo>
                      <a:pt x="1600" y="245"/>
                    </a:lnTo>
                    <a:lnTo>
                      <a:pt x="1412" y="169"/>
                    </a:lnTo>
                    <a:lnTo>
                      <a:pt x="1243" y="94"/>
                    </a:lnTo>
                    <a:lnTo>
                      <a:pt x="1055" y="38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8">
                <a:extLst>
                  <a:ext uri="{FF2B5EF4-FFF2-40B4-BE49-F238E27FC236}">
                    <a16:creationId xmlns:a16="http://schemas.microsoft.com/office/drawing/2014/main" id="{05344BD4-0FD2-14B6-59BD-26A38B842815}"/>
                  </a:ext>
                </a:extLst>
              </p:cNvPr>
              <p:cNvSpPr/>
              <p:nvPr/>
            </p:nvSpPr>
            <p:spPr>
              <a:xfrm>
                <a:off x="6493965" y="2574606"/>
                <a:ext cx="843346" cy="179152"/>
              </a:xfrm>
              <a:custGeom>
                <a:avLst/>
                <a:gdLst/>
                <a:ahLst/>
                <a:cxnLst/>
                <a:rect l="l" t="t" r="r" b="b"/>
                <a:pathLst>
                  <a:path w="19404" h="4122" extrusionOk="0">
                    <a:moveTo>
                      <a:pt x="4819" y="1"/>
                    </a:moveTo>
                    <a:lnTo>
                      <a:pt x="4028" y="38"/>
                    </a:lnTo>
                    <a:lnTo>
                      <a:pt x="3294" y="95"/>
                    </a:lnTo>
                    <a:lnTo>
                      <a:pt x="2617" y="170"/>
                    </a:lnTo>
                    <a:lnTo>
                      <a:pt x="1996" y="264"/>
                    </a:lnTo>
                    <a:lnTo>
                      <a:pt x="1450" y="358"/>
                    </a:lnTo>
                    <a:lnTo>
                      <a:pt x="980" y="452"/>
                    </a:lnTo>
                    <a:lnTo>
                      <a:pt x="302" y="622"/>
                    </a:lnTo>
                    <a:lnTo>
                      <a:pt x="57" y="678"/>
                    </a:lnTo>
                    <a:lnTo>
                      <a:pt x="20" y="716"/>
                    </a:lnTo>
                    <a:lnTo>
                      <a:pt x="1" y="772"/>
                    </a:lnTo>
                    <a:lnTo>
                      <a:pt x="39" y="810"/>
                    </a:lnTo>
                    <a:lnTo>
                      <a:pt x="95" y="810"/>
                    </a:lnTo>
                    <a:lnTo>
                      <a:pt x="340" y="753"/>
                    </a:lnTo>
                    <a:lnTo>
                      <a:pt x="1017" y="584"/>
                    </a:lnTo>
                    <a:lnTo>
                      <a:pt x="1469" y="490"/>
                    </a:lnTo>
                    <a:lnTo>
                      <a:pt x="2015" y="396"/>
                    </a:lnTo>
                    <a:lnTo>
                      <a:pt x="2636" y="321"/>
                    </a:lnTo>
                    <a:lnTo>
                      <a:pt x="3313" y="226"/>
                    </a:lnTo>
                    <a:lnTo>
                      <a:pt x="4047" y="170"/>
                    </a:lnTo>
                    <a:lnTo>
                      <a:pt x="4819" y="132"/>
                    </a:lnTo>
                    <a:lnTo>
                      <a:pt x="5609" y="132"/>
                    </a:lnTo>
                    <a:lnTo>
                      <a:pt x="6456" y="170"/>
                    </a:lnTo>
                    <a:lnTo>
                      <a:pt x="6870" y="208"/>
                    </a:lnTo>
                    <a:lnTo>
                      <a:pt x="7303" y="245"/>
                    </a:lnTo>
                    <a:lnTo>
                      <a:pt x="7736" y="302"/>
                    </a:lnTo>
                    <a:lnTo>
                      <a:pt x="8168" y="377"/>
                    </a:lnTo>
                    <a:lnTo>
                      <a:pt x="8583" y="452"/>
                    </a:lnTo>
                    <a:lnTo>
                      <a:pt x="9015" y="565"/>
                    </a:lnTo>
                    <a:lnTo>
                      <a:pt x="9448" y="678"/>
                    </a:lnTo>
                    <a:lnTo>
                      <a:pt x="9881" y="810"/>
                    </a:lnTo>
                    <a:lnTo>
                      <a:pt x="10502" y="1036"/>
                    </a:lnTo>
                    <a:lnTo>
                      <a:pt x="11123" y="1262"/>
                    </a:lnTo>
                    <a:lnTo>
                      <a:pt x="12271" y="1732"/>
                    </a:lnTo>
                    <a:lnTo>
                      <a:pt x="13363" y="2221"/>
                    </a:lnTo>
                    <a:lnTo>
                      <a:pt x="14379" y="2673"/>
                    </a:lnTo>
                    <a:lnTo>
                      <a:pt x="15621" y="3237"/>
                    </a:lnTo>
                    <a:lnTo>
                      <a:pt x="16185" y="3482"/>
                    </a:lnTo>
                    <a:lnTo>
                      <a:pt x="16712" y="3708"/>
                    </a:lnTo>
                    <a:lnTo>
                      <a:pt x="17220" y="3877"/>
                    </a:lnTo>
                    <a:lnTo>
                      <a:pt x="17691" y="4009"/>
                    </a:lnTo>
                    <a:lnTo>
                      <a:pt x="17917" y="4047"/>
                    </a:lnTo>
                    <a:lnTo>
                      <a:pt x="18143" y="4084"/>
                    </a:lnTo>
                    <a:lnTo>
                      <a:pt x="18350" y="4103"/>
                    </a:lnTo>
                    <a:lnTo>
                      <a:pt x="18557" y="4122"/>
                    </a:lnTo>
                    <a:lnTo>
                      <a:pt x="18764" y="4103"/>
                    </a:lnTo>
                    <a:lnTo>
                      <a:pt x="18971" y="4084"/>
                    </a:lnTo>
                    <a:lnTo>
                      <a:pt x="19159" y="4028"/>
                    </a:lnTo>
                    <a:lnTo>
                      <a:pt x="19347" y="3971"/>
                    </a:lnTo>
                    <a:lnTo>
                      <a:pt x="19404" y="3934"/>
                    </a:lnTo>
                    <a:lnTo>
                      <a:pt x="19404" y="3877"/>
                    </a:lnTo>
                    <a:lnTo>
                      <a:pt x="19366" y="3859"/>
                    </a:lnTo>
                    <a:lnTo>
                      <a:pt x="19309" y="3840"/>
                    </a:lnTo>
                    <a:lnTo>
                      <a:pt x="19084" y="3915"/>
                    </a:lnTo>
                    <a:lnTo>
                      <a:pt x="18858" y="3953"/>
                    </a:lnTo>
                    <a:lnTo>
                      <a:pt x="18613" y="3971"/>
                    </a:lnTo>
                    <a:lnTo>
                      <a:pt x="18368" y="3971"/>
                    </a:lnTo>
                    <a:lnTo>
                      <a:pt x="18105" y="3934"/>
                    </a:lnTo>
                    <a:lnTo>
                      <a:pt x="17842" y="3896"/>
                    </a:lnTo>
                    <a:lnTo>
                      <a:pt x="17559" y="3821"/>
                    </a:lnTo>
                    <a:lnTo>
                      <a:pt x="17258" y="3746"/>
                    </a:lnTo>
                    <a:lnTo>
                      <a:pt x="16637" y="3520"/>
                    </a:lnTo>
                    <a:lnTo>
                      <a:pt x="15960" y="3237"/>
                    </a:lnTo>
                    <a:lnTo>
                      <a:pt x="15226" y="2918"/>
                    </a:lnTo>
                    <a:lnTo>
                      <a:pt x="14435" y="2560"/>
                    </a:lnTo>
                    <a:lnTo>
                      <a:pt x="13419" y="2090"/>
                    </a:lnTo>
                    <a:lnTo>
                      <a:pt x="12328" y="1619"/>
                    </a:lnTo>
                    <a:lnTo>
                      <a:pt x="11763" y="1374"/>
                    </a:lnTo>
                    <a:lnTo>
                      <a:pt x="11161" y="1130"/>
                    </a:lnTo>
                    <a:lnTo>
                      <a:pt x="10559" y="904"/>
                    </a:lnTo>
                    <a:lnTo>
                      <a:pt x="9919" y="678"/>
                    </a:lnTo>
                    <a:lnTo>
                      <a:pt x="9486" y="546"/>
                    </a:lnTo>
                    <a:lnTo>
                      <a:pt x="9053" y="433"/>
                    </a:lnTo>
                    <a:lnTo>
                      <a:pt x="8620" y="321"/>
                    </a:lnTo>
                    <a:lnTo>
                      <a:pt x="8187" y="245"/>
                    </a:lnTo>
                    <a:lnTo>
                      <a:pt x="7754" y="170"/>
                    </a:lnTo>
                    <a:lnTo>
                      <a:pt x="7322" y="114"/>
                    </a:lnTo>
                    <a:lnTo>
                      <a:pt x="6889" y="57"/>
                    </a:lnTo>
                    <a:lnTo>
                      <a:pt x="6456" y="38"/>
                    </a:lnTo>
                    <a:lnTo>
                      <a:pt x="5628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8">
                <a:extLst>
                  <a:ext uri="{FF2B5EF4-FFF2-40B4-BE49-F238E27FC236}">
                    <a16:creationId xmlns:a16="http://schemas.microsoft.com/office/drawing/2014/main" id="{2B802E5F-3251-39FB-5567-51CB068398FF}"/>
                  </a:ext>
                </a:extLst>
              </p:cNvPr>
              <p:cNvSpPr/>
              <p:nvPr/>
            </p:nvSpPr>
            <p:spPr>
              <a:xfrm>
                <a:off x="6573326" y="1213604"/>
                <a:ext cx="323926" cy="376298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658" extrusionOk="0">
                    <a:moveTo>
                      <a:pt x="3727" y="1"/>
                    </a:moveTo>
                    <a:lnTo>
                      <a:pt x="3482" y="20"/>
                    </a:lnTo>
                    <a:lnTo>
                      <a:pt x="3237" y="57"/>
                    </a:lnTo>
                    <a:lnTo>
                      <a:pt x="2993" y="95"/>
                    </a:lnTo>
                    <a:lnTo>
                      <a:pt x="2748" y="152"/>
                    </a:lnTo>
                    <a:lnTo>
                      <a:pt x="2503" y="208"/>
                    </a:lnTo>
                    <a:lnTo>
                      <a:pt x="2278" y="283"/>
                    </a:lnTo>
                    <a:lnTo>
                      <a:pt x="2052" y="377"/>
                    </a:lnTo>
                    <a:lnTo>
                      <a:pt x="1826" y="471"/>
                    </a:lnTo>
                    <a:lnTo>
                      <a:pt x="1600" y="584"/>
                    </a:lnTo>
                    <a:lnTo>
                      <a:pt x="1393" y="697"/>
                    </a:lnTo>
                    <a:lnTo>
                      <a:pt x="1186" y="829"/>
                    </a:lnTo>
                    <a:lnTo>
                      <a:pt x="998" y="961"/>
                    </a:lnTo>
                    <a:lnTo>
                      <a:pt x="810" y="1111"/>
                    </a:lnTo>
                    <a:lnTo>
                      <a:pt x="640" y="1262"/>
                    </a:lnTo>
                    <a:lnTo>
                      <a:pt x="490" y="1431"/>
                    </a:lnTo>
                    <a:lnTo>
                      <a:pt x="339" y="1619"/>
                    </a:lnTo>
                    <a:lnTo>
                      <a:pt x="207" y="1789"/>
                    </a:lnTo>
                    <a:lnTo>
                      <a:pt x="95" y="1977"/>
                    </a:lnTo>
                    <a:lnTo>
                      <a:pt x="0" y="2184"/>
                    </a:lnTo>
                    <a:lnTo>
                      <a:pt x="76" y="2504"/>
                    </a:lnTo>
                    <a:lnTo>
                      <a:pt x="189" y="2880"/>
                    </a:lnTo>
                    <a:lnTo>
                      <a:pt x="339" y="3351"/>
                    </a:lnTo>
                    <a:lnTo>
                      <a:pt x="509" y="3915"/>
                    </a:lnTo>
                    <a:lnTo>
                      <a:pt x="753" y="4518"/>
                    </a:lnTo>
                    <a:lnTo>
                      <a:pt x="1017" y="5176"/>
                    </a:lnTo>
                    <a:lnTo>
                      <a:pt x="1337" y="5835"/>
                    </a:lnTo>
                    <a:lnTo>
                      <a:pt x="1506" y="6155"/>
                    </a:lnTo>
                    <a:lnTo>
                      <a:pt x="1694" y="6475"/>
                    </a:lnTo>
                    <a:lnTo>
                      <a:pt x="1901" y="6776"/>
                    </a:lnTo>
                    <a:lnTo>
                      <a:pt x="2108" y="7077"/>
                    </a:lnTo>
                    <a:lnTo>
                      <a:pt x="2315" y="7359"/>
                    </a:lnTo>
                    <a:lnTo>
                      <a:pt x="2560" y="7623"/>
                    </a:lnTo>
                    <a:lnTo>
                      <a:pt x="2804" y="7848"/>
                    </a:lnTo>
                    <a:lnTo>
                      <a:pt x="3049" y="8074"/>
                    </a:lnTo>
                    <a:lnTo>
                      <a:pt x="3313" y="8262"/>
                    </a:lnTo>
                    <a:lnTo>
                      <a:pt x="3595" y="8413"/>
                    </a:lnTo>
                    <a:lnTo>
                      <a:pt x="3877" y="8526"/>
                    </a:lnTo>
                    <a:lnTo>
                      <a:pt x="4178" y="8620"/>
                    </a:lnTo>
                    <a:lnTo>
                      <a:pt x="4498" y="8658"/>
                    </a:lnTo>
                    <a:lnTo>
                      <a:pt x="4988" y="8658"/>
                    </a:lnTo>
                    <a:lnTo>
                      <a:pt x="5157" y="8620"/>
                    </a:lnTo>
                    <a:lnTo>
                      <a:pt x="5326" y="8582"/>
                    </a:lnTo>
                    <a:lnTo>
                      <a:pt x="5496" y="8526"/>
                    </a:lnTo>
                    <a:lnTo>
                      <a:pt x="5740" y="8432"/>
                    </a:lnTo>
                    <a:lnTo>
                      <a:pt x="5947" y="8319"/>
                    </a:lnTo>
                    <a:lnTo>
                      <a:pt x="6154" y="8187"/>
                    </a:lnTo>
                    <a:lnTo>
                      <a:pt x="6342" y="8037"/>
                    </a:lnTo>
                    <a:lnTo>
                      <a:pt x="6512" y="7848"/>
                    </a:lnTo>
                    <a:lnTo>
                      <a:pt x="6662" y="7660"/>
                    </a:lnTo>
                    <a:lnTo>
                      <a:pt x="6813" y="7453"/>
                    </a:lnTo>
                    <a:lnTo>
                      <a:pt x="6926" y="7246"/>
                    </a:lnTo>
                    <a:lnTo>
                      <a:pt x="7039" y="7002"/>
                    </a:lnTo>
                    <a:lnTo>
                      <a:pt x="7133" y="6757"/>
                    </a:lnTo>
                    <a:lnTo>
                      <a:pt x="7227" y="6494"/>
                    </a:lnTo>
                    <a:lnTo>
                      <a:pt x="7283" y="6230"/>
                    </a:lnTo>
                    <a:lnTo>
                      <a:pt x="7340" y="5967"/>
                    </a:lnTo>
                    <a:lnTo>
                      <a:pt x="7396" y="5684"/>
                    </a:lnTo>
                    <a:lnTo>
                      <a:pt x="7415" y="5402"/>
                    </a:lnTo>
                    <a:lnTo>
                      <a:pt x="7434" y="5101"/>
                    </a:lnTo>
                    <a:lnTo>
                      <a:pt x="7453" y="4819"/>
                    </a:lnTo>
                    <a:lnTo>
                      <a:pt x="7434" y="4518"/>
                    </a:lnTo>
                    <a:lnTo>
                      <a:pt x="7396" y="3934"/>
                    </a:lnTo>
                    <a:lnTo>
                      <a:pt x="7321" y="3370"/>
                    </a:lnTo>
                    <a:lnTo>
                      <a:pt x="7189" y="2805"/>
                    </a:lnTo>
                    <a:lnTo>
                      <a:pt x="7039" y="2278"/>
                    </a:lnTo>
                    <a:lnTo>
                      <a:pt x="6945" y="2033"/>
                    </a:lnTo>
                    <a:lnTo>
                      <a:pt x="6832" y="1789"/>
                    </a:lnTo>
                    <a:lnTo>
                      <a:pt x="6719" y="1563"/>
                    </a:lnTo>
                    <a:lnTo>
                      <a:pt x="6606" y="1356"/>
                    </a:lnTo>
                    <a:lnTo>
                      <a:pt x="6493" y="1168"/>
                    </a:lnTo>
                    <a:lnTo>
                      <a:pt x="6361" y="998"/>
                    </a:lnTo>
                    <a:lnTo>
                      <a:pt x="6211" y="829"/>
                    </a:lnTo>
                    <a:lnTo>
                      <a:pt x="6060" y="678"/>
                    </a:lnTo>
                    <a:lnTo>
                      <a:pt x="5891" y="547"/>
                    </a:lnTo>
                    <a:lnTo>
                      <a:pt x="5703" y="434"/>
                    </a:lnTo>
                    <a:lnTo>
                      <a:pt x="5514" y="340"/>
                    </a:lnTo>
                    <a:lnTo>
                      <a:pt x="5307" y="246"/>
                    </a:lnTo>
                    <a:lnTo>
                      <a:pt x="5100" y="170"/>
                    </a:lnTo>
                    <a:lnTo>
                      <a:pt x="4893" y="114"/>
                    </a:lnTo>
                    <a:lnTo>
                      <a:pt x="4668" y="57"/>
                    </a:lnTo>
                    <a:lnTo>
                      <a:pt x="4442" y="39"/>
                    </a:lnTo>
                    <a:lnTo>
                      <a:pt x="4197" y="20"/>
                    </a:lnTo>
                    <a:lnTo>
                      <a:pt x="3952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8">
                <a:extLst>
                  <a:ext uri="{FF2B5EF4-FFF2-40B4-BE49-F238E27FC236}">
                    <a16:creationId xmlns:a16="http://schemas.microsoft.com/office/drawing/2014/main" id="{60E0686D-1737-054E-A0C5-B1B8570E607B}"/>
                  </a:ext>
                </a:extLst>
              </p:cNvPr>
              <p:cNvSpPr/>
              <p:nvPr/>
            </p:nvSpPr>
            <p:spPr>
              <a:xfrm>
                <a:off x="6794153" y="1374760"/>
                <a:ext cx="21297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490" h="622" extrusionOk="0">
                    <a:moveTo>
                      <a:pt x="189" y="0"/>
                    </a:moveTo>
                    <a:lnTo>
                      <a:pt x="151" y="19"/>
                    </a:lnTo>
                    <a:lnTo>
                      <a:pt x="114" y="38"/>
                    </a:lnTo>
                    <a:lnTo>
                      <a:pt x="76" y="76"/>
                    </a:lnTo>
                    <a:lnTo>
                      <a:pt x="19" y="151"/>
                    </a:lnTo>
                    <a:lnTo>
                      <a:pt x="1" y="264"/>
                    </a:lnTo>
                    <a:lnTo>
                      <a:pt x="19" y="396"/>
                    </a:lnTo>
                    <a:lnTo>
                      <a:pt x="76" y="490"/>
                    </a:lnTo>
                    <a:lnTo>
                      <a:pt x="151" y="565"/>
                    </a:lnTo>
                    <a:lnTo>
                      <a:pt x="245" y="621"/>
                    </a:lnTo>
                    <a:lnTo>
                      <a:pt x="302" y="621"/>
                    </a:lnTo>
                    <a:lnTo>
                      <a:pt x="339" y="603"/>
                    </a:lnTo>
                    <a:lnTo>
                      <a:pt x="396" y="584"/>
                    </a:lnTo>
                    <a:lnTo>
                      <a:pt x="433" y="546"/>
                    </a:lnTo>
                    <a:lnTo>
                      <a:pt x="471" y="471"/>
                    </a:lnTo>
                    <a:lnTo>
                      <a:pt x="490" y="358"/>
                    </a:lnTo>
                    <a:lnTo>
                      <a:pt x="471" y="226"/>
                    </a:lnTo>
                    <a:lnTo>
                      <a:pt x="415" y="132"/>
                    </a:lnTo>
                    <a:lnTo>
                      <a:pt x="339" y="38"/>
                    </a:lnTo>
                    <a:lnTo>
                      <a:pt x="2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8">
                <a:extLst>
                  <a:ext uri="{FF2B5EF4-FFF2-40B4-BE49-F238E27FC236}">
                    <a16:creationId xmlns:a16="http://schemas.microsoft.com/office/drawing/2014/main" id="{6795EE2E-FDD6-8A58-69DD-9FEB2C31AE3C}"/>
                  </a:ext>
                </a:extLst>
              </p:cNvPr>
              <p:cNvSpPr/>
              <p:nvPr/>
            </p:nvSpPr>
            <p:spPr>
              <a:xfrm>
                <a:off x="6689455" y="1409920"/>
                <a:ext cx="22122" cy="26208"/>
              </a:xfrm>
              <a:custGeom>
                <a:avLst/>
                <a:gdLst/>
                <a:ahLst/>
                <a:cxnLst/>
                <a:rect l="l" t="t" r="r" b="b"/>
                <a:pathLst>
                  <a:path w="509" h="603" extrusionOk="0">
                    <a:moveTo>
                      <a:pt x="151" y="1"/>
                    </a:moveTo>
                    <a:lnTo>
                      <a:pt x="114" y="19"/>
                    </a:lnTo>
                    <a:lnTo>
                      <a:pt x="76" y="57"/>
                    </a:lnTo>
                    <a:lnTo>
                      <a:pt x="20" y="151"/>
                    </a:lnTo>
                    <a:lnTo>
                      <a:pt x="1" y="264"/>
                    </a:lnTo>
                    <a:lnTo>
                      <a:pt x="20" y="377"/>
                    </a:lnTo>
                    <a:lnTo>
                      <a:pt x="76" y="490"/>
                    </a:lnTo>
                    <a:lnTo>
                      <a:pt x="170" y="565"/>
                    </a:lnTo>
                    <a:lnTo>
                      <a:pt x="264" y="603"/>
                    </a:lnTo>
                    <a:lnTo>
                      <a:pt x="358" y="603"/>
                    </a:lnTo>
                    <a:lnTo>
                      <a:pt x="396" y="584"/>
                    </a:lnTo>
                    <a:lnTo>
                      <a:pt x="434" y="546"/>
                    </a:lnTo>
                    <a:lnTo>
                      <a:pt x="490" y="452"/>
                    </a:lnTo>
                    <a:lnTo>
                      <a:pt x="509" y="339"/>
                    </a:lnTo>
                    <a:lnTo>
                      <a:pt x="490" y="226"/>
                    </a:lnTo>
                    <a:lnTo>
                      <a:pt x="434" y="113"/>
                    </a:lnTo>
                    <a:lnTo>
                      <a:pt x="339" y="38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8">
                <a:extLst>
                  <a:ext uri="{FF2B5EF4-FFF2-40B4-BE49-F238E27FC236}">
                    <a16:creationId xmlns:a16="http://schemas.microsoft.com/office/drawing/2014/main" id="{1653CCF8-DA89-EA01-0544-0B916589DA08}"/>
                  </a:ext>
                </a:extLst>
              </p:cNvPr>
              <p:cNvSpPr/>
              <p:nvPr/>
            </p:nvSpPr>
            <p:spPr>
              <a:xfrm>
                <a:off x="6582322" y="1430347"/>
                <a:ext cx="73669" cy="9248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2128" extrusionOk="0">
                    <a:moveTo>
                      <a:pt x="433" y="1"/>
                    </a:moveTo>
                    <a:lnTo>
                      <a:pt x="339" y="20"/>
                    </a:lnTo>
                    <a:lnTo>
                      <a:pt x="245" y="57"/>
                    </a:lnTo>
                    <a:lnTo>
                      <a:pt x="151" y="133"/>
                    </a:lnTo>
                    <a:lnTo>
                      <a:pt x="76" y="264"/>
                    </a:lnTo>
                    <a:lnTo>
                      <a:pt x="19" y="396"/>
                    </a:lnTo>
                    <a:lnTo>
                      <a:pt x="0" y="547"/>
                    </a:lnTo>
                    <a:lnTo>
                      <a:pt x="19" y="716"/>
                    </a:lnTo>
                    <a:lnTo>
                      <a:pt x="57" y="885"/>
                    </a:lnTo>
                    <a:lnTo>
                      <a:pt x="113" y="1055"/>
                    </a:lnTo>
                    <a:lnTo>
                      <a:pt x="189" y="1205"/>
                    </a:lnTo>
                    <a:lnTo>
                      <a:pt x="283" y="1375"/>
                    </a:lnTo>
                    <a:lnTo>
                      <a:pt x="377" y="1525"/>
                    </a:lnTo>
                    <a:lnTo>
                      <a:pt x="509" y="1676"/>
                    </a:lnTo>
                    <a:lnTo>
                      <a:pt x="621" y="1789"/>
                    </a:lnTo>
                    <a:lnTo>
                      <a:pt x="753" y="1902"/>
                    </a:lnTo>
                    <a:lnTo>
                      <a:pt x="885" y="1996"/>
                    </a:lnTo>
                    <a:lnTo>
                      <a:pt x="1017" y="2071"/>
                    </a:lnTo>
                    <a:lnTo>
                      <a:pt x="1148" y="2109"/>
                    </a:lnTo>
                    <a:lnTo>
                      <a:pt x="1261" y="2128"/>
                    </a:lnTo>
                    <a:lnTo>
                      <a:pt x="1355" y="2109"/>
                    </a:lnTo>
                    <a:lnTo>
                      <a:pt x="1450" y="2052"/>
                    </a:lnTo>
                    <a:lnTo>
                      <a:pt x="1525" y="1996"/>
                    </a:lnTo>
                    <a:lnTo>
                      <a:pt x="1600" y="1939"/>
                    </a:lnTo>
                    <a:lnTo>
                      <a:pt x="1638" y="1864"/>
                    </a:lnTo>
                    <a:lnTo>
                      <a:pt x="1675" y="1770"/>
                    </a:lnTo>
                    <a:lnTo>
                      <a:pt x="1694" y="1676"/>
                    </a:lnTo>
                    <a:lnTo>
                      <a:pt x="1694" y="1563"/>
                    </a:lnTo>
                    <a:lnTo>
                      <a:pt x="1694" y="1469"/>
                    </a:lnTo>
                    <a:lnTo>
                      <a:pt x="1638" y="1243"/>
                    </a:lnTo>
                    <a:lnTo>
                      <a:pt x="1562" y="1017"/>
                    </a:lnTo>
                    <a:lnTo>
                      <a:pt x="1450" y="810"/>
                    </a:lnTo>
                    <a:lnTo>
                      <a:pt x="1299" y="641"/>
                    </a:lnTo>
                    <a:lnTo>
                      <a:pt x="1167" y="471"/>
                    </a:lnTo>
                    <a:lnTo>
                      <a:pt x="1017" y="321"/>
                    </a:lnTo>
                    <a:lnTo>
                      <a:pt x="828" y="170"/>
                    </a:lnTo>
                    <a:lnTo>
                      <a:pt x="734" y="114"/>
                    </a:lnTo>
                    <a:lnTo>
                      <a:pt x="621" y="57"/>
                    </a:lnTo>
                    <a:lnTo>
                      <a:pt x="527" y="20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8">
                <a:extLst>
                  <a:ext uri="{FF2B5EF4-FFF2-40B4-BE49-F238E27FC236}">
                    <a16:creationId xmlns:a16="http://schemas.microsoft.com/office/drawing/2014/main" id="{A0C9E261-623F-D02C-421C-6051B9E3AC80}"/>
                  </a:ext>
                </a:extLst>
              </p:cNvPr>
              <p:cNvSpPr/>
              <p:nvPr/>
            </p:nvSpPr>
            <p:spPr>
              <a:xfrm>
                <a:off x="6658380" y="1367371"/>
                <a:ext cx="39290" cy="36856"/>
              </a:xfrm>
              <a:custGeom>
                <a:avLst/>
                <a:gdLst/>
                <a:ahLst/>
                <a:cxnLst/>
                <a:rect l="l" t="t" r="r" b="b"/>
                <a:pathLst>
                  <a:path w="904" h="848" extrusionOk="0">
                    <a:moveTo>
                      <a:pt x="716" y="1"/>
                    </a:moveTo>
                    <a:lnTo>
                      <a:pt x="622" y="20"/>
                    </a:lnTo>
                    <a:lnTo>
                      <a:pt x="528" y="39"/>
                    </a:lnTo>
                    <a:lnTo>
                      <a:pt x="415" y="95"/>
                    </a:lnTo>
                    <a:lnTo>
                      <a:pt x="283" y="189"/>
                    </a:lnTo>
                    <a:lnTo>
                      <a:pt x="170" y="321"/>
                    </a:lnTo>
                    <a:lnTo>
                      <a:pt x="114" y="415"/>
                    </a:lnTo>
                    <a:lnTo>
                      <a:pt x="76" y="509"/>
                    </a:lnTo>
                    <a:lnTo>
                      <a:pt x="38" y="622"/>
                    </a:lnTo>
                    <a:lnTo>
                      <a:pt x="1" y="754"/>
                    </a:lnTo>
                    <a:lnTo>
                      <a:pt x="19" y="810"/>
                    </a:lnTo>
                    <a:lnTo>
                      <a:pt x="38" y="848"/>
                    </a:lnTo>
                    <a:lnTo>
                      <a:pt x="114" y="848"/>
                    </a:lnTo>
                    <a:lnTo>
                      <a:pt x="189" y="810"/>
                    </a:lnTo>
                    <a:lnTo>
                      <a:pt x="377" y="697"/>
                    </a:lnTo>
                    <a:lnTo>
                      <a:pt x="584" y="528"/>
                    </a:lnTo>
                    <a:lnTo>
                      <a:pt x="772" y="340"/>
                    </a:lnTo>
                    <a:lnTo>
                      <a:pt x="829" y="246"/>
                    </a:lnTo>
                    <a:lnTo>
                      <a:pt x="885" y="151"/>
                    </a:lnTo>
                    <a:lnTo>
                      <a:pt x="904" y="95"/>
                    </a:lnTo>
                    <a:lnTo>
                      <a:pt x="885" y="39"/>
                    </a:ln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8">
                <a:extLst>
                  <a:ext uri="{FF2B5EF4-FFF2-40B4-BE49-F238E27FC236}">
                    <a16:creationId xmlns:a16="http://schemas.microsoft.com/office/drawing/2014/main" id="{05D9E269-A6C2-53A5-C27F-F6AB33458D9B}"/>
                  </a:ext>
                </a:extLst>
              </p:cNvPr>
              <p:cNvSpPr/>
              <p:nvPr/>
            </p:nvSpPr>
            <p:spPr>
              <a:xfrm>
                <a:off x="6773726" y="1327300"/>
                <a:ext cx="50721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453" extrusionOk="0">
                    <a:moveTo>
                      <a:pt x="527" y="1"/>
                    </a:moveTo>
                    <a:lnTo>
                      <a:pt x="377" y="38"/>
                    </a:lnTo>
                    <a:lnTo>
                      <a:pt x="245" y="76"/>
                    </a:lnTo>
                    <a:lnTo>
                      <a:pt x="169" y="133"/>
                    </a:lnTo>
                    <a:lnTo>
                      <a:pt x="94" y="189"/>
                    </a:lnTo>
                    <a:lnTo>
                      <a:pt x="19" y="264"/>
                    </a:lnTo>
                    <a:lnTo>
                      <a:pt x="0" y="340"/>
                    </a:lnTo>
                    <a:lnTo>
                      <a:pt x="38" y="377"/>
                    </a:lnTo>
                    <a:lnTo>
                      <a:pt x="94" y="415"/>
                    </a:lnTo>
                    <a:lnTo>
                      <a:pt x="188" y="452"/>
                    </a:lnTo>
                    <a:lnTo>
                      <a:pt x="565" y="452"/>
                    </a:lnTo>
                    <a:lnTo>
                      <a:pt x="828" y="434"/>
                    </a:lnTo>
                    <a:lnTo>
                      <a:pt x="1054" y="377"/>
                    </a:lnTo>
                    <a:lnTo>
                      <a:pt x="1129" y="340"/>
                    </a:lnTo>
                    <a:lnTo>
                      <a:pt x="1167" y="283"/>
                    </a:lnTo>
                    <a:lnTo>
                      <a:pt x="1167" y="245"/>
                    </a:lnTo>
                    <a:lnTo>
                      <a:pt x="1129" y="208"/>
                    </a:lnTo>
                    <a:lnTo>
                      <a:pt x="1016" y="133"/>
                    </a:lnTo>
                    <a:lnTo>
                      <a:pt x="903" y="76"/>
                    </a:lnTo>
                    <a:lnTo>
                      <a:pt x="809" y="38"/>
                    </a:lnTo>
                    <a:lnTo>
                      <a:pt x="696" y="20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8">
                <a:extLst>
                  <a:ext uri="{FF2B5EF4-FFF2-40B4-BE49-F238E27FC236}">
                    <a16:creationId xmlns:a16="http://schemas.microsoft.com/office/drawing/2014/main" id="{F7947C19-5F25-5FA4-98DF-248367FC6C2C}"/>
                  </a:ext>
                </a:extLst>
              </p:cNvPr>
              <p:cNvSpPr/>
              <p:nvPr/>
            </p:nvSpPr>
            <p:spPr>
              <a:xfrm>
                <a:off x="6875948" y="1333037"/>
                <a:ext cx="55675" cy="101485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335" extrusionOk="0">
                    <a:moveTo>
                      <a:pt x="509" y="1"/>
                    </a:moveTo>
                    <a:lnTo>
                      <a:pt x="396" y="19"/>
                    </a:lnTo>
                    <a:lnTo>
                      <a:pt x="320" y="76"/>
                    </a:lnTo>
                    <a:lnTo>
                      <a:pt x="245" y="151"/>
                    </a:lnTo>
                    <a:lnTo>
                      <a:pt x="189" y="245"/>
                    </a:lnTo>
                    <a:lnTo>
                      <a:pt x="132" y="339"/>
                    </a:lnTo>
                    <a:lnTo>
                      <a:pt x="95" y="452"/>
                    </a:lnTo>
                    <a:lnTo>
                      <a:pt x="38" y="678"/>
                    </a:lnTo>
                    <a:lnTo>
                      <a:pt x="19" y="885"/>
                    </a:lnTo>
                    <a:lnTo>
                      <a:pt x="1" y="1111"/>
                    </a:lnTo>
                    <a:lnTo>
                      <a:pt x="1" y="1337"/>
                    </a:lnTo>
                    <a:lnTo>
                      <a:pt x="19" y="1563"/>
                    </a:lnTo>
                    <a:lnTo>
                      <a:pt x="95" y="1788"/>
                    </a:lnTo>
                    <a:lnTo>
                      <a:pt x="189" y="1995"/>
                    </a:lnTo>
                    <a:lnTo>
                      <a:pt x="245" y="2089"/>
                    </a:lnTo>
                    <a:lnTo>
                      <a:pt x="320" y="2165"/>
                    </a:lnTo>
                    <a:lnTo>
                      <a:pt x="396" y="2221"/>
                    </a:lnTo>
                    <a:lnTo>
                      <a:pt x="471" y="2278"/>
                    </a:lnTo>
                    <a:lnTo>
                      <a:pt x="565" y="2315"/>
                    </a:lnTo>
                    <a:lnTo>
                      <a:pt x="640" y="2334"/>
                    </a:lnTo>
                    <a:lnTo>
                      <a:pt x="734" y="2334"/>
                    </a:lnTo>
                    <a:lnTo>
                      <a:pt x="847" y="2315"/>
                    </a:lnTo>
                    <a:lnTo>
                      <a:pt x="941" y="2259"/>
                    </a:lnTo>
                    <a:lnTo>
                      <a:pt x="1017" y="2184"/>
                    </a:lnTo>
                    <a:lnTo>
                      <a:pt x="1092" y="2071"/>
                    </a:lnTo>
                    <a:lnTo>
                      <a:pt x="1148" y="1939"/>
                    </a:lnTo>
                    <a:lnTo>
                      <a:pt x="1205" y="1788"/>
                    </a:lnTo>
                    <a:lnTo>
                      <a:pt x="1243" y="1619"/>
                    </a:lnTo>
                    <a:lnTo>
                      <a:pt x="1261" y="1450"/>
                    </a:lnTo>
                    <a:lnTo>
                      <a:pt x="1280" y="1261"/>
                    </a:lnTo>
                    <a:lnTo>
                      <a:pt x="1261" y="1073"/>
                    </a:lnTo>
                    <a:lnTo>
                      <a:pt x="1243" y="885"/>
                    </a:lnTo>
                    <a:lnTo>
                      <a:pt x="1205" y="716"/>
                    </a:lnTo>
                    <a:lnTo>
                      <a:pt x="1148" y="546"/>
                    </a:lnTo>
                    <a:lnTo>
                      <a:pt x="1073" y="396"/>
                    </a:lnTo>
                    <a:lnTo>
                      <a:pt x="979" y="264"/>
                    </a:lnTo>
                    <a:lnTo>
                      <a:pt x="866" y="151"/>
                    </a:lnTo>
                    <a:lnTo>
                      <a:pt x="753" y="57"/>
                    </a:lnTo>
                    <a:lnTo>
                      <a:pt x="622" y="19"/>
                    </a:lnTo>
                    <a:lnTo>
                      <a:pt x="509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8">
                <a:extLst>
                  <a:ext uri="{FF2B5EF4-FFF2-40B4-BE49-F238E27FC236}">
                    <a16:creationId xmlns:a16="http://schemas.microsoft.com/office/drawing/2014/main" id="{CC38DB02-6321-E98F-23A6-1C346A65F763}"/>
                  </a:ext>
                </a:extLst>
              </p:cNvPr>
              <p:cNvSpPr/>
              <p:nvPr/>
            </p:nvSpPr>
            <p:spPr>
              <a:xfrm>
                <a:off x="6793328" y="1199740"/>
                <a:ext cx="122738" cy="157073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3614" extrusionOk="0">
                    <a:moveTo>
                      <a:pt x="1" y="0"/>
                    </a:moveTo>
                    <a:lnTo>
                      <a:pt x="20" y="113"/>
                    </a:lnTo>
                    <a:lnTo>
                      <a:pt x="133" y="471"/>
                    </a:lnTo>
                    <a:lnTo>
                      <a:pt x="302" y="960"/>
                    </a:lnTo>
                    <a:lnTo>
                      <a:pt x="528" y="1562"/>
                    </a:lnTo>
                    <a:lnTo>
                      <a:pt x="678" y="1863"/>
                    </a:lnTo>
                    <a:lnTo>
                      <a:pt x="848" y="2183"/>
                    </a:lnTo>
                    <a:lnTo>
                      <a:pt x="1017" y="2484"/>
                    </a:lnTo>
                    <a:lnTo>
                      <a:pt x="1205" y="2766"/>
                    </a:lnTo>
                    <a:lnTo>
                      <a:pt x="1431" y="3030"/>
                    </a:lnTo>
                    <a:lnTo>
                      <a:pt x="1657" y="3275"/>
                    </a:lnTo>
                    <a:lnTo>
                      <a:pt x="1770" y="3369"/>
                    </a:lnTo>
                    <a:lnTo>
                      <a:pt x="1902" y="3463"/>
                    </a:lnTo>
                    <a:lnTo>
                      <a:pt x="2033" y="3538"/>
                    </a:lnTo>
                    <a:lnTo>
                      <a:pt x="2165" y="3613"/>
                    </a:lnTo>
                    <a:lnTo>
                      <a:pt x="2259" y="3463"/>
                    </a:lnTo>
                    <a:lnTo>
                      <a:pt x="2372" y="3293"/>
                    </a:lnTo>
                    <a:lnTo>
                      <a:pt x="2485" y="3068"/>
                    </a:lnTo>
                    <a:lnTo>
                      <a:pt x="2598" y="2804"/>
                    </a:lnTo>
                    <a:lnTo>
                      <a:pt x="2711" y="2503"/>
                    </a:lnTo>
                    <a:lnTo>
                      <a:pt x="2786" y="2202"/>
                    </a:lnTo>
                    <a:lnTo>
                      <a:pt x="2805" y="2032"/>
                    </a:lnTo>
                    <a:lnTo>
                      <a:pt x="2824" y="1863"/>
                    </a:lnTo>
                    <a:lnTo>
                      <a:pt x="2824" y="1694"/>
                    </a:lnTo>
                    <a:lnTo>
                      <a:pt x="2805" y="1524"/>
                    </a:lnTo>
                    <a:lnTo>
                      <a:pt x="2786" y="1374"/>
                    </a:lnTo>
                    <a:lnTo>
                      <a:pt x="2730" y="1204"/>
                    </a:lnTo>
                    <a:lnTo>
                      <a:pt x="2654" y="1054"/>
                    </a:lnTo>
                    <a:lnTo>
                      <a:pt x="2560" y="903"/>
                    </a:lnTo>
                    <a:lnTo>
                      <a:pt x="2447" y="753"/>
                    </a:lnTo>
                    <a:lnTo>
                      <a:pt x="2297" y="621"/>
                    </a:lnTo>
                    <a:lnTo>
                      <a:pt x="2127" y="508"/>
                    </a:lnTo>
                    <a:lnTo>
                      <a:pt x="1920" y="376"/>
                    </a:lnTo>
                    <a:lnTo>
                      <a:pt x="1695" y="282"/>
                    </a:lnTo>
                    <a:lnTo>
                      <a:pt x="1431" y="188"/>
                    </a:lnTo>
                    <a:lnTo>
                      <a:pt x="1130" y="113"/>
                    </a:lnTo>
                    <a:lnTo>
                      <a:pt x="791" y="57"/>
                    </a:lnTo>
                    <a:lnTo>
                      <a:pt x="415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8">
                <a:extLst>
                  <a:ext uri="{FF2B5EF4-FFF2-40B4-BE49-F238E27FC236}">
                    <a16:creationId xmlns:a16="http://schemas.microsoft.com/office/drawing/2014/main" id="{DD5A247C-DC70-CABC-E05C-EF1FB7A39015}"/>
                  </a:ext>
                </a:extLst>
              </p:cNvPr>
              <p:cNvSpPr/>
              <p:nvPr/>
            </p:nvSpPr>
            <p:spPr>
              <a:xfrm>
                <a:off x="6534863" y="1263498"/>
                <a:ext cx="95748" cy="182456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4198" extrusionOk="0">
                    <a:moveTo>
                      <a:pt x="1506" y="1"/>
                    </a:moveTo>
                    <a:lnTo>
                      <a:pt x="1187" y="283"/>
                    </a:lnTo>
                    <a:lnTo>
                      <a:pt x="904" y="528"/>
                    </a:lnTo>
                    <a:lnTo>
                      <a:pt x="678" y="791"/>
                    </a:lnTo>
                    <a:lnTo>
                      <a:pt x="490" y="1036"/>
                    </a:lnTo>
                    <a:lnTo>
                      <a:pt x="321" y="1262"/>
                    </a:lnTo>
                    <a:lnTo>
                      <a:pt x="208" y="1488"/>
                    </a:lnTo>
                    <a:lnTo>
                      <a:pt x="114" y="1695"/>
                    </a:lnTo>
                    <a:lnTo>
                      <a:pt x="39" y="1902"/>
                    </a:lnTo>
                    <a:lnTo>
                      <a:pt x="20" y="2090"/>
                    </a:lnTo>
                    <a:lnTo>
                      <a:pt x="1" y="2278"/>
                    </a:lnTo>
                    <a:lnTo>
                      <a:pt x="20" y="2447"/>
                    </a:lnTo>
                    <a:lnTo>
                      <a:pt x="57" y="2617"/>
                    </a:lnTo>
                    <a:lnTo>
                      <a:pt x="114" y="2786"/>
                    </a:lnTo>
                    <a:lnTo>
                      <a:pt x="189" y="2937"/>
                    </a:lnTo>
                    <a:lnTo>
                      <a:pt x="264" y="3068"/>
                    </a:lnTo>
                    <a:lnTo>
                      <a:pt x="358" y="3200"/>
                    </a:lnTo>
                    <a:lnTo>
                      <a:pt x="471" y="3332"/>
                    </a:lnTo>
                    <a:lnTo>
                      <a:pt x="603" y="3445"/>
                    </a:lnTo>
                    <a:lnTo>
                      <a:pt x="848" y="3652"/>
                    </a:lnTo>
                    <a:lnTo>
                      <a:pt x="1111" y="3821"/>
                    </a:lnTo>
                    <a:lnTo>
                      <a:pt x="1375" y="3953"/>
                    </a:lnTo>
                    <a:lnTo>
                      <a:pt x="1601" y="4066"/>
                    </a:lnTo>
                    <a:lnTo>
                      <a:pt x="1789" y="4141"/>
                    </a:lnTo>
                    <a:lnTo>
                      <a:pt x="1958" y="4198"/>
                    </a:lnTo>
                    <a:lnTo>
                      <a:pt x="2015" y="4066"/>
                    </a:lnTo>
                    <a:lnTo>
                      <a:pt x="2071" y="3934"/>
                    </a:lnTo>
                    <a:lnTo>
                      <a:pt x="2109" y="3784"/>
                    </a:lnTo>
                    <a:lnTo>
                      <a:pt x="2146" y="3633"/>
                    </a:lnTo>
                    <a:lnTo>
                      <a:pt x="2203" y="3294"/>
                    </a:lnTo>
                    <a:lnTo>
                      <a:pt x="2203" y="2956"/>
                    </a:lnTo>
                    <a:lnTo>
                      <a:pt x="2184" y="2617"/>
                    </a:lnTo>
                    <a:lnTo>
                      <a:pt x="2146" y="2259"/>
                    </a:lnTo>
                    <a:lnTo>
                      <a:pt x="2090" y="1920"/>
                    </a:lnTo>
                    <a:lnTo>
                      <a:pt x="2015" y="1582"/>
                    </a:lnTo>
                    <a:lnTo>
                      <a:pt x="1845" y="961"/>
                    </a:lnTo>
                    <a:lnTo>
                      <a:pt x="1676" y="471"/>
                    </a:lnTo>
                    <a:lnTo>
                      <a:pt x="1563" y="133"/>
                    </a:lnTo>
                    <a:lnTo>
                      <a:pt x="1506" y="1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8">
                <a:extLst>
                  <a:ext uri="{FF2B5EF4-FFF2-40B4-BE49-F238E27FC236}">
                    <a16:creationId xmlns:a16="http://schemas.microsoft.com/office/drawing/2014/main" id="{E1AF72E6-BD67-13F3-38DA-7360B1FACCE1}"/>
                  </a:ext>
                </a:extLst>
              </p:cNvPr>
              <p:cNvSpPr/>
              <p:nvPr/>
            </p:nvSpPr>
            <p:spPr>
              <a:xfrm>
                <a:off x="6545511" y="1104037"/>
                <a:ext cx="296936" cy="216791"/>
              </a:xfrm>
              <a:custGeom>
                <a:avLst/>
                <a:gdLst/>
                <a:ahLst/>
                <a:cxnLst/>
                <a:rect l="l" t="t" r="r" b="b"/>
                <a:pathLst>
                  <a:path w="6832" h="4988" extrusionOk="0">
                    <a:moveTo>
                      <a:pt x="5740" y="0"/>
                    </a:moveTo>
                    <a:lnTo>
                      <a:pt x="5703" y="19"/>
                    </a:lnTo>
                    <a:lnTo>
                      <a:pt x="5684" y="57"/>
                    </a:lnTo>
                    <a:lnTo>
                      <a:pt x="5646" y="188"/>
                    </a:lnTo>
                    <a:lnTo>
                      <a:pt x="5628" y="301"/>
                    </a:lnTo>
                    <a:lnTo>
                      <a:pt x="5590" y="395"/>
                    </a:lnTo>
                    <a:lnTo>
                      <a:pt x="5533" y="471"/>
                    </a:lnTo>
                    <a:lnTo>
                      <a:pt x="5458" y="546"/>
                    </a:lnTo>
                    <a:lnTo>
                      <a:pt x="5364" y="602"/>
                    </a:lnTo>
                    <a:lnTo>
                      <a:pt x="5270" y="640"/>
                    </a:lnTo>
                    <a:lnTo>
                      <a:pt x="5157" y="678"/>
                    </a:lnTo>
                    <a:lnTo>
                      <a:pt x="5025" y="697"/>
                    </a:lnTo>
                    <a:lnTo>
                      <a:pt x="4743" y="715"/>
                    </a:lnTo>
                    <a:lnTo>
                      <a:pt x="4423" y="697"/>
                    </a:lnTo>
                    <a:lnTo>
                      <a:pt x="3708" y="640"/>
                    </a:lnTo>
                    <a:lnTo>
                      <a:pt x="2918" y="565"/>
                    </a:lnTo>
                    <a:lnTo>
                      <a:pt x="2522" y="546"/>
                    </a:lnTo>
                    <a:lnTo>
                      <a:pt x="2146" y="546"/>
                    </a:lnTo>
                    <a:lnTo>
                      <a:pt x="1770" y="584"/>
                    </a:lnTo>
                    <a:lnTo>
                      <a:pt x="1581" y="621"/>
                    </a:lnTo>
                    <a:lnTo>
                      <a:pt x="1412" y="659"/>
                    </a:lnTo>
                    <a:lnTo>
                      <a:pt x="1243" y="734"/>
                    </a:lnTo>
                    <a:lnTo>
                      <a:pt x="1073" y="791"/>
                    </a:lnTo>
                    <a:lnTo>
                      <a:pt x="923" y="885"/>
                    </a:lnTo>
                    <a:lnTo>
                      <a:pt x="791" y="998"/>
                    </a:lnTo>
                    <a:lnTo>
                      <a:pt x="659" y="1111"/>
                    </a:lnTo>
                    <a:lnTo>
                      <a:pt x="546" y="1223"/>
                    </a:lnTo>
                    <a:lnTo>
                      <a:pt x="433" y="1355"/>
                    </a:lnTo>
                    <a:lnTo>
                      <a:pt x="339" y="1487"/>
                    </a:lnTo>
                    <a:lnTo>
                      <a:pt x="264" y="1619"/>
                    </a:lnTo>
                    <a:lnTo>
                      <a:pt x="208" y="1750"/>
                    </a:lnTo>
                    <a:lnTo>
                      <a:pt x="95" y="2014"/>
                    </a:lnTo>
                    <a:lnTo>
                      <a:pt x="38" y="2296"/>
                    </a:lnTo>
                    <a:lnTo>
                      <a:pt x="1" y="2560"/>
                    </a:lnTo>
                    <a:lnTo>
                      <a:pt x="1" y="2823"/>
                    </a:lnTo>
                    <a:lnTo>
                      <a:pt x="19" y="3087"/>
                    </a:lnTo>
                    <a:lnTo>
                      <a:pt x="38" y="3331"/>
                    </a:lnTo>
                    <a:lnTo>
                      <a:pt x="95" y="3557"/>
                    </a:lnTo>
                    <a:lnTo>
                      <a:pt x="189" y="3933"/>
                    </a:lnTo>
                    <a:lnTo>
                      <a:pt x="283" y="4197"/>
                    </a:lnTo>
                    <a:lnTo>
                      <a:pt x="339" y="4291"/>
                    </a:lnTo>
                    <a:lnTo>
                      <a:pt x="490" y="4460"/>
                    </a:lnTo>
                    <a:lnTo>
                      <a:pt x="659" y="4611"/>
                    </a:lnTo>
                    <a:lnTo>
                      <a:pt x="866" y="4724"/>
                    </a:lnTo>
                    <a:lnTo>
                      <a:pt x="1073" y="4818"/>
                    </a:lnTo>
                    <a:lnTo>
                      <a:pt x="1299" y="4893"/>
                    </a:lnTo>
                    <a:lnTo>
                      <a:pt x="1544" y="4950"/>
                    </a:lnTo>
                    <a:lnTo>
                      <a:pt x="1807" y="4968"/>
                    </a:lnTo>
                    <a:lnTo>
                      <a:pt x="2071" y="4987"/>
                    </a:lnTo>
                    <a:lnTo>
                      <a:pt x="2353" y="4968"/>
                    </a:lnTo>
                    <a:lnTo>
                      <a:pt x="2635" y="4931"/>
                    </a:lnTo>
                    <a:lnTo>
                      <a:pt x="2918" y="4893"/>
                    </a:lnTo>
                    <a:lnTo>
                      <a:pt x="3200" y="4818"/>
                    </a:lnTo>
                    <a:lnTo>
                      <a:pt x="3501" y="4724"/>
                    </a:lnTo>
                    <a:lnTo>
                      <a:pt x="3783" y="4630"/>
                    </a:lnTo>
                    <a:lnTo>
                      <a:pt x="4066" y="4517"/>
                    </a:lnTo>
                    <a:lnTo>
                      <a:pt x="4348" y="4385"/>
                    </a:lnTo>
                    <a:lnTo>
                      <a:pt x="4630" y="4234"/>
                    </a:lnTo>
                    <a:lnTo>
                      <a:pt x="4894" y="4084"/>
                    </a:lnTo>
                    <a:lnTo>
                      <a:pt x="5157" y="3915"/>
                    </a:lnTo>
                    <a:lnTo>
                      <a:pt x="5402" y="3726"/>
                    </a:lnTo>
                    <a:lnTo>
                      <a:pt x="5646" y="3538"/>
                    </a:lnTo>
                    <a:lnTo>
                      <a:pt x="5853" y="3331"/>
                    </a:lnTo>
                    <a:lnTo>
                      <a:pt x="6060" y="3124"/>
                    </a:lnTo>
                    <a:lnTo>
                      <a:pt x="6249" y="2917"/>
                    </a:lnTo>
                    <a:lnTo>
                      <a:pt x="6399" y="2691"/>
                    </a:lnTo>
                    <a:lnTo>
                      <a:pt x="6531" y="2466"/>
                    </a:lnTo>
                    <a:lnTo>
                      <a:pt x="6663" y="2240"/>
                    </a:lnTo>
                    <a:lnTo>
                      <a:pt x="6738" y="1995"/>
                    </a:lnTo>
                    <a:lnTo>
                      <a:pt x="6794" y="1769"/>
                    </a:lnTo>
                    <a:lnTo>
                      <a:pt x="6832" y="1525"/>
                    </a:lnTo>
                    <a:lnTo>
                      <a:pt x="6832" y="1280"/>
                    </a:lnTo>
                    <a:lnTo>
                      <a:pt x="6794" y="1035"/>
                    </a:lnTo>
                    <a:lnTo>
                      <a:pt x="6757" y="998"/>
                    </a:lnTo>
                    <a:lnTo>
                      <a:pt x="6719" y="998"/>
                    </a:lnTo>
                    <a:lnTo>
                      <a:pt x="6625" y="1016"/>
                    </a:lnTo>
                    <a:lnTo>
                      <a:pt x="6531" y="1073"/>
                    </a:lnTo>
                    <a:lnTo>
                      <a:pt x="6305" y="1223"/>
                    </a:lnTo>
                    <a:lnTo>
                      <a:pt x="6042" y="1412"/>
                    </a:lnTo>
                    <a:lnTo>
                      <a:pt x="5916" y="1512"/>
                    </a:lnTo>
                    <a:lnTo>
                      <a:pt x="5985" y="1374"/>
                    </a:lnTo>
                    <a:lnTo>
                      <a:pt x="6060" y="1186"/>
                    </a:lnTo>
                    <a:lnTo>
                      <a:pt x="6079" y="979"/>
                    </a:lnTo>
                    <a:lnTo>
                      <a:pt x="6079" y="772"/>
                    </a:lnTo>
                    <a:lnTo>
                      <a:pt x="6060" y="584"/>
                    </a:lnTo>
                    <a:lnTo>
                      <a:pt x="6023" y="414"/>
                    </a:lnTo>
                    <a:lnTo>
                      <a:pt x="5966" y="264"/>
                    </a:lnTo>
                    <a:lnTo>
                      <a:pt x="5910" y="132"/>
                    </a:lnTo>
                    <a:lnTo>
                      <a:pt x="5853" y="38"/>
                    </a:lnTo>
                    <a:lnTo>
                      <a:pt x="5797" y="0"/>
                    </a:lnTo>
                    <a:close/>
                  </a:path>
                </a:pathLst>
              </a:custGeom>
              <a:solidFill>
                <a:srgbClr val="FAC3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8">
                <a:extLst>
                  <a:ext uri="{FF2B5EF4-FFF2-40B4-BE49-F238E27FC236}">
                    <a16:creationId xmlns:a16="http://schemas.microsoft.com/office/drawing/2014/main" id="{2A4F6893-E4C1-A631-3DF8-85709E96F436}"/>
                  </a:ext>
                </a:extLst>
              </p:cNvPr>
              <p:cNvSpPr/>
              <p:nvPr/>
            </p:nvSpPr>
            <p:spPr>
              <a:xfrm>
                <a:off x="6599490" y="1181747"/>
                <a:ext cx="206968" cy="112090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2579" extrusionOk="0">
                    <a:moveTo>
                      <a:pt x="4743" y="0"/>
                    </a:moveTo>
                    <a:lnTo>
                      <a:pt x="4649" y="38"/>
                    </a:lnTo>
                    <a:lnTo>
                      <a:pt x="4649" y="75"/>
                    </a:lnTo>
                    <a:lnTo>
                      <a:pt x="4668" y="151"/>
                    </a:lnTo>
                    <a:lnTo>
                      <a:pt x="4668" y="282"/>
                    </a:lnTo>
                    <a:lnTo>
                      <a:pt x="4611" y="433"/>
                    </a:lnTo>
                    <a:lnTo>
                      <a:pt x="4555" y="546"/>
                    </a:lnTo>
                    <a:lnTo>
                      <a:pt x="4461" y="659"/>
                    </a:lnTo>
                    <a:lnTo>
                      <a:pt x="4348" y="790"/>
                    </a:lnTo>
                    <a:lnTo>
                      <a:pt x="4197" y="941"/>
                    </a:lnTo>
                    <a:lnTo>
                      <a:pt x="3990" y="1073"/>
                    </a:lnTo>
                    <a:lnTo>
                      <a:pt x="3746" y="1223"/>
                    </a:lnTo>
                    <a:lnTo>
                      <a:pt x="3445" y="1355"/>
                    </a:lnTo>
                    <a:lnTo>
                      <a:pt x="3068" y="1506"/>
                    </a:lnTo>
                    <a:lnTo>
                      <a:pt x="2767" y="1618"/>
                    </a:lnTo>
                    <a:lnTo>
                      <a:pt x="2466" y="1694"/>
                    </a:lnTo>
                    <a:lnTo>
                      <a:pt x="2184" y="1769"/>
                    </a:lnTo>
                    <a:lnTo>
                      <a:pt x="1939" y="1825"/>
                    </a:lnTo>
                    <a:lnTo>
                      <a:pt x="1469" y="1882"/>
                    </a:lnTo>
                    <a:lnTo>
                      <a:pt x="1073" y="1938"/>
                    </a:lnTo>
                    <a:lnTo>
                      <a:pt x="640" y="1995"/>
                    </a:lnTo>
                    <a:lnTo>
                      <a:pt x="471" y="2014"/>
                    </a:lnTo>
                    <a:lnTo>
                      <a:pt x="321" y="2070"/>
                    </a:lnTo>
                    <a:lnTo>
                      <a:pt x="208" y="2145"/>
                    </a:lnTo>
                    <a:lnTo>
                      <a:pt x="95" y="2258"/>
                    </a:lnTo>
                    <a:lnTo>
                      <a:pt x="38" y="2390"/>
                    </a:lnTo>
                    <a:lnTo>
                      <a:pt x="1" y="2559"/>
                    </a:lnTo>
                    <a:lnTo>
                      <a:pt x="95" y="2578"/>
                    </a:lnTo>
                    <a:lnTo>
                      <a:pt x="132" y="2428"/>
                    </a:lnTo>
                    <a:lnTo>
                      <a:pt x="189" y="2315"/>
                    </a:lnTo>
                    <a:lnTo>
                      <a:pt x="264" y="2221"/>
                    </a:lnTo>
                    <a:lnTo>
                      <a:pt x="377" y="2164"/>
                    </a:lnTo>
                    <a:lnTo>
                      <a:pt x="509" y="2127"/>
                    </a:lnTo>
                    <a:lnTo>
                      <a:pt x="678" y="2089"/>
                    </a:lnTo>
                    <a:lnTo>
                      <a:pt x="1073" y="2032"/>
                    </a:lnTo>
                    <a:lnTo>
                      <a:pt x="1450" y="1995"/>
                    </a:lnTo>
                    <a:lnTo>
                      <a:pt x="1883" y="1938"/>
                    </a:lnTo>
                    <a:lnTo>
                      <a:pt x="2372" y="1825"/>
                    </a:lnTo>
                    <a:lnTo>
                      <a:pt x="2635" y="1750"/>
                    </a:lnTo>
                    <a:lnTo>
                      <a:pt x="2918" y="1675"/>
                    </a:lnTo>
                    <a:lnTo>
                      <a:pt x="3106" y="1600"/>
                    </a:lnTo>
                    <a:lnTo>
                      <a:pt x="3482" y="1449"/>
                    </a:lnTo>
                    <a:lnTo>
                      <a:pt x="3802" y="1299"/>
                    </a:lnTo>
                    <a:lnTo>
                      <a:pt x="4066" y="1148"/>
                    </a:lnTo>
                    <a:lnTo>
                      <a:pt x="4273" y="997"/>
                    </a:lnTo>
                    <a:lnTo>
                      <a:pt x="4442" y="866"/>
                    </a:lnTo>
                    <a:lnTo>
                      <a:pt x="4555" y="715"/>
                    </a:lnTo>
                    <a:lnTo>
                      <a:pt x="4649" y="583"/>
                    </a:lnTo>
                    <a:lnTo>
                      <a:pt x="4705" y="471"/>
                    </a:lnTo>
                    <a:lnTo>
                      <a:pt x="4743" y="376"/>
                    </a:lnTo>
                    <a:lnTo>
                      <a:pt x="4762" y="282"/>
                    </a:lnTo>
                    <a:lnTo>
                      <a:pt x="4762" y="132"/>
                    </a:lnTo>
                    <a:lnTo>
                      <a:pt x="4762" y="38"/>
                    </a:lnTo>
                    <a:lnTo>
                      <a:pt x="4743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8">
                <a:extLst>
                  <a:ext uri="{FF2B5EF4-FFF2-40B4-BE49-F238E27FC236}">
                    <a16:creationId xmlns:a16="http://schemas.microsoft.com/office/drawing/2014/main" id="{55A281FF-16C6-6775-C534-004BDB56FF0D}"/>
                  </a:ext>
                </a:extLst>
              </p:cNvPr>
              <p:cNvSpPr/>
              <p:nvPr/>
            </p:nvSpPr>
            <p:spPr>
              <a:xfrm>
                <a:off x="6574152" y="1159625"/>
                <a:ext cx="175893" cy="112133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2580" extrusionOk="0">
                    <a:moveTo>
                      <a:pt x="3952" y="1"/>
                    </a:moveTo>
                    <a:lnTo>
                      <a:pt x="3877" y="321"/>
                    </a:lnTo>
                    <a:lnTo>
                      <a:pt x="3783" y="565"/>
                    </a:lnTo>
                    <a:lnTo>
                      <a:pt x="3745" y="660"/>
                    </a:lnTo>
                    <a:lnTo>
                      <a:pt x="3689" y="754"/>
                    </a:lnTo>
                    <a:lnTo>
                      <a:pt x="3632" y="810"/>
                    </a:lnTo>
                    <a:lnTo>
                      <a:pt x="3557" y="867"/>
                    </a:lnTo>
                    <a:lnTo>
                      <a:pt x="3501" y="885"/>
                    </a:lnTo>
                    <a:lnTo>
                      <a:pt x="3444" y="904"/>
                    </a:lnTo>
                    <a:lnTo>
                      <a:pt x="3294" y="923"/>
                    </a:lnTo>
                    <a:lnTo>
                      <a:pt x="3124" y="904"/>
                    </a:lnTo>
                    <a:lnTo>
                      <a:pt x="2936" y="867"/>
                    </a:lnTo>
                    <a:lnTo>
                      <a:pt x="2635" y="810"/>
                    </a:lnTo>
                    <a:lnTo>
                      <a:pt x="2466" y="791"/>
                    </a:lnTo>
                    <a:lnTo>
                      <a:pt x="2277" y="773"/>
                    </a:lnTo>
                    <a:lnTo>
                      <a:pt x="2089" y="791"/>
                    </a:lnTo>
                    <a:lnTo>
                      <a:pt x="1882" y="829"/>
                    </a:lnTo>
                    <a:lnTo>
                      <a:pt x="1675" y="885"/>
                    </a:lnTo>
                    <a:lnTo>
                      <a:pt x="1449" y="961"/>
                    </a:lnTo>
                    <a:lnTo>
                      <a:pt x="1205" y="1092"/>
                    </a:lnTo>
                    <a:lnTo>
                      <a:pt x="979" y="1224"/>
                    </a:lnTo>
                    <a:lnTo>
                      <a:pt x="772" y="1375"/>
                    </a:lnTo>
                    <a:lnTo>
                      <a:pt x="621" y="1506"/>
                    </a:lnTo>
                    <a:lnTo>
                      <a:pt x="471" y="1638"/>
                    </a:lnTo>
                    <a:lnTo>
                      <a:pt x="358" y="1770"/>
                    </a:lnTo>
                    <a:lnTo>
                      <a:pt x="264" y="1902"/>
                    </a:lnTo>
                    <a:lnTo>
                      <a:pt x="188" y="2015"/>
                    </a:lnTo>
                    <a:lnTo>
                      <a:pt x="76" y="2240"/>
                    </a:lnTo>
                    <a:lnTo>
                      <a:pt x="19" y="2410"/>
                    </a:lnTo>
                    <a:lnTo>
                      <a:pt x="0" y="2523"/>
                    </a:lnTo>
                    <a:lnTo>
                      <a:pt x="0" y="2579"/>
                    </a:lnTo>
                    <a:lnTo>
                      <a:pt x="94" y="2579"/>
                    </a:lnTo>
                    <a:lnTo>
                      <a:pt x="113" y="2541"/>
                    </a:lnTo>
                    <a:lnTo>
                      <a:pt x="132" y="2429"/>
                    </a:lnTo>
                    <a:lnTo>
                      <a:pt x="170" y="2259"/>
                    </a:lnTo>
                    <a:lnTo>
                      <a:pt x="283" y="2071"/>
                    </a:lnTo>
                    <a:lnTo>
                      <a:pt x="358" y="1939"/>
                    </a:lnTo>
                    <a:lnTo>
                      <a:pt x="452" y="1826"/>
                    </a:lnTo>
                    <a:lnTo>
                      <a:pt x="565" y="1695"/>
                    </a:lnTo>
                    <a:lnTo>
                      <a:pt x="697" y="1582"/>
                    </a:lnTo>
                    <a:lnTo>
                      <a:pt x="847" y="1450"/>
                    </a:lnTo>
                    <a:lnTo>
                      <a:pt x="1035" y="1318"/>
                    </a:lnTo>
                    <a:lnTo>
                      <a:pt x="1261" y="1187"/>
                    </a:lnTo>
                    <a:lnTo>
                      <a:pt x="1506" y="1055"/>
                    </a:lnTo>
                    <a:lnTo>
                      <a:pt x="1713" y="980"/>
                    </a:lnTo>
                    <a:lnTo>
                      <a:pt x="1920" y="923"/>
                    </a:lnTo>
                    <a:lnTo>
                      <a:pt x="2108" y="885"/>
                    </a:lnTo>
                    <a:lnTo>
                      <a:pt x="2447" y="885"/>
                    </a:lnTo>
                    <a:lnTo>
                      <a:pt x="2616" y="904"/>
                    </a:lnTo>
                    <a:lnTo>
                      <a:pt x="2917" y="961"/>
                    </a:lnTo>
                    <a:lnTo>
                      <a:pt x="3105" y="998"/>
                    </a:lnTo>
                    <a:lnTo>
                      <a:pt x="3294" y="1036"/>
                    </a:lnTo>
                    <a:lnTo>
                      <a:pt x="3388" y="1017"/>
                    </a:lnTo>
                    <a:lnTo>
                      <a:pt x="3463" y="1017"/>
                    </a:lnTo>
                    <a:lnTo>
                      <a:pt x="3538" y="980"/>
                    </a:lnTo>
                    <a:lnTo>
                      <a:pt x="3632" y="942"/>
                    </a:lnTo>
                    <a:lnTo>
                      <a:pt x="3689" y="885"/>
                    </a:lnTo>
                    <a:lnTo>
                      <a:pt x="3764" y="810"/>
                    </a:lnTo>
                    <a:lnTo>
                      <a:pt x="3821" y="735"/>
                    </a:lnTo>
                    <a:lnTo>
                      <a:pt x="3877" y="622"/>
                    </a:lnTo>
                    <a:lnTo>
                      <a:pt x="3971" y="358"/>
                    </a:lnTo>
                    <a:lnTo>
                      <a:pt x="4046" y="20"/>
                    </a:lnTo>
                    <a:lnTo>
                      <a:pt x="3952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8">
                <a:extLst>
                  <a:ext uri="{FF2B5EF4-FFF2-40B4-BE49-F238E27FC236}">
                    <a16:creationId xmlns:a16="http://schemas.microsoft.com/office/drawing/2014/main" id="{E7D085C0-EB73-7408-172C-788602F67998}"/>
                  </a:ext>
                </a:extLst>
              </p:cNvPr>
              <p:cNvSpPr/>
              <p:nvPr/>
            </p:nvSpPr>
            <p:spPr>
              <a:xfrm>
                <a:off x="6745911" y="1402575"/>
                <a:ext cx="47461" cy="78537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1807" extrusionOk="0">
                    <a:moveTo>
                      <a:pt x="132" y="0"/>
                    </a:moveTo>
                    <a:lnTo>
                      <a:pt x="0" y="38"/>
                    </a:lnTo>
                    <a:lnTo>
                      <a:pt x="188" y="772"/>
                    </a:lnTo>
                    <a:lnTo>
                      <a:pt x="358" y="1317"/>
                    </a:lnTo>
                    <a:lnTo>
                      <a:pt x="490" y="1656"/>
                    </a:lnTo>
                    <a:lnTo>
                      <a:pt x="546" y="1750"/>
                    </a:lnTo>
                    <a:lnTo>
                      <a:pt x="584" y="1788"/>
                    </a:lnTo>
                    <a:lnTo>
                      <a:pt x="659" y="1807"/>
                    </a:lnTo>
                    <a:lnTo>
                      <a:pt x="734" y="1769"/>
                    </a:lnTo>
                    <a:lnTo>
                      <a:pt x="791" y="1694"/>
                    </a:lnTo>
                    <a:lnTo>
                      <a:pt x="866" y="1600"/>
                    </a:lnTo>
                    <a:lnTo>
                      <a:pt x="941" y="1487"/>
                    </a:lnTo>
                    <a:lnTo>
                      <a:pt x="998" y="1336"/>
                    </a:lnTo>
                    <a:lnTo>
                      <a:pt x="1054" y="1205"/>
                    </a:lnTo>
                    <a:lnTo>
                      <a:pt x="1092" y="1054"/>
                    </a:lnTo>
                    <a:lnTo>
                      <a:pt x="1092" y="903"/>
                    </a:lnTo>
                    <a:lnTo>
                      <a:pt x="941" y="903"/>
                    </a:lnTo>
                    <a:lnTo>
                      <a:pt x="941" y="1016"/>
                    </a:lnTo>
                    <a:lnTo>
                      <a:pt x="922" y="1129"/>
                    </a:lnTo>
                    <a:lnTo>
                      <a:pt x="885" y="1242"/>
                    </a:lnTo>
                    <a:lnTo>
                      <a:pt x="847" y="1336"/>
                    </a:lnTo>
                    <a:lnTo>
                      <a:pt x="734" y="1524"/>
                    </a:lnTo>
                    <a:lnTo>
                      <a:pt x="659" y="1619"/>
                    </a:lnTo>
                    <a:lnTo>
                      <a:pt x="565" y="1393"/>
                    </a:lnTo>
                    <a:lnTo>
                      <a:pt x="433" y="998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8">
                <a:extLst>
                  <a:ext uri="{FF2B5EF4-FFF2-40B4-BE49-F238E27FC236}">
                    <a16:creationId xmlns:a16="http://schemas.microsoft.com/office/drawing/2014/main" id="{992EB2BA-7078-55EB-0346-166E224E83EE}"/>
                  </a:ext>
                </a:extLst>
              </p:cNvPr>
              <p:cNvSpPr/>
              <p:nvPr/>
            </p:nvSpPr>
            <p:spPr>
              <a:xfrm>
                <a:off x="6734437" y="1461466"/>
                <a:ext cx="94096" cy="55632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280" extrusionOk="0">
                    <a:moveTo>
                      <a:pt x="2014" y="0"/>
                    </a:moveTo>
                    <a:lnTo>
                      <a:pt x="1977" y="169"/>
                    </a:lnTo>
                    <a:lnTo>
                      <a:pt x="1902" y="320"/>
                    </a:lnTo>
                    <a:lnTo>
                      <a:pt x="1826" y="508"/>
                    </a:lnTo>
                    <a:lnTo>
                      <a:pt x="1713" y="715"/>
                    </a:lnTo>
                    <a:lnTo>
                      <a:pt x="1563" y="885"/>
                    </a:lnTo>
                    <a:lnTo>
                      <a:pt x="1488" y="960"/>
                    </a:lnTo>
                    <a:lnTo>
                      <a:pt x="1393" y="1035"/>
                    </a:lnTo>
                    <a:lnTo>
                      <a:pt x="1299" y="1092"/>
                    </a:lnTo>
                    <a:lnTo>
                      <a:pt x="1205" y="1110"/>
                    </a:lnTo>
                    <a:lnTo>
                      <a:pt x="1073" y="1129"/>
                    </a:lnTo>
                    <a:lnTo>
                      <a:pt x="942" y="1129"/>
                    </a:lnTo>
                    <a:lnTo>
                      <a:pt x="810" y="1092"/>
                    </a:lnTo>
                    <a:lnTo>
                      <a:pt x="678" y="1035"/>
                    </a:lnTo>
                    <a:lnTo>
                      <a:pt x="547" y="960"/>
                    </a:lnTo>
                    <a:lnTo>
                      <a:pt x="396" y="847"/>
                    </a:lnTo>
                    <a:lnTo>
                      <a:pt x="264" y="715"/>
                    </a:lnTo>
                    <a:lnTo>
                      <a:pt x="114" y="546"/>
                    </a:lnTo>
                    <a:lnTo>
                      <a:pt x="1" y="659"/>
                    </a:lnTo>
                    <a:lnTo>
                      <a:pt x="133" y="809"/>
                    </a:lnTo>
                    <a:lnTo>
                      <a:pt x="264" y="941"/>
                    </a:lnTo>
                    <a:lnTo>
                      <a:pt x="415" y="1035"/>
                    </a:lnTo>
                    <a:lnTo>
                      <a:pt x="547" y="1129"/>
                    </a:lnTo>
                    <a:lnTo>
                      <a:pt x="678" y="1205"/>
                    </a:lnTo>
                    <a:lnTo>
                      <a:pt x="810" y="1242"/>
                    </a:lnTo>
                    <a:lnTo>
                      <a:pt x="923" y="1280"/>
                    </a:lnTo>
                    <a:lnTo>
                      <a:pt x="1055" y="1280"/>
                    </a:lnTo>
                    <a:lnTo>
                      <a:pt x="1243" y="1261"/>
                    </a:lnTo>
                    <a:lnTo>
                      <a:pt x="1356" y="1223"/>
                    </a:lnTo>
                    <a:lnTo>
                      <a:pt x="1469" y="1167"/>
                    </a:lnTo>
                    <a:lnTo>
                      <a:pt x="1563" y="1092"/>
                    </a:lnTo>
                    <a:lnTo>
                      <a:pt x="1657" y="1016"/>
                    </a:lnTo>
                    <a:lnTo>
                      <a:pt x="1807" y="828"/>
                    </a:lnTo>
                    <a:lnTo>
                      <a:pt x="1939" y="621"/>
                    </a:lnTo>
                    <a:lnTo>
                      <a:pt x="2033" y="414"/>
                    </a:lnTo>
                    <a:lnTo>
                      <a:pt x="2109" y="226"/>
                    </a:lnTo>
                    <a:lnTo>
                      <a:pt x="2165" y="38"/>
                    </a:lnTo>
                    <a:lnTo>
                      <a:pt x="20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8">
                <a:extLst>
                  <a:ext uri="{FF2B5EF4-FFF2-40B4-BE49-F238E27FC236}">
                    <a16:creationId xmlns:a16="http://schemas.microsoft.com/office/drawing/2014/main" id="{C76510E0-232D-68F9-02B5-25C037792443}"/>
                  </a:ext>
                </a:extLst>
              </p:cNvPr>
              <p:cNvSpPr/>
              <p:nvPr/>
            </p:nvSpPr>
            <p:spPr>
              <a:xfrm>
                <a:off x="6893115" y="1360026"/>
                <a:ext cx="13951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1281" extrusionOk="0">
                    <a:moveTo>
                      <a:pt x="245" y="1"/>
                    </a:moveTo>
                    <a:lnTo>
                      <a:pt x="170" y="57"/>
                    </a:lnTo>
                    <a:lnTo>
                      <a:pt x="114" y="132"/>
                    </a:lnTo>
                    <a:lnTo>
                      <a:pt x="57" y="264"/>
                    </a:lnTo>
                    <a:lnTo>
                      <a:pt x="20" y="433"/>
                    </a:lnTo>
                    <a:lnTo>
                      <a:pt x="1" y="659"/>
                    </a:lnTo>
                    <a:lnTo>
                      <a:pt x="20" y="942"/>
                    </a:lnTo>
                    <a:lnTo>
                      <a:pt x="57" y="1092"/>
                    </a:lnTo>
                    <a:lnTo>
                      <a:pt x="114" y="1280"/>
                    </a:lnTo>
                    <a:lnTo>
                      <a:pt x="264" y="1243"/>
                    </a:lnTo>
                    <a:lnTo>
                      <a:pt x="189" y="942"/>
                    </a:lnTo>
                    <a:lnTo>
                      <a:pt x="151" y="697"/>
                    </a:lnTo>
                    <a:lnTo>
                      <a:pt x="151" y="490"/>
                    </a:lnTo>
                    <a:lnTo>
                      <a:pt x="189" y="339"/>
                    </a:lnTo>
                    <a:lnTo>
                      <a:pt x="227" y="245"/>
                    </a:lnTo>
                    <a:lnTo>
                      <a:pt x="283" y="170"/>
                    </a:lnTo>
                    <a:lnTo>
                      <a:pt x="321" y="113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8">
                <a:extLst>
                  <a:ext uri="{FF2B5EF4-FFF2-40B4-BE49-F238E27FC236}">
                    <a16:creationId xmlns:a16="http://schemas.microsoft.com/office/drawing/2014/main" id="{578360B0-C027-C7C6-70D7-6C0E964F20FD}"/>
                  </a:ext>
                </a:extLst>
              </p:cNvPr>
              <p:cNvSpPr/>
              <p:nvPr/>
            </p:nvSpPr>
            <p:spPr>
              <a:xfrm>
                <a:off x="6603575" y="1459814"/>
                <a:ext cx="38508" cy="44201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017" extrusionOk="0">
                    <a:moveTo>
                      <a:pt x="1" y="0"/>
                    </a:moveTo>
                    <a:lnTo>
                      <a:pt x="20" y="151"/>
                    </a:lnTo>
                    <a:lnTo>
                      <a:pt x="76" y="170"/>
                    </a:lnTo>
                    <a:lnTo>
                      <a:pt x="151" y="189"/>
                    </a:lnTo>
                    <a:lnTo>
                      <a:pt x="264" y="245"/>
                    </a:lnTo>
                    <a:lnTo>
                      <a:pt x="358" y="358"/>
                    </a:lnTo>
                    <a:lnTo>
                      <a:pt x="490" y="509"/>
                    </a:lnTo>
                    <a:lnTo>
                      <a:pt x="622" y="716"/>
                    </a:lnTo>
                    <a:lnTo>
                      <a:pt x="735" y="1017"/>
                    </a:lnTo>
                    <a:lnTo>
                      <a:pt x="885" y="960"/>
                    </a:lnTo>
                    <a:lnTo>
                      <a:pt x="810" y="772"/>
                    </a:lnTo>
                    <a:lnTo>
                      <a:pt x="735" y="621"/>
                    </a:lnTo>
                    <a:lnTo>
                      <a:pt x="584" y="377"/>
                    </a:lnTo>
                    <a:lnTo>
                      <a:pt x="452" y="207"/>
                    </a:lnTo>
                    <a:lnTo>
                      <a:pt x="302" y="95"/>
                    </a:lnTo>
                    <a:lnTo>
                      <a:pt x="189" y="38"/>
                    </a:lnTo>
                    <a:lnTo>
                      <a:pt x="95" y="1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8">
                <a:extLst>
                  <a:ext uri="{FF2B5EF4-FFF2-40B4-BE49-F238E27FC236}">
                    <a16:creationId xmlns:a16="http://schemas.microsoft.com/office/drawing/2014/main" id="{CD862B21-25CC-EC5A-AE84-994859EC9D14}"/>
                  </a:ext>
                </a:extLst>
              </p:cNvPr>
              <p:cNvSpPr/>
              <p:nvPr/>
            </p:nvSpPr>
            <p:spPr>
              <a:xfrm>
                <a:off x="6348413" y="1930939"/>
                <a:ext cx="1046142" cy="619993"/>
              </a:xfrm>
              <a:custGeom>
                <a:avLst/>
                <a:gdLst/>
                <a:ahLst/>
                <a:cxnLst/>
                <a:rect l="l" t="t" r="r" b="b"/>
                <a:pathLst>
                  <a:path w="24070" h="14265" extrusionOk="0">
                    <a:moveTo>
                      <a:pt x="4479" y="0"/>
                    </a:moveTo>
                    <a:lnTo>
                      <a:pt x="4385" y="19"/>
                    </a:lnTo>
                    <a:lnTo>
                      <a:pt x="4291" y="38"/>
                    </a:lnTo>
                    <a:lnTo>
                      <a:pt x="4159" y="151"/>
                    </a:lnTo>
                    <a:lnTo>
                      <a:pt x="3764" y="471"/>
                    </a:lnTo>
                    <a:lnTo>
                      <a:pt x="3218" y="998"/>
                    </a:lnTo>
                    <a:lnTo>
                      <a:pt x="2560" y="1656"/>
                    </a:lnTo>
                    <a:lnTo>
                      <a:pt x="2202" y="2033"/>
                    </a:lnTo>
                    <a:lnTo>
                      <a:pt x="1844" y="2428"/>
                    </a:lnTo>
                    <a:lnTo>
                      <a:pt x="1487" y="2861"/>
                    </a:lnTo>
                    <a:lnTo>
                      <a:pt x="1148" y="3293"/>
                    </a:lnTo>
                    <a:lnTo>
                      <a:pt x="847" y="3745"/>
                    </a:lnTo>
                    <a:lnTo>
                      <a:pt x="546" y="4197"/>
                    </a:lnTo>
                    <a:lnTo>
                      <a:pt x="301" y="4667"/>
                    </a:lnTo>
                    <a:lnTo>
                      <a:pt x="188" y="4912"/>
                    </a:lnTo>
                    <a:lnTo>
                      <a:pt x="94" y="5138"/>
                    </a:lnTo>
                    <a:lnTo>
                      <a:pt x="38" y="5382"/>
                    </a:lnTo>
                    <a:lnTo>
                      <a:pt x="0" y="5646"/>
                    </a:lnTo>
                    <a:lnTo>
                      <a:pt x="19" y="5928"/>
                    </a:lnTo>
                    <a:lnTo>
                      <a:pt x="57" y="6229"/>
                    </a:lnTo>
                    <a:lnTo>
                      <a:pt x="132" y="6549"/>
                    </a:lnTo>
                    <a:lnTo>
                      <a:pt x="226" y="6869"/>
                    </a:lnTo>
                    <a:lnTo>
                      <a:pt x="358" y="7208"/>
                    </a:lnTo>
                    <a:lnTo>
                      <a:pt x="527" y="7565"/>
                    </a:lnTo>
                    <a:lnTo>
                      <a:pt x="715" y="7923"/>
                    </a:lnTo>
                    <a:lnTo>
                      <a:pt x="922" y="8299"/>
                    </a:lnTo>
                    <a:lnTo>
                      <a:pt x="1148" y="8657"/>
                    </a:lnTo>
                    <a:lnTo>
                      <a:pt x="1412" y="9033"/>
                    </a:lnTo>
                    <a:lnTo>
                      <a:pt x="1675" y="9410"/>
                    </a:lnTo>
                    <a:lnTo>
                      <a:pt x="1957" y="9786"/>
                    </a:lnTo>
                    <a:lnTo>
                      <a:pt x="2258" y="10144"/>
                    </a:lnTo>
                    <a:lnTo>
                      <a:pt x="2578" y="10520"/>
                    </a:lnTo>
                    <a:lnTo>
                      <a:pt x="2898" y="10877"/>
                    </a:lnTo>
                    <a:lnTo>
                      <a:pt x="3218" y="11216"/>
                    </a:lnTo>
                    <a:lnTo>
                      <a:pt x="3557" y="11555"/>
                    </a:lnTo>
                    <a:lnTo>
                      <a:pt x="3896" y="11894"/>
                    </a:lnTo>
                    <a:lnTo>
                      <a:pt x="4253" y="12214"/>
                    </a:lnTo>
                    <a:lnTo>
                      <a:pt x="4592" y="12515"/>
                    </a:lnTo>
                    <a:lnTo>
                      <a:pt x="4931" y="12797"/>
                    </a:lnTo>
                    <a:lnTo>
                      <a:pt x="5270" y="13060"/>
                    </a:lnTo>
                    <a:lnTo>
                      <a:pt x="5608" y="13286"/>
                    </a:lnTo>
                    <a:lnTo>
                      <a:pt x="5947" y="13512"/>
                    </a:lnTo>
                    <a:lnTo>
                      <a:pt x="6267" y="13719"/>
                    </a:lnTo>
                    <a:lnTo>
                      <a:pt x="6568" y="13889"/>
                    </a:lnTo>
                    <a:lnTo>
                      <a:pt x="6869" y="14020"/>
                    </a:lnTo>
                    <a:lnTo>
                      <a:pt x="7151" y="14133"/>
                    </a:lnTo>
                    <a:lnTo>
                      <a:pt x="7415" y="14208"/>
                    </a:lnTo>
                    <a:lnTo>
                      <a:pt x="7660" y="14265"/>
                    </a:lnTo>
                    <a:lnTo>
                      <a:pt x="7942" y="14265"/>
                    </a:lnTo>
                    <a:lnTo>
                      <a:pt x="8262" y="14227"/>
                    </a:lnTo>
                    <a:lnTo>
                      <a:pt x="8657" y="14152"/>
                    </a:lnTo>
                    <a:lnTo>
                      <a:pt x="9090" y="14039"/>
                    </a:lnTo>
                    <a:lnTo>
                      <a:pt x="9579" y="13889"/>
                    </a:lnTo>
                    <a:lnTo>
                      <a:pt x="10125" y="13719"/>
                    </a:lnTo>
                    <a:lnTo>
                      <a:pt x="10689" y="13512"/>
                    </a:lnTo>
                    <a:lnTo>
                      <a:pt x="11292" y="13267"/>
                    </a:lnTo>
                    <a:lnTo>
                      <a:pt x="12571" y="12722"/>
                    </a:lnTo>
                    <a:lnTo>
                      <a:pt x="13945" y="12101"/>
                    </a:lnTo>
                    <a:lnTo>
                      <a:pt x="15357" y="11442"/>
                    </a:lnTo>
                    <a:lnTo>
                      <a:pt x="16768" y="10727"/>
                    </a:lnTo>
                    <a:lnTo>
                      <a:pt x="18161" y="10012"/>
                    </a:lnTo>
                    <a:lnTo>
                      <a:pt x="19497" y="9316"/>
                    </a:lnTo>
                    <a:lnTo>
                      <a:pt x="20720" y="8638"/>
                    </a:lnTo>
                    <a:lnTo>
                      <a:pt x="21812" y="8017"/>
                    </a:lnTo>
                    <a:lnTo>
                      <a:pt x="22715" y="7471"/>
                    </a:lnTo>
                    <a:lnTo>
                      <a:pt x="23411" y="7020"/>
                    </a:lnTo>
                    <a:lnTo>
                      <a:pt x="23675" y="6850"/>
                    </a:lnTo>
                    <a:lnTo>
                      <a:pt x="23863" y="6700"/>
                    </a:lnTo>
                    <a:lnTo>
                      <a:pt x="23995" y="6587"/>
                    </a:lnTo>
                    <a:lnTo>
                      <a:pt x="24032" y="6530"/>
                    </a:lnTo>
                    <a:lnTo>
                      <a:pt x="24051" y="6493"/>
                    </a:lnTo>
                    <a:lnTo>
                      <a:pt x="24070" y="6192"/>
                    </a:lnTo>
                    <a:lnTo>
                      <a:pt x="24070" y="5796"/>
                    </a:lnTo>
                    <a:lnTo>
                      <a:pt x="24032" y="5364"/>
                    </a:lnTo>
                    <a:lnTo>
                      <a:pt x="23957" y="4912"/>
                    </a:lnTo>
                    <a:lnTo>
                      <a:pt x="23919" y="4686"/>
                    </a:lnTo>
                    <a:lnTo>
                      <a:pt x="23844" y="4479"/>
                    </a:lnTo>
                    <a:lnTo>
                      <a:pt x="23769" y="4291"/>
                    </a:lnTo>
                    <a:lnTo>
                      <a:pt x="23675" y="4140"/>
                    </a:lnTo>
                    <a:lnTo>
                      <a:pt x="23581" y="4009"/>
                    </a:lnTo>
                    <a:lnTo>
                      <a:pt x="23449" y="3914"/>
                    </a:lnTo>
                    <a:lnTo>
                      <a:pt x="23392" y="3877"/>
                    </a:lnTo>
                    <a:lnTo>
                      <a:pt x="23317" y="3858"/>
                    </a:lnTo>
                    <a:lnTo>
                      <a:pt x="23167" y="3858"/>
                    </a:lnTo>
                    <a:lnTo>
                      <a:pt x="22847" y="3914"/>
                    </a:lnTo>
                    <a:lnTo>
                      <a:pt x="22376" y="4046"/>
                    </a:lnTo>
                    <a:lnTo>
                      <a:pt x="20984" y="4441"/>
                    </a:lnTo>
                    <a:lnTo>
                      <a:pt x="17163" y="5608"/>
                    </a:lnTo>
                    <a:lnTo>
                      <a:pt x="15037" y="6248"/>
                    </a:lnTo>
                    <a:lnTo>
                      <a:pt x="12967" y="6850"/>
                    </a:lnTo>
                    <a:lnTo>
                      <a:pt x="12026" y="7095"/>
                    </a:lnTo>
                    <a:lnTo>
                      <a:pt x="11141" y="7321"/>
                    </a:lnTo>
                    <a:lnTo>
                      <a:pt x="10351" y="7490"/>
                    </a:lnTo>
                    <a:lnTo>
                      <a:pt x="9692" y="7603"/>
                    </a:lnTo>
                    <a:lnTo>
                      <a:pt x="9617" y="7622"/>
                    </a:lnTo>
                    <a:lnTo>
                      <a:pt x="9541" y="7603"/>
                    </a:lnTo>
                    <a:lnTo>
                      <a:pt x="9372" y="7565"/>
                    </a:lnTo>
                    <a:lnTo>
                      <a:pt x="9222" y="7471"/>
                    </a:lnTo>
                    <a:lnTo>
                      <a:pt x="9071" y="7321"/>
                    </a:lnTo>
                    <a:lnTo>
                      <a:pt x="8902" y="7151"/>
                    </a:lnTo>
                    <a:lnTo>
                      <a:pt x="8751" y="6944"/>
                    </a:lnTo>
                    <a:lnTo>
                      <a:pt x="8601" y="6719"/>
                    </a:lnTo>
                    <a:lnTo>
                      <a:pt x="8431" y="6436"/>
                    </a:lnTo>
                    <a:lnTo>
                      <a:pt x="8111" y="5834"/>
                    </a:lnTo>
                    <a:lnTo>
                      <a:pt x="7791" y="5157"/>
                    </a:lnTo>
                    <a:lnTo>
                      <a:pt x="7133" y="3689"/>
                    </a:lnTo>
                    <a:lnTo>
                      <a:pt x="6794" y="2936"/>
                    </a:lnTo>
                    <a:lnTo>
                      <a:pt x="6455" y="2221"/>
                    </a:lnTo>
                    <a:lnTo>
                      <a:pt x="6116" y="1581"/>
                    </a:lnTo>
                    <a:lnTo>
                      <a:pt x="5947" y="1280"/>
                    </a:lnTo>
                    <a:lnTo>
                      <a:pt x="5759" y="998"/>
                    </a:lnTo>
                    <a:lnTo>
                      <a:pt x="5589" y="753"/>
                    </a:lnTo>
                    <a:lnTo>
                      <a:pt x="5401" y="527"/>
                    </a:lnTo>
                    <a:lnTo>
                      <a:pt x="5232" y="339"/>
                    </a:lnTo>
                    <a:lnTo>
                      <a:pt x="5044" y="188"/>
                    </a:lnTo>
                    <a:lnTo>
                      <a:pt x="4856" y="94"/>
                    </a:lnTo>
                    <a:lnTo>
                      <a:pt x="4667" y="19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8">
                <a:extLst>
                  <a:ext uri="{FF2B5EF4-FFF2-40B4-BE49-F238E27FC236}">
                    <a16:creationId xmlns:a16="http://schemas.microsoft.com/office/drawing/2014/main" id="{6113F131-2CBB-5B40-40D9-1680EF77A24C}"/>
                  </a:ext>
                </a:extLst>
              </p:cNvPr>
              <p:cNvSpPr/>
              <p:nvPr/>
            </p:nvSpPr>
            <p:spPr>
              <a:xfrm>
                <a:off x="6290349" y="1727277"/>
                <a:ext cx="458051" cy="558667"/>
              </a:xfrm>
              <a:custGeom>
                <a:avLst/>
                <a:gdLst/>
                <a:ahLst/>
                <a:cxnLst/>
                <a:rect l="l" t="t" r="r" b="b"/>
                <a:pathLst>
                  <a:path w="10539" h="12854" extrusionOk="0">
                    <a:moveTo>
                      <a:pt x="7321" y="0"/>
                    </a:moveTo>
                    <a:lnTo>
                      <a:pt x="7151" y="19"/>
                    </a:lnTo>
                    <a:lnTo>
                      <a:pt x="6963" y="57"/>
                    </a:lnTo>
                    <a:lnTo>
                      <a:pt x="6511" y="170"/>
                    </a:lnTo>
                    <a:lnTo>
                      <a:pt x="5984" y="358"/>
                    </a:lnTo>
                    <a:lnTo>
                      <a:pt x="5401" y="621"/>
                    </a:lnTo>
                    <a:lnTo>
                      <a:pt x="4761" y="922"/>
                    </a:lnTo>
                    <a:lnTo>
                      <a:pt x="4121" y="1280"/>
                    </a:lnTo>
                    <a:lnTo>
                      <a:pt x="3463" y="1694"/>
                    </a:lnTo>
                    <a:lnTo>
                      <a:pt x="3124" y="1901"/>
                    </a:lnTo>
                    <a:lnTo>
                      <a:pt x="2804" y="2127"/>
                    </a:lnTo>
                    <a:lnTo>
                      <a:pt x="2484" y="2371"/>
                    </a:lnTo>
                    <a:lnTo>
                      <a:pt x="2183" y="2616"/>
                    </a:lnTo>
                    <a:lnTo>
                      <a:pt x="1882" y="2880"/>
                    </a:lnTo>
                    <a:lnTo>
                      <a:pt x="1600" y="3143"/>
                    </a:lnTo>
                    <a:lnTo>
                      <a:pt x="1336" y="3425"/>
                    </a:lnTo>
                    <a:lnTo>
                      <a:pt x="1092" y="3689"/>
                    </a:lnTo>
                    <a:lnTo>
                      <a:pt x="866" y="3990"/>
                    </a:lnTo>
                    <a:lnTo>
                      <a:pt x="659" y="4272"/>
                    </a:lnTo>
                    <a:lnTo>
                      <a:pt x="470" y="4573"/>
                    </a:lnTo>
                    <a:lnTo>
                      <a:pt x="320" y="4874"/>
                    </a:lnTo>
                    <a:lnTo>
                      <a:pt x="188" y="5175"/>
                    </a:lnTo>
                    <a:lnTo>
                      <a:pt x="94" y="5495"/>
                    </a:lnTo>
                    <a:lnTo>
                      <a:pt x="38" y="5796"/>
                    </a:lnTo>
                    <a:lnTo>
                      <a:pt x="19" y="6116"/>
                    </a:lnTo>
                    <a:lnTo>
                      <a:pt x="0" y="6756"/>
                    </a:lnTo>
                    <a:lnTo>
                      <a:pt x="38" y="7415"/>
                    </a:lnTo>
                    <a:lnTo>
                      <a:pt x="75" y="8055"/>
                    </a:lnTo>
                    <a:lnTo>
                      <a:pt x="151" y="8695"/>
                    </a:lnTo>
                    <a:lnTo>
                      <a:pt x="245" y="9334"/>
                    </a:lnTo>
                    <a:lnTo>
                      <a:pt x="358" y="9937"/>
                    </a:lnTo>
                    <a:lnTo>
                      <a:pt x="470" y="10501"/>
                    </a:lnTo>
                    <a:lnTo>
                      <a:pt x="621" y="11028"/>
                    </a:lnTo>
                    <a:lnTo>
                      <a:pt x="772" y="11499"/>
                    </a:lnTo>
                    <a:lnTo>
                      <a:pt x="922" y="11931"/>
                    </a:lnTo>
                    <a:lnTo>
                      <a:pt x="1073" y="12270"/>
                    </a:lnTo>
                    <a:lnTo>
                      <a:pt x="1242" y="12552"/>
                    </a:lnTo>
                    <a:lnTo>
                      <a:pt x="1317" y="12665"/>
                    </a:lnTo>
                    <a:lnTo>
                      <a:pt x="1393" y="12741"/>
                    </a:lnTo>
                    <a:lnTo>
                      <a:pt x="1468" y="12797"/>
                    </a:lnTo>
                    <a:lnTo>
                      <a:pt x="1543" y="12835"/>
                    </a:lnTo>
                    <a:lnTo>
                      <a:pt x="1618" y="12854"/>
                    </a:lnTo>
                    <a:lnTo>
                      <a:pt x="1694" y="12835"/>
                    </a:lnTo>
                    <a:lnTo>
                      <a:pt x="1769" y="12797"/>
                    </a:lnTo>
                    <a:lnTo>
                      <a:pt x="1844" y="12722"/>
                    </a:lnTo>
                    <a:lnTo>
                      <a:pt x="1995" y="12534"/>
                    </a:lnTo>
                    <a:lnTo>
                      <a:pt x="2164" y="12364"/>
                    </a:lnTo>
                    <a:lnTo>
                      <a:pt x="2390" y="12195"/>
                    </a:lnTo>
                    <a:lnTo>
                      <a:pt x="2616" y="12026"/>
                    </a:lnTo>
                    <a:lnTo>
                      <a:pt x="2879" y="11875"/>
                    </a:lnTo>
                    <a:lnTo>
                      <a:pt x="3180" y="11706"/>
                    </a:lnTo>
                    <a:lnTo>
                      <a:pt x="3801" y="11405"/>
                    </a:lnTo>
                    <a:lnTo>
                      <a:pt x="4498" y="11103"/>
                    </a:lnTo>
                    <a:lnTo>
                      <a:pt x="5232" y="10821"/>
                    </a:lnTo>
                    <a:lnTo>
                      <a:pt x="5984" y="10558"/>
                    </a:lnTo>
                    <a:lnTo>
                      <a:pt x="6737" y="10313"/>
                    </a:lnTo>
                    <a:lnTo>
                      <a:pt x="7471" y="10087"/>
                    </a:lnTo>
                    <a:lnTo>
                      <a:pt x="8168" y="9899"/>
                    </a:lnTo>
                    <a:lnTo>
                      <a:pt x="9391" y="9579"/>
                    </a:lnTo>
                    <a:lnTo>
                      <a:pt x="10238" y="9372"/>
                    </a:lnTo>
                    <a:lnTo>
                      <a:pt x="10539" y="9316"/>
                    </a:lnTo>
                    <a:lnTo>
                      <a:pt x="7565" y="19"/>
                    </a:lnTo>
                    <a:lnTo>
                      <a:pt x="74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8">
                <a:extLst>
                  <a:ext uri="{FF2B5EF4-FFF2-40B4-BE49-F238E27FC236}">
                    <a16:creationId xmlns:a16="http://schemas.microsoft.com/office/drawing/2014/main" id="{74BB8D7A-628A-607A-E4D0-84419A53EC89}"/>
                  </a:ext>
                </a:extLst>
              </p:cNvPr>
              <p:cNvSpPr/>
              <p:nvPr/>
            </p:nvSpPr>
            <p:spPr>
              <a:xfrm>
                <a:off x="7157317" y="2078143"/>
                <a:ext cx="318189" cy="207794"/>
              </a:xfrm>
              <a:custGeom>
                <a:avLst/>
                <a:gdLst/>
                <a:ahLst/>
                <a:cxnLst/>
                <a:rect l="l" t="t" r="r" b="b"/>
                <a:pathLst>
                  <a:path w="7321" h="4781" extrusionOk="0">
                    <a:moveTo>
                      <a:pt x="5947" y="1"/>
                    </a:moveTo>
                    <a:lnTo>
                      <a:pt x="5590" y="38"/>
                    </a:lnTo>
                    <a:lnTo>
                      <a:pt x="5176" y="95"/>
                    </a:lnTo>
                    <a:lnTo>
                      <a:pt x="4705" y="170"/>
                    </a:lnTo>
                    <a:lnTo>
                      <a:pt x="4197" y="264"/>
                    </a:lnTo>
                    <a:lnTo>
                      <a:pt x="3651" y="396"/>
                    </a:lnTo>
                    <a:lnTo>
                      <a:pt x="3087" y="527"/>
                    </a:lnTo>
                    <a:lnTo>
                      <a:pt x="2522" y="697"/>
                    </a:lnTo>
                    <a:lnTo>
                      <a:pt x="1976" y="885"/>
                    </a:lnTo>
                    <a:lnTo>
                      <a:pt x="1431" y="1073"/>
                    </a:lnTo>
                    <a:lnTo>
                      <a:pt x="904" y="1299"/>
                    </a:lnTo>
                    <a:lnTo>
                      <a:pt x="433" y="1525"/>
                    </a:lnTo>
                    <a:lnTo>
                      <a:pt x="19" y="1770"/>
                    </a:lnTo>
                    <a:lnTo>
                      <a:pt x="0" y="1788"/>
                    </a:lnTo>
                    <a:lnTo>
                      <a:pt x="38" y="1826"/>
                    </a:lnTo>
                    <a:lnTo>
                      <a:pt x="188" y="1939"/>
                    </a:lnTo>
                    <a:lnTo>
                      <a:pt x="433" y="2052"/>
                    </a:lnTo>
                    <a:lnTo>
                      <a:pt x="734" y="2184"/>
                    </a:lnTo>
                    <a:lnTo>
                      <a:pt x="1299" y="2391"/>
                    </a:lnTo>
                    <a:lnTo>
                      <a:pt x="1581" y="2503"/>
                    </a:lnTo>
                    <a:lnTo>
                      <a:pt x="1525" y="2598"/>
                    </a:lnTo>
                    <a:lnTo>
                      <a:pt x="1468" y="2692"/>
                    </a:lnTo>
                    <a:lnTo>
                      <a:pt x="1431" y="2786"/>
                    </a:lnTo>
                    <a:lnTo>
                      <a:pt x="1412" y="2899"/>
                    </a:lnTo>
                    <a:lnTo>
                      <a:pt x="1393" y="3125"/>
                    </a:lnTo>
                    <a:lnTo>
                      <a:pt x="1412" y="3350"/>
                    </a:lnTo>
                    <a:lnTo>
                      <a:pt x="1449" y="3576"/>
                    </a:lnTo>
                    <a:lnTo>
                      <a:pt x="1525" y="3802"/>
                    </a:lnTo>
                    <a:lnTo>
                      <a:pt x="1638" y="4028"/>
                    </a:lnTo>
                    <a:lnTo>
                      <a:pt x="1750" y="4216"/>
                    </a:lnTo>
                    <a:lnTo>
                      <a:pt x="1901" y="4404"/>
                    </a:lnTo>
                    <a:lnTo>
                      <a:pt x="2052" y="4555"/>
                    </a:lnTo>
                    <a:lnTo>
                      <a:pt x="2221" y="4668"/>
                    </a:lnTo>
                    <a:lnTo>
                      <a:pt x="2390" y="4743"/>
                    </a:lnTo>
                    <a:lnTo>
                      <a:pt x="2484" y="4762"/>
                    </a:lnTo>
                    <a:lnTo>
                      <a:pt x="2579" y="4781"/>
                    </a:lnTo>
                    <a:lnTo>
                      <a:pt x="2673" y="4781"/>
                    </a:lnTo>
                    <a:lnTo>
                      <a:pt x="2767" y="4762"/>
                    </a:lnTo>
                    <a:lnTo>
                      <a:pt x="2842" y="4724"/>
                    </a:lnTo>
                    <a:lnTo>
                      <a:pt x="2936" y="4686"/>
                    </a:lnTo>
                    <a:lnTo>
                      <a:pt x="3011" y="4630"/>
                    </a:lnTo>
                    <a:lnTo>
                      <a:pt x="3105" y="4536"/>
                    </a:lnTo>
                    <a:lnTo>
                      <a:pt x="3312" y="4367"/>
                    </a:lnTo>
                    <a:lnTo>
                      <a:pt x="3538" y="4197"/>
                    </a:lnTo>
                    <a:lnTo>
                      <a:pt x="3802" y="4047"/>
                    </a:lnTo>
                    <a:lnTo>
                      <a:pt x="4084" y="3915"/>
                    </a:lnTo>
                    <a:lnTo>
                      <a:pt x="4385" y="3802"/>
                    </a:lnTo>
                    <a:lnTo>
                      <a:pt x="4686" y="3689"/>
                    </a:lnTo>
                    <a:lnTo>
                      <a:pt x="5288" y="3501"/>
                    </a:lnTo>
                    <a:lnTo>
                      <a:pt x="5853" y="3350"/>
                    </a:lnTo>
                    <a:lnTo>
                      <a:pt x="6324" y="3200"/>
                    </a:lnTo>
                    <a:lnTo>
                      <a:pt x="6531" y="3125"/>
                    </a:lnTo>
                    <a:lnTo>
                      <a:pt x="6681" y="3030"/>
                    </a:lnTo>
                    <a:lnTo>
                      <a:pt x="6794" y="2955"/>
                    </a:lnTo>
                    <a:lnTo>
                      <a:pt x="6832" y="2917"/>
                    </a:lnTo>
                    <a:lnTo>
                      <a:pt x="6869" y="2861"/>
                    </a:lnTo>
                    <a:lnTo>
                      <a:pt x="6869" y="2767"/>
                    </a:lnTo>
                    <a:lnTo>
                      <a:pt x="6850" y="2710"/>
                    </a:lnTo>
                    <a:lnTo>
                      <a:pt x="6794" y="2673"/>
                    </a:lnTo>
                    <a:lnTo>
                      <a:pt x="6719" y="2635"/>
                    </a:lnTo>
                    <a:lnTo>
                      <a:pt x="6625" y="2616"/>
                    </a:lnTo>
                    <a:lnTo>
                      <a:pt x="6493" y="2616"/>
                    </a:lnTo>
                    <a:lnTo>
                      <a:pt x="6211" y="2635"/>
                    </a:lnTo>
                    <a:lnTo>
                      <a:pt x="5928" y="2692"/>
                    </a:lnTo>
                    <a:lnTo>
                      <a:pt x="5684" y="2748"/>
                    </a:lnTo>
                    <a:lnTo>
                      <a:pt x="5420" y="2805"/>
                    </a:lnTo>
                    <a:lnTo>
                      <a:pt x="5703" y="2710"/>
                    </a:lnTo>
                    <a:lnTo>
                      <a:pt x="6286" y="2485"/>
                    </a:lnTo>
                    <a:lnTo>
                      <a:pt x="6606" y="2353"/>
                    </a:lnTo>
                    <a:lnTo>
                      <a:pt x="6888" y="2221"/>
                    </a:lnTo>
                    <a:lnTo>
                      <a:pt x="7095" y="2089"/>
                    </a:lnTo>
                    <a:lnTo>
                      <a:pt x="7152" y="2033"/>
                    </a:lnTo>
                    <a:lnTo>
                      <a:pt x="7170" y="1995"/>
                    </a:lnTo>
                    <a:lnTo>
                      <a:pt x="7152" y="1958"/>
                    </a:lnTo>
                    <a:lnTo>
                      <a:pt x="7095" y="1939"/>
                    </a:lnTo>
                    <a:lnTo>
                      <a:pt x="7020" y="1920"/>
                    </a:lnTo>
                    <a:lnTo>
                      <a:pt x="6907" y="1901"/>
                    </a:lnTo>
                    <a:lnTo>
                      <a:pt x="6643" y="1882"/>
                    </a:lnTo>
                    <a:lnTo>
                      <a:pt x="6324" y="1901"/>
                    </a:lnTo>
                    <a:lnTo>
                      <a:pt x="5740" y="1920"/>
                    </a:lnTo>
                    <a:lnTo>
                      <a:pt x="5477" y="1939"/>
                    </a:lnTo>
                    <a:lnTo>
                      <a:pt x="6098" y="1751"/>
                    </a:lnTo>
                    <a:lnTo>
                      <a:pt x="7189" y="1412"/>
                    </a:lnTo>
                    <a:lnTo>
                      <a:pt x="7264" y="1374"/>
                    </a:lnTo>
                    <a:lnTo>
                      <a:pt x="7321" y="1337"/>
                    </a:lnTo>
                    <a:lnTo>
                      <a:pt x="7321" y="1280"/>
                    </a:lnTo>
                    <a:lnTo>
                      <a:pt x="7302" y="1243"/>
                    </a:lnTo>
                    <a:lnTo>
                      <a:pt x="7227" y="1186"/>
                    </a:lnTo>
                    <a:lnTo>
                      <a:pt x="7133" y="1149"/>
                    </a:lnTo>
                    <a:lnTo>
                      <a:pt x="7020" y="1111"/>
                    </a:lnTo>
                    <a:lnTo>
                      <a:pt x="6850" y="1073"/>
                    </a:lnTo>
                    <a:lnTo>
                      <a:pt x="6493" y="1017"/>
                    </a:lnTo>
                    <a:lnTo>
                      <a:pt x="6041" y="998"/>
                    </a:lnTo>
                    <a:lnTo>
                      <a:pt x="5797" y="998"/>
                    </a:lnTo>
                    <a:lnTo>
                      <a:pt x="5552" y="1017"/>
                    </a:lnTo>
                    <a:lnTo>
                      <a:pt x="5288" y="1054"/>
                    </a:lnTo>
                    <a:lnTo>
                      <a:pt x="5025" y="1092"/>
                    </a:lnTo>
                    <a:lnTo>
                      <a:pt x="5006" y="1092"/>
                    </a:lnTo>
                    <a:lnTo>
                      <a:pt x="5439" y="866"/>
                    </a:lnTo>
                    <a:lnTo>
                      <a:pt x="5872" y="640"/>
                    </a:lnTo>
                    <a:lnTo>
                      <a:pt x="6079" y="527"/>
                    </a:lnTo>
                    <a:lnTo>
                      <a:pt x="6248" y="396"/>
                    </a:lnTo>
                    <a:lnTo>
                      <a:pt x="6399" y="283"/>
                    </a:lnTo>
                    <a:lnTo>
                      <a:pt x="6531" y="151"/>
                    </a:lnTo>
                    <a:lnTo>
                      <a:pt x="6549" y="113"/>
                    </a:lnTo>
                    <a:lnTo>
                      <a:pt x="6531" y="76"/>
                    </a:lnTo>
                    <a:lnTo>
                      <a:pt x="6493" y="38"/>
                    </a:lnTo>
                    <a:lnTo>
                      <a:pt x="6436" y="19"/>
                    </a:lnTo>
                    <a:lnTo>
                      <a:pt x="6248" y="1"/>
                    </a:lnTo>
                    <a:close/>
                  </a:path>
                </a:pathLst>
              </a:custGeom>
              <a:solidFill>
                <a:srgbClr val="F5BD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8">
                <a:extLst>
                  <a:ext uri="{FF2B5EF4-FFF2-40B4-BE49-F238E27FC236}">
                    <a16:creationId xmlns:a16="http://schemas.microsoft.com/office/drawing/2014/main" id="{25ABCB0C-5538-AA25-5091-03E2D886DFCA}"/>
                  </a:ext>
                </a:extLst>
              </p:cNvPr>
              <p:cNvSpPr/>
              <p:nvPr/>
            </p:nvSpPr>
            <p:spPr>
              <a:xfrm>
                <a:off x="6516869" y="1786168"/>
                <a:ext cx="175936" cy="310018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7133" extrusionOk="0">
                    <a:moveTo>
                      <a:pt x="57" y="0"/>
                    </a:moveTo>
                    <a:lnTo>
                      <a:pt x="20" y="38"/>
                    </a:lnTo>
                    <a:lnTo>
                      <a:pt x="1" y="75"/>
                    </a:lnTo>
                    <a:lnTo>
                      <a:pt x="1" y="132"/>
                    </a:lnTo>
                    <a:lnTo>
                      <a:pt x="39" y="151"/>
                    </a:lnTo>
                    <a:lnTo>
                      <a:pt x="133" y="170"/>
                    </a:lnTo>
                    <a:lnTo>
                      <a:pt x="302" y="207"/>
                    </a:lnTo>
                    <a:lnTo>
                      <a:pt x="453" y="264"/>
                    </a:lnTo>
                    <a:lnTo>
                      <a:pt x="622" y="320"/>
                    </a:lnTo>
                    <a:lnTo>
                      <a:pt x="772" y="414"/>
                    </a:lnTo>
                    <a:lnTo>
                      <a:pt x="923" y="508"/>
                    </a:lnTo>
                    <a:lnTo>
                      <a:pt x="1055" y="621"/>
                    </a:lnTo>
                    <a:lnTo>
                      <a:pt x="1205" y="753"/>
                    </a:lnTo>
                    <a:lnTo>
                      <a:pt x="1337" y="904"/>
                    </a:lnTo>
                    <a:lnTo>
                      <a:pt x="1469" y="1073"/>
                    </a:lnTo>
                    <a:lnTo>
                      <a:pt x="1601" y="1242"/>
                    </a:lnTo>
                    <a:lnTo>
                      <a:pt x="1713" y="1449"/>
                    </a:lnTo>
                    <a:lnTo>
                      <a:pt x="1845" y="1656"/>
                    </a:lnTo>
                    <a:lnTo>
                      <a:pt x="2071" y="2127"/>
                    </a:lnTo>
                    <a:lnTo>
                      <a:pt x="2297" y="2654"/>
                    </a:lnTo>
                    <a:lnTo>
                      <a:pt x="3464" y="5872"/>
                    </a:lnTo>
                    <a:lnTo>
                      <a:pt x="3915" y="7095"/>
                    </a:lnTo>
                    <a:lnTo>
                      <a:pt x="3934" y="7133"/>
                    </a:lnTo>
                    <a:lnTo>
                      <a:pt x="3991" y="7133"/>
                    </a:lnTo>
                    <a:lnTo>
                      <a:pt x="4047" y="7095"/>
                    </a:lnTo>
                    <a:lnTo>
                      <a:pt x="4047" y="7057"/>
                    </a:lnTo>
                    <a:lnTo>
                      <a:pt x="3595" y="5815"/>
                    </a:lnTo>
                    <a:lnTo>
                      <a:pt x="2429" y="2597"/>
                    </a:lnTo>
                    <a:lnTo>
                      <a:pt x="2203" y="2051"/>
                    </a:lnTo>
                    <a:lnTo>
                      <a:pt x="1958" y="1562"/>
                    </a:lnTo>
                    <a:lnTo>
                      <a:pt x="1826" y="1355"/>
                    </a:lnTo>
                    <a:lnTo>
                      <a:pt x="1695" y="1148"/>
                    </a:lnTo>
                    <a:lnTo>
                      <a:pt x="1563" y="960"/>
                    </a:lnTo>
                    <a:lnTo>
                      <a:pt x="1431" y="791"/>
                    </a:lnTo>
                    <a:lnTo>
                      <a:pt x="1281" y="640"/>
                    </a:lnTo>
                    <a:lnTo>
                      <a:pt x="1130" y="508"/>
                    </a:lnTo>
                    <a:lnTo>
                      <a:pt x="980" y="395"/>
                    </a:lnTo>
                    <a:lnTo>
                      <a:pt x="829" y="282"/>
                    </a:lnTo>
                    <a:lnTo>
                      <a:pt x="660" y="207"/>
                    </a:lnTo>
                    <a:lnTo>
                      <a:pt x="509" y="132"/>
                    </a:lnTo>
                    <a:lnTo>
                      <a:pt x="340" y="75"/>
                    </a:lnTo>
                    <a:lnTo>
                      <a:pt x="170" y="38"/>
                    </a:lnTo>
                    <a:lnTo>
                      <a:pt x="114" y="38"/>
                    </a:lnTo>
                    <a:lnTo>
                      <a:pt x="95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8">
                <a:extLst>
                  <a:ext uri="{FF2B5EF4-FFF2-40B4-BE49-F238E27FC236}">
                    <a16:creationId xmlns:a16="http://schemas.microsoft.com/office/drawing/2014/main" id="{CDB2EBE3-6DB2-F957-B8C6-B8D0EC284D41}"/>
                  </a:ext>
                </a:extLst>
              </p:cNvPr>
              <p:cNvSpPr/>
              <p:nvPr/>
            </p:nvSpPr>
            <p:spPr>
              <a:xfrm>
                <a:off x="6348413" y="2090400"/>
                <a:ext cx="259297" cy="118653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730" extrusionOk="0">
                    <a:moveTo>
                      <a:pt x="5891" y="1"/>
                    </a:moveTo>
                    <a:lnTo>
                      <a:pt x="5702" y="20"/>
                    </a:lnTo>
                    <a:lnTo>
                      <a:pt x="5514" y="38"/>
                    </a:lnTo>
                    <a:lnTo>
                      <a:pt x="5081" y="114"/>
                    </a:lnTo>
                    <a:lnTo>
                      <a:pt x="4648" y="227"/>
                    </a:lnTo>
                    <a:lnTo>
                      <a:pt x="4178" y="396"/>
                    </a:lnTo>
                    <a:lnTo>
                      <a:pt x="3708" y="584"/>
                    </a:lnTo>
                    <a:lnTo>
                      <a:pt x="3218" y="791"/>
                    </a:lnTo>
                    <a:lnTo>
                      <a:pt x="2748" y="1017"/>
                    </a:lnTo>
                    <a:lnTo>
                      <a:pt x="2296" y="1262"/>
                    </a:lnTo>
                    <a:lnTo>
                      <a:pt x="1449" y="1732"/>
                    </a:lnTo>
                    <a:lnTo>
                      <a:pt x="734" y="2146"/>
                    </a:lnTo>
                    <a:lnTo>
                      <a:pt x="38" y="2598"/>
                    </a:lnTo>
                    <a:lnTo>
                      <a:pt x="0" y="2635"/>
                    </a:lnTo>
                    <a:lnTo>
                      <a:pt x="19" y="2692"/>
                    </a:lnTo>
                    <a:lnTo>
                      <a:pt x="38" y="2711"/>
                    </a:lnTo>
                    <a:lnTo>
                      <a:pt x="75" y="2730"/>
                    </a:lnTo>
                    <a:lnTo>
                      <a:pt x="113" y="2711"/>
                    </a:lnTo>
                    <a:lnTo>
                      <a:pt x="753" y="2297"/>
                    </a:lnTo>
                    <a:lnTo>
                      <a:pt x="1449" y="1883"/>
                    </a:lnTo>
                    <a:lnTo>
                      <a:pt x="2296" y="1412"/>
                    </a:lnTo>
                    <a:lnTo>
                      <a:pt x="2767" y="1186"/>
                    </a:lnTo>
                    <a:lnTo>
                      <a:pt x="3237" y="942"/>
                    </a:lnTo>
                    <a:lnTo>
                      <a:pt x="3708" y="735"/>
                    </a:lnTo>
                    <a:lnTo>
                      <a:pt x="4197" y="547"/>
                    </a:lnTo>
                    <a:lnTo>
                      <a:pt x="4648" y="377"/>
                    </a:lnTo>
                    <a:lnTo>
                      <a:pt x="5100" y="245"/>
                    </a:lnTo>
                    <a:lnTo>
                      <a:pt x="5514" y="170"/>
                    </a:lnTo>
                    <a:lnTo>
                      <a:pt x="5702" y="151"/>
                    </a:lnTo>
                    <a:lnTo>
                      <a:pt x="5891" y="133"/>
                    </a:lnTo>
                    <a:lnTo>
                      <a:pt x="5947" y="114"/>
                    </a:lnTo>
                    <a:lnTo>
                      <a:pt x="5966" y="76"/>
                    </a:lnTo>
                    <a:lnTo>
                      <a:pt x="5947" y="20"/>
                    </a:lnTo>
                    <a:lnTo>
                      <a:pt x="589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8">
                <a:extLst>
                  <a:ext uri="{FF2B5EF4-FFF2-40B4-BE49-F238E27FC236}">
                    <a16:creationId xmlns:a16="http://schemas.microsoft.com/office/drawing/2014/main" id="{F66EB8EF-00E6-98D6-0DFA-53F28276C4E8}"/>
                  </a:ext>
                </a:extLst>
              </p:cNvPr>
              <p:cNvSpPr/>
              <p:nvPr/>
            </p:nvSpPr>
            <p:spPr>
              <a:xfrm>
                <a:off x="6579845" y="1762438"/>
                <a:ext cx="409026" cy="140732"/>
              </a:xfrm>
              <a:custGeom>
                <a:avLst/>
                <a:gdLst/>
                <a:ahLst/>
                <a:cxnLst/>
                <a:rect l="l" t="t" r="r" b="b"/>
                <a:pathLst>
                  <a:path w="9411" h="3238" extrusionOk="0">
                    <a:moveTo>
                      <a:pt x="9354" y="0"/>
                    </a:moveTo>
                    <a:lnTo>
                      <a:pt x="9298" y="19"/>
                    </a:lnTo>
                    <a:lnTo>
                      <a:pt x="9279" y="57"/>
                    </a:lnTo>
                    <a:lnTo>
                      <a:pt x="9222" y="283"/>
                    </a:lnTo>
                    <a:lnTo>
                      <a:pt x="9166" y="527"/>
                    </a:lnTo>
                    <a:lnTo>
                      <a:pt x="9072" y="772"/>
                    </a:lnTo>
                    <a:lnTo>
                      <a:pt x="8940" y="1017"/>
                    </a:lnTo>
                    <a:lnTo>
                      <a:pt x="8790" y="1280"/>
                    </a:lnTo>
                    <a:lnTo>
                      <a:pt x="8620" y="1525"/>
                    </a:lnTo>
                    <a:lnTo>
                      <a:pt x="8413" y="1788"/>
                    </a:lnTo>
                    <a:lnTo>
                      <a:pt x="8168" y="2014"/>
                    </a:lnTo>
                    <a:lnTo>
                      <a:pt x="7905" y="2240"/>
                    </a:lnTo>
                    <a:lnTo>
                      <a:pt x="7604" y="2447"/>
                    </a:lnTo>
                    <a:lnTo>
                      <a:pt x="7284" y="2635"/>
                    </a:lnTo>
                    <a:lnTo>
                      <a:pt x="6926" y="2786"/>
                    </a:lnTo>
                    <a:lnTo>
                      <a:pt x="6550" y="2917"/>
                    </a:lnTo>
                    <a:lnTo>
                      <a:pt x="6117" y="3011"/>
                    </a:lnTo>
                    <a:lnTo>
                      <a:pt x="5666" y="3087"/>
                    </a:lnTo>
                    <a:lnTo>
                      <a:pt x="5176" y="3106"/>
                    </a:lnTo>
                    <a:lnTo>
                      <a:pt x="4913" y="3087"/>
                    </a:lnTo>
                    <a:lnTo>
                      <a:pt x="4668" y="3068"/>
                    </a:lnTo>
                    <a:lnTo>
                      <a:pt x="4423" y="3030"/>
                    </a:lnTo>
                    <a:lnTo>
                      <a:pt x="4179" y="2993"/>
                    </a:lnTo>
                    <a:lnTo>
                      <a:pt x="3953" y="2936"/>
                    </a:lnTo>
                    <a:lnTo>
                      <a:pt x="3708" y="2861"/>
                    </a:lnTo>
                    <a:lnTo>
                      <a:pt x="3257" y="2692"/>
                    </a:lnTo>
                    <a:lnTo>
                      <a:pt x="2824" y="2503"/>
                    </a:lnTo>
                    <a:lnTo>
                      <a:pt x="2410" y="2278"/>
                    </a:lnTo>
                    <a:lnTo>
                      <a:pt x="2015" y="2033"/>
                    </a:lnTo>
                    <a:lnTo>
                      <a:pt x="1657" y="1788"/>
                    </a:lnTo>
                    <a:lnTo>
                      <a:pt x="1318" y="1544"/>
                    </a:lnTo>
                    <a:lnTo>
                      <a:pt x="1017" y="1318"/>
                    </a:lnTo>
                    <a:lnTo>
                      <a:pt x="547" y="885"/>
                    </a:lnTo>
                    <a:lnTo>
                      <a:pt x="227" y="584"/>
                    </a:lnTo>
                    <a:lnTo>
                      <a:pt x="114" y="471"/>
                    </a:lnTo>
                    <a:lnTo>
                      <a:pt x="76" y="452"/>
                    </a:lnTo>
                    <a:lnTo>
                      <a:pt x="20" y="471"/>
                    </a:lnTo>
                    <a:lnTo>
                      <a:pt x="1" y="509"/>
                    </a:lnTo>
                    <a:lnTo>
                      <a:pt x="20" y="565"/>
                    </a:lnTo>
                    <a:lnTo>
                      <a:pt x="133" y="678"/>
                    </a:lnTo>
                    <a:lnTo>
                      <a:pt x="453" y="998"/>
                    </a:lnTo>
                    <a:lnTo>
                      <a:pt x="942" y="1412"/>
                    </a:lnTo>
                    <a:lnTo>
                      <a:pt x="1243" y="1657"/>
                    </a:lnTo>
                    <a:lnTo>
                      <a:pt x="1582" y="1901"/>
                    </a:lnTo>
                    <a:lnTo>
                      <a:pt x="1939" y="2165"/>
                    </a:lnTo>
                    <a:lnTo>
                      <a:pt x="2335" y="2390"/>
                    </a:lnTo>
                    <a:lnTo>
                      <a:pt x="2767" y="2616"/>
                    </a:lnTo>
                    <a:lnTo>
                      <a:pt x="3219" y="2823"/>
                    </a:lnTo>
                    <a:lnTo>
                      <a:pt x="3690" y="2993"/>
                    </a:lnTo>
                    <a:lnTo>
                      <a:pt x="3915" y="3068"/>
                    </a:lnTo>
                    <a:lnTo>
                      <a:pt x="4160" y="3124"/>
                    </a:lnTo>
                    <a:lnTo>
                      <a:pt x="4405" y="3181"/>
                    </a:lnTo>
                    <a:lnTo>
                      <a:pt x="4668" y="3200"/>
                    </a:lnTo>
                    <a:lnTo>
                      <a:pt x="4913" y="3237"/>
                    </a:lnTo>
                    <a:lnTo>
                      <a:pt x="5440" y="3237"/>
                    </a:lnTo>
                    <a:lnTo>
                      <a:pt x="5684" y="3219"/>
                    </a:lnTo>
                    <a:lnTo>
                      <a:pt x="6155" y="3143"/>
                    </a:lnTo>
                    <a:lnTo>
                      <a:pt x="6588" y="3049"/>
                    </a:lnTo>
                    <a:lnTo>
                      <a:pt x="6983" y="2917"/>
                    </a:lnTo>
                    <a:lnTo>
                      <a:pt x="7359" y="2748"/>
                    </a:lnTo>
                    <a:lnTo>
                      <a:pt x="7698" y="2560"/>
                    </a:lnTo>
                    <a:lnTo>
                      <a:pt x="7999" y="2334"/>
                    </a:lnTo>
                    <a:lnTo>
                      <a:pt x="8281" y="2108"/>
                    </a:lnTo>
                    <a:lnTo>
                      <a:pt x="8507" y="1864"/>
                    </a:lnTo>
                    <a:lnTo>
                      <a:pt x="8733" y="1600"/>
                    </a:lnTo>
                    <a:lnTo>
                      <a:pt x="8921" y="1355"/>
                    </a:lnTo>
                    <a:lnTo>
                      <a:pt x="9072" y="1073"/>
                    </a:lnTo>
                    <a:lnTo>
                      <a:pt x="9204" y="810"/>
                    </a:lnTo>
                    <a:lnTo>
                      <a:pt x="9298" y="565"/>
                    </a:lnTo>
                    <a:lnTo>
                      <a:pt x="9373" y="302"/>
                    </a:lnTo>
                    <a:lnTo>
                      <a:pt x="9411" y="76"/>
                    </a:lnTo>
                    <a:lnTo>
                      <a:pt x="9392" y="19"/>
                    </a:lnTo>
                    <a:lnTo>
                      <a:pt x="935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608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>
          <a:extLst>
            <a:ext uri="{FF2B5EF4-FFF2-40B4-BE49-F238E27FC236}">
              <a16:creationId xmlns:a16="http://schemas.microsoft.com/office/drawing/2014/main" id="{7AF0615C-191E-A906-BCE1-45FDC2ED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45">
            <a:extLst>
              <a:ext uri="{FF2B5EF4-FFF2-40B4-BE49-F238E27FC236}">
                <a16:creationId xmlns:a16="http://schemas.microsoft.com/office/drawing/2014/main" id="{E9705F43-A010-4569-A0D0-7923B2CB1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588" y="125439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Cierre</a:t>
            </a:r>
            <a:r>
              <a:rPr lang="en" dirty="0"/>
              <a:t> </a:t>
            </a:r>
            <a:endParaRPr dirty="0"/>
          </a:p>
        </p:txBody>
      </p:sp>
      <p:cxnSp>
        <p:nvCxnSpPr>
          <p:cNvPr id="2021" name="Google Shape;2021;p45">
            <a:extLst>
              <a:ext uri="{FF2B5EF4-FFF2-40B4-BE49-F238E27FC236}">
                <a16:creationId xmlns:a16="http://schemas.microsoft.com/office/drawing/2014/main" id="{C544142D-DAD7-779A-B962-BA8C54659B9B}"/>
              </a:ext>
            </a:extLst>
          </p:cNvPr>
          <p:cNvCxnSpPr/>
          <p:nvPr/>
        </p:nvCxnSpPr>
        <p:spPr>
          <a:xfrm>
            <a:off x="4237674" y="698139"/>
            <a:ext cx="6891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22" name="Google Shape;2022;p45">
            <a:extLst>
              <a:ext uri="{FF2B5EF4-FFF2-40B4-BE49-F238E27FC236}">
                <a16:creationId xmlns:a16="http://schemas.microsoft.com/office/drawing/2014/main" id="{F1C5F401-D688-47EE-14AD-1CA6EF407543}"/>
              </a:ext>
            </a:extLst>
          </p:cNvPr>
          <p:cNvSpPr txBox="1"/>
          <p:nvPr/>
        </p:nvSpPr>
        <p:spPr>
          <a:xfrm>
            <a:off x="334141" y="857937"/>
            <a:ext cx="8461624" cy="311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2000" b="1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Evaluación.</a:t>
            </a:r>
            <a:r>
              <a:rPr lang="es-MX" sz="2000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 Se utilizará un </a:t>
            </a:r>
            <a:r>
              <a:rPr lang="es-MX" sz="2000" dirty="0" err="1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lectómetro</a:t>
            </a:r>
            <a:r>
              <a:rPr lang="es-MX" sz="2000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 visual en clase para ir guardando cada ficha de lectura. Reconocimiento y exaltación a los estudiantes asignados que hayan cumplido con los parámetros del Festival de lectura.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2000" dirty="0">
              <a:solidFill>
                <a:schemeClr val="bg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Sentido, significado, metacognición y transferencia. </a:t>
            </a:r>
            <a:r>
              <a:rPr lang="es-MX" sz="2000" dirty="0">
                <a:solidFill>
                  <a:schemeClr val="bg2"/>
                </a:solidFill>
                <a:latin typeface="Nunito"/>
                <a:ea typeface="Nunito"/>
                <a:cs typeface="Nunito"/>
                <a:sym typeface="Nunito"/>
              </a:rPr>
              <a:t>En asamblea se reflexiona sobre la importancia de leer y el respeto por la palabra del otro.</a:t>
            </a:r>
          </a:p>
        </p:txBody>
      </p:sp>
      <p:grpSp>
        <p:nvGrpSpPr>
          <p:cNvPr id="2023" name="Google Shape;2023;p45">
            <a:extLst>
              <a:ext uri="{FF2B5EF4-FFF2-40B4-BE49-F238E27FC236}">
                <a16:creationId xmlns:a16="http://schemas.microsoft.com/office/drawing/2014/main" id="{0CE03A26-48A6-5256-99CA-FB0E04F8BF3E}"/>
              </a:ext>
            </a:extLst>
          </p:cNvPr>
          <p:cNvGrpSpPr/>
          <p:nvPr/>
        </p:nvGrpSpPr>
        <p:grpSpPr>
          <a:xfrm>
            <a:off x="3542299" y="4036366"/>
            <a:ext cx="2596069" cy="1107134"/>
            <a:chOff x="1520600" y="2981882"/>
            <a:chExt cx="3754800" cy="1601293"/>
          </a:xfrm>
        </p:grpSpPr>
        <p:sp>
          <p:nvSpPr>
            <p:cNvPr id="2024" name="Google Shape;2024;p45">
              <a:extLst>
                <a:ext uri="{FF2B5EF4-FFF2-40B4-BE49-F238E27FC236}">
                  <a16:creationId xmlns:a16="http://schemas.microsoft.com/office/drawing/2014/main" id="{D85632E7-158A-8D45-DAC2-CF969D2B6528}"/>
                </a:ext>
              </a:extLst>
            </p:cNvPr>
            <p:cNvSpPr/>
            <p:nvPr/>
          </p:nvSpPr>
          <p:spPr>
            <a:xfrm>
              <a:off x="1520600" y="4339875"/>
              <a:ext cx="3754800" cy="243300"/>
            </a:xfrm>
            <a:prstGeom prst="ellipse">
              <a:avLst/>
            </a:prstGeom>
            <a:solidFill>
              <a:srgbClr val="272727">
                <a:alpha val="1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grpSp>
          <p:nvGrpSpPr>
            <p:cNvPr id="2025" name="Google Shape;2025;p45">
              <a:extLst>
                <a:ext uri="{FF2B5EF4-FFF2-40B4-BE49-F238E27FC236}">
                  <a16:creationId xmlns:a16="http://schemas.microsoft.com/office/drawing/2014/main" id="{0FF0BE03-BC5B-6961-0950-9215D8525A68}"/>
                </a:ext>
              </a:extLst>
            </p:cNvPr>
            <p:cNvGrpSpPr/>
            <p:nvPr/>
          </p:nvGrpSpPr>
          <p:grpSpPr>
            <a:xfrm>
              <a:off x="1685064" y="2981882"/>
              <a:ext cx="3387371" cy="1510386"/>
              <a:chOff x="892350" y="2581250"/>
              <a:chExt cx="4536456" cy="2022749"/>
            </a:xfrm>
          </p:grpSpPr>
          <p:sp>
            <p:nvSpPr>
              <p:cNvPr id="2026" name="Google Shape;2026;p45">
                <a:extLst>
                  <a:ext uri="{FF2B5EF4-FFF2-40B4-BE49-F238E27FC236}">
                    <a16:creationId xmlns:a16="http://schemas.microsoft.com/office/drawing/2014/main" id="{A1DDE971-46E9-DEC2-352A-0F3DA6FCE441}"/>
                  </a:ext>
                </a:extLst>
              </p:cNvPr>
              <p:cNvSpPr/>
              <p:nvPr/>
            </p:nvSpPr>
            <p:spPr>
              <a:xfrm>
                <a:off x="3007046" y="3259412"/>
                <a:ext cx="1131754" cy="789465"/>
              </a:xfrm>
              <a:custGeom>
                <a:avLst/>
                <a:gdLst/>
                <a:ahLst/>
                <a:cxnLst/>
                <a:rect l="l" t="t" r="r" b="b"/>
                <a:pathLst>
                  <a:path w="21505" h="15001" extrusionOk="0">
                    <a:moveTo>
                      <a:pt x="9208" y="0"/>
                    </a:moveTo>
                    <a:lnTo>
                      <a:pt x="8619" y="21"/>
                    </a:lnTo>
                    <a:lnTo>
                      <a:pt x="8009" y="61"/>
                    </a:lnTo>
                    <a:lnTo>
                      <a:pt x="7419" y="122"/>
                    </a:lnTo>
                    <a:lnTo>
                      <a:pt x="6789" y="224"/>
                    </a:lnTo>
                    <a:lnTo>
                      <a:pt x="6444" y="285"/>
                    </a:lnTo>
                    <a:lnTo>
                      <a:pt x="6098" y="366"/>
                    </a:lnTo>
                    <a:lnTo>
                      <a:pt x="5753" y="468"/>
                    </a:lnTo>
                    <a:lnTo>
                      <a:pt x="5428" y="590"/>
                    </a:lnTo>
                    <a:lnTo>
                      <a:pt x="5123" y="712"/>
                    </a:lnTo>
                    <a:lnTo>
                      <a:pt x="4818" y="854"/>
                    </a:lnTo>
                    <a:lnTo>
                      <a:pt x="4533" y="1016"/>
                    </a:lnTo>
                    <a:lnTo>
                      <a:pt x="4269" y="1179"/>
                    </a:lnTo>
                    <a:lnTo>
                      <a:pt x="4005" y="1362"/>
                    </a:lnTo>
                    <a:lnTo>
                      <a:pt x="3741" y="1545"/>
                    </a:lnTo>
                    <a:lnTo>
                      <a:pt x="3497" y="1748"/>
                    </a:lnTo>
                    <a:lnTo>
                      <a:pt x="3273" y="1972"/>
                    </a:lnTo>
                    <a:lnTo>
                      <a:pt x="3049" y="2195"/>
                    </a:lnTo>
                    <a:lnTo>
                      <a:pt x="2846" y="2419"/>
                    </a:lnTo>
                    <a:lnTo>
                      <a:pt x="2643" y="2663"/>
                    </a:lnTo>
                    <a:lnTo>
                      <a:pt x="2440" y="2907"/>
                    </a:lnTo>
                    <a:lnTo>
                      <a:pt x="2094" y="3435"/>
                    </a:lnTo>
                    <a:lnTo>
                      <a:pt x="1769" y="3984"/>
                    </a:lnTo>
                    <a:lnTo>
                      <a:pt x="1484" y="4553"/>
                    </a:lnTo>
                    <a:lnTo>
                      <a:pt x="1241" y="5142"/>
                    </a:lnTo>
                    <a:lnTo>
                      <a:pt x="1017" y="5732"/>
                    </a:lnTo>
                    <a:lnTo>
                      <a:pt x="814" y="6342"/>
                    </a:lnTo>
                    <a:lnTo>
                      <a:pt x="651" y="6972"/>
                    </a:lnTo>
                    <a:lnTo>
                      <a:pt x="489" y="7581"/>
                    </a:lnTo>
                    <a:lnTo>
                      <a:pt x="367" y="8191"/>
                    </a:lnTo>
                    <a:lnTo>
                      <a:pt x="265" y="8801"/>
                    </a:lnTo>
                    <a:lnTo>
                      <a:pt x="184" y="9390"/>
                    </a:lnTo>
                    <a:lnTo>
                      <a:pt x="123" y="9959"/>
                    </a:lnTo>
                    <a:lnTo>
                      <a:pt x="82" y="10508"/>
                    </a:lnTo>
                    <a:lnTo>
                      <a:pt x="41" y="11037"/>
                    </a:lnTo>
                    <a:lnTo>
                      <a:pt x="1" y="12012"/>
                    </a:lnTo>
                    <a:lnTo>
                      <a:pt x="1" y="12825"/>
                    </a:lnTo>
                    <a:lnTo>
                      <a:pt x="21" y="13435"/>
                    </a:lnTo>
                    <a:lnTo>
                      <a:pt x="41" y="13984"/>
                    </a:lnTo>
                    <a:lnTo>
                      <a:pt x="143" y="14065"/>
                    </a:lnTo>
                    <a:lnTo>
                      <a:pt x="265" y="14167"/>
                    </a:lnTo>
                    <a:lnTo>
                      <a:pt x="428" y="14248"/>
                    </a:lnTo>
                    <a:lnTo>
                      <a:pt x="590" y="14329"/>
                    </a:lnTo>
                    <a:lnTo>
                      <a:pt x="1037" y="14472"/>
                    </a:lnTo>
                    <a:lnTo>
                      <a:pt x="1566" y="14614"/>
                    </a:lnTo>
                    <a:lnTo>
                      <a:pt x="2176" y="14716"/>
                    </a:lnTo>
                    <a:lnTo>
                      <a:pt x="2867" y="14817"/>
                    </a:lnTo>
                    <a:lnTo>
                      <a:pt x="3639" y="14898"/>
                    </a:lnTo>
                    <a:lnTo>
                      <a:pt x="4452" y="14959"/>
                    </a:lnTo>
                    <a:lnTo>
                      <a:pt x="5346" y="15000"/>
                    </a:lnTo>
                    <a:lnTo>
                      <a:pt x="7216" y="15000"/>
                    </a:lnTo>
                    <a:lnTo>
                      <a:pt x="8212" y="14980"/>
                    </a:lnTo>
                    <a:lnTo>
                      <a:pt x="9228" y="14919"/>
                    </a:lnTo>
                    <a:lnTo>
                      <a:pt x="10245" y="14858"/>
                    </a:lnTo>
                    <a:lnTo>
                      <a:pt x="11261" y="14756"/>
                    </a:lnTo>
                    <a:lnTo>
                      <a:pt x="12277" y="14634"/>
                    </a:lnTo>
                    <a:lnTo>
                      <a:pt x="13293" y="14492"/>
                    </a:lnTo>
                    <a:lnTo>
                      <a:pt x="14289" y="14309"/>
                    </a:lnTo>
                    <a:lnTo>
                      <a:pt x="15245" y="14106"/>
                    </a:lnTo>
                    <a:lnTo>
                      <a:pt x="16159" y="13882"/>
                    </a:lnTo>
                    <a:lnTo>
                      <a:pt x="17033" y="13618"/>
                    </a:lnTo>
                    <a:lnTo>
                      <a:pt x="17866" y="13333"/>
                    </a:lnTo>
                    <a:lnTo>
                      <a:pt x="18253" y="13191"/>
                    </a:lnTo>
                    <a:lnTo>
                      <a:pt x="18618" y="13029"/>
                    </a:lnTo>
                    <a:lnTo>
                      <a:pt x="18964" y="12866"/>
                    </a:lnTo>
                    <a:lnTo>
                      <a:pt x="19310" y="12683"/>
                    </a:lnTo>
                    <a:lnTo>
                      <a:pt x="19614" y="12500"/>
                    </a:lnTo>
                    <a:lnTo>
                      <a:pt x="19919" y="12297"/>
                    </a:lnTo>
                    <a:lnTo>
                      <a:pt x="20184" y="12114"/>
                    </a:lnTo>
                    <a:lnTo>
                      <a:pt x="20448" y="11890"/>
                    </a:lnTo>
                    <a:lnTo>
                      <a:pt x="20671" y="11687"/>
                    </a:lnTo>
                    <a:lnTo>
                      <a:pt x="20875" y="11464"/>
                    </a:lnTo>
                    <a:lnTo>
                      <a:pt x="21037" y="11220"/>
                    </a:lnTo>
                    <a:lnTo>
                      <a:pt x="21200" y="10996"/>
                    </a:lnTo>
                    <a:lnTo>
                      <a:pt x="21301" y="10732"/>
                    </a:lnTo>
                    <a:lnTo>
                      <a:pt x="21403" y="10488"/>
                    </a:lnTo>
                    <a:lnTo>
                      <a:pt x="21464" y="10224"/>
                    </a:lnTo>
                    <a:lnTo>
                      <a:pt x="21505" y="9939"/>
                    </a:lnTo>
                    <a:lnTo>
                      <a:pt x="21484" y="9655"/>
                    </a:lnTo>
                    <a:lnTo>
                      <a:pt x="21464" y="9370"/>
                    </a:lnTo>
                    <a:lnTo>
                      <a:pt x="21383" y="9065"/>
                    </a:lnTo>
                    <a:lnTo>
                      <a:pt x="21281" y="8760"/>
                    </a:lnTo>
                    <a:lnTo>
                      <a:pt x="21037" y="8151"/>
                    </a:lnTo>
                    <a:lnTo>
                      <a:pt x="20773" y="7561"/>
                    </a:lnTo>
                    <a:lnTo>
                      <a:pt x="20488" y="6992"/>
                    </a:lnTo>
                    <a:lnTo>
                      <a:pt x="20184" y="6443"/>
                    </a:lnTo>
                    <a:lnTo>
                      <a:pt x="19879" y="5915"/>
                    </a:lnTo>
                    <a:lnTo>
                      <a:pt x="19553" y="5407"/>
                    </a:lnTo>
                    <a:lnTo>
                      <a:pt x="19208" y="4919"/>
                    </a:lnTo>
                    <a:lnTo>
                      <a:pt x="18862" y="4451"/>
                    </a:lnTo>
                    <a:lnTo>
                      <a:pt x="18497" y="4025"/>
                    </a:lnTo>
                    <a:lnTo>
                      <a:pt x="18110" y="3598"/>
                    </a:lnTo>
                    <a:lnTo>
                      <a:pt x="17704" y="3212"/>
                    </a:lnTo>
                    <a:lnTo>
                      <a:pt x="17297" y="2825"/>
                    </a:lnTo>
                    <a:lnTo>
                      <a:pt x="16891" y="2480"/>
                    </a:lnTo>
                    <a:lnTo>
                      <a:pt x="16444" y="2155"/>
                    </a:lnTo>
                    <a:lnTo>
                      <a:pt x="15997" y="1850"/>
                    </a:lnTo>
                    <a:lnTo>
                      <a:pt x="15549" y="1586"/>
                    </a:lnTo>
                    <a:lnTo>
                      <a:pt x="15082" y="1321"/>
                    </a:lnTo>
                    <a:lnTo>
                      <a:pt x="14594" y="1077"/>
                    </a:lnTo>
                    <a:lnTo>
                      <a:pt x="14106" y="874"/>
                    </a:lnTo>
                    <a:lnTo>
                      <a:pt x="13598" y="671"/>
                    </a:lnTo>
                    <a:lnTo>
                      <a:pt x="13090" y="508"/>
                    </a:lnTo>
                    <a:lnTo>
                      <a:pt x="12562" y="366"/>
                    </a:lnTo>
                    <a:lnTo>
                      <a:pt x="12033" y="244"/>
                    </a:lnTo>
                    <a:lnTo>
                      <a:pt x="11484" y="163"/>
                    </a:lnTo>
                    <a:lnTo>
                      <a:pt x="10936" y="81"/>
                    </a:lnTo>
                    <a:lnTo>
                      <a:pt x="10367" y="21"/>
                    </a:lnTo>
                    <a:lnTo>
                      <a:pt x="979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45">
                <a:extLst>
                  <a:ext uri="{FF2B5EF4-FFF2-40B4-BE49-F238E27FC236}">
                    <a16:creationId xmlns:a16="http://schemas.microsoft.com/office/drawing/2014/main" id="{BB3E7102-E8D6-FA0A-148A-0DE70FCC6889}"/>
                  </a:ext>
                </a:extLst>
              </p:cNvPr>
              <p:cNvSpPr/>
              <p:nvPr/>
            </p:nvSpPr>
            <p:spPr>
              <a:xfrm>
                <a:off x="1654981" y="2912805"/>
                <a:ext cx="1697605" cy="1143543"/>
              </a:xfrm>
              <a:custGeom>
                <a:avLst/>
                <a:gdLst/>
                <a:ahLst/>
                <a:cxnLst/>
                <a:rect l="l" t="t" r="r" b="b"/>
                <a:pathLst>
                  <a:path w="32257" h="21729" extrusionOk="0">
                    <a:moveTo>
                      <a:pt x="9533" y="1"/>
                    </a:moveTo>
                    <a:lnTo>
                      <a:pt x="7582" y="3842"/>
                    </a:lnTo>
                    <a:lnTo>
                      <a:pt x="7704" y="3964"/>
                    </a:lnTo>
                    <a:lnTo>
                      <a:pt x="7989" y="4269"/>
                    </a:lnTo>
                    <a:lnTo>
                      <a:pt x="8172" y="4472"/>
                    </a:lnTo>
                    <a:lnTo>
                      <a:pt x="8354" y="4716"/>
                    </a:lnTo>
                    <a:lnTo>
                      <a:pt x="8558" y="5001"/>
                    </a:lnTo>
                    <a:lnTo>
                      <a:pt x="8720" y="5285"/>
                    </a:lnTo>
                    <a:lnTo>
                      <a:pt x="8883" y="5611"/>
                    </a:lnTo>
                    <a:lnTo>
                      <a:pt x="9005" y="5936"/>
                    </a:lnTo>
                    <a:lnTo>
                      <a:pt x="9046" y="6098"/>
                    </a:lnTo>
                    <a:lnTo>
                      <a:pt x="9086" y="6261"/>
                    </a:lnTo>
                    <a:lnTo>
                      <a:pt x="9106" y="6424"/>
                    </a:lnTo>
                    <a:lnTo>
                      <a:pt x="9106" y="6586"/>
                    </a:lnTo>
                    <a:lnTo>
                      <a:pt x="9086" y="6769"/>
                    </a:lnTo>
                    <a:lnTo>
                      <a:pt x="9066" y="6932"/>
                    </a:lnTo>
                    <a:lnTo>
                      <a:pt x="9005" y="7094"/>
                    </a:lnTo>
                    <a:lnTo>
                      <a:pt x="8944" y="7237"/>
                    </a:lnTo>
                    <a:lnTo>
                      <a:pt x="8842" y="7399"/>
                    </a:lnTo>
                    <a:lnTo>
                      <a:pt x="8720" y="7541"/>
                    </a:lnTo>
                    <a:lnTo>
                      <a:pt x="8578" y="7704"/>
                    </a:lnTo>
                    <a:lnTo>
                      <a:pt x="8415" y="7826"/>
                    </a:lnTo>
                    <a:lnTo>
                      <a:pt x="8172" y="8070"/>
                    </a:lnTo>
                    <a:lnTo>
                      <a:pt x="7785" y="8497"/>
                    </a:lnTo>
                    <a:lnTo>
                      <a:pt x="7237" y="9086"/>
                    </a:lnTo>
                    <a:lnTo>
                      <a:pt x="6607" y="9838"/>
                    </a:lnTo>
                    <a:lnTo>
                      <a:pt x="5895" y="10692"/>
                    </a:lnTo>
                    <a:lnTo>
                      <a:pt x="5123" y="11667"/>
                    </a:lnTo>
                    <a:lnTo>
                      <a:pt x="4330" y="12684"/>
                    </a:lnTo>
                    <a:lnTo>
                      <a:pt x="3517" y="13761"/>
                    </a:lnTo>
                    <a:lnTo>
                      <a:pt x="2745" y="14858"/>
                    </a:lnTo>
                    <a:lnTo>
                      <a:pt x="2013" y="15936"/>
                    </a:lnTo>
                    <a:lnTo>
                      <a:pt x="1688" y="16464"/>
                    </a:lnTo>
                    <a:lnTo>
                      <a:pt x="1363" y="16972"/>
                    </a:lnTo>
                    <a:lnTo>
                      <a:pt x="1078" y="17480"/>
                    </a:lnTo>
                    <a:lnTo>
                      <a:pt x="814" y="17948"/>
                    </a:lnTo>
                    <a:lnTo>
                      <a:pt x="570" y="18415"/>
                    </a:lnTo>
                    <a:lnTo>
                      <a:pt x="387" y="18842"/>
                    </a:lnTo>
                    <a:lnTo>
                      <a:pt x="224" y="19249"/>
                    </a:lnTo>
                    <a:lnTo>
                      <a:pt x="102" y="19635"/>
                    </a:lnTo>
                    <a:lnTo>
                      <a:pt x="21" y="19960"/>
                    </a:lnTo>
                    <a:lnTo>
                      <a:pt x="1" y="20265"/>
                    </a:lnTo>
                    <a:lnTo>
                      <a:pt x="1" y="20407"/>
                    </a:lnTo>
                    <a:lnTo>
                      <a:pt x="21" y="20529"/>
                    </a:lnTo>
                    <a:lnTo>
                      <a:pt x="62" y="20631"/>
                    </a:lnTo>
                    <a:lnTo>
                      <a:pt x="102" y="20732"/>
                    </a:lnTo>
                    <a:lnTo>
                      <a:pt x="184" y="20834"/>
                    </a:lnTo>
                    <a:lnTo>
                      <a:pt x="285" y="20915"/>
                    </a:lnTo>
                    <a:lnTo>
                      <a:pt x="428" y="20997"/>
                    </a:lnTo>
                    <a:lnTo>
                      <a:pt x="611" y="21078"/>
                    </a:lnTo>
                    <a:lnTo>
                      <a:pt x="834" y="21159"/>
                    </a:lnTo>
                    <a:lnTo>
                      <a:pt x="1078" y="21220"/>
                    </a:lnTo>
                    <a:lnTo>
                      <a:pt x="1668" y="21342"/>
                    </a:lnTo>
                    <a:lnTo>
                      <a:pt x="2379" y="21444"/>
                    </a:lnTo>
                    <a:lnTo>
                      <a:pt x="3192" y="21525"/>
                    </a:lnTo>
                    <a:lnTo>
                      <a:pt x="4086" y="21586"/>
                    </a:lnTo>
                    <a:lnTo>
                      <a:pt x="5082" y="21647"/>
                    </a:lnTo>
                    <a:lnTo>
                      <a:pt x="6159" y="21688"/>
                    </a:lnTo>
                    <a:lnTo>
                      <a:pt x="7277" y="21708"/>
                    </a:lnTo>
                    <a:lnTo>
                      <a:pt x="9716" y="21728"/>
                    </a:lnTo>
                    <a:lnTo>
                      <a:pt x="12298" y="21708"/>
                    </a:lnTo>
                    <a:lnTo>
                      <a:pt x="14919" y="21647"/>
                    </a:lnTo>
                    <a:lnTo>
                      <a:pt x="17562" y="21566"/>
                    </a:lnTo>
                    <a:lnTo>
                      <a:pt x="20082" y="21464"/>
                    </a:lnTo>
                    <a:lnTo>
                      <a:pt x="22460" y="21362"/>
                    </a:lnTo>
                    <a:lnTo>
                      <a:pt x="24574" y="21261"/>
                    </a:lnTo>
                    <a:lnTo>
                      <a:pt x="27724" y="21098"/>
                    </a:lnTo>
                    <a:lnTo>
                      <a:pt x="28903" y="21037"/>
                    </a:lnTo>
                    <a:lnTo>
                      <a:pt x="29147" y="20692"/>
                    </a:lnTo>
                    <a:lnTo>
                      <a:pt x="29736" y="19777"/>
                    </a:lnTo>
                    <a:lnTo>
                      <a:pt x="30123" y="19167"/>
                    </a:lnTo>
                    <a:lnTo>
                      <a:pt x="30529" y="18476"/>
                    </a:lnTo>
                    <a:lnTo>
                      <a:pt x="30936" y="17724"/>
                    </a:lnTo>
                    <a:lnTo>
                      <a:pt x="31322" y="16952"/>
                    </a:lnTo>
                    <a:lnTo>
                      <a:pt x="31505" y="16545"/>
                    </a:lnTo>
                    <a:lnTo>
                      <a:pt x="31667" y="16139"/>
                    </a:lnTo>
                    <a:lnTo>
                      <a:pt x="31830" y="15753"/>
                    </a:lnTo>
                    <a:lnTo>
                      <a:pt x="31952" y="15367"/>
                    </a:lnTo>
                    <a:lnTo>
                      <a:pt x="32074" y="14980"/>
                    </a:lnTo>
                    <a:lnTo>
                      <a:pt x="32155" y="14615"/>
                    </a:lnTo>
                    <a:lnTo>
                      <a:pt x="32216" y="14249"/>
                    </a:lnTo>
                    <a:lnTo>
                      <a:pt x="32257" y="13903"/>
                    </a:lnTo>
                    <a:lnTo>
                      <a:pt x="32257" y="13578"/>
                    </a:lnTo>
                    <a:lnTo>
                      <a:pt x="32216" y="13273"/>
                    </a:lnTo>
                    <a:lnTo>
                      <a:pt x="32155" y="13009"/>
                    </a:lnTo>
                    <a:lnTo>
                      <a:pt x="32094" y="12867"/>
                    </a:lnTo>
                    <a:lnTo>
                      <a:pt x="32033" y="12745"/>
                    </a:lnTo>
                    <a:lnTo>
                      <a:pt x="31972" y="12643"/>
                    </a:lnTo>
                    <a:lnTo>
                      <a:pt x="31891" y="12521"/>
                    </a:lnTo>
                    <a:lnTo>
                      <a:pt x="31789" y="12419"/>
                    </a:lnTo>
                    <a:lnTo>
                      <a:pt x="31688" y="12338"/>
                    </a:lnTo>
                    <a:lnTo>
                      <a:pt x="31566" y="12257"/>
                    </a:lnTo>
                    <a:lnTo>
                      <a:pt x="31444" y="12176"/>
                    </a:lnTo>
                    <a:lnTo>
                      <a:pt x="31301" y="12115"/>
                    </a:lnTo>
                    <a:lnTo>
                      <a:pt x="31159" y="12054"/>
                    </a:lnTo>
                    <a:lnTo>
                      <a:pt x="30834" y="11932"/>
                    </a:lnTo>
                    <a:lnTo>
                      <a:pt x="30509" y="11789"/>
                    </a:lnTo>
                    <a:lnTo>
                      <a:pt x="30184" y="11606"/>
                    </a:lnTo>
                    <a:lnTo>
                      <a:pt x="29858" y="11383"/>
                    </a:lnTo>
                    <a:lnTo>
                      <a:pt x="29554" y="11139"/>
                    </a:lnTo>
                    <a:lnTo>
                      <a:pt x="29228" y="10854"/>
                    </a:lnTo>
                    <a:lnTo>
                      <a:pt x="28903" y="10570"/>
                    </a:lnTo>
                    <a:lnTo>
                      <a:pt x="28598" y="10245"/>
                    </a:lnTo>
                    <a:lnTo>
                      <a:pt x="27948" y="9554"/>
                    </a:lnTo>
                    <a:lnTo>
                      <a:pt x="27318" y="8802"/>
                    </a:lnTo>
                    <a:lnTo>
                      <a:pt x="26688" y="8029"/>
                    </a:lnTo>
                    <a:lnTo>
                      <a:pt x="26058" y="7216"/>
                    </a:lnTo>
                    <a:lnTo>
                      <a:pt x="25428" y="6403"/>
                    </a:lnTo>
                    <a:lnTo>
                      <a:pt x="24777" y="5611"/>
                    </a:lnTo>
                    <a:lnTo>
                      <a:pt x="24147" y="4838"/>
                    </a:lnTo>
                    <a:lnTo>
                      <a:pt x="23497" y="4147"/>
                    </a:lnTo>
                    <a:lnTo>
                      <a:pt x="23171" y="3822"/>
                    </a:lnTo>
                    <a:lnTo>
                      <a:pt x="22846" y="3497"/>
                    </a:lnTo>
                    <a:lnTo>
                      <a:pt x="22521" y="3212"/>
                    </a:lnTo>
                    <a:lnTo>
                      <a:pt x="22196" y="2968"/>
                    </a:lnTo>
                    <a:lnTo>
                      <a:pt x="21850" y="2724"/>
                    </a:lnTo>
                    <a:lnTo>
                      <a:pt x="21525" y="2521"/>
                    </a:lnTo>
                    <a:lnTo>
                      <a:pt x="21200" y="2359"/>
                    </a:lnTo>
                    <a:lnTo>
                      <a:pt x="20854" y="2216"/>
                    </a:lnTo>
                    <a:lnTo>
                      <a:pt x="20529" y="2115"/>
                    </a:lnTo>
                    <a:lnTo>
                      <a:pt x="20224" y="2033"/>
                    </a:lnTo>
                    <a:lnTo>
                      <a:pt x="19919" y="1972"/>
                    </a:lnTo>
                    <a:lnTo>
                      <a:pt x="19635" y="1932"/>
                    </a:lnTo>
                    <a:lnTo>
                      <a:pt x="19371" y="1911"/>
                    </a:lnTo>
                    <a:lnTo>
                      <a:pt x="19106" y="1932"/>
                    </a:lnTo>
                    <a:lnTo>
                      <a:pt x="18842" y="1932"/>
                    </a:lnTo>
                    <a:lnTo>
                      <a:pt x="18619" y="1972"/>
                    </a:lnTo>
                    <a:lnTo>
                      <a:pt x="18375" y="2033"/>
                    </a:lnTo>
                    <a:lnTo>
                      <a:pt x="18171" y="2094"/>
                    </a:lnTo>
                    <a:lnTo>
                      <a:pt x="17948" y="2176"/>
                    </a:lnTo>
                    <a:lnTo>
                      <a:pt x="17745" y="2257"/>
                    </a:lnTo>
                    <a:lnTo>
                      <a:pt x="17358" y="2460"/>
                    </a:lnTo>
                    <a:lnTo>
                      <a:pt x="16993" y="2684"/>
                    </a:lnTo>
                    <a:lnTo>
                      <a:pt x="16647" y="2948"/>
                    </a:lnTo>
                    <a:lnTo>
                      <a:pt x="16302" y="3192"/>
                    </a:lnTo>
                    <a:lnTo>
                      <a:pt x="15956" y="3456"/>
                    </a:lnTo>
                    <a:lnTo>
                      <a:pt x="15631" y="3700"/>
                    </a:lnTo>
                    <a:lnTo>
                      <a:pt x="15285" y="3924"/>
                    </a:lnTo>
                    <a:lnTo>
                      <a:pt x="14919" y="4127"/>
                    </a:lnTo>
                    <a:lnTo>
                      <a:pt x="14737" y="4208"/>
                    </a:lnTo>
                    <a:lnTo>
                      <a:pt x="14554" y="4269"/>
                    </a:lnTo>
                    <a:lnTo>
                      <a:pt x="14350" y="4330"/>
                    </a:lnTo>
                    <a:lnTo>
                      <a:pt x="14147" y="4371"/>
                    </a:lnTo>
                    <a:lnTo>
                      <a:pt x="13944" y="4391"/>
                    </a:lnTo>
                    <a:lnTo>
                      <a:pt x="13741" y="4371"/>
                    </a:lnTo>
                    <a:lnTo>
                      <a:pt x="13517" y="4330"/>
                    </a:lnTo>
                    <a:lnTo>
                      <a:pt x="13314" y="4269"/>
                    </a:lnTo>
                    <a:lnTo>
                      <a:pt x="13111" y="4188"/>
                    </a:lnTo>
                    <a:lnTo>
                      <a:pt x="12907" y="4086"/>
                    </a:lnTo>
                    <a:lnTo>
                      <a:pt x="12704" y="3964"/>
                    </a:lnTo>
                    <a:lnTo>
                      <a:pt x="12501" y="3822"/>
                    </a:lnTo>
                    <a:lnTo>
                      <a:pt x="12298" y="3680"/>
                    </a:lnTo>
                    <a:lnTo>
                      <a:pt x="12094" y="3497"/>
                    </a:lnTo>
                    <a:lnTo>
                      <a:pt x="11708" y="3131"/>
                    </a:lnTo>
                    <a:lnTo>
                      <a:pt x="11342" y="2724"/>
                    </a:lnTo>
                    <a:lnTo>
                      <a:pt x="11017" y="2318"/>
                    </a:lnTo>
                    <a:lnTo>
                      <a:pt x="10692" y="1891"/>
                    </a:lnTo>
                    <a:lnTo>
                      <a:pt x="10407" y="1464"/>
                    </a:lnTo>
                    <a:lnTo>
                      <a:pt x="10163" y="1078"/>
                    </a:lnTo>
                    <a:lnTo>
                      <a:pt x="9940" y="733"/>
                    </a:lnTo>
                    <a:lnTo>
                      <a:pt x="9635" y="184"/>
                    </a:lnTo>
                    <a:lnTo>
                      <a:pt x="9533" y="1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45">
                <a:extLst>
                  <a:ext uri="{FF2B5EF4-FFF2-40B4-BE49-F238E27FC236}">
                    <a16:creationId xmlns:a16="http://schemas.microsoft.com/office/drawing/2014/main" id="{5D104093-4C72-D252-7629-316AA2620E8E}"/>
                  </a:ext>
                </a:extLst>
              </p:cNvPr>
              <p:cNvSpPr/>
              <p:nvPr/>
            </p:nvSpPr>
            <p:spPr>
              <a:xfrm>
                <a:off x="1898859" y="2727766"/>
                <a:ext cx="323133" cy="400127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7603" extrusionOk="0">
                    <a:moveTo>
                      <a:pt x="3761" y="1"/>
                    </a:moveTo>
                    <a:lnTo>
                      <a:pt x="3355" y="21"/>
                    </a:lnTo>
                    <a:lnTo>
                      <a:pt x="2948" y="82"/>
                    </a:lnTo>
                    <a:lnTo>
                      <a:pt x="2542" y="184"/>
                    </a:lnTo>
                    <a:lnTo>
                      <a:pt x="2155" y="326"/>
                    </a:lnTo>
                    <a:lnTo>
                      <a:pt x="1769" y="509"/>
                    </a:lnTo>
                    <a:lnTo>
                      <a:pt x="1403" y="732"/>
                    </a:lnTo>
                    <a:lnTo>
                      <a:pt x="1058" y="976"/>
                    </a:lnTo>
                    <a:lnTo>
                      <a:pt x="773" y="1240"/>
                    </a:lnTo>
                    <a:lnTo>
                      <a:pt x="509" y="1545"/>
                    </a:lnTo>
                    <a:lnTo>
                      <a:pt x="387" y="1708"/>
                    </a:lnTo>
                    <a:lnTo>
                      <a:pt x="306" y="1871"/>
                    </a:lnTo>
                    <a:lnTo>
                      <a:pt x="204" y="2033"/>
                    </a:lnTo>
                    <a:lnTo>
                      <a:pt x="143" y="2196"/>
                    </a:lnTo>
                    <a:lnTo>
                      <a:pt x="82" y="2379"/>
                    </a:lnTo>
                    <a:lnTo>
                      <a:pt x="42" y="2562"/>
                    </a:lnTo>
                    <a:lnTo>
                      <a:pt x="21" y="2745"/>
                    </a:lnTo>
                    <a:lnTo>
                      <a:pt x="1" y="2927"/>
                    </a:lnTo>
                    <a:lnTo>
                      <a:pt x="21" y="3110"/>
                    </a:lnTo>
                    <a:lnTo>
                      <a:pt x="42" y="3314"/>
                    </a:lnTo>
                    <a:lnTo>
                      <a:pt x="123" y="3720"/>
                    </a:lnTo>
                    <a:lnTo>
                      <a:pt x="265" y="4147"/>
                    </a:lnTo>
                    <a:lnTo>
                      <a:pt x="428" y="4594"/>
                    </a:lnTo>
                    <a:lnTo>
                      <a:pt x="651" y="5021"/>
                    </a:lnTo>
                    <a:lnTo>
                      <a:pt x="916" y="5448"/>
                    </a:lnTo>
                    <a:lnTo>
                      <a:pt x="1200" y="5875"/>
                    </a:lnTo>
                    <a:lnTo>
                      <a:pt x="1525" y="6261"/>
                    </a:lnTo>
                    <a:lnTo>
                      <a:pt x="1871" y="6606"/>
                    </a:lnTo>
                    <a:lnTo>
                      <a:pt x="2237" y="6931"/>
                    </a:lnTo>
                    <a:lnTo>
                      <a:pt x="2420" y="7074"/>
                    </a:lnTo>
                    <a:lnTo>
                      <a:pt x="2623" y="7196"/>
                    </a:lnTo>
                    <a:lnTo>
                      <a:pt x="2806" y="7297"/>
                    </a:lnTo>
                    <a:lnTo>
                      <a:pt x="3009" y="7399"/>
                    </a:lnTo>
                    <a:lnTo>
                      <a:pt x="3212" y="7480"/>
                    </a:lnTo>
                    <a:lnTo>
                      <a:pt x="3416" y="7541"/>
                    </a:lnTo>
                    <a:lnTo>
                      <a:pt x="3619" y="7582"/>
                    </a:lnTo>
                    <a:lnTo>
                      <a:pt x="3842" y="7602"/>
                    </a:lnTo>
                    <a:lnTo>
                      <a:pt x="4046" y="7602"/>
                    </a:lnTo>
                    <a:lnTo>
                      <a:pt x="4249" y="7582"/>
                    </a:lnTo>
                    <a:lnTo>
                      <a:pt x="4452" y="7541"/>
                    </a:lnTo>
                    <a:lnTo>
                      <a:pt x="4655" y="7480"/>
                    </a:lnTo>
                    <a:lnTo>
                      <a:pt x="4940" y="7358"/>
                    </a:lnTo>
                    <a:lnTo>
                      <a:pt x="5204" y="7196"/>
                    </a:lnTo>
                    <a:lnTo>
                      <a:pt x="5407" y="7033"/>
                    </a:lnTo>
                    <a:lnTo>
                      <a:pt x="5590" y="6830"/>
                    </a:lnTo>
                    <a:lnTo>
                      <a:pt x="5753" y="6606"/>
                    </a:lnTo>
                    <a:lnTo>
                      <a:pt x="5875" y="6362"/>
                    </a:lnTo>
                    <a:lnTo>
                      <a:pt x="5977" y="6118"/>
                    </a:lnTo>
                    <a:lnTo>
                      <a:pt x="6058" y="5854"/>
                    </a:lnTo>
                    <a:lnTo>
                      <a:pt x="6098" y="5570"/>
                    </a:lnTo>
                    <a:lnTo>
                      <a:pt x="6139" y="5285"/>
                    </a:lnTo>
                    <a:lnTo>
                      <a:pt x="6139" y="4980"/>
                    </a:lnTo>
                    <a:lnTo>
                      <a:pt x="6139" y="4675"/>
                    </a:lnTo>
                    <a:lnTo>
                      <a:pt x="6119" y="4371"/>
                    </a:lnTo>
                    <a:lnTo>
                      <a:pt x="6078" y="4045"/>
                    </a:lnTo>
                    <a:lnTo>
                      <a:pt x="5977" y="3436"/>
                    </a:lnTo>
                    <a:lnTo>
                      <a:pt x="5834" y="2826"/>
                    </a:lnTo>
                    <a:lnTo>
                      <a:pt x="5651" y="2236"/>
                    </a:lnTo>
                    <a:lnTo>
                      <a:pt x="5489" y="1708"/>
                    </a:lnTo>
                    <a:lnTo>
                      <a:pt x="5306" y="1240"/>
                    </a:lnTo>
                    <a:lnTo>
                      <a:pt x="5001" y="529"/>
                    </a:lnTo>
                    <a:lnTo>
                      <a:pt x="4879" y="265"/>
                    </a:lnTo>
                    <a:lnTo>
                      <a:pt x="4716" y="184"/>
                    </a:lnTo>
                    <a:lnTo>
                      <a:pt x="4533" y="123"/>
                    </a:lnTo>
                    <a:lnTo>
                      <a:pt x="4351" y="82"/>
                    </a:lnTo>
                    <a:lnTo>
                      <a:pt x="4168" y="41"/>
                    </a:lnTo>
                    <a:lnTo>
                      <a:pt x="3964" y="21"/>
                    </a:lnTo>
                    <a:lnTo>
                      <a:pt x="3761" y="1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45">
                <a:extLst>
                  <a:ext uri="{FF2B5EF4-FFF2-40B4-BE49-F238E27FC236}">
                    <a16:creationId xmlns:a16="http://schemas.microsoft.com/office/drawing/2014/main" id="{1A47E486-33A8-E13F-7684-61F69667960F}"/>
                  </a:ext>
                </a:extLst>
              </p:cNvPr>
              <p:cNvSpPr/>
              <p:nvPr/>
            </p:nvSpPr>
            <p:spPr>
              <a:xfrm>
                <a:off x="2010115" y="2944908"/>
                <a:ext cx="22525" cy="2678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509" extrusionOk="0">
                    <a:moveTo>
                      <a:pt x="123" y="1"/>
                    </a:moveTo>
                    <a:lnTo>
                      <a:pt x="62" y="62"/>
                    </a:lnTo>
                    <a:lnTo>
                      <a:pt x="21" y="123"/>
                    </a:lnTo>
                    <a:lnTo>
                      <a:pt x="1" y="224"/>
                    </a:lnTo>
                    <a:lnTo>
                      <a:pt x="21" y="326"/>
                    </a:lnTo>
                    <a:lnTo>
                      <a:pt x="82" y="427"/>
                    </a:lnTo>
                    <a:lnTo>
                      <a:pt x="143" y="488"/>
                    </a:lnTo>
                    <a:lnTo>
                      <a:pt x="224" y="509"/>
                    </a:lnTo>
                    <a:lnTo>
                      <a:pt x="306" y="509"/>
                    </a:lnTo>
                    <a:lnTo>
                      <a:pt x="387" y="468"/>
                    </a:lnTo>
                    <a:lnTo>
                      <a:pt x="428" y="387"/>
                    </a:lnTo>
                    <a:lnTo>
                      <a:pt x="428" y="285"/>
                    </a:lnTo>
                    <a:lnTo>
                      <a:pt x="407" y="184"/>
                    </a:lnTo>
                    <a:lnTo>
                      <a:pt x="367" y="102"/>
                    </a:lnTo>
                    <a:lnTo>
                      <a:pt x="285" y="21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45">
                <a:extLst>
                  <a:ext uri="{FF2B5EF4-FFF2-40B4-BE49-F238E27FC236}">
                    <a16:creationId xmlns:a16="http://schemas.microsoft.com/office/drawing/2014/main" id="{57AE7C90-726C-DE58-1BA3-FA3C7084EACC}"/>
                  </a:ext>
                </a:extLst>
              </p:cNvPr>
              <p:cNvSpPr/>
              <p:nvPr/>
            </p:nvSpPr>
            <p:spPr>
              <a:xfrm>
                <a:off x="2117107" y="2904280"/>
                <a:ext cx="23577" cy="2784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29" extrusionOk="0">
                    <a:moveTo>
                      <a:pt x="204" y="0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3"/>
                    </a:lnTo>
                    <a:lnTo>
                      <a:pt x="0" y="224"/>
                    </a:lnTo>
                    <a:lnTo>
                      <a:pt x="21" y="346"/>
                    </a:lnTo>
                    <a:lnTo>
                      <a:pt x="82" y="427"/>
                    </a:lnTo>
                    <a:lnTo>
                      <a:pt x="143" y="488"/>
                    </a:lnTo>
                    <a:lnTo>
                      <a:pt x="224" y="529"/>
                    </a:lnTo>
                    <a:lnTo>
                      <a:pt x="325" y="508"/>
                    </a:lnTo>
                    <a:lnTo>
                      <a:pt x="386" y="468"/>
                    </a:lnTo>
                    <a:lnTo>
                      <a:pt x="427" y="386"/>
                    </a:lnTo>
                    <a:lnTo>
                      <a:pt x="447" y="285"/>
                    </a:lnTo>
                    <a:lnTo>
                      <a:pt x="407" y="183"/>
                    </a:lnTo>
                    <a:lnTo>
                      <a:pt x="366" y="102"/>
                    </a:lnTo>
                    <a:lnTo>
                      <a:pt x="285" y="41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45">
                <a:extLst>
                  <a:ext uri="{FF2B5EF4-FFF2-40B4-BE49-F238E27FC236}">
                    <a16:creationId xmlns:a16="http://schemas.microsoft.com/office/drawing/2014/main" id="{F8DA0493-FC48-F006-D5B9-415DC4B278D1}"/>
                  </a:ext>
                </a:extLst>
              </p:cNvPr>
              <p:cNvSpPr/>
              <p:nvPr/>
            </p:nvSpPr>
            <p:spPr>
              <a:xfrm>
                <a:off x="2201575" y="2855073"/>
                <a:ext cx="57838" cy="104887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1993" extrusionOk="0">
                    <a:moveTo>
                      <a:pt x="387" y="0"/>
                    </a:moveTo>
                    <a:lnTo>
                      <a:pt x="306" y="21"/>
                    </a:lnTo>
                    <a:lnTo>
                      <a:pt x="245" y="61"/>
                    </a:lnTo>
                    <a:lnTo>
                      <a:pt x="184" y="122"/>
                    </a:lnTo>
                    <a:lnTo>
                      <a:pt x="123" y="204"/>
                    </a:lnTo>
                    <a:lnTo>
                      <a:pt x="62" y="387"/>
                    </a:lnTo>
                    <a:lnTo>
                      <a:pt x="21" y="590"/>
                    </a:lnTo>
                    <a:lnTo>
                      <a:pt x="1" y="773"/>
                    </a:lnTo>
                    <a:lnTo>
                      <a:pt x="1" y="956"/>
                    </a:lnTo>
                    <a:lnTo>
                      <a:pt x="1" y="1159"/>
                    </a:lnTo>
                    <a:lnTo>
                      <a:pt x="21" y="1362"/>
                    </a:lnTo>
                    <a:lnTo>
                      <a:pt x="103" y="1545"/>
                    </a:lnTo>
                    <a:lnTo>
                      <a:pt x="184" y="1728"/>
                    </a:lnTo>
                    <a:lnTo>
                      <a:pt x="306" y="1870"/>
                    </a:lnTo>
                    <a:lnTo>
                      <a:pt x="367" y="1911"/>
                    </a:lnTo>
                    <a:lnTo>
                      <a:pt x="428" y="1952"/>
                    </a:lnTo>
                    <a:lnTo>
                      <a:pt x="509" y="1992"/>
                    </a:lnTo>
                    <a:lnTo>
                      <a:pt x="672" y="1992"/>
                    </a:lnTo>
                    <a:lnTo>
                      <a:pt x="753" y="1972"/>
                    </a:lnTo>
                    <a:lnTo>
                      <a:pt x="834" y="1931"/>
                    </a:lnTo>
                    <a:lnTo>
                      <a:pt x="895" y="1850"/>
                    </a:lnTo>
                    <a:lnTo>
                      <a:pt x="956" y="1769"/>
                    </a:lnTo>
                    <a:lnTo>
                      <a:pt x="1017" y="1647"/>
                    </a:lnTo>
                    <a:lnTo>
                      <a:pt x="1058" y="1504"/>
                    </a:lnTo>
                    <a:lnTo>
                      <a:pt x="1078" y="1362"/>
                    </a:lnTo>
                    <a:lnTo>
                      <a:pt x="1099" y="1220"/>
                    </a:lnTo>
                    <a:lnTo>
                      <a:pt x="1099" y="1057"/>
                    </a:lnTo>
                    <a:lnTo>
                      <a:pt x="1078" y="895"/>
                    </a:lnTo>
                    <a:lnTo>
                      <a:pt x="1058" y="732"/>
                    </a:lnTo>
                    <a:lnTo>
                      <a:pt x="1017" y="590"/>
                    </a:lnTo>
                    <a:lnTo>
                      <a:pt x="956" y="447"/>
                    </a:lnTo>
                    <a:lnTo>
                      <a:pt x="895" y="326"/>
                    </a:lnTo>
                    <a:lnTo>
                      <a:pt x="814" y="204"/>
                    </a:lnTo>
                    <a:lnTo>
                      <a:pt x="712" y="122"/>
                    </a:lnTo>
                    <a:lnTo>
                      <a:pt x="611" y="41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45">
                <a:extLst>
                  <a:ext uri="{FF2B5EF4-FFF2-40B4-BE49-F238E27FC236}">
                    <a16:creationId xmlns:a16="http://schemas.microsoft.com/office/drawing/2014/main" id="{E379A7A2-CA7C-457E-AE1A-6820BCCD5DD4}"/>
                  </a:ext>
                </a:extLst>
              </p:cNvPr>
              <p:cNvSpPr/>
              <p:nvPr/>
            </p:nvSpPr>
            <p:spPr>
              <a:xfrm>
                <a:off x="2096793" y="2860388"/>
                <a:ext cx="52470" cy="20419"/>
              </a:xfrm>
              <a:custGeom>
                <a:avLst/>
                <a:gdLst/>
                <a:ahLst/>
                <a:cxnLst/>
                <a:rect l="l" t="t" r="r" b="b"/>
                <a:pathLst>
                  <a:path w="997" h="388" extrusionOk="0">
                    <a:moveTo>
                      <a:pt x="346" y="1"/>
                    </a:moveTo>
                    <a:lnTo>
                      <a:pt x="224" y="21"/>
                    </a:lnTo>
                    <a:lnTo>
                      <a:pt x="142" y="62"/>
                    </a:lnTo>
                    <a:lnTo>
                      <a:pt x="81" y="103"/>
                    </a:lnTo>
                    <a:lnTo>
                      <a:pt x="20" y="164"/>
                    </a:lnTo>
                    <a:lnTo>
                      <a:pt x="0" y="225"/>
                    </a:lnTo>
                    <a:lnTo>
                      <a:pt x="0" y="265"/>
                    </a:lnTo>
                    <a:lnTo>
                      <a:pt x="61" y="306"/>
                    </a:lnTo>
                    <a:lnTo>
                      <a:pt x="142" y="326"/>
                    </a:lnTo>
                    <a:lnTo>
                      <a:pt x="224" y="367"/>
                    </a:lnTo>
                    <a:lnTo>
                      <a:pt x="447" y="387"/>
                    </a:lnTo>
                    <a:lnTo>
                      <a:pt x="691" y="387"/>
                    </a:lnTo>
                    <a:lnTo>
                      <a:pt x="874" y="367"/>
                    </a:lnTo>
                    <a:lnTo>
                      <a:pt x="955" y="326"/>
                    </a:lnTo>
                    <a:lnTo>
                      <a:pt x="996" y="306"/>
                    </a:lnTo>
                    <a:lnTo>
                      <a:pt x="996" y="265"/>
                    </a:lnTo>
                    <a:lnTo>
                      <a:pt x="955" y="225"/>
                    </a:lnTo>
                    <a:lnTo>
                      <a:pt x="793" y="82"/>
                    </a:lnTo>
                    <a:lnTo>
                      <a:pt x="630" y="21"/>
                    </a:lnTo>
                    <a:lnTo>
                      <a:pt x="46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45">
                <a:extLst>
                  <a:ext uri="{FF2B5EF4-FFF2-40B4-BE49-F238E27FC236}">
                    <a16:creationId xmlns:a16="http://schemas.microsoft.com/office/drawing/2014/main" id="{7E34732E-2CBA-AB1E-B417-9A8B1F8BF3FD}"/>
                  </a:ext>
                </a:extLst>
              </p:cNvPr>
              <p:cNvSpPr/>
              <p:nvPr/>
            </p:nvSpPr>
            <p:spPr>
              <a:xfrm>
                <a:off x="1972696" y="2897859"/>
                <a:ext cx="43891" cy="3426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651" extrusionOk="0">
                    <a:moveTo>
                      <a:pt x="610" y="0"/>
                    </a:moveTo>
                    <a:lnTo>
                      <a:pt x="529" y="21"/>
                    </a:lnTo>
                    <a:lnTo>
                      <a:pt x="407" y="61"/>
                    </a:lnTo>
                    <a:lnTo>
                      <a:pt x="305" y="122"/>
                    </a:lnTo>
                    <a:lnTo>
                      <a:pt x="183" y="224"/>
                    </a:lnTo>
                    <a:lnTo>
                      <a:pt x="82" y="366"/>
                    </a:lnTo>
                    <a:lnTo>
                      <a:pt x="0" y="569"/>
                    </a:lnTo>
                    <a:lnTo>
                      <a:pt x="0" y="630"/>
                    </a:lnTo>
                    <a:lnTo>
                      <a:pt x="21" y="651"/>
                    </a:lnTo>
                    <a:lnTo>
                      <a:pt x="143" y="651"/>
                    </a:lnTo>
                    <a:lnTo>
                      <a:pt x="326" y="569"/>
                    </a:lnTo>
                    <a:lnTo>
                      <a:pt x="529" y="447"/>
                    </a:lnTo>
                    <a:lnTo>
                      <a:pt x="691" y="305"/>
                    </a:lnTo>
                    <a:lnTo>
                      <a:pt x="773" y="224"/>
                    </a:lnTo>
                    <a:lnTo>
                      <a:pt x="813" y="163"/>
                    </a:lnTo>
                    <a:lnTo>
                      <a:pt x="834" y="102"/>
                    </a:lnTo>
                    <a:lnTo>
                      <a:pt x="834" y="61"/>
                    </a:lnTo>
                    <a:lnTo>
                      <a:pt x="773" y="21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45">
                <a:extLst>
                  <a:ext uri="{FF2B5EF4-FFF2-40B4-BE49-F238E27FC236}">
                    <a16:creationId xmlns:a16="http://schemas.microsoft.com/office/drawing/2014/main" id="{65EDAA6D-D258-97A9-1E29-C695009B423A}"/>
                  </a:ext>
                </a:extLst>
              </p:cNvPr>
              <p:cNvSpPr/>
              <p:nvPr/>
            </p:nvSpPr>
            <p:spPr>
              <a:xfrm>
                <a:off x="1901017" y="2972748"/>
                <a:ext cx="78152" cy="94151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789" extrusionOk="0">
                    <a:moveTo>
                      <a:pt x="265" y="0"/>
                    </a:moveTo>
                    <a:lnTo>
                      <a:pt x="184" y="41"/>
                    </a:lnTo>
                    <a:lnTo>
                      <a:pt x="123" y="122"/>
                    </a:lnTo>
                    <a:lnTo>
                      <a:pt x="62" y="224"/>
                    </a:lnTo>
                    <a:lnTo>
                      <a:pt x="21" y="346"/>
                    </a:lnTo>
                    <a:lnTo>
                      <a:pt x="1" y="468"/>
                    </a:lnTo>
                    <a:lnTo>
                      <a:pt x="21" y="610"/>
                    </a:lnTo>
                    <a:lnTo>
                      <a:pt x="41" y="752"/>
                    </a:lnTo>
                    <a:lnTo>
                      <a:pt x="102" y="894"/>
                    </a:lnTo>
                    <a:lnTo>
                      <a:pt x="163" y="1037"/>
                    </a:lnTo>
                    <a:lnTo>
                      <a:pt x="265" y="1179"/>
                    </a:lnTo>
                    <a:lnTo>
                      <a:pt x="346" y="1301"/>
                    </a:lnTo>
                    <a:lnTo>
                      <a:pt x="448" y="1423"/>
                    </a:lnTo>
                    <a:lnTo>
                      <a:pt x="570" y="1524"/>
                    </a:lnTo>
                    <a:lnTo>
                      <a:pt x="692" y="1606"/>
                    </a:lnTo>
                    <a:lnTo>
                      <a:pt x="793" y="1687"/>
                    </a:lnTo>
                    <a:lnTo>
                      <a:pt x="915" y="1748"/>
                    </a:lnTo>
                    <a:lnTo>
                      <a:pt x="1017" y="1768"/>
                    </a:lnTo>
                    <a:lnTo>
                      <a:pt x="1119" y="1789"/>
                    </a:lnTo>
                    <a:lnTo>
                      <a:pt x="1200" y="1768"/>
                    </a:lnTo>
                    <a:lnTo>
                      <a:pt x="1281" y="1728"/>
                    </a:lnTo>
                    <a:lnTo>
                      <a:pt x="1342" y="1667"/>
                    </a:lnTo>
                    <a:lnTo>
                      <a:pt x="1403" y="1606"/>
                    </a:lnTo>
                    <a:lnTo>
                      <a:pt x="1444" y="1545"/>
                    </a:lnTo>
                    <a:lnTo>
                      <a:pt x="1464" y="1463"/>
                    </a:lnTo>
                    <a:lnTo>
                      <a:pt x="1484" y="1382"/>
                    </a:lnTo>
                    <a:lnTo>
                      <a:pt x="1464" y="1199"/>
                    </a:lnTo>
                    <a:lnTo>
                      <a:pt x="1423" y="1016"/>
                    </a:lnTo>
                    <a:lnTo>
                      <a:pt x="1342" y="833"/>
                    </a:lnTo>
                    <a:lnTo>
                      <a:pt x="1240" y="650"/>
                    </a:lnTo>
                    <a:lnTo>
                      <a:pt x="1119" y="508"/>
                    </a:lnTo>
                    <a:lnTo>
                      <a:pt x="997" y="366"/>
                    </a:lnTo>
                    <a:lnTo>
                      <a:pt x="854" y="244"/>
                    </a:lnTo>
                    <a:lnTo>
                      <a:pt x="692" y="122"/>
                    </a:lnTo>
                    <a:lnTo>
                      <a:pt x="529" y="20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45">
                <a:extLst>
                  <a:ext uri="{FF2B5EF4-FFF2-40B4-BE49-F238E27FC236}">
                    <a16:creationId xmlns:a16="http://schemas.microsoft.com/office/drawing/2014/main" id="{F05E2749-5788-49CC-A2E4-506743D7A610}"/>
                  </a:ext>
                </a:extLst>
              </p:cNvPr>
              <p:cNvSpPr/>
              <p:nvPr/>
            </p:nvSpPr>
            <p:spPr>
              <a:xfrm>
                <a:off x="1843284" y="2798392"/>
                <a:ext cx="100571" cy="189354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3598" extrusionOk="0">
                    <a:moveTo>
                      <a:pt x="1220" y="0"/>
                    </a:moveTo>
                    <a:lnTo>
                      <a:pt x="955" y="244"/>
                    </a:lnTo>
                    <a:lnTo>
                      <a:pt x="732" y="468"/>
                    </a:lnTo>
                    <a:lnTo>
                      <a:pt x="529" y="691"/>
                    </a:lnTo>
                    <a:lnTo>
                      <a:pt x="366" y="915"/>
                    </a:lnTo>
                    <a:lnTo>
                      <a:pt x="244" y="1118"/>
                    </a:lnTo>
                    <a:lnTo>
                      <a:pt x="142" y="1301"/>
                    </a:lnTo>
                    <a:lnTo>
                      <a:pt x="61" y="1504"/>
                    </a:lnTo>
                    <a:lnTo>
                      <a:pt x="20" y="1667"/>
                    </a:lnTo>
                    <a:lnTo>
                      <a:pt x="0" y="1850"/>
                    </a:lnTo>
                    <a:lnTo>
                      <a:pt x="0" y="1992"/>
                    </a:lnTo>
                    <a:lnTo>
                      <a:pt x="20" y="2155"/>
                    </a:lnTo>
                    <a:lnTo>
                      <a:pt x="61" y="2297"/>
                    </a:lnTo>
                    <a:lnTo>
                      <a:pt x="102" y="2419"/>
                    </a:lnTo>
                    <a:lnTo>
                      <a:pt x="163" y="2561"/>
                    </a:lnTo>
                    <a:lnTo>
                      <a:pt x="244" y="2663"/>
                    </a:lnTo>
                    <a:lnTo>
                      <a:pt x="346" y="2785"/>
                    </a:lnTo>
                    <a:lnTo>
                      <a:pt x="549" y="2988"/>
                    </a:lnTo>
                    <a:lnTo>
                      <a:pt x="772" y="3150"/>
                    </a:lnTo>
                    <a:lnTo>
                      <a:pt x="996" y="3293"/>
                    </a:lnTo>
                    <a:lnTo>
                      <a:pt x="1220" y="3394"/>
                    </a:lnTo>
                    <a:lnTo>
                      <a:pt x="1585" y="3537"/>
                    </a:lnTo>
                    <a:lnTo>
                      <a:pt x="1728" y="3598"/>
                    </a:lnTo>
                    <a:lnTo>
                      <a:pt x="1829" y="3354"/>
                    </a:lnTo>
                    <a:lnTo>
                      <a:pt x="1890" y="3090"/>
                    </a:lnTo>
                    <a:lnTo>
                      <a:pt x="1911" y="2805"/>
                    </a:lnTo>
                    <a:lnTo>
                      <a:pt x="1911" y="2520"/>
                    </a:lnTo>
                    <a:lnTo>
                      <a:pt x="1890" y="2216"/>
                    </a:lnTo>
                    <a:lnTo>
                      <a:pt x="1829" y="1911"/>
                    </a:lnTo>
                    <a:lnTo>
                      <a:pt x="1768" y="1626"/>
                    </a:lnTo>
                    <a:lnTo>
                      <a:pt x="1707" y="1342"/>
                    </a:lnTo>
                    <a:lnTo>
                      <a:pt x="1545" y="813"/>
                    </a:lnTo>
                    <a:lnTo>
                      <a:pt x="1382" y="386"/>
                    </a:lnTo>
                    <a:lnTo>
                      <a:pt x="1220" y="0"/>
                    </a:lnTo>
                    <a:close/>
                  </a:path>
                </a:pathLst>
              </a:custGeom>
              <a:solidFill>
                <a:srgbClr val="4E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45">
                <a:extLst>
                  <a:ext uri="{FF2B5EF4-FFF2-40B4-BE49-F238E27FC236}">
                    <a16:creationId xmlns:a16="http://schemas.microsoft.com/office/drawing/2014/main" id="{73894A03-AE7E-E893-8249-966DEBA7829D}"/>
                  </a:ext>
                </a:extLst>
              </p:cNvPr>
              <p:cNvSpPr/>
              <p:nvPr/>
            </p:nvSpPr>
            <p:spPr>
              <a:xfrm>
                <a:off x="2065742" y="2932067"/>
                <a:ext cx="43944" cy="81362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546" extrusionOk="0">
                    <a:moveTo>
                      <a:pt x="265" y="1"/>
                    </a:moveTo>
                    <a:lnTo>
                      <a:pt x="143" y="62"/>
                    </a:lnTo>
                    <a:lnTo>
                      <a:pt x="509" y="875"/>
                    </a:lnTo>
                    <a:lnTo>
                      <a:pt x="631" y="1220"/>
                    </a:lnTo>
                    <a:lnTo>
                      <a:pt x="692" y="1423"/>
                    </a:lnTo>
                    <a:lnTo>
                      <a:pt x="570" y="1403"/>
                    </a:lnTo>
                    <a:lnTo>
                      <a:pt x="407" y="1342"/>
                    </a:lnTo>
                    <a:lnTo>
                      <a:pt x="245" y="1241"/>
                    </a:lnTo>
                    <a:lnTo>
                      <a:pt x="163" y="1180"/>
                    </a:lnTo>
                    <a:lnTo>
                      <a:pt x="102" y="1098"/>
                    </a:lnTo>
                    <a:lnTo>
                      <a:pt x="1" y="1180"/>
                    </a:lnTo>
                    <a:lnTo>
                      <a:pt x="82" y="1261"/>
                    </a:lnTo>
                    <a:lnTo>
                      <a:pt x="163" y="1342"/>
                    </a:lnTo>
                    <a:lnTo>
                      <a:pt x="367" y="1464"/>
                    </a:lnTo>
                    <a:lnTo>
                      <a:pt x="549" y="1525"/>
                    </a:lnTo>
                    <a:lnTo>
                      <a:pt x="712" y="1545"/>
                    </a:lnTo>
                    <a:lnTo>
                      <a:pt x="773" y="1545"/>
                    </a:lnTo>
                    <a:lnTo>
                      <a:pt x="834" y="1505"/>
                    </a:lnTo>
                    <a:lnTo>
                      <a:pt x="834" y="1444"/>
                    </a:lnTo>
                    <a:lnTo>
                      <a:pt x="814" y="1363"/>
                    </a:lnTo>
                    <a:lnTo>
                      <a:pt x="712" y="1058"/>
                    </a:lnTo>
                    <a:lnTo>
                      <a:pt x="529" y="610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45">
                <a:extLst>
                  <a:ext uri="{FF2B5EF4-FFF2-40B4-BE49-F238E27FC236}">
                    <a16:creationId xmlns:a16="http://schemas.microsoft.com/office/drawing/2014/main" id="{6A0D808D-D88A-C6FB-8F4F-2A60685DED9A}"/>
                  </a:ext>
                </a:extLst>
              </p:cNvPr>
              <p:cNvSpPr/>
              <p:nvPr/>
            </p:nvSpPr>
            <p:spPr>
              <a:xfrm>
                <a:off x="2051849" y="2994115"/>
                <a:ext cx="94203" cy="59943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139" extrusionOk="0">
                    <a:moveTo>
                      <a:pt x="1647" y="1"/>
                    </a:moveTo>
                    <a:lnTo>
                      <a:pt x="1626" y="184"/>
                    </a:lnTo>
                    <a:lnTo>
                      <a:pt x="1606" y="346"/>
                    </a:lnTo>
                    <a:lnTo>
                      <a:pt x="1565" y="488"/>
                    </a:lnTo>
                    <a:lnTo>
                      <a:pt x="1525" y="631"/>
                    </a:lnTo>
                    <a:lnTo>
                      <a:pt x="1464" y="732"/>
                    </a:lnTo>
                    <a:lnTo>
                      <a:pt x="1403" y="834"/>
                    </a:lnTo>
                    <a:lnTo>
                      <a:pt x="1322" y="915"/>
                    </a:lnTo>
                    <a:lnTo>
                      <a:pt x="1240" y="956"/>
                    </a:lnTo>
                    <a:lnTo>
                      <a:pt x="1139" y="997"/>
                    </a:lnTo>
                    <a:lnTo>
                      <a:pt x="1057" y="1017"/>
                    </a:lnTo>
                    <a:lnTo>
                      <a:pt x="854" y="997"/>
                    </a:lnTo>
                    <a:lnTo>
                      <a:pt x="671" y="956"/>
                    </a:lnTo>
                    <a:lnTo>
                      <a:pt x="488" y="895"/>
                    </a:lnTo>
                    <a:lnTo>
                      <a:pt x="326" y="814"/>
                    </a:lnTo>
                    <a:lnTo>
                      <a:pt x="204" y="753"/>
                    </a:lnTo>
                    <a:lnTo>
                      <a:pt x="82" y="671"/>
                    </a:lnTo>
                    <a:lnTo>
                      <a:pt x="0" y="773"/>
                    </a:lnTo>
                    <a:lnTo>
                      <a:pt x="102" y="834"/>
                    </a:lnTo>
                    <a:lnTo>
                      <a:pt x="326" y="956"/>
                    </a:lnTo>
                    <a:lnTo>
                      <a:pt x="468" y="1037"/>
                    </a:lnTo>
                    <a:lnTo>
                      <a:pt x="631" y="1098"/>
                    </a:lnTo>
                    <a:lnTo>
                      <a:pt x="793" y="1139"/>
                    </a:lnTo>
                    <a:lnTo>
                      <a:pt x="1139" y="1139"/>
                    </a:lnTo>
                    <a:lnTo>
                      <a:pt x="1281" y="1078"/>
                    </a:lnTo>
                    <a:lnTo>
                      <a:pt x="1403" y="1017"/>
                    </a:lnTo>
                    <a:lnTo>
                      <a:pt x="1484" y="936"/>
                    </a:lnTo>
                    <a:lnTo>
                      <a:pt x="1565" y="834"/>
                    </a:lnTo>
                    <a:lnTo>
                      <a:pt x="1626" y="692"/>
                    </a:lnTo>
                    <a:lnTo>
                      <a:pt x="1687" y="549"/>
                    </a:lnTo>
                    <a:lnTo>
                      <a:pt x="1728" y="387"/>
                    </a:lnTo>
                    <a:lnTo>
                      <a:pt x="1769" y="204"/>
                    </a:lnTo>
                    <a:lnTo>
                      <a:pt x="178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45">
                <a:extLst>
                  <a:ext uri="{FF2B5EF4-FFF2-40B4-BE49-F238E27FC236}">
                    <a16:creationId xmlns:a16="http://schemas.microsoft.com/office/drawing/2014/main" id="{2B1ACF92-23FC-3849-7364-D4C1F6BFAE98}"/>
                  </a:ext>
                </a:extLst>
              </p:cNvPr>
              <p:cNvSpPr/>
              <p:nvPr/>
            </p:nvSpPr>
            <p:spPr>
              <a:xfrm>
                <a:off x="1923489" y="3000536"/>
                <a:ext cx="40681" cy="43891"/>
              </a:xfrm>
              <a:custGeom>
                <a:avLst/>
                <a:gdLst/>
                <a:ahLst/>
                <a:cxnLst/>
                <a:rect l="l" t="t" r="r" b="b"/>
                <a:pathLst>
                  <a:path w="773" h="834" extrusionOk="0">
                    <a:moveTo>
                      <a:pt x="0" y="1"/>
                    </a:moveTo>
                    <a:lnTo>
                      <a:pt x="21" y="122"/>
                    </a:lnTo>
                    <a:lnTo>
                      <a:pt x="82" y="143"/>
                    </a:lnTo>
                    <a:lnTo>
                      <a:pt x="143" y="163"/>
                    </a:lnTo>
                    <a:lnTo>
                      <a:pt x="224" y="204"/>
                    </a:lnTo>
                    <a:lnTo>
                      <a:pt x="326" y="285"/>
                    </a:lnTo>
                    <a:lnTo>
                      <a:pt x="427" y="407"/>
                    </a:lnTo>
                    <a:lnTo>
                      <a:pt x="549" y="590"/>
                    </a:lnTo>
                    <a:lnTo>
                      <a:pt x="651" y="834"/>
                    </a:lnTo>
                    <a:lnTo>
                      <a:pt x="773" y="793"/>
                    </a:lnTo>
                    <a:lnTo>
                      <a:pt x="651" y="509"/>
                    </a:lnTo>
                    <a:lnTo>
                      <a:pt x="509" y="305"/>
                    </a:lnTo>
                    <a:lnTo>
                      <a:pt x="387" y="163"/>
                    </a:lnTo>
                    <a:lnTo>
                      <a:pt x="265" y="82"/>
                    </a:lnTo>
                    <a:lnTo>
                      <a:pt x="163" y="21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45">
                <a:extLst>
                  <a:ext uri="{FF2B5EF4-FFF2-40B4-BE49-F238E27FC236}">
                    <a16:creationId xmlns:a16="http://schemas.microsoft.com/office/drawing/2014/main" id="{95354F8D-8258-F781-24A9-5DA326D99C42}"/>
                  </a:ext>
                </a:extLst>
              </p:cNvPr>
              <p:cNvSpPr/>
              <p:nvPr/>
            </p:nvSpPr>
            <p:spPr>
              <a:xfrm>
                <a:off x="2220837" y="2883965"/>
                <a:ext cx="13999" cy="58838"/>
              </a:xfrm>
              <a:custGeom>
                <a:avLst/>
                <a:gdLst/>
                <a:ahLst/>
                <a:cxnLst/>
                <a:rect l="l" t="t" r="r" b="b"/>
                <a:pathLst>
                  <a:path w="266" h="1118" extrusionOk="0">
                    <a:moveTo>
                      <a:pt x="204" y="0"/>
                    </a:moveTo>
                    <a:lnTo>
                      <a:pt x="143" y="61"/>
                    </a:lnTo>
                    <a:lnTo>
                      <a:pt x="82" y="122"/>
                    </a:lnTo>
                    <a:lnTo>
                      <a:pt x="41" y="244"/>
                    </a:lnTo>
                    <a:lnTo>
                      <a:pt x="21" y="386"/>
                    </a:lnTo>
                    <a:lnTo>
                      <a:pt x="1" y="569"/>
                    </a:lnTo>
                    <a:lnTo>
                      <a:pt x="41" y="813"/>
                    </a:lnTo>
                    <a:lnTo>
                      <a:pt x="123" y="1118"/>
                    </a:lnTo>
                    <a:lnTo>
                      <a:pt x="245" y="1077"/>
                    </a:lnTo>
                    <a:lnTo>
                      <a:pt x="184" y="813"/>
                    </a:lnTo>
                    <a:lnTo>
                      <a:pt x="143" y="610"/>
                    </a:lnTo>
                    <a:lnTo>
                      <a:pt x="143" y="447"/>
                    </a:lnTo>
                    <a:lnTo>
                      <a:pt x="163" y="305"/>
                    </a:lnTo>
                    <a:lnTo>
                      <a:pt x="184" y="224"/>
                    </a:lnTo>
                    <a:lnTo>
                      <a:pt x="224" y="163"/>
                    </a:lnTo>
                    <a:lnTo>
                      <a:pt x="265" y="12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45">
                <a:extLst>
                  <a:ext uri="{FF2B5EF4-FFF2-40B4-BE49-F238E27FC236}">
                    <a16:creationId xmlns:a16="http://schemas.microsoft.com/office/drawing/2014/main" id="{6792FE77-F549-B6C3-1C3C-36F28751FEFE}"/>
                  </a:ext>
                </a:extLst>
              </p:cNvPr>
              <p:cNvSpPr/>
              <p:nvPr/>
            </p:nvSpPr>
            <p:spPr>
              <a:xfrm>
                <a:off x="1798340" y="3029428"/>
                <a:ext cx="237508" cy="241771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4594" extrusionOk="0">
                    <a:moveTo>
                      <a:pt x="1383" y="0"/>
                    </a:moveTo>
                    <a:lnTo>
                      <a:pt x="1342" y="21"/>
                    </a:lnTo>
                    <a:lnTo>
                      <a:pt x="1261" y="61"/>
                    </a:lnTo>
                    <a:lnTo>
                      <a:pt x="1220" y="122"/>
                    </a:lnTo>
                    <a:lnTo>
                      <a:pt x="1220" y="183"/>
                    </a:lnTo>
                    <a:lnTo>
                      <a:pt x="1240" y="265"/>
                    </a:lnTo>
                    <a:lnTo>
                      <a:pt x="1281" y="326"/>
                    </a:lnTo>
                    <a:lnTo>
                      <a:pt x="1342" y="407"/>
                    </a:lnTo>
                    <a:lnTo>
                      <a:pt x="1504" y="549"/>
                    </a:lnTo>
                    <a:lnTo>
                      <a:pt x="1687" y="691"/>
                    </a:lnTo>
                    <a:lnTo>
                      <a:pt x="1870" y="813"/>
                    </a:lnTo>
                    <a:lnTo>
                      <a:pt x="2033" y="915"/>
                    </a:lnTo>
                    <a:lnTo>
                      <a:pt x="1830" y="813"/>
                    </a:lnTo>
                    <a:lnTo>
                      <a:pt x="1362" y="610"/>
                    </a:lnTo>
                    <a:lnTo>
                      <a:pt x="1098" y="508"/>
                    </a:lnTo>
                    <a:lnTo>
                      <a:pt x="854" y="427"/>
                    </a:lnTo>
                    <a:lnTo>
                      <a:pt x="671" y="386"/>
                    </a:lnTo>
                    <a:lnTo>
                      <a:pt x="590" y="386"/>
                    </a:lnTo>
                    <a:lnTo>
                      <a:pt x="549" y="407"/>
                    </a:lnTo>
                    <a:lnTo>
                      <a:pt x="529" y="447"/>
                    </a:lnTo>
                    <a:lnTo>
                      <a:pt x="549" y="488"/>
                    </a:lnTo>
                    <a:lnTo>
                      <a:pt x="610" y="630"/>
                    </a:lnTo>
                    <a:lnTo>
                      <a:pt x="752" y="813"/>
                    </a:lnTo>
                    <a:lnTo>
                      <a:pt x="915" y="996"/>
                    </a:lnTo>
                    <a:lnTo>
                      <a:pt x="1240" y="1342"/>
                    </a:lnTo>
                    <a:lnTo>
                      <a:pt x="1383" y="1484"/>
                    </a:lnTo>
                    <a:lnTo>
                      <a:pt x="976" y="1240"/>
                    </a:lnTo>
                    <a:lnTo>
                      <a:pt x="570" y="1017"/>
                    </a:lnTo>
                    <a:lnTo>
                      <a:pt x="163" y="813"/>
                    </a:lnTo>
                    <a:lnTo>
                      <a:pt x="82" y="773"/>
                    </a:lnTo>
                    <a:lnTo>
                      <a:pt x="21" y="773"/>
                    </a:lnTo>
                    <a:lnTo>
                      <a:pt x="0" y="793"/>
                    </a:lnTo>
                    <a:lnTo>
                      <a:pt x="0" y="854"/>
                    </a:lnTo>
                    <a:lnTo>
                      <a:pt x="102" y="1017"/>
                    </a:lnTo>
                    <a:lnTo>
                      <a:pt x="265" y="1240"/>
                    </a:lnTo>
                    <a:lnTo>
                      <a:pt x="509" y="1525"/>
                    </a:lnTo>
                    <a:lnTo>
                      <a:pt x="793" y="1830"/>
                    </a:lnTo>
                    <a:lnTo>
                      <a:pt x="1118" y="2155"/>
                    </a:lnTo>
                    <a:lnTo>
                      <a:pt x="1444" y="2439"/>
                    </a:lnTo>
                    <a:lnTo>
                      <a:pt x="1586" y="2582"/>
                    </a:lnTo>
                    <a:lnTo>
                      <a:pt x="1728" y="2744"/>
                    </a:lnTo>
                    <a:lnTo>
                      <a:pt x="1850" y="2907"/>
                    </a:lnTo>
                    <a:lnTo>
                      <a:pt x="1952" y="3049"/>
                    </a:lnTo>
                    <a:lnTo>
                      <a:pt x="2114" y="3354"/>
                    </a:lnTo>
                    <a:lnTo>
                      <a:pt x="2236" y="3659"/>
                    </a:lnTo>
                    <a:lnTo>
                      <a:pt x="2317" y="3903"/>
                    </a:lnTo>
                    <a:lnTo>
                      <a:pt x="2358" y="4106"/>
                    </a:lnTo>
                    <a:lnTo>
                      <a:pt x="2378" y="4289"/>
                    </a:lnTo>
                    <a:lnTo>
                      <a:pt x="2866" y="4451"/>
                    </a:lnTo>
                    <a:lnTo>
                      <a:pt x="3232" y="4553"/>
                    </a:lnTo>
                    <a:lnTo>
                      <a:pt x="3374" y="4573"/>
                    </a:lnTo>
                    <a:lnTo>
                      <a:pt x="3517" y="4594"/>
                    </a:lnTo>
                    <a:lnTo>
                      <a:pt x="3618" y="4573"/>
                    </a:lnTo>
                    <a:lnTo>
                      <a:pt x="3720" y="4553"/>
                    </a:lnTo>
                    <a:lnTo>
                      <a:pt x="3822" y="4492"/>
                    </a:lnTo>
                    <a:lnTo>
                      <a:pt x="3903" y="4431"/>
                    </a:lnTo>
                    <a:lnTo>
                      <a:pt x="3984" y="4350"/>
                    </a:lnTo>
                    <a:lnTo>
                      <a:pt x="4065" y="4228"/>
                    </a:lnTo>
                    <a:lnTo>
                      <a:pt x="4248" y="3923"/>
                    </a:lnTo>
                    <a:lnTo>
                      <a:pt x="4452" y="3537"/>
                    </a:lnTo>
                    <a:lnTo>
                      <a:pt x="4492" y="3435"/>
                    </a:lnTo>
                    <a:lnTo>
                      <a:pt x="4513" y="3334"/>
                    </a:lnTo>
                    <a:lnTo>
                      <a:pt x="4513" y="3212"/>
                    </a:lnTo>
                    <a:lnTo>
                      <a:pt x="4492" y="3090"/>
                    </a:lnTo>
                    <a:lnTo>
                      <a:pt x="4452" y="2947"/>
                    </a:lnTo>
                    <a:lnTo>
                      <a:pt x="4411" y="2825"/>
                    </a:lnTo>
                    <a:lnTo>
                      <a:pt x="4269" y="2541"/>
                    </a:lnTo>
                    <a:lnTo>
                      <a:pt x="4065" y="2236"/>
                    </a:lnTo>
                    <a:lnTo>
                      <a:pt x="3822" y="1931"/>
                    </a:lnTo>
                    <a:lnTo>
                      <a:pt x="3557" y="1626"/>
                    </a:lnTo>
                    <a:lnTo>
                      <a:pt x="3273" y="1321"/>
                    </a:lnTo>
                    <a:lnTo>
                      <a:pt x="2968" y="1037"/>
                    </a:lnTo>
                    <a:lnTo>
                      <a:pt x="2663" y="773"/>
                    </a:lnTo>
                    <a:lnTo>
                      <a:pt x="2378" y="529"/>
                    </a:lnTo>
                    <a:lnTo>
                      <a:pt x="2094" y="326"/>
                    </a:lnTo>
                    <a:lnTo>
                      <a:pt x="1850" y="183"/>
                    </a:lnTo>
                    <a:lnTo>
                      <a:pt x="1626" y="61"/>
                    </a:lnTo>
                    <a:lnTo>
                      <a:pt x="1444" y="21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45">
                <a:extLst>
                  <a:ext uri="{FF2B5EF4-FFF2-40B4-BE49-F238E27FC236}">
                    <a16:creationId xmlns:a16="http://schemas.microsoft.com/office/drawing/2014/main" id="{53897558-C7D4-2908-1B90-150EA5AD3127}"/>
                  </a:ext>
                </a:extLst>
              </p:cNvPr>
              <p:cNvSpPr/>
              <p:nvPr/>
            </p:nvSpPr>
            <p:spPr>
              <a:xfrm>
                <a:off x="3079777" y="3542865"/>
                <a:ext cx="1608823" cy="555220"/>
              </a:xfrm>
              <a:custGeom>
                <a:avLst/>
                <a:gdLst/>
                <a:ahLst/>
                <a:cxnLst/>
                <a:rect l="l" t="t" r="r" b="b"/>
                <a:pathLst>
                  <a:path w="30570" h="10550" extrusionOk="0">
                    <a:moveTo>
                      <a:pt x="3558" y="0"/>
                    </a:moveTo>
                    <a:lnTo>
                      <a:pt x="3233" y="21"/>
                    </a:lnTo>
                    <a:lnTo>
                      <a:pt x="3090" y="41"/>
                    </a:lnTo>
                    <a:lnTo>
                      <a:pt x="2989" y="82"/>
                    </a:lnTo>
                    <a:lnTo>
                      <a:pt x="2806" y="183"/>
                    </a:lnTo>
                    <a:lnTo>
                      <a:pt x="2623" y="326"/>
                    </a:lnTo>
                    <a:lnTo>
                      <a:pt x="2460" y="488"/>
                    </a:lnTo>
                    <a:lnTo>
                      <a:pt x="2298" y="691"/>
                    </a:lnTo>
                    <a:lnTo>
                      <a:pt x="2135" y="915"/>
                    </a:lnTo>
                    <a:lnTo>
                      <a:pt x="1993" y="1159"/>
                    </a:lnTo>
                    <a:lnTo>
                      <a:pt x="1830" y="1423"/>
                    </a:lnTo>
                    <a:lnTo>
                      <a:pt x="1688" y="1708"/>
                    </a:lnTo>
                    <a:lnTo>
                      <a:pt x="1424" y="2338"/>
                    </a:lnTo>
                    <a:lnTo>
                      <a:pt x="1180" y="2988"/>
                    </a:lnTo>
                    <a:lnTo>
                      <a:pt x="956" y="3699"/>
                    </a:lnTo>
                    <a:lnTo>
                      <a:pt x="753" y="4391"/>
                    </a:lnTo>
                    <a:lnTo>
                      <a:pt x="570" y="5102"/>
                    </a:lnTo>
                    <a:lnTo>
                      <a:pt x="428" y="5752"/>
                    </a:lnTo>
                    <a:lnTo>
                      <a:pt x="184" y="6931"/>
                    </a:lnTo>
                    <a:lnTo>
                      <a:pt x="41" y="7724"/>
                    </a:lnTo>
                    <a:lnTo>
                      <a:pt x="1" y="8029"/>
                    </a:lnTo>
                    <a:lnTo>
                      <a:pt x="1" y="8252"/>
                    </a:lnTo>
                    <a:lnTo>
                      <a:pt x="62" y="8456"/>
                    </a:lnTo>
                    <a:lnTo>
                      <a:pt x="143" y="8638"/>
                    </a:lnTo>
                    <a:lnTo>
                      <a:pt x="245" y="8821"/>
                    </a:lnTo>
                    <a:lnTo>
                      <a:pt x="407" y="8984"/>
                    </a:lnTo>
                    <a:lnTo>
                      <a:pt x="570" y="9147"/>
                    </a:lnTo>
                    <a:lnTo>
                      <a:pt x="794" y="9309"/>
                    </a:lnTo>
                    <a:lnTo>
                      <a:pt x="1017" y="9431"/>
                    </a:lnTo>
                    <a:lnTo>
                      <a:pt x="1281" y="9573"/>
                    </a:lnTo>
                    <a:lnTo>
                      <a:pt x="1586" y="9695"/>
                    </a:lnTo>
                    <a:lnTo>
                      <a:pt x="1891" y="9797"/>
                    </a:lnTo>
                    <a:lnTo>
                      <a:pt x="2237" y="9899"/>
                    </a:lnTo>
                    <a:lnTo>
                      <a:pt x="2602" y="10000"/>
                    </a:lnTo>
                    <a:lnTo>
                      <a:pt x="2989" y="10082"/>
                    </a:lnTo>
                    <a:lnTo>
                      <a:pt x="3842" y="10224"/>
                    </a:lnTo>
                    <a:lnTo>
                      <a:pt x="4757" y="10346"/>
                    </a:lnTo>
                    <a:lnTo>
                      <a:pt x="5733" y="10427"/>
                    </a:lnTo>
                    <a:lnTo>
                      <a:pt x="6769" y="10488"/>
                    </a:lnTo>
                    <a:lnTo>
                      <a:pt x="7867" y="10529"/>
                    </a:lnTo>
                    <a:lnTo>
                      <a:pt x="8985" y="10549"/>
                    </a:lnTo>
                    <a:lnTo>
                      <a:pt x="10143" y="10529"/>
                    </a:lnTo>
                    <a:lnTo>
                      <a:pt x="11322" y="10508"/>
                    </a:lnTo>
                    <a:lnTo>
                      <a:pt x="12521" y="10468"/>
                    </a:lnTo>
                    <a:lnTo>
                      <a:pt x="13720" y="10407"/>
                    </a:lnTo>
                    <a:lnTo>
                      <a:pt x="14919" y="10346"/>
                    </a:lnTo>
                    <a:lnTo>
                      <a:pt x="17257" y="10183"/>
                    </a:lnTo>
                    <a:lnTo>
                      <a:pt x="19472" y="10000"/>
                    </a:lnTo>
                    <a:lnTo>
                      <a:pt x="21484" y="9797"/>
                    </a:lnTo>
                    <a:lnTo>
                      <a:pt x="23212" y="9594"/>
                    </a:lnTo>
                    <a:lnTo>
                      <a:pt x="24614" y="9431"/>
                    </a:lnTo>
                    <a:lnTo>
                      <a:pt x="25610" y="9289"/>
                    </a:lnTo>
                    <a:lnTo>
                      <a:pt x="26098" y="9208"/>
                    </a:lnTo>
                    <a:lnTo>
                      <a:pt x="26647" y="9126"/>
                    </a:lnTo>
                    <a:lnTo>
                      <a:pt x="27297" y="9045"/>
                    </a:lnTo>
                    <a:lnTo>
                      <a:pt x="28720" y="8862"/>
                    </a:lnTo>
                    <a:lnTo>
                      <a:pt x="29391" y="8781"/>
                    </a:lnTo>
                    <a:lnTo>
                      <a:pt x="29960" y="8659"/>
                    </a:lnTo>
                    <a:lnTo>
                      <a:pt x="30184" y="8598"/>
                    </a:lnTo>
                    <a:lnTo>
                      <a:pt x="30366" y="8537"/>
                    </a:lnTo>
                    <a:lnTo>
                      <a:pt x="30488" y="8456"/>
                    </a:lnTo>
                    <a:lnTo>
                      <a:pt x="30529" y="8435"/>
                    </a:lnTo>
                    <a:lnTo>
                      <a:pt x="30549" y="8395"/>
                    </a:lnTo>
                    <a:lnTo>
                      <a:pt x="30570" y="8293"/>
                    </a:lnTo>
                    <a:lnTo>
                      <a:pt x="30529" y="8151"/>
                    </a:lnTo>
                    <a:lnTo>
                      <a:pt x="30468" y="7988"/>
                    </a:lnTo>
                    <a:lnTo>
                      <a:pt x="30366" y="7785"/>
                    </a:lnTo>
                    <a:lnTo>
                      <a:pt x="30224" y="7582"/>
                    </a:lnTo>
                    <a:lnTo>
                      <a:pt x="30041" y="7338"/>
                    </a:lnTo>
                    <a:lnTo>
                      <a:pt x="29838" y="7114"/>
                    </a:lnTo>
                    <a:lnTo>
                      <a:pt x="29594" y="6870"/>
                    </a:lnTo>
                    <a:lnTo>
                      <a:pt x="29330" y="6626"/>
                    </a:lnTo>
                    <a:lnTo>
                      <a:pt x="29025" y="6403"/>
                    </a:lnTo>
                    <a:lnTo>
                      <a:pt x="28680" y="6179"/>
                    </a:lnTo>
                    <a:lnTo>
                      <a:pt x="28334" y="5976"/>
                    </a:lnTo>
                    <a:lnTo>
                      <a:pt x="27948" y="5813"/>
                    </a:lnTo>
                    <a:lnTo>
                      <a:pt x="27541" y="5671"/>
                    </a:lnTo>
                    <a:lnTo>
                      <a:pt x="27114" y="5549"/>
                    </a:lnTo>
                    <a:lnTo>
                      <a:pt x="26667" y="5488"/>
                    </a:lnTo>
                    <a:lnTo>
                      <a:pt x="26383" y="5447"/>
                    </a:lnTo>
                    <a:lnTo>
                      <a:pt x="26017" y="5366"/>
                    </a:lnTo>
                    <a:lnTo>
                      <a:pt x="25021" y="5143"/>
                    </a:lnTo>
                    <a:lnTo>
                      <a:pt x="23741" y="4817"/>
                    </a:lnTo>
                    <a:lnTo>
                      <a:pt x="22196" y="4411"/>
                    </a:lnTo>
                    <a:lnTo>
                      <a:pt x="18598" y="3435"/>
                    </a:lnTo>
                    <a:lnTo>
                      <a:pt x="14635" y="2358"/>
                    </a:lnTo>
                    <a:lnTo>
                      <a:pt x="12643" y="1830"/>
                    </a:lnTo>
                    <a:lnTo>
                      <a:pt x="10692" y="1342"/>
                    </a:lnTo>
                    <a:lnTo>
                      <a:pt x="8863" y="895"/>
                    </a:lnTo>
                    <a:lnTo>
                      <a:pt x="7176" y="508"/>
                    </a:lnTo>
                    <a:lnTo>
                      <a:pt x="6403" y="366"/>
                    </a:lnTo>
                    <a:lnTo>
                      <a:pt x="5692" y="224"/>
                    </a:lnTo>
                    <a:lnTo>
                      <a:pt x="5041" y="122"/>
                    </a:lnTo>
                    <a:lnTo>
                      <a:pt x="4472" y="41"/>
                    </a:lnTo>
                    <a:lnTo>
                      <a:pt x="39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45">
                <a:extLst>
                  <a:ext uri="{FF2B5EF4-FFF2-40B4-BE49-F238E27FC236}">
                    <a16:creationId xmlns:a16="http://schemas.microsoft.com/office/drawing/2014/main" id="{B83F3928-F081-6E52-339F-02F52886D122}"/>
                  </a:ext>
                </a:extLst>
              </p:cNvPr>
              <p:cNvSpPr/>
              <p:nvPr/>
            </p:nvSpPr>
            <p:spPr>
              <a:xfrm>
                <a:off x="3160035" y="3262622"/>
                <a:ext cx="1615243" cy="707103"/>
              </a:xfrm>
              <a:custGeom>
                <a:avLst/>
                <a:gdLst/>
                <a:ahLst/>
                <a:cxnLst/>
                <a:rect l="l" t="t" r="r" b="b"/>
                <a:pathLst>
                  <a:path w="30692" h="13436" extrusionOk="0">
                    <a:moveTo>
                      <a:pt x="4716" y="0"/>
                    </a:moveTo>
                    <a:lnTo>
                      <a:pt x="4309" y="20"/>
                    </a:lnTo>
                    <a:lnTo>
                      <a:pt x="3923" y="61"/>
                    </a:lnTo>
                    <a:lnTo>
                      <a:pt x="3557" y="122"/>
                    </a:lnTo>
                    <a:lnTo>
                      <a:pt x="3191" y="203"/>
                    </a:lnTo>
                    <a:lnTo>
                      <a:pt x="2825" y="285"/>
                    </a:lnTo>
                    <a:lnTo>
                      <a:pt x="2480" y="407"/>
                    </a:lnTo>
                    <a:lnTo>
                      <a:pt x="2155" y="549"/>
                    </a:lnTo>
                    <a:lnTo>
                      <a:pt x="1829" y="691"/>
                    </a:lnTo>
                    <a:lnTo>
                      <a:pt x="1525" y="874"/>
                    </a:lnTo>
                    <a:lnTo>
                      <a:pt x="1240" y="1077"/>
                    </a:lnTo>
                    <a:lnTo>
                      <a:pt x="956" y="1301"/>
                    </a:lnTo>
                    <a:lnTo>
                      <a:pt x="813" y="1443"/>
                    </a:lnTo>
                    <a:lnTo>
                      <a:pt x="691" y="1586"/>
                    </a:lnTo>
                    <a:lnTo>
                      <a:pt x="569" y="1728"/>
                    </a:lnTo>
                    <a:lnTo>
                      <a:pt x="468" y="1890"/>
                    </a:lnTo>
                    <a:lnTo>
                      <a:pt x="366" y="2053"/>
                    </a:lnTo>
                    <a:lnTo>
                      <a:pt x="285" y="2236"/>
                    </a:lnTo>
                    <a:lnTo>
                      <a:pt x="163" y="2581"/>
                    </a:lnTo>
                    <a:lnTo>
                      <a:pt x="82" y="2947"/>
                    </a:lnTo>
                    <a:lnTo>
                      <a:pt x="21" y="3313"/>
                    </a:lnTo>
                    <a:lnTo>
                      <a:pt x="0" y="3659"/>
                    </a:lnTo>
                    <a:lnTo>
                      <a:pt x="21" y="4025"/>
                    </a:lnTo>
                    <a:lnTo>
                      <a:pt x="41" y="4350"/>
                    </a:lnTo>
                    <a:lnTo>
                      <a:pt x="61" y="4675"/>
                    </a:lnTo>
                    <a:lnTo>
                      <a:pt x="163" y="5203"/>
                    </a:lnTo>
                    <a:lnTo>
                      <a:pt x="244" y="5549"/>
                    </a:lnTo>
                    <a:lnTo>
                      <a:pt x="285" y="5691"/>
                    </a:lnTo>
                    <a:lnTo>
                      <a:pt x="264" y="5894"/>
                    </a:lnTo>
                    <a:lnTo>
                      <a:pt x="264" y="6098"/>
                    </a:lnTo>
                    <a:lnTo>
                      <a:pt x="305" y="6301"/>
                    </a:lnTo>
                    <a:lnTo>
                      <a:pt x="386" y="6504"/>
                    </a:lnTo>
                    <a:lnTo>
                      <a:pt x="508" y="6687"/>
                    </a:lnTo>
                    <a:lnTo>
                      <a:pt x="651" y="6890"/>
                    </a:lnTo>
                    <a:lnTo>
                      <a:pt x="813" y="7073"/>
                    </a:lnTo>
                    <a:lnTo>
                      <a:pt x="1037" y="7256"/>
                    </a:lnTo>
                    <a:lnTo>
                      <a:pt x="1260" y="7439"/>
                    </a:lnTo>
                    <a:lnTo>
                      <a:pt x="1525" y="7602"/>
                    </a:lnTo>
                    <a:lnTo>
                      <a:pt x="1809" y="7764"/>
                    </a:lnTo>
                    <a:lnTo>
                      <a:pt x="2134" y="7947"/>
                    </a:lnTo>
                    <a:lnTo>
                      <a:pt x="2460" y="8110"/>
                    </a:lnTo>
                    <a:lnTo>
                      <a:pt x="2825" y="8252"/>
                    </a:lnTo>
                    <a:lnTo>
                      <a:pt x="3618" y="8557"/>
                    </a:lnTo>
                    <a:lnTo>
                      <a:pt x="4472" y="8842"/>
                    </a:lnTo>
                    <a:lnTo>
                      <a:pt x="5407" y="9126"/>
                    </a:lnTo>
                    <a:lnTo>
                      <a:pt x="6423" y="9370"/>
                    </a:lnTo>
                    <a:lnTo>
                      <a:pt x="7460" y="9614"/>
                    </a:lnTo>
                    <a:lnTo>
                      <a:pt x="8557" y="9837"/>
                    </a:lnTo>
                    <a:lnTo>
                      <a:pt x="9695" y="10061"/>
                    </a:lnTo>
                    <a:lnTo>
                      <a:pt x="10833" y="10264"/>
                    </a:lnTo>
                    <a:lnTo>
                      <a:pt x="12012" y="10447"/>
                    </a:lnTo>
                    <a:lnTo>
                      <a:pt x="13191" y="10610"/>
                    </a:lnTo>
                    <a:lnTo>
                      <a:pt x="14350" y="10772"/>
                    </a:lnTo>
                    <a:lnTo>
                      <a:pt x="16646" y="11057"/>
                    </a:lnTo>
                    <a:lnTo>
                      <a:pt x="18842" y="11281"/>
                    </a:lnTo>
                    <a:lnTo>
                      <a:pt x="20833" y="11463"/>
                    </a:lnTo>
                    <a:lnTo>
                      <a:pt x="22561" y="11606"/>
                    </a:lnTo>
                    <a:lnTo>
                      <a:pt x="23963" y="11687"/>
                    </a:lnTo>
                    <a:lnTo>
                      <a:pt x="24939" y="11748"/>
                    </a:lnTo>
                    <a:lnTo>
                      <a:pt x="25447" y="11768"/>
                    </a:lnTo>
                    <a:lnTo>
                      <a:pt x="25711" y="11789"/>
                    </a:lnTo>
                    <a:lnTo>
                      <a:pt x="26016" y="11850"/>
                    </a:lnTo>
                    <a:lnTo>
                      <a:pt x="26382" y="11951"/>
                    </a:lnTo>
                    <a:lnTo>
                      <a:pt x="26768" y="12073"/>
                    </a:lnTo>
                    <a:lnTo>
                      <a:pt x="27581" y="12378"/>
                    </a:lnTo>
                    <a:lnTo>
                      <a:pt x="28435" y="12724"/>
                    </a:lnTo>
                    <a:lnTo>
                      <a:pt x="29248" y="13029"/>
                    </a:lnTo>
                    <a:lnTo>
                      <a:pt x="29919" y="13293"/>
                    </a:lnTo>
                    <a:lnTo>
                      <a:pt x="30203" y="13374"/>
                    </a:lnTo>
                    <a:lnTo>
                      <a:pt x="30427" y="13415"/>
                    </a:lnTo>
                    <a:lnTo>
                      <a:pt x="30589" y="13435"/>
                    </a:lnTo>
                    <a:lnTo>
                      <a:pt x="30630" y="13415"/>
                    </a:lnTo>
                    <a:lnTo>
                      <a:pt x="30671" y="13374"/>
                    </a:lnTo>
                    <a:lnTo>
                      <a:pt x="30691" y="13333"/>
                    </a:lnTo>
                    <a:lnTo>
                      <a:pt x="30671" y="13293"/>
                    </a:lnTo>
                    <a:lnTo>
                      <a:pt x="30650" y="13232"/>
                    </a:lnTo>
                    <a:lnTo>
                      <a:pt x="30589" y="13171"/>
                    </a:lnTo>
                    <a:lnTo>
                      <a:pt x="30427" y="13029"/>
                    </a:lnTo>
                    <a:lnTo>
                      <a:pt x="30183" y="12846"/>
                    </a:lnTo>
                    <a:lnTo>
                      <a:pt x="29553" y="12439"/>
                    </a:lnTo>
                    <a:lnTo>
                      <a:pt x="28740" y="11951"/>
                    </a:lnTo>
                    <a:lnTo>
                      <a:pt x="27825" y="11382"/>
                    </a:lnTo>
                    <a:lnTo>
                      <a:pt x="26890" y="10793"/>
                    </a:lnTo>
                    <a:lnTo>
                      <a:pt x="26443" y="10488"/>
                    </a:lnTo>
                    <a:lnTo>
                      <a:pt x="26016" y="10183"/>
                    </a:lnTo>
                    <a:lnTo>
                      <a:pt x="25610" y="9858"/>
                    </a:lnTo>
                    <a:lnTo>
                      <a:pt x="25244" y="9553"/>
                    </a:lnTo>
                    <a:lnTo>
                      <a:pt x="24959" y="9289"/>
                    </a:lnTo>
                    <a:lnTo>
                      <a:pt x="24594" y="8984"/>
                    </a:lnTo>
                    <a:lnTo>
                      <a:pt x="23659" y="8272"/>
                    </a:lnTo>
                    <a:lnTo>
                      <a:pt x="22480" y="7439"/>
                    </a:lnTo>
                    <a:lnTo>
                      <a:pt x="21118" y="6504"/>
                    </a:lnTo>
                    <a:lnTo>
                      <a:pt x="20366" y="6016"/>
                    </a:lnTo>
                    <a:lnTo>
                      <a:pt x="19573" y="5529"/>
                    </a:lnTo>
                    <a:lnTo>
                      <a:pt x="18740" y="5020"/>
                    </a:lnTo>
                    <a:lnTo>
                      <a:pt x="17886" y="4533"/>
                    </a:lnTo>
                    <a:lnTo>
                      <a:pt x="17012" y="4025"/>
                    </a:lnTo>
                    <a:lnTo>
                      <a:pt x="16098" y="3537"/>
                    </a:lnTo>
                    <a:lnTo>
                      <a:pt x="15183" y="3069"/>
                    </a:lnTo>
                    <a:lnTo>
                      <a:pt x="14248" y="2622"/>
                    </a:lnTo>
                    <a:lnTo>
                      <a:pt x="13313" y="2175"/>
                    </a:lnTo>
                    <a:lnTo>
                      <a:pt x="12358" y="1768"/>
                    </a:lnTo>
                    <a:lnTo>
                      <a:pt x="11423" y="1403"/>
                    </a:lnTo>
                    <a:lnTo>
                      <a:pt x="10468" y="1057"/>
                    </a:lnTo>
                    <a:lnTo>
                      <a:pt x="9533" y="752"/>
                    </a:lnTo>
                    <a:lnTo>
                      <a:pt x="8618" y="508"/>
                    </a:lnTo>
                    <a:lnTo>
                      <a:pt x="7703" y="285"/>
                    </a:lnTo>
                    <a:lnTo>
                      <a:pt x="7256" y="203"/>
                    </a:lnTo>
                    <a:lnTo>
                      <a:pt x="6809" y="142"/>
                    </a:lnTo>
                    <a:lnTo>
                      <a:pt x="6382" y="81"/>
                    </a:lnTo>
                    <a:lnTo>
                      <a:pt x="5955" y="41"/>
                    </a:lnTo>
                    <a:lnTo>
                      <a:pt x="552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45">
                <a:extLst>
                  <a:ext uri="{FF2B5EF4-FFF2-40B4-BE49-F238E27FC236}">
                    <a16:creationId xmlns:a16="http://schemas.microsoft.com/office/drawing/2014/main" id="{EA19B2E0-51D4-A768-3452-7C2188947192}"/>
                  </a:ext>
                </a:extLst>
              </p:cNvPr>
              <p:cNvSpPr/>
              <p:nvPr/>
            </p:nvSpPr>
            <p:spPr>
              <a:xfrm>
                <a:off x="1615405" y="3174892"/>
                <a:ext cx="439703" cy="891089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16932" extrusionOk="0">
                    <a:moveTo>
                      <a:pt x="6525" y="1"/>
                    </a:moveTo>
                    <a:lnTo>
                      <a:pt x="5672" y="61"/>
                    </a:lnTo>
                    <a:lnTo>
                      <a:pt x="5285" y="82"/>
                    </a:lnTo>
                    <a:lnTo>
                      <a:pt x="5224" y="61"/>
                    </a:lnTo>
                    <a:lnTo>
                      <a:pt x="5184" y="61"/>
                    </a:lnTo>
                    <a:lnTo>
                      <a:pt x="5102" y="102"/>
                    </a:lnTo>
                    <a:lnTo>
                      <a:pt x="5041" y="143"/>
                    </a:lnTo>
                    <a:lnTo>
                      <a:pt x="4879" y="326"/>
                    </a:lnTo>
                    <a:lnTo>
                      <a:pt x="4716" y="570"/>
                    </a:lnTo>
                    <a:lnTo>
                      <a:pt x="4513" y="895"/>
                    </a:lnTo>
                    <a:lnTo>
                      <a:pt x="4310" y="1281"/>
                    </a:lnTo>
                    <a:lnTo>
                      <a:pt x="4086" y="1728"/>
                    </a:lnTo>
                    <a:lnTo>
                      <a:pt x="3863" y="2236"/>
                    </a:lnTo>
                    <a:lnTo>
                      <a:pt x="3375" y="3374"/>
                    </a:lnTo>
                    <a:lnTo>
                      <a:pt x="2846" y="4696"/>
                    </a:lnTo>
                    <a:lnTo>
                      <a:pt x="2338" y="6118"/>
                    </a:lnTo>
                    <a:lnTo>
                      <a:pt x="1830" y="7602"/>
                    </a:lnTo>
                    <a:lnTo>
                      <a:pt x="1363" y="9106"/>
                    </a:lnTo>
                    <a:lnTo>
                      <a:pt x="936" y="10570"/>
                    </a:lnTo>
                    <a:lnTo>
                      <a:pt x="570" y="11972"/>
                    </a:lnTo>
                    <a:lnTo>
                      <a:pt x="407" y="12643"/>
                    </a:lnTo>
                    <a:lnTo>
                      <a:pt x="285" y="13252"/>
                    </a:lnTo>
                    <a:lnTo>
                      <a:pt x="163" y="13842"/>
                    </a:lnTo>
                    <a:lnTo>
                      <a:pt x="82" y="14370"/>
                    </a:lnTo>
                    <a:lnTo>
                      <a:pt x="21" y="14858"/>
                    </a:lnTo>
                    <a:lnTo>
                      <a:pt x="1" y="15285"/>
                    </a:lnTo>
                    <a:lnTo>
                      <a:pt x="1" y="15630"/>
                    </a:lnTo>
                    <a:lnTo>
                      <a:pt x="41" y="15935"/>
                    </a:lnTo>
                    <a:lnTo>
                      <a:pt x="62" y="16037"/>
                    </a:lnTo>
                    <a:lnTo>
                      <a:pt x="102" y="16139"/>
                    </a:lnTo>
                    <a:lnTo>
                      <a:pt x="163" y="16220"/>
                    </a:lnTo>
                    <a:lnTo>
                      <a:pt x="224" y="16281"/>
                    </a:lnTo>
                    <a:lnTo>
                      <a:pt x="346" y="16362"/>
                    </a:lnTo>
                    <a:lnTo>
                      <a:pt x="509" y="16443"/>
                    </a:lnTo>
                    <a:lnTo>
                      <a:pt x="854" y="16586"/>
                    </a:lnTo>
                    <a:lnTo>
                      <a:pt x="1241" y="16708"/>
                    </a:lnTo>
                    <a:lnTo>
                      <a:pt x="1667" y="16789"/>
                    </a:lnTo>
                    <a:lnTo>
                      <a:pt x="2135" y="16850"/>
                    </a:lnTo>
                    <a:lnTo>
                      <a:pt x="2623" y="16891"/>
                    </a:lnTo>
                    <a:lnTo>
                      <a:pt x="3131" y="16931"/>
                    </a:lnTo>
                    <a:lnTo>
                      <a:pt x="3639" y="16931"/>
                    </a:lnTo>
                    <a:lnTo>
                      <a:pt x="4147" y="16891"/>
                    </a:lnTo>
                    <a:lnTo>
                      <a:pt x="4655" y="16850"/>
                    </a:lnTo>
                    <a:lnTo>
                      <a:pt x="5163" y="16789"/>
                    </a:lnTo>
                    <a:lnTo>
                      <a:pt x="5631" y="16708"/>
                    </a:lnTo>
                    <a:lnTo>
                      <a:pt x="6098" y="16606"/>
                    </a:lnTo>
                    <a:lnTo>
                      <a:pt x="6505" y="16484"/>
                    </a:lnTo>
                    <a:lnTo>
                      <a:pt x="6891" y="16362"/>
                    </a:lnTo>
                    <a:lnTo>
                      <a:pt x="7216" y="16200"/>
                    </a:lnTo>
                    <a:lnTo>
                      <a:pt x="7277" y="16159"/>
                    </a:lnTo>
                    <a:lnTo>
                      <a:pt x="7359" y="16078"/>
                    </a:lnTo>
                    <a:lnTo>
                      <a:pt x="7419" y="15996"/>
                    </a:lnTo>
                    <a:lnTo>
                      <a:pt x="7480" y="15874"/>
                    </a:lnTo>
                    <a:lnTo>
                      <a:pt x="7602" y="15610"/>
                    </a:lnTo>
                    <a:lnTo>
                      <a:pt x="7704" y="15265"/>
                    </a:lnTo>
                    <a:lnTo>
                      <a:pt x="7806" y="14878"/>
                    </a:lnTo>
                    <a:lnTo>
                      <a:pt x="7907" y="14411"/>
                    </a:lnTo>
                    <a:lnTo>
                      <a:pt x="7989" y="13903"/>
                    </a:lnTo>
                    <a:lnTo>
                      <a:pt x="8050" y="13334"/>
                    </a:lnTo>
                    <a:lnTo>
                      <a:pt x="8172" y="12114"/>
                    </a:lnTo>
                    <a:lnTo>
                      <a:pt x="8253" y="10752"/>
                    </a:lnTo>
                    <a:lnTo>
                      <a:pt x="8314" y="9330"/>
                    </a:lnTo>
                    <a:lnTo>
                      <a:pt x="8354" y="7866"/>
                    </a:lnTo>
                    <a:lnTo>
                      <a:pt x="8354" y="6423"/>
                    </a:lnTo>
                    <a:lnTo>
                      <a:pt x="8354" y="5021"/>
                    </a:lnTo>
                    <a:lnTo>
                      <a:pt x="8314" y="3700"/>
                    </a:lnTo>
                    <a:lnTo>
                      <a:pt x="8273" y="2541"/>
                    </a:lnTo>
                    <a:lnTo>
                      <a:pt x="8232" y="1545"/>
                    </a:lnTo>
                    <a:lnTo>
                      <a:pt x="8172" y="773"/>
                    </a:lnTo>
                    <a:lnTo>
                      <a:pt x="8090" y="265"/>
                    </a:lnTo>
                    <a:lnTo>
                      <a:pt x="8070" y="122"/>
                    </a:lnTo>
                    <a:lnTo>
                      <a:pt x="8029" y="61"/>
                    </a:lnTo>
                    <a:lnTo>
                      <a:pt x="7948" y="41"/>
                    </a:lnTo>
                    <a:lnTo>
                      <a:pt x="7806" y="21"/>
                    </a:lnTo>
                    <a:lnTo>
                      <a:pt x="74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45">
                <a:extLst>
                  <a:ext uri="{FF2B5EF4-FFF2-40B4-BE49-F238E27FC236}">
                    <a16:creationId xmlns:a16="http://schemas.microsoft.com/office/drawing/2014/main" id="{A849072C-F5A4-682F-5CCF-8EE6FADE82FF}"/>
                  </a:ext>
                </a:extLst>
              </p:cNvPr>
              <p:cNvSpPr/>
              <p:nvPr/>
            </p:nvSpPr>
            <p:spPr>
              <a:xfrm>
                <a:off x="1791919" y="2987695"/>
                <a:ext cx="1450519" cy="1085758"/>
              </a:xfrm>
              <a:custGeom>
                <a:avLst/>
                <a:gdLst/>
                <a:ahLst/>
                <a:cxnLst/>
                <a:rect l="l" t="t" r="r" b="b"/>
                <a:pathLst>
                  <a:path w="27562" h="20631" extrusionOk="0">
                    <a:moveTo>
                      <a:pt x="17358" y="1"/>
                    </a:moveTo>
                    <a:lnTo>
                      <a:pt x="17114" y="21"/>
                    </a:lnTo>
                    <a:lnTo>
                      <a:pt x="16850" y="62"/>
                    </a:lnTo>
                    <a:lnTo>
                      <a:pt x="16586" y="123"/>
                    </a:lnTo>
                    <a:lnTo>
                      <a:pt x="16078" y="265"/>
                    </a:lnTo>
                    <a:lnTo>
                      <a:pt x="15549" y="468"/>
                    </a:lnTo>
                    <a:lnTo>
                      <a:pt x="15041" y="692"/>
                    </a:lnTo>
                    <a:lnTo>
                      <a:pt x="14533" y="936"/>
                    </a:lnTo>
                    <a:lnTo>
                      <a:pt x="14045" y="1200"/>
                    </a:lnTo>
                    <a:lnTo>
                      <a:pt x="13598" y="1464"/>
                    </a:lnTo>
                    <a:lnTo>
                      <a:pt x="13171" y="1749"/>
                    </a:lnTo>
                    <a:lnTo>
                      <a:pt x="12765" y="2013"/>
                    </a:lnTo>
                    <a:lnTo>
                      <a:pt x="12135" y="2480"/>
                    </a:lnTo>
                    <a:lnTo>
                      <a:pt x="11708" y="2805"/>
                    </a:lnTo>
                    <a:lnTo>
                      <a:pt x="11545" y="2948"/>
                    </a:lnTo>
                    <a:lnTo>
                      <a:pt x="11484" y="3497"/>
                    </a:lnTo>
                    <a:lnTo>
                      <a:pt x="11403" y="4005"/>
                    </a:lnTo>
                    <a:lnTo>
                      <a:pt x="11281" y="4452"/>
                    </a:lnTo>
                    <a:lnTo>
                      <a:pt x="11159" y="4858"/>
                    </a:lnTo>
                    <a:lnTo>
                      <a:pt x="11017" y="5224"/>
                    </a:lnTo>
                    <a:lnTo>
                      <a:pt x="10854" y="5529"/>
                    </a:lnTo>
                    <a:lnTo>
                      <a:pt x="10691" y="5814"/>
                    </a:lnTo>
                    <a:lnTo>
                      <a:pt x="10488" y="6037"/>
                    </a:lnTo>
                    <a:lnTo>
                      <a:pt x="10305" y="6240"/>
                    </a:lnTo>
                    <a:lnTo>
                      <a:pt x="10082" y="6383"/>
                    </a:lnTo>
                    <a:lnTo>
                      <a:pt x="9878" y="6505"/>
                    </a:lnTo>
                    <a:lnTo>
                      <a:pt x="9655" y="6606"/>
                    </a:lnTo>
                    <a:lnTo>
                      <a:pt x="9431" y="6667"/>
                    </a:lnTo>
                    <a:lnTo>
                      <a:pt x="9187" y="6728"/>
                    </a:lnTo>
                    <a:lnTo>
                      <a:pt x="8720" y="6728"/>
                    </a:lnTo>
                    <a:lnTo>
                      <a:pt x="8496" y="6708"/>
                    </a:lnTo>
                    <a:lnTo>
                      <a:pt x="8273" y="6688"/>
                    </a:lnTo>
                    <a:lnTo>
                      <a:pt x="8049" y="6627"/>
                    </a:lnTo>
                    <a:lnTo>
                      <a:pt x="7826" y="6566"/>
                    </a:lnTo>
                    <a:lnTo>
                      <a:pt x="7419" y="6423"/>
                    </a:lnTo>
                    <a:lnTo>
                      <a:pt x="7074" y="6261"/>
                    </a:lnTo>
                    <a:lnTo>
                      <a:pt x="6769" y="6098"/>
                    </a:lnTo>
                    <a:lnTo>
                      <a:pt x="6525" y="5956"/>
                    </a:lnTo>
                    <a:lnTo>
                      <a:pt x="6342" y="5834"/>
                    </a:lnTo>
                    <a:lnTo>
                      <a:pt x="6261" y="5814"/>
                    </a:lnTo>
                    <a:lnTo>
                      <a:pt x="6159" y="5814"/>
                    </a:lnTo>
                    <a:lnTo>
                      <a:pt x="6057" y="5854"/>
                    </a:lnTo>
                    <a:lnTo>
                      <a:pt x="5935" y="5895"/>
                    </a:lnTo>
                    <a:lnTo>
                      <a:pt x="5651" y="6037"/>
                    </a:lnTo>
                    <a:lnTo>
                      <a:pt x="5305" y="6220"/>
                    </a:lnTo>
                    <a:lnTo>
                      <a:pt x="4939" y="6464"/>
                    </a:lnTo>
                    <a:lnTo>
                      <a:pt x="4553" y="6749"/>
                    </a:lnTo>
                    <a:lnTo>
                      <a:pt x="4147" y="7074"/>
                    </a:lnTo>
                    <a:lnTo>
                      <a:pt x="3720" y="7419"/>
                    </a:lnTo>
                    <a:lnTo>
                      <a:pt x="2887" y="8131"/>
                    </a:lnTo>
                    <a:lnTo>
                      <a:pt x="2094" y="8862"/>
                    </a:lnTo>
                    <a:lnTo>
                      <a:pt x="1769" y="9208"/>
                    </a:lnTo>
                    <a:lnTo>
                      <a:pt x="1464" y="9533"/>
                    </a:lnTo>
                    <a:lnTo>
                      <a:pt x="1220" y="9838"/>
                    </a:lnTo>
                    <a:lnTo>
                      <a:pt x="1017" y="10082"/>
                    </a:lnTo>
                    <a:lnTo>
                      <a:pt x="935" y="10224"/>
                    </a:lnTo>
                    <a:lnTo>
                      <a:pt x="874" y="10387"/>
                    </a:lnTo>
                    <a:lnTo>
                      <a:pt x="793" y="10610"/>
                    </a:lnTo>
                    <a:lnTo>
                      <a:pt x="712" y="10854"/>
                    </a:lnTo>
                    <a:lnTo>
                      <a:pt x="570" y="11464"/>
                    </a:lnTo>
                    <a:lnTo>
                      <a:pt x="427" y="12175"/>
                    </a:lnTo>
                    <a:lnTo>
                      <a:pt x="305" y="12968"/>
                    </a:lnTo>
                    <a:lnTo>
                      <a:pt x="204" y="13822"/>
                    </a:lnTo>
                    <a:lnTo>
                      <a:pt x="122" y="14696"/>
                    </a:lnTo>
                    <a:lnTo>
                      <a:pt x="61" y="15610"/>
                    </a:lnTo>
                    <a:lnTo>
                      <a:pt x="21" y="16505"/>
                    </a:lnTo>
                    <a:lnTo>
                      <a:pt x="0" y="17358"/>
                    </a:lnTo>
                    <a:lnTo>
                      <a:pt x="21" y="18171"/>
                    </a:lnTo>
                    <a:lnTo>
                      <a:pt x="61" y="18883"/>
                    </a:lnTo>
                    <a:lnTo>
                      <a:pt x="102" y="19208"/>
                    </a:lnTo>
                    <a:lnTo>
                      <a:pt x="163" y="19513"/>
                    </a:lnTo>
                    <a:lnTo>
                      <a:pt x="224" y="19777"/>
                    </a:lnTo>
                    <a:lnTo>
                      <a:pt x="285" y="20000"/>
                    </a:lnTo>
                    <a:lnTo>
                      <a:pt x="366" y="20183"/>
                    </a:lnTo>
                    <a:lnTo>
                      <a:pt x="448" y="20346"/>
                    </a:lnTo>
                    <a:lnTo>
                      <a:pt x="549" y="20448"/>
                    </a:lnTo>
                    <a:lnTo>
                      <a:pt x="651" y="20509"/>
                    </a:lnTo>
                    <a:lnTo>
                      <a:pt x="854" y="20529"/>
                    </a:lnTo>
                    <a:lnTo>
                      <a:pt x="1159" y="20549"/>
                    </a:lnTo>
                    <a:lnTo>
                      <a:pt x="2135" y="20590"/>
                    </a:lnTo>
                    <a:lnTo>
                      <a:pt x="3496" y="20610"/>
                    </a:lnTo>
                    <a:lnTo>
                      <a:pt x="5224" y="20631"/>
                    </a:lnTo>
                    <a:lnTo>
                      <a:pt x="9370" y="20610"/>
                    </a:lnTo>
                    <a:lnTo>
                      <a:pt x="14004" y="20549"/>
                    </a:lnTo>
                    <a:lnTo>
                      <a:pt x="18598" y="20468"/>
                    </a:lnTo>
                    <a:lnTo>
                      <a:pt x="22561" y="20407"/>
                    </a:lnTo>
                    <a:lnTo>
                      <a:pt x="26423" y="20326"/>
                    </a:lnTo>
                    <a:lnTo>
                      <a:pt x="26504" y="19736"/>
                    </a:lnTo>
                    <a:lnTo>
                      <a:pt x="26728" y="18192"/>
                    </a:lnTo>
                    <a:lnTo>
                      <a:pt x="27012" y="15996"/>
                    </a:lnTo>
                    <a:lnTo>
                      <a:pt x="27155" y="14757"/>
                    </a:lnTo>
                    <a:lnTo>
                      <a:pt x="27297" y="13476"/>
                    </a:lnTo>
                    <a:lnTo>
                      <a:pt x="27419" y="12196"/>
                    </a:lnTo>
                    <a:lnTo>
                      <a:pt x="27500" y="10956"/>
                    </a:lnTo>
                    <a:lnTo>
                      <a:pt x="27541" y="9797"/>
                    </a:lnTo>
                    <a:lnTo>
                      <a:pt x="27561" y="9249"/>
                    </a:lnTo>
                    <a:lnTo>
                      <a:pt x="27561" y="8740"/>
                    </a:lnTo>
                    <a:lnTo>
                      <a:pt x="27541" y="8273"/>
                    </a:lnTo>
                    <a:lnTo>
                      <a:pt x="27500" y="7866"/>
                    </a:lnTo>
                    <a:lnTo>
                      <a:pt x="27460" y="7480"/>
                    </a:lnTo>
                    <a:lnTo>
                      <a:pt x="27399" y="7155"/>
                    </a:lnTo>
                    <a:lnTo>
                      <a:pt x="27317" y="6911"/>
                    </a:lnTo>
                    <a:lnTo>
                      <a:pt x="27216" y="6708"/>
                    </a:lnTo>
                    <a:lnTo>
                      <a:pt x="27155" y="6627"/>
                    </a:lnTo>
                    <a:lnTo>
                      <a:pt x="27094" y="6586"/>
                    </a:lnTo>
                    <a:lnTo>
                      <a:pt x="27033" y="6545"/>
                    </a:lnTo>
                    <a:lnTo>
                      <a:pt x="26952" y="6525"/>
                    </a:lnTo>
                    <a:lnTo>
                      <a:pt x="26586" y="6464"/>
                    </a:lnTo>
                    <a:lnTo>
                      <a:pt x="26240" y="6383"/>
                    </a:lnTo>
                    <a:lnTo>
                      <a:pt x="25915" y="6261"/>
                    </a:lnTo>
                    <a:lnTo>
                      <a:pt x="25590" y="6139"/>
                    </a:lnTo>
                    <a:lnTo>
                      <a:pt x="25285" y="5956"/>
                    </a:lnTo>
                    <a:lnTo>
                      <a:pt x="24980" y="5773"/>
                    </a:lnTo>
                    <a:lnTo>
                      <a:pt x="24695" y="5570"/>
                    </a:lnTo>
                    <a:lnTo>
                      <a:pt x="24411" y="5326"/>
                    </a:lnTo>
                    <a:lnTo>
                      <a:pt x="24147" y="5082"/>
                    </a:lnTo>
                    <a:lnTo>
                      <a:pt x="23882" y="4838"/>
                    </a:lnTo>
                    <a:lnTo>
                      <a:pt x="23354" y="4269"/>
                    </a:lnTo>
                    <a:lnTo>
                      <a:pt x="22866" y="3700"/>
                    </a:lnTo>
                    <a:lnTo>
                      <a:pt x="22358" y="3090"/>
                    </a:lnTo>
                    <a:lnTo>
                      <a:pt x="21870" y="2501"/>
                    </a:lnTo>
                    <a:lnTo>
                      <a:pt x="21362" y="1932"/>
                    </a:lnTo>
                    <a:lnTo>
                      <a:pt x="21098" y="1667"/>
                    </a:lnTo>
                    <a:lnTo>
                      <a:pt x="20834" y="1423"/>
                    </a:lnTo>
                    <a:lnTo>
                      <a:pt x="20569" y="1179"/>
                    </a:lnTo>
                    <a:lnTo>
                      <a:pt x="20285" y="936"/>
                    </a:lnTo>
                    <a:lnTo>
                      <a:pt x="19980" y="732"/>
                    </a:lnTo>
                    <a:lnTo>
                      <a:pt x="19695" y="549"/>
                    </a:lnTo>
                    <a:lnTo>
                      <a:pt x="19370" y="387"/>
                    </a:lnTo>
                    <a:lnTo>
                      <a:pt x="19045" y="245"/>
                    </a:lnTo>
                    <a:lnTo>
                      <a:pt x="18720" y="143"/>
                    </a:lnTo>
                    <a:lnTo>
                      <a:pt x="18354" y="62"/>
                    </a:lnTo>
                    <a:lnTo>
                      <a:pt x="17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45">
                <a:extLst>
                  <a:ext uri="{FF2B5EF4-FFF2-40B4-BE49-F238E27FC236}">
                    <a16:creationId xmlns:a16="http://schemas.microsoft.com/office/drawing/2014/main" id="{BBD4A2ED-5243-E7C1-7990-79FC1EECB821}"/>
                  </a:ext>
                </a:extLst>
              </p:cNvPr>
              <p:cNvSpPr/>
              <p:nvPr/>
            </p:nvSpPr>
            <p:spPr>
              <a:xfrm>
                <a:off x="2054006" y="3018745"/>
                <a:ext cx="193617" cy="183986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496" extrusionOk="0">
                    <a:moveTo>
                      <a:pt x="3191" y="0"/>
                    </a:moveTo>
                    <a:lnTo>
                      <a:pt x="3191" y="122"/>
                    </a:lnTo>
                    <a:lnTo>
                      <a:pt x="3150" y="468"/>
                    </a:lnTo>
                    <a:lnTo>
                      <a:pt x="3110" y="691"/>
                    </a:lnTo>
                    <a:lnTo>
                      <a:pt x="3029" y="915"/>
                    </a:lnTo>
                    <a:lnTo>
                      <a:pt x="2927" y="1159"/>
                    </a:lnTo>
                    <a:lnTo>
                      <a:pt x="2805" y="1402"/>
                    </a:lnTo>
                    <a:lnTo>
                      <a:pt x="2622" y="1626"/>
                    </a:lnTo>
                    <a:lnTo>
                      <a:pt x="2520" y="1728"/>
                    </a:lnTo>
                    <a:lnTo>
                      <a:pt x="2419" y="1829"/>
                    </a:lnTo>
                    <a:lnTo>
                      <a:pt x="2297" y="1911"/>
                    </a:lnTo>
                    <a:lnTo>
                      <a:pt x="2155" y="1992"/>
                    </a:lnTo>
                    <a:lnTo>
                      <a:pt x="2012" y="2053"/>
                    </a:lnTo>
                    <a:lnTo>
                      <a:pt x="1850" y="2094"/>
                    </a:lnTo>
                    <a:lnTo>
                      <a:pt x="1667" y="2134"/>
                    </a:lnTo>
                    <a:lnTo>
                      <a:pt x="1484" y="2155"/>
                    </a:lnTo>
                    <a:lnTo>
                      <a:pt x="1281" y="2155"/>
                    </a:lnTo>
                    <a:lnTo>
                      <a:pt x="1057" y="2134"/>
                    </a:lnTo>
                    <a:lnTo>
                      <a:pt x="813" y="2094"/>
                    </a:lnTo>
                    <a:lnTo>
                      <a:pt x="569" y="2033"/>
                    </a:lnTo>
                    <a:lnTo>
                      <a:pt x="285" y="1951"/>
                    </a:lnTo>
                    <a:lnTo>
                      <a:pt x="0" y="1829"/>
                    </a:lnTo>
                    <a:lnTo>
                      <a:pt x="244" y="2114"/>
                    </a:lnTo>
                    <a:lnTo>
                      <a:pt x="508" y="2398"/>
                    </a:lnTo>
                    <a:lnTo>
                      <a:pt x="854" y="2724"/>
                    </a:lnTo>
                    <a:lnTo>
                      <a:pt x="1037" y="2886"/>
                    </a:lnTo>
                    <a:lnTo>
                      <a:pt x="1240" y="3049"/>
                    </a:lnTo>
                    <a:lnTo>
                      <a:pt x="1443" y="3191"/>
                    </a:lnTo>
                    <a:lnTo>
                      <a:pt x="1667" y="3313"/>
                    </a:lnTo>
                    <a:lnTo>
                      <a:pt x="1870" y="3394"/>
                    </a:lnTo>
                    <a:lnTo>
                      <a:pt x="2094" y="3476"/>
                    </a:lnTo>
                    <a:lnTo>
                      <a:pt x="2297" y="3496"/>
                    </a:lnTo>
                    <a:lnTo>
                      <a:pt x="2500" y="3496"/>
                    </a:lnTo>
                    <a:lnTo>
                      <a:pt x="2602" y="3476"/>
                    </a:lnTo>
                    <a:lnTo>
                      <a:pt x="2683" y="3435"/>
                    </a:lnTo>
                    <a:lnTo>
                      <a:pt x="2785" y="3394"/>
                    </a:lnTo>
                    <a:lnTo>
                      <a:pt x="2866" y="3333"/>
                    </a:lnTo>
                    <a:lnTo>
                      <a:pt x="3008" y="3171"/>
                    </a:lnTo>
                    <a:lnTo>
                      <a:pt x="3130" y="2968"/>
                    </a:lnTo>
                    <a:lnTo>
                      <a:pt x="3252" y="2764"/>
                    </a:lnTo>
                    <a:lnTo>
                      <a:pt x="3354" y="2520"/>
                    </a:lnTo>
                    <a:lnTo>
                      <a:pt x="3435" y="2256"/>
                    </a:lnTo>
                    <a:lnTo>
                      <a:pt x="3496" y="1992"/>
                    </a:lnTo>
                    <a:lnTo>
                      <a:pt x="3598" y="1484"/>
                    </a:lnTo>
                    <a:lnTo>
                      <a:pt x="3638" y="1037"/>
                    </a:lnTo>
                    <a:lnTo>
                      <a:pt x="3679" y="610"/>
                    </a:lnTo>
                    <a:lnTo>
                      <a:pt x="3191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45">
                <a:extLst>
                  <a:ext uri="{FF2B5EF4-FFF2-40B4-BE49-F238E27FC236}">
                    <a16:creationId xmlns:a16="http://schemas.microsoft.com/office/drawing/2014/main" id="{BC1FC337-931F-633B-B0DB-8A3477F8E7D2}"/>
                  </a:ext>
                </a:extLst>
              </p:cNvPr>
              <p:cNvSpPr/>
              <p:nvPr/>
            </p:nvSpPr>
            <p:spPr>
              <a:xfrm>
                <a:off x="1849705" y="2581250"/>
                <a:ext cx="393654" cy="272768"/>
              </a:xfrm>
              <a:custGeom>
                <a:avLst/>
                <a:gdLst/>
                <a:ahLst/>
                <a:cxnLst/>
                <a:rect l="l" t="t" r="r" b="b"/>
                <a:pathLst>
                  <a:path w="7480" h="5183" extrusionOk="0">
                    <a:moveTo>
                      <a:pt x="6382" y="0"/>
                    </a:moveTo>
                    <a:lnTo>
                      <a:pt x="6199" y="20"/>
                    </a:lnTo>
                    <a:lnTo>
                      <a:pt x="5996" y="61"/>
                    </a:lnTo>
                    <a:lnTo>
                      <a:pt x="5732" y="122"/>
                    </a:lnTo>
                    <a:lnTo>
                      <a:pt x="5163" y="325"/>
                    </a:lnTo>
                    <a:lnTo>
                      <a:pt x="4512" y="569"/>
                    </a:lnTo>
                    <a:lnTo>
                      <a:pt x="3821" y="854"/>
                    </a:lnTo>
                    <a:lnTo>
                      <a:pt x="2459" y="1443"/>
                    </a:lnTo>
                    <a:lnTo>
                      <a:pt x="2154" y="1585"/>
                    </a:lnTo>
                    <a:lnTo>
                      <a:pt x="1870" y="1728"/>
                    </a:lnTo>
                    <a:lnTo>
                      <a:pt x="1606" y="1890"/>
                    </a:lnTo>
                    <a:lnTo>
                      <a:pt x="1382" y="2053"/>
                    </a:lnTo>
                    <a:lnTo>
                      <a:pt x="1179" y="2216"/>
                    </a:lnTo>
                    <a:lnTo>
                      <a:pt x="996" y="2378"/>
                    </a:lnTo>
                    <a:lnTo>
                      <a:pt x="854" y="2541"/>
                    </a:lnTo>
                    <a:lnTo>
                      <a:pt x="711" y="2683"/>
                    </a:lnTo>
                    <a:lnTo>
                      <a:pt x="508" y="2968"/>
                    </a:lnTo>
                    <a:lnTo>
                      <a:pt x="366" y="3191"/>
                    </a:lnTo>
                    <a:lnTo>
                      <a:pt x="264" y="3374"/>
                    </a:lnTo>
                    <a:lnTo>
                      <a:pt x="183" y="3577"/>
                    </a:lnTo>
                    <a:lnTo>
                      <a:pt x="102" y="3740"/>
                    </a:lnTo>
                    <a:lnTo>
                      <a:pt x="41" y="3903"/>
                    </a:lnTo>
                    <a:lnTo>
                      <a:pt x="20" y="4065"/>
                    </a:lnTo>
                    <a:lnTo>
                      <a:pt x="0" y="4207"/>
                    </a:lnTo>
                    <a:lnTo>
                      <a:pt x="0" y="4329"/>
                    </a:lnTo>
                    <a:lnTo>
                      <a:pt x="20" y="4451"/>
                    </a:lnTo>
                    <a:lnTo>
                      <a:pt x="61" y="4573"/>
                    </a:lnTo>
                    <a:lnTo>
                      <a:pt x="122" y="4675"/>
                    </a:lnTo>
                    <a:lnTo>
                      <a:pt x="183" y="4756"/>
                    </a:lnTo>
                    <a:lnTo>
                      <a:pt x="285" y="4837"/>
                    </a:lnTo>
                    <a:lnTo>
                      <a:pt x="386" y="4919"/>
                    </a:lnTo>
                    <a:lnTo>
                      <a:pt x="508" y="4980"/>
                    </a:lnTo>
                    <a:lnTo>
                      <a:pt x="630" y="5041"/>
                    </a:lnTo>
                    <a:lnTo>
                      <a:pt x="915" y="5122"/>
                    </a:lnTo>
                    <a:lnTo>
                      <a:pt x="1260" y="5163"/>
                    </a:lnTo>
                    <a:lnTo>
                      <a:pt x="1646" y="5183"/>
                    </a:lnTo>
                    <a:lnTo>
                      <a:pt x="2053" y="5163"/>
                    </a:lnTo>
                    <a:lnTo>
                      <a:pt x="2480" y="5122"/>
                    </a:lnTo>
                    <a:lnTo>
                      <a:pt x="2927" y="5061"/>
                    </a:lnTo>
                    <a:lnTo>
                      <a:pt x="3415" y="4980"/>
                    </a:lnTo>
                    <a:lnTo>
                      <a:pt x="3882" y="4858"/>
                    </a:lnTo>
                    <a:lnTo>
                      <a:pt x="4370" y="4736"/>
                    </a:lnTo>
                    <a:lnTo>
                      <a:pt x="4817" y="4573"/>
                    </a:lnTo>
                    <a:lnTo>
                      <a:pt x="5244" y="4411"/>
                    </a:lnTo>
                    <a:lnTo>
                      <a:pt x="5610" y="4207"/>
                    </a:lnTo>
                    <a:lnTo>
                      <a:pt x="5915" y="4024"/>
                    </a:lnTo>
                    <a:lnTo>
                      <a:pt x="6199" y="3801"/>
                    </a:lnTo>
                    <a:lnTo>
                      <a:pt x="6443" y="3598"/>
                    </a:lnTo>
                    <a:lnTo>
                      <a:pt x="6667" y="3374"/>
                    </a:lnTo>
                    <a:lnTo>
                      <a:pt x="6850" y="3151"/>
                    </a:lnTo>
                    <a:lnTo>
                      <a:pt x="6992" y="2927"/>
                    </a:lnTo>
                    <a:lnTo>
                      <a:pt x="7114" y="2703"/>
                    </a:lnTo>
                    <a:lnTo>
                      <a:pt x="7215" y="2500"/>
                    </a:lnTo>
                    <a:lnTo>
                      <a:pt x="7297" y="2297"/>
                    </a:lnTo>
                    <a:lnTo>
                      <a:pt x="7398" y="1911"/>
                    </a:lnTo>
                    <a:lnTo>
                      <a:pt x="7459" y="1606"/>
                    </a:lnTo>
                    <a:lnTo>
                      <a:pt x="7480" y="1484"/>
                    </a:lnTo>
                    <a:lnTo>
                      <a:pt x="7459" y="1403"/>
                    </a:lnTo>
                    <a:lnTo>
                      <a:pt x="7398" y="1362"/>
                    </a:lnTo>
                    <a:lnTo>
                      <a:pt x="7337" y="1342"/>
                    </a:lnTo>
                    <a:lnTo>
                      <a:pt x="7236" y="1342"/>
                    </a:lnTo>
                    <a:lnTo>
                      <a:pt x="7134" y="1362"/>
                    </a:lnTo>
                    <a:lnTo>
                      <a:pt x="6911" y="1464"/>
                    </a:lnTo>
                    <a:lnTo>
                      <a:pt x="6667" y="1585"/>
                    </a:lnTo>
                    <a:lnTo>
                      <a:pt x="6463" y="1707"/>
                    </a:lnTo>
                    <a:lnTo>
                      <a:pt x="6260" y="1850"/>
                    </a:lnTo>
                    <a:lnTo>
                      <a:pt x="6260" y="1850"/>
                    </a:lnTo>
                    <a:lnTo>
                      <a:pt x="6341" y="1646"/>
                    </a:lnTo>
                    <a:lnTo>
                      <a:pt x="6524" y="1179"/>
                    </a:lnTo>
                    <a:lnTo>
                      <a:pt x="6606" y="894"/>
                    </a:lnTo>
                    <a:lnTo>
                      <a:pt x="6667" y="610"/>
                    </a:lnTo>
                    <a:lnTo>
                      <a:pt x="6707" y="346"/>
                    </a:lnTo>
                    <a:lnTo>
                      <a:pt x="6687" y="244"/>
                    </a:lnTo>
                    <a:lnTo>
                      <a:pt x="6687" y="122"/>
                    </a:lnTo>
                    <a:lnTo>
                      <a:pt x="6667" y="81"/>
                    </a:lnTo>
                    <a:lnTo>
                      <a:pt x="6626" y="41"/>
                    </a:lnTo>
                    <a:lnTo>
                      <a:pt x="6585" y="20"/>
                    </a:lnTo>
                    <a:lnTo>
                      <a:pt x="6524" y="0"/>
                    </a:lnTo>
                    <a:close/>
                  </a:path>
                </a:pathLst>
              </a:custGeom>
              <a:solidFill>
                <a:srgbClr val="4E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45">
                <a:extLst>
                  <a:ext uri="{FF2B5EF4-FFF2-40B4-BE49-F238E27FC236}">
                    <a16:creationId xmlns:a16="http://schemas.microsoft.com/office/drawing/2014/main" id="{646DEF9B-E56C-DB4C-C3FD-9B22A31FA2E8}"/>
                  </a:ext>
                </a:extLst>
              </p:cNvPr>
              <p:cNvSpPr/>
              <p:nvPr/>
            </p:nvSpPr>
            <p:spPr>
              <a:xfrm>
                <a:off x="2117107" y="2721345"/>
                <a:ext cx="97361" cy="160514"/>
              </a:xfrm>
              <a:custGeom>
                <a:avLst/>
                <a:gdLst/>
                <a:ahLst/>
                <a:cxnLst/>
                <a:rect l="l" t="t" r="r" b="b"/>
                <a:pathLst>
                  <a:path w="1850" h="3050" extrusionOk="0">
                    <a:moveTo>
                      <a:pt x="386" y="1"/>
                    </a:moveTo>
                    <a:lnTo>
                      <a:pt x="183" y="41"/>
                    </a:lnTo>
                    <a:lnTo>
                      <a:pt x="0" y="82"/>
                    </a:lnTo>
                    <a:lnTo>
                      <a:pt x="163" y="570"/>
                    </a:lnTo>
                    <a:lnTo>
                      <a:pt x="346" y="1078"/>
                    </a:lnTo>
                    <a:lnTo>
                      <a:pt x="569" y="1627"/>
                    </a:lnTo>
                    <a:lnTo>
                      <a:pt x="691" y="1911"/>
                    </a:lnTo>
                    <a:lnTo>
                      <a:pt x="834" y="2196"/>
                    </a:lnTo>
                    <a:lnTo>
                      <a:pt x="976" y="2440"/>
                    </a:lnTo>
                    <a:lnTo>
                      <a:pt x="1118" y="2663"/>
                    </a:lnTo>
                    <a:lnTo>
                      <a:pt x="1260" y="2826"/>
                    </a:lnTo>
                    <a:lnTo>
                      <a:pt x="1403" y="2968"/>
                    </a:lnTo>
                    <a:lnTo>
                      <a:pt x="1484" y="3009"/>
                    </a:lnTo>
                    <a:lnTo>
                      <a:pt x="1565" y="3029"/>
                    </a:lnTo>
                    <a:lnTo>
                      <a:pt x="1626" y="3049"/>
                    </a:lnTo>
                    <a:lnTo>
                      <a:pt x="1708" y="3029"/>
                    </a:lnTo>
                    <a:lnTo>
                      <a:pt x="1769" y="2765"/>
                    </a:lnTo>
                    <a:lnTo>
                      <a:pt x="1809" y="2480"/>
                    </a:lnTo>
                    <a:lnTo>
                      <a:pt x="1830" y="2115"/>
                    </a:lnTo>
                    <a:lnTo>
                      <a:pt x="1850" y="1728"/>
                    </a:lnTo>
                    <a:lnTo>
                      <a:pt x="1830" y="1322"/>
                    </a:lnTo>
                    <a:lnTo>
                      <a:pt x="1789" y="1119"/>
                    </a:lnTo>
                    <a:lnTo>
                      <a:pt x="1748" y="915"/>
                    </a:lnTo>
                    <a:lnTo>
                      <a:pt x="1687" y="732"/>
                    </a:lnTo>
                    <a:lnTo>
                      <a:pt x="1606" y="549"/>
                    </a:lnTo>
                    <a:lnTo>
                      <a:pt x="1504" y="407"/>
                    </a:lnTo>
                    <a:lnTo>
                      <a:pt x="1382" y="285"/>
                    </a:lnTo>
                    <a:lnTo>
                      <a:pt x="1260" y="184"/>
                    </a:lnTo>
                    <a:lnTo>
                      <a:pt x="1138" y="102"/>
                    </a:lnTo>
                    <a:lnTo>
                      <a:pt x="1017" y="62"/>
                    </a:lnTo>
                    <a:lnTo>
                      <a:pt x="874" y="21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4E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45">
                <a:extLst>
                  <a:ext uri="{FF2B5EF4-FFF2-40B4-BE49-F238E27FC236}">
                    <a16:creationId xmlns:a16="http://schemas.microsoft.com/office/drawing/2014/main" id="{1264DFC1-40F3-D732-B4AE-53679650D30F}"/>
                  </a:ext>
                </a:extLst>
              </p:cNvPr>
              <p:cNvSpPr/>
              <p:nvPr/>
            </p:nvSpPr>
            <p:spPr>
              <a:xfrm>
                <a:off x="1982327" y="3351405"/>
                <a:ext cx="73836" cy="618320"/>
              </a:xfrm>
              <a:custGeom>
                <a:avLst/>
                <a:gdLst/>
                <a:ahLst/>
                <a:cxnLst/>
                <a:rect l="l" t="t" r="r" b="b"/>
                <a:pathLst>
                  <a:path w="1403" h="11749" extrusionOk="0">
                    <a:moveTo>
                      <a:pt x="1260" y="0"/>
                    </a:moveTo>
                    <a:lnTo>
                      <a:pt x="1281" y="508"/>
                    </a:lnTo>
                    <a:lnTo>
                      <a:pt x="1260" y="1748"/>
                    </a:lnTo>
                    <a:lnTo>
                      <a:pt x="1240" y="3516"/>
                    </a:lnTo>
                    <a:lnTo>
                      <a:pt x="1200" y="4512"/>
                    </a:lnTo>
                    <a:lnTo>
                      <a:pt x="1159" y="5549"/>
                    </a:lnTo>
                    <a:lnTo>
                      <a:pt x="1098" y="6585"/>
                    </a:lnTo>
                    <a:lnTo>
                      <a:pt x="1017" y="7602"/>
                    </a:lnTo>
                    <a:lnTo>
                      <a:pt x="915" y="8577"/>
                    </a:lnTo>
                    <a:lnTo>
                      <a:pt x="773" y="9472"/>
                    </a:lnTo>
                    <a:lnTo>
                      <a:pt x="712" y="9878"/>
                    </a:lnTo>
                    <a:lnTo>
                      <a:pt x="630" y="10244"/>
                    </a:lnTo>
                    <a:lnTo>
                      <a:pt x="549" y="10589"/>
                    </a:lnTo>
                    <a:lnTo>
                      <a:pt x="447" y="10894"/>
                    </a:lnTo>
                    <a:lnTo>
                      <a:pt x="346" y="11159"/>
                    </a:lnTo>
                    <a:lnTo>
                      <a:pt x="244" y="11362"/>
                    </a:lnTo>
                    <a:lnTo>
                      <a:pt x="122" y="11524"/>
                    </a:lnTo>
                    <a:lnTo>
                      <a:pt x="0" y="11646"/>
                    </a:lnTo>
                    <a:lnTo>
                      <a:pt x="61" y="11748"/>
                    </a:lnTo>
                    <a:lnTo>
                      <a:pt x="204" y="11646"/>
                    </a:lnTo>
                    <a:lnTo>
                      <a:pt x="326" y="11484"/>
                    </a:lnTo>
                    <a:lnTo>
                      <a:pt x="427" y="11260"/>
                    </a:lnTo>
                    <a:lnTo>
                      <a:pt x="529" y="10996"/>
                    </a:lnTo>
                    <a:lnTo>
                      <a:pt x="630" y="10711"/>
                    </a:lnTo>
                    <a:lnTo>
                      <a:pt x="732" y="10366"/>
                    </a:lnTo>
                    <a:lnTo>
                      <a:pt x="813" y="10000"/>
                    </a:lnTo>
                    <a:lnTo>
                      <a:pt x="895" y="9594"/>
                    </a:lnTo>
                    <a:lnTo>
                      <a:pt x="1017" y="8720"/>
                    </a:lnTo>
                    <a:lnTo>
                      <a:pt x="1118" y="7744"/>
                    </a:lnTo>
                    <a:lnTo>
                      <a:pt x="1220" y="6748"/>
                    </a:lnTo>
                    <a:lnTo>
                      <a:pt x="1281" y="5711"/>
                    </a:lnTo>
                    <a:lnTo>
                      <a:pt x="1321" y="4675"/>
                    </a:lnTo>
                    <a:lnTo>
                      <a:pt x="1362" y="3679"/>
                    </a:lnTo>
                    <a:lnTo>
                      <a:pt x="1403" y="1911"/>
                    </a:lnTo>
                    <a:lnTo>
                      <a:pt x="1403" y="610"/>
                    </a:lnTo>
                    <a:lnTo>
                      <a:pt x="1403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45">
                <a:extLst>
                  <a:ext uri="{FF2B5EF4-FFF2-40B4-BE49-F238E27FC236}">
                    <a16:creationId xmlns:a16="http://schemas.microsoft.com/office/drawing/2014/main" id="{8ED07A2F-6759-A30C-04E0-A50A544B8964}"/>
                  </a:ext>
                </a:extLst>
              </p:cNvPr>
              <p:cNvSpPr/>
              <p:nvPr/>
            </p:nvSpPr>
            <p:spPr>
              <a:xfrm>
                <a:off x="2096793" y="3158840"/>
                <a:ext cx="332711" cy="213983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4066" extrusionOk="0">
                    <a:moveTo>
                      <a:pt x="6199" y="1"/>
                    </a:moveTo>
                    <a:lnTo>
                      <a:pt x="6098" y="468"/>
                    </a:lnTo>
                    <a:lnTo>
                      <a:pt x="5955" y="1058"/>
                    </a:lnTo>
                    <a:lnTo>
                      <a:pt x="5854" y="1383"/>
                    </a:lnTo>
                    <a:lnTo>
                      <a:pt x="5732" y="1708"/>
                    </a:lnTo>
                    <a:lnTo>
                      <a:pt x="5610" y="2033"/>
                    </a:lnTo>
                    <a:lnTo>
                      <a:pt x="5468" y="2358"/>
                    </a:lnTo>
                    <a:lnTo>
                      <a:pt x="5285" y="2663"/>
                    </a:lnTo>
                    <a:lnTo>
                      <a:pt x="5102" y="2948"/>
                    </a:lnTo>
                    <a:lnTo>
                      <a:pt x="4919" y="3212"/>
                    </a:lnTo>
                    <a:lnTo>
                      <a:pt x="4695" y="3456"/>
                    </a:lnTo>
                    <a:lnTo>
                      <a:pt x="4451" y="3639"/>
                    </a:lnTo>
                    <a:lnTo>
                      <a:pt x="4329" y="3720"/>
                    </a:lnTo>
                    <a:lnTo>
                      <a:pt x="4187" y="3801"/>
                    </a:lnTo>
                    <a:lnTo>
                      <a:pt x="4065" y="3842"/>
                    </a:lnTo>
                    <a:lnTo>
                      <a:pt x="3923" y="3903"/>
                    </a:lnTo>
                    <a:lnTo>
                      <a:pt x="3781" y="3923"/>
                    </a:lnTo>
                    <a:lnTo>
                      <a:pt x="3618" y="3944"/>
                    </a:lnTo>
                    <a:lnTo>
                      <a:pt x="3293" y="3944"/>
                    </a:lnTo>
                    <a:lnTo>
                      <a:pt x="2968" y="3923"/>
                    </a:lnTo>
                    <a:lnTo>
                      <a:pt x="2663" y="3883"/>
                    </a:lnTo>
                    <a:lnTo>
                      <a:pt x="2337" y="3842"/>
                    </a:lnTo>
                    <a:lnTo>
                      <a:pt x="1748" y="3700"/>
                    </a:lnTo>
                    <a:lnTo>
                      <a:pt x="1199" y="3537"/>
                    </a:lnTo>
                    <a:lnTo>
                      <a:pt x="732" y="3395"/>
                    </a:lnTo>
                    <a:lnTo>
                      <a:pt x="366" y="3253"/>
                    </a:lnTo>
                    <a:lnTo>
                      <a:pt x="61" y="3110"/>
                    </a:lnTo>
                    <a:lnTo>
                      <a:pt x="0" y="3212"/>
                    </a:lnTo>
                    <a:lnTo>
                      <a:pt x="305" y="3354"/>
                    </a:lnTo>
                    <a:lnTo>
                      <a:pt x="651" y="3497"/>
                    </a:lnTo>
                    <a:lnTo>
                      <a:pt x="1077" y="3639"/>
                    </a:lnTo>
                    <a:lnTo>
                      <a:pt x="1606" y="3801"/>
                    </a:lnTo>
                    <a:lnTo>
                      <a:pt x="2195" y="3944"/>
                    </a:lnTo>
                    <a:lnTo>
                      <a:pt x="2500" y="3984"/>
                    </a:lnTo>
                    <a:lnTo>
                      <a:pt x="2805" y="4045"/>
                    </a:lnTo>
                    <a:lnTo>
                      <a:pt x="3130" y="4066"/>
                    </a:lnTo>
                    <a:lnTo>
                      <a:pt x="3781" y="4066"/>
                    </a:lnTo>
                    <a:lnTo>
                      <a:pt x="3923" y="4025"/>
                    </a:lnTo>
                    <a:lnTo>
                      <a:pt x="4065" y="3984"/>
                    </a:lnTo>
                    <a:lnTo>
                      <a:pt x="4187" y="3944"/>
                    </a:lnTo>
                    <a:lnTo>
                      <a:pt x="4329" y="3883"/>
                    </a:lnTo>
                    <a:lnTo>
                      <a:pt x="4472" y="3801"/>
                    </a:lnTo>
                    <a:lnTo>
                      <a:pt x="4716" y="3598"/>
                    </a:lnTo>
                    <a:lnTo>
                      <a:pt x="4959" y="3354"/>
                    </a:lnTo>
                    <a:lnTo>
                      <a:pt x="5203" y="3070"/>
                    </a:lnTo>
                    <a:lnTo>
                      <a:pt x="5407" y="2724"/>
                    </a:lnTo>
                    <a:lnTo>
                      <a:pt x="5630" y="2318"/>
                    </a:lnTo>
                    <a:lnTo>
                      <a:pt x="5772" y="1992"/>
                    </a:lnTo>
                    <a:lnTo>
                      <a:pt x="5894" y="1647"/>
                    </a:lnTo>
                    <a:lnTo>
                      <a:pt x="5996" y="1322"/>
                    </a:lnTo>
                    <a:lnTo>
                      <a:pt x="6098" y="1017"/>
                    </a:lnTo>
                    <a:lnTo>
                      <a:pt x="6240" y="448"/>
                    </a:lnTo>
                    <a:lnTo>
                      <a:pt x="6321" y="21"/>
                    </a:lnTo>
                    <a:lnTo>
                      <a:pt x="619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45">
                <a:extLst>
                  <a:ext uri="{FF2B5EF4-FFF2-40B4-BE49-F238E27FC236}">
                    <a16:creationId xmlns:a16="http://schemas.microsoft.com/office/drawing/2014/main" id="{86985C0C-E97D-8A0B-A847-703BD3EDB984}"/>
                  </a:ext>
                </a:extLst>
              </p:cNvPr>
              <p:cNvSpPr/>
              <p:nvPr/>
            </p:nvSpPr>
            <p:spPr>
              <a:xfrm>
                <a:off x="1851810" y="3204837"/>
                <a:ext cx="816200" cy="366972"/>
              </a:xfrm>
              <a:custGeom>
                <a:avLst/>
                <a:gdLst/>
                <a:ahLst/>
                <a:cxnLst/>
                <a:rect l="l" t="t" r="r" b="b"/>
                <a:pathLst>
                  <a:path w="15509" h="6973" extrusionOk="0">
                    <a:moveTo>
                      <a:pt x="13801" y="1"/>
                    </a:moveTo>
                    <a:lnTo>
                      <a:pt x="13639" y="21"/>
                    </a:lnTo>
                    <a:lnTo>
                      <a:pt x="13476" y="41"/>
                    </a:lnTo>
                    <a:lnTo>
                      <a:pt x="13314" y="82"/>
                    </a:lnTo>
                    <a:lnTo>
                      <a:pt x="13131" y="143"/>
                    </a:lnTo>
                    <a:lnTo>
                      <a:pt x="12927" y="224"/>
                    </a:lnTo>
                    <a:lnTo>
                      <a:pt x="12744" y="326"/>
                    </a:lnTo>
                    <a:lnTo>
                      <a:pt x="12399" y="509"/>
                    </a:lnTo>
                    <a:lnTo>
                      <a:pt x="12074" y="692"/>
                    </a:lnTo>
                    <a:lnTo>
                      <a:pt x="11769" y="895"/>
                    </a:lnTo>
                    <a:lnTo>
                      <a:pt x="11484" y="1098"/>
                    </a:lnTo>
                    <a:lnTo>
                      <a:pt x="11220" y="1322"/>
                    </a:lnTo>
                    <a:lnTo>
                      <a:pt x="10976" y="1525"/>
                    </a:lnTo>
                    <a:lnTo>
                      <a:pt x="10753" y="1749"/>
                    </a:lnTo>
                    <a:lnTo>
                      <a:pt x="10529" y="1972"/>
                    </a:lnTo>
                    <a:lnTo>
                      <a:pt x="10326" y="2196"/>
                    </a:lnTo>
                    <a:lnTo>
                      <a:pt x="10163" y="2419"/>
                    </a:lnTo>
                    <a:lnTo>
                      <a:pt x="9838" y="2866"/>
                    </a:lnTo>
                    <a:lnTo>
                      <a:pt x="9574" y="3314"/>
                    </a:lnTo>
                    <a:lnTo>
                      <a:pt x="9371" y="3740"/>
                    </a:lnTo>
                    <a:lnTo>
                      <a:pt x="9208" y="4147"/>
                    </a:lnTo>
                    <a:lnTo>
                      <a:pt x="9066" y="4513"/>
                    </a:lnTo>
                    <a:lnTo>
                      <a:pt x="8984" y="4838"/>
                    </a:lnTo>
                    <a:lnTo>
                      <a:pt x="8903" y="5143"/>
                    </a:lnTo>
                    <a:lnTo>
                      <a:pt x="8842" y="5549"/>
                    </a:lnTo>
                    <a:lnTo>
                      <a:pt x="8842" y="5712"/>
                    </a:lnTo>
                    <a:lnTo>
                      <a:pt x="8679" y="5509"/>
                    </a:lnTo>
                    <a:lnTo>
                      <a:pt x="8497" y="5346"/>
                    </a:lnTo>
                    <a:lnTo>
                      <a:pt x="8293" y="5184"/>
                    </a:lnTo>
                    <a:lnTo>
                      <a:pt x="8070" y="5041"/>
                    </a:lnTo>
                    <a:lnTo>
                      <a:pt x="7826" y="4919"/>
                    </a:lnTo>
                    <a:lnTo>
                      <a:pt x="7562" y="4818"/>
                    </a:lnTo>
                    <a:lnTo>
                      <a:pt x="7277" y="4716"/>
                    </a:lnTo>
                    <a:lnTo>
                      <a:pt x="6992" y="4635"/>
                    </a:lnTo>
                    <a:lnTo>
                      <a:pt x="6688" y="4553"/>
                    </a:lnTo>
                    <a:lnTo>
                      <a:pt x="6362" y="4492"/>
                    </a:lnTo>
                    <a:lnTo>
                      <a:pt x="5712" y="4391"/>
                    </a:lnTo>
                    <a:lnTo>
                      <a:pt x="5041" y="4350"/>
                    </a:lnTo>
                    <a:lnTo>
                      <a:pt x="4371" y="4330"/>
                    </a:lnTo>
                    <a:lnTo>
                      <a:pt x="3700" y="4350"/>
                    </a:lnTo>
                    <a:lnTo>
                      <a:pt x="3049" y="4391"/>
                    </a:lnTo>
                    <a:lnTo>
                      <a:pt x="2440" y="4452"/>
                    </a:lnTo>
                    <a:lnTo>
                      <a:pt x="1891" y="4533"/>
                    </a:lnTo>
                    <a:lnTo>
                      <a:pt x="1403" y="4635"/>
                    </a:lnTo>
                    <a:lnTo>
                      <a:pt x="976" y="4736"/>
                    </a:lnTo>
                    <a:lnTo>
                      <a:pt x="651" y="4858"/>
                    </a:lnTo>
                    <a:lnTo>
                      <a:pt x="549" y="4919"/>
                    </a:lnTo>
                    <a:lnTo>
                      <a:pt x="448" y="4980"/>
                    </a:lnTo>
                    <a:lnTo>
                      <a:pt x="306" y="5102"/>
                    </a:lnTo>
                    <a:lnTo>
                      <a:pt x="204" y="5224"/>
                    </a:lnTo>
                    <a:lnTo>
                      <a:pt x="123" y="5387"/>
                    </a:lnTo>
                    <a:lnTo>
                      <a:pt x="62" y="5529"/>
                    </a:lnTo>
                    <a:lnTo>
                      <a:pt x="21" y="5692"/>
                    </a:lnTo>
                    <a:lnTo>
                      <a:pt x="1" y="5854"/>
                    </a:lnTo>
                    <a:lnTo>
                      <a:pt x="1" y="6017"/>
                    </a:lnTo>
                    <a:lnTo>
                      <a:pt x="21" y="6159"/>
                    </a:lnTo>
                    <a:lnTo>
                      <a:pt x="82" y="6444"/>
                    </a:lnTo>
                    <a:lnTo>
                      <a:pt x="163" y="6688"/>
                    </a:lnTo>
                    <a:lnTo>
                      <a:pt x="265" y="6870"/>
                    </a:lnTo>
                    <a:lnTo>
                      <a:pt x="326" y="6952"/>
                    </a:lnTo>
                    <a:lnTo>
                      <a:pt x="448" y="6972"/>
                    </a:lnTo>
                    <a:lnTo>
                      <a:pt x="712" y="6952"/>
                    </a:lnTo>
                    <a:lnTo>
                      <a:pt x="1627" y="6911"/>
                    </a:lnTo>
                    <a:lnTo>
                      <a:pt x="4411" y="6708"/>
                    </a:lnTo>
                    <a:lnTo>
                      <a:pt x="7297" y="6525"/>
                    </a:lnTo>
                    <a:lnTo>
                      <a:pt x="8375" y="6464"/>
                    </a:lnTo>
                    <a:lnTo>
                      <a:pt x="9086" y="6464"/>
                    </a:lnTo>
                    <a:lnTo>
                      <a:pt x="9208" y="6444"/>
                    </a:lnTo>
                    <a:lnTo>
                      <a:pt x="9513" y="6322"/>
                    </a:lnTo>
                    <a:lnTo>
                      <a:pt x="9919" y="6098"/>
                    </a:lnTo>
                    <a:lnTo>
                      <a:pt x="10387" y="5834"/>
                    </a:lnTo>
                    <a:lnTo>
                      <a:pt x="10895" y="5509"/>
                    </a:lnTo>
                    <a:lnTo>
                      <a:pt x="11464" y="5143"/>
                    </a:lnTo>
                    <a:lnTo>
                      <a:pt x="12623" y="4330"/>
                    </a:lnTo>
                    <a:lnTo>
                      <a:pt x="13720" y="3497"/>
                    </a:lnTo>
                    <a:lnTo>
                      <a:pt x="14228" y="3090"/>
                    </a:lnTo>
                    <a:lnTo>
                      <a:pt x="14675" y="2724"/>
                    </a:lnTo>
                    <a:lnTo>
                      <a:pt x="15041" y="2419"/>
                    </a:lnTo>
                    <a:lnTo>
                      <a:pt x="15305" y="2155"/>
                    </a:lnTo>
                    <a:lnTo>
                      <a:pt x="15468" y="1952"/>
                    </a:lnTo>
                    <a:lnTo>
                      <a:pt x="15509" y="1891"/>
                    </a:lnTo>
                    <a:lnTo>
                      <a:pt x="15509" y="1850"/>
                    </a:lnTo>
                    <a:lnTo>
                      <a:pt x="15448" y="1647"/>
                    </a:lnTo>
                    <a:lnTo>
                      <a:pt x="15326" y="1301"/>
                    </a:lnTo>
                    <a:lnTo>
                      <a:pt x="15244" y="1118"/>
                    </a:lnTo>
                    <a:lnTo>
                      <a:pt x="15163" y="915"/>
                    </a:lnTo>
                    <a:lnTo>
                      <a:pt x="15041" y="712"/>
                    </a:lnTo>
                    <a:lnTo>
                      <a:pt x="14899" y="529"/>
                    </a:lnTo>
                    <a:lnTo>
                      <a:pt x="14736" y="366"/>
                    </a:lnTo>
                    <a:lnTo>
                      <a:pt x="14553" y="224"/>
                    </a:lnTo>
                    <a:lnTo>
                      <a:pt x="14330" y="102"/>
                    </a:lnTo>
                    <a:lnTo>
                      <a:pt x="14208" y="62"/>
                    </a:lnTo>
                    <a:lnTo>
                      <a:pt x="14086" y="41"/>
                    </a:lnTo>
                    <a:lnTo>
                      <a:pt x="13944" y="21"/>
                    </a:lnTo>
                    <a:lnTo>
                      <a:pt x="138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45">
                <a:extLst>
                  <a:ext uri="{FF2B5EF4-FFF2-40B4-BE49-F238E27FC236}">
                    <a16:creationId xmlns:a16="http://schemas.microsoft.com/office/drawing/2014/main" id="{6FF4E308-E0B0-8B5E-7F7D-85C3BCBF5F99}"/>
                  </a:ext>
                </a:extLst>
              </p:cNvPr>
              <p:cNvSpPr/>
              <p:nvPr/>
            </p:nvSpPr>
            <p:spPr>
              <a:xfrm>
                <a:off x="1843284" y="3240150"/>
                <a:ext cx="1023710" cy="779834"/>
              </a:xfrm>
              <a:custGeom>
                <a:avLst/>
                <a:gdLst/>
                <a:ahLst/>
                <a:cxnLst/>
                <a:rect l="l" t="t" r="r" b="b"/>
                <a:pathLst>
                  <a:path w="19452" h="14818" extrusionOk="0">
                    <a:moveTo>
                      <a:pt x="15122" y="0"/>
                    </a:moveTo>
                    <a:lnTo>
                      <a:pt x="14959" y="21"/>
                    </a:lnTo>
                    <a:lnTo>
                      <a:pt x="14776" y="61"/>
                    </a:lnTo>
                    <a:lnTo>
                      <a:pt x="14573" y="143"/>
                    </a:lnTo>
                    <a:lnTo>
                      <a:pt x="14370" y="244"/>
                    </a:lnTo>
                    <a:lnTo>
                      <a:pt x="14146" y="366"/>
                    </a:lnTo>
                    <a:lnTo>
                      <a:pt x="13659" y="671"/>
                    </a:lnTo>
                    <a:lnTo>
                      <a:pt x="13150" y="1037"/>
                    </a:lnTo>
                    <a:lnTo>
                      <a:pt x="12622" y="1464"/>
                    </a:lnTo>
                    <a:lnTo>
                      <a:pt x="12093" y="1911"/>
                    </a:lnTo>
                    <a:lnTo>
                      <a:pt x="11565" y="2399"/>
                    </a:lnTo>
                    <a:lnTo>
                      <a:pt x="11057" y="2887"/>
                    </a:lnTo>
                    <a:lnTo>
                      <a:pt x="10589" y="3354"/>
                    </a:lnTo>
                    <a:lnTo>
                      <a:pt x="9756" y="4208"/>
                    </a:lnTo>
                    <a:lnTo>
                      <a:pt x="9207" y="4797"/>
                    </a:lnTo>
                    <a:lnTo>
                      <a:pt x="9004" y="5041"/>
                    </a:lnTo>
                    <a:lnTo>
                      <a:pt x="8313" y="5000"/>
                    </a:lnTo>
                    <a:lnTo>
                      <a:pt x="7276" y="4980"/>
                    </a:lnTo>
                    <a:lnTo>
                      <a:pt x="5976" y="4980"/>
                    </a:lnTo>
                    <a:lnTo>
                      <a:pt x="4533" y="5000"/>
                    </a:lnTo>
                    <a:lnTo>
                      <a:pt x="3110" y="5041"/>
                    </a:lnTo>
                    <a:lnTo>
                      <a:pt x="1829" y="5102"/>
                    </a:lnTo>
                    <a:lnTo>
                      <a:pt x="1260" y="5163"/>
                    </a:lnTo>
                    <a:lnTo>
                      <a:pt x="793" y="5204"/>
                    </a:lnTo>
                    <a:lnTo>
                      <a:pt x="407" y="5285"/>
                    </a:lnTo>
                    <a:lnTo>
                      <a:pt x="122" y="5366"/>
                    </a:lnTo>
                    <a:lnTo>
                      <a:pt x="102" y="5386"/>
                    </a:lnTo>
                    <a:lnTo>
                      <a:pt x="61" y="5407"/>
                    </a:lnTo>
                    <a:lnTo>
                      <a:pt x="20" y="5508"/>
                    </a:lnTo>
                    <a:lnTo>
                      <a:pt x="0" y="5671"/>
                    </a:lnTo>
                    <a:lnTo>
                      <a:pt x="0" y="5854"/>
                    </a:lnTo>
                    <a:lnTo>
                      <a:pt x="20" y="6078"/>
                    </a:lnTo>
                    <a:lnTo>
                      <a:pt x="41" y="6321"/>
                    </a:lnTo>
                    <a:lnTo>
                      <a:pt x="163" y="6931"/>
                    </a:lnTo>
                    <a:lnTo>
                      <a:pt x="325" y="7643"/>
                    </a:lnTo>
                    <a:lnTo>
                      <a:pt x="549" y="8415"/>
                    </a:lnTo>
                    <a:lnTo>
                      <a:pt x="793" y="9248"/>
                    </a:lnTo>
                    <a:lnTo>
                      <a:pt x="1057" y="10102"/>
                    </a:lnTo>
                    <a:lnTo>
                      <a:pt x="1585" y="11748"/>
                    </a:lnTo>
                    <a:lnTo>
                      <a:pt x="2094" y="13191"/>
                    </a:lnTo>
                    <a:lnTo>
                      <a:pt x="2602" y="14594"/>
                    </a:lnTo>
                    <a:lnTo>
                      <a:pt x="2703" y="14614"/>
                    </a:lnTo>
                    <a:lnTo>
                      <a:pt x="2846" y="14655"/>
                    </a:lnTo>
                    <a:lnTo>
                      <a:pt x="3232" y="14695"/>
                    </a:lnTo>
                    <a:lnTo>
                      <a:pt x="3760" y="14736"/>
                    </a:lnTo>
                    <a:lnTo>
                      <a:pt x="4390" y="14777"/>
                    </a:lnTo>
                    <a:lnTo>
                      <a:pt x="5894" y="14797"/>
                    </a:lnTo>
                    <a:lnTo>
                      <a:pt x="7520" y="14817"/>
                    </a:lnTo>
                    <a:lnTo>
                      <a:pt x="9126" y="14797"/>
                    </a:lnTo>
                    <a:lnTo>
                      <a:pt x="10488" y="14777"/>
                    </a:lnTo>
                    <a:lnTo>
                      <a:pt x="11809" y="14736"/>
                    </a:lnTo>
                    <a:lnTo>
                      <a:pt x="12398" y="14472"/>
                    </a:lnTo>
                    <a:lnTo>
                      <a:pt x="13008" y="14167"/>
                    </a:lnTo>
                    <a:lnTo>
                      <a:pt x="13618" y="13842"/>
                    </a:lnTo>
                    <a:lnTo>
                      <a:pt x="14207" y="13476"/>
                    </a:lnTo>
                    <a:lnTo>
                      <a:pt x="15406" y="12744"/>
                    </a:lnTo>
                    <a:lnTo>
                      <a:pt x="16524" y="12012"/>
                    </a:lnTo>
                    <a:lnTo>
                      <a:pt x="17520" y="11362"/>
                    </a:lnTo>
                    <a:lnTo>
                      <a:pt x="18374" y="10793"/>
                    </a:lnTo>
                    <a:lnTo>
                      <a:pt x="18719" y="10590"/>
                    </a:lnTo>
                    <a:lnTo>
                      <a:pt x="19004" y="10427"/>
                    </a:lnTo>
                    <a:lnTo>
                      <a:pt x="19228" y="10325"/>
                    </a:lnTo>
                    <a:lnTo>
                      <a:pt x="19370" y="10285"/>
                    </a:lnTo>
                    <a:lnTo>
                      <a:pt x="19390" y="10264"/>
                    </a:lnTo>
                    <a:lnTo>
                      <a:pt x="19411" y="10244"/>
                    </a:lnTo>
                    <a:lnTo>
                      <a:pt x="19451" y="10163"/>
                    </a:lnTo>
                    <a:lnTo>
                      <a:pt x="19451" y="10021"/>
                    </a:lnTo>
                    <a:lnTo>
                      <a:pt x="19431" y="9838"/>
                    </a:lnTo>
                    <a:lnTo>
                      <a:pt x="19350" y="9350"/>
                    </a:lnTo>
                    <a:lnTo>
                      <a:pt x="19207" y="8699"/>
                    </a:lnTo>
                    <a:lnTo>
                      <a:pt x="19004" y="7947"/>
                    </a:lnTo>
                    <a:lnTo>
                      <a:pt x="18740" y="7094"/>
                    </a:lnTo>
                    <a:lnTo>
                      <a:pt x="18455" y="6199"/>
                    </a:lnTo>
                    <a:lnTo>
                      <a:pt x="18110" y="5265"/>
                    </a:lnTo>
                    <a:lnTo>
                      <a:pt x="17764" y="4309"/>
                    </a:lnTo>
                    <a:lnTo>
                      <a:pt x="17398" y="3395"/>
                    </a:lnTo>
                    <a:lnTo>
                      <a:pt x="17012" y="2541"/>
                    </a:lnTo>
                    <a:lnTo>
                      <a:pt x="16626" y="1748"/>
                    </a:lnTo>
                    <a:lnTo>
                      <a:pt x="16443" y="1403"/>
                    </a:lnTo>
                    <a:lnTo>
                      <a:pt x="16260" y="1078"/>
                    </a:lnTo>
                    <a:lnTo>
                      <a:pt x="16077" y="793"/>
                    </a:lnTo>
                    <a:lnTo>
                      <a:pt x="15915" y="549"/>
                    </a:lnTo>
                    <a:lnTo>
                      <a:pt x="15732" y="346"/>
                    </a:lnTo>
                    <a:lnTo>
                      <a:pt x="15569" y="183"/>
                    </a:lnTo>
                    <a:lnTo>
                      <a:pt x="15427" y="82"/>
                    </a:lnTo>
                    <a:lnTo>
                      <a:pt x="15285" y="21"/>
                    </a:lnTo>
                    <a:lnTo>
                      <a:pt x="151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45">
                <a:extLst>
                  <a:ext uri="{FF2B5EF4-FFF2-40B4-BE49-F238E27FC236}">
                    <a16:creationId xmlns:a16="http://schemas.microsoft.com/office/drawing/2014/main" id="{150A298D-A260-CD0A-A64D-3BA3E13A612A}"/>
                  </a:ext>
                </a:extLst>
              </p:cNvPr>
              <p:cNvSpPr/>
              <p:nvPr/>
            </p:nvSpPr>
            <p:spPr>
              <a:xfrm>
                <a:off x="2471135" y="3755745"/>
                <a:ext cx="297451" cy="185091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517" extrusionOk="0">
                    <a:moveTo>
                      <a:pt x="1302" y="0"/>
                    </a:moveTo>
                    <a:lnTo>
                      <a:pt x="875" y="41"/>
                    </a:lnTo>
                    <a:lnTo>
                      <a:pt x="509" y="61"/>
                    </a:lnTo>
                    <a:lnTo>
                      <a:pt x="224" y="122"/>
                    </a:lnTo>
                    <a:lnTo>
                      <a:pt x="42" y="183"/>
                    </a:lnTo>
                    <a:lnTo>
                      <a:pt x="1" y="203"/>
                    </a:lnTo>
                    <a:lnTo>
                      <a:pt x="1" y="244"/>
                    </a:lnTo>
                    <a:lnTo>
                      <a:pt x="42" y="285"/>
                    </a:lnTo>
                    <a:lnTo>
                      <a:pt x="123" y="305"/>
                    </a:lnTo>
                    <a:lnTo>
                      <a:pt x="570" y="447"/>
                    </a:lnTo>
                    <a:lnTo>
                      <a:pt x="1017" y="549"/>
                    </a:lnTo>
                    <a:lnTo>
                      <a:pt x="1485" y="671"/>
                    </a:lnTo>
                    <a:lnTo>
                      <a:pt x="1281" y="671"/>
                    </a:lnTo>
                    <a:lnTo>
                      <a:pt x="814" y="691"/>
                    </a:lnTo>
                    <a:lnTo>
                      <a:pt x="550" y="711"/>
                    </a:lnTo>
                    <a:lnTo>
                      <a:pt x="346" y="752"/>
                    </a:lnTo>
                    <a:lnTo>
                      <a:pt x="184" y="813"/>
                    </a:lnTo>
                    <a:lnTo>
                      <a:pt x="163" y="833"/>
                    </a:lnTo>
                    <a:lnTo>
                      <a:pt x="143" y="874"/>
                    </a:lnTo>
                    <a:lnTo>
                      <a:pt x="163" y="915"/>
                    </a:lnTo>
                    <a:lnTo>
                      <a:pt x="204" y="955"/>
                    </a:lnTo>
                    <a:lnTo>
                      <a:pt x="367" y="1057"/>
                    </a:lnTo>
                    <a:lnTo>
                      <a:pt x="611" y="1179"/>
                    </a:lnTo>
                    <a:lnTo>
                      <a:pt x="855" y="1280"/>
                    </a:lnTo>
                    <a:lnTo>
                      <a:pt x="1342" y="1463"/>
                    </a:lnTo>
                    <a:lnTo>
                      <a:pt x="1566" y="1524"/>
                    </a:lnTo>
                    <a:lnTo>
                      <a:pt x="1566" y="1524"/>
                    </a:lnTo>
                    <a:lnTo>
                      <a:pt x="1363" y="1484"/>
                    </a:lnTo>
                    <a:lnTo>
                      <a:pt x="1159" y="1463"/>
                    </a:lnTo>
                    <a:lnTo>
                      <a:pt x="936" y="1423"/>
                    </a:lnTo>
                    <a:lnTo>
                      <a:pt x="712" y="1423"/>
                    </a:lnTo>
                    <a:lnTo>
                      <a:pt x="611" y="1443"/>
                    </a:lnTo>
                    <a:lnTo>
                      <a:pt x="529" y="1463"/>
                    </a:lnTo>
                    <a:lnTo>
                      <a:pt x="468" y="1504"/>
                    </a:lnTo>
                    <a:lnTo>
                      <a:pt x="428" y="1545"/>
                    </a:lnTo>
                    <a:lnTo>
                      <a:pt x="407" y="1606"/>
                    </a:lnTo>
                    <a:lnTo>
                      <a:pt x="428" y="1687"/>
                    </a:lnTo>
                    <a:lnTo>
                      <a:pt x="489" y="1789"/>
                    </a:lnTo>
                    <a:lnTo>
                      <a:pt x="611" y="1870"/>
                    </a:lnTo>
                    <a:lnTo>
                      <a:pt x="753" y="1931"/>
                    </a:lnTo>
                    <a:lnTo>
                      <a:pt x="936" y="2012"/>
                    </a:lnTo>
                    <a:lnTo>
                      <a:pt x="1403" y="2154"/>
                    </a:lnTo>
                    <a:lnTo>
                      <a:pt x="1932" y="2317"/>
                    </a:lnTo>
                    <a:lnTo>
                      <a:pt x="2521" y="2480"/>
                    </a:lnTo>
                    <a:lnTo>
                      <a:pt x="2806" y="2581"/>
                    </a:lnTo>
                    <a:lnTo>
                      <a:pt x="3090" y="2703"/>
                    </a:lnTo>
                    <a:lnTo>
                      <a:pt x="3355" y="2825"/>
                    </a:lnTo>
                    <a:lnTo>
                      <a:pt x="3598" y="2967"/>
                    </a:lnTo>
                    <a:lnTo>
                      <a:pt x="3822" y="3130"/>
                    </a:lnTo>
                    <a:lnTo>
                      <a:pt x="4025" y="3293"/>
                    </a:lnTo>
                    <a:lnTo>
                      <a:pt x="4107" y="3374"/>
                    </a:lnTo>
                    <a:lnTo>
                      <a:pt x="4208" y="3435"/>
                    </a:lnTo>
                    <a:lnTo>
                      <a:pt x="4289" y="3476"/>
                    </a:lnTo>
                    <a:lnTo>
                      <a:pt x="4391" y="3516"/>
                    </a:lnTo>
                    <a:lnTo>
                      <a:pt x="4594" y="3516"/>
                    </a:lnTo>
                    <a:lnTo>
                      <a:pt x="4676" y="3496"/>
                    </a:lnTo>
                    <a:lnTo>
                      <a:pt x="4777" y="3455"/>
                    </a:lnTo>
                    <a:lnTo>
                      <a:pt x="4960" y="3333"/>
                    </a:lnTo>
                    <a:lnTo>
                      <a:pt x="5143" y="3191"/>
                    </a:lnTo>
                    <a:lnTo>
                      <a:pt x="5306" y="2988"/>
                    </a:lnTo>
                    <a:lnTo>
                      <a:pt x="5428" y="2785"/>
                    </a:lnTo>
                    <a:lnTo>
                      <a:pt x="5529" y="2541"/>
                    </a:lnTo>
                    <a:lnTo>
                      <a:pt x="5611" y="2297"/>
                    </a:lnTo>
                    <a:lnTo>
                      <a:pt x="5651" y="2033"/>
                    </a:lnTo>
                    <a:lnTo>
                      <a:pt x="5631" y="1789"/>
                    </a:lnTo>
                    <a:lnTo>
                      <a:pt x="5611" y="1687"/>
                    </a:lnTo>
                    <a:lnTo>
                      <a:pt x="5590" y="1565"/>
                    </a:lnTo>
                    <a:lnTo>
                      <a:pt x="5529" y="1463"/>
                    </a:lnTo>
                    <a:lnTo>
                      <a:pt x="5468" y="1362"/>
                    </a:lnTo>
                    <a:lnTo>
                      <a:pt x="5407" y="1260"/>
                    </a:lnTo>
                    <a:lnTo>
                      <a:pt x="5306" y="1179"/>
                    </a:lnTo>
                    <a:lnTo>
                      <a:pt x="5204" y="1098"/>
                    </a:lnTo>
                    <a:lnTo>
                      <a:pt x="5082" y="1037"/>
                    </a:lnTo>
                    <a:lnTo>
                      <a:pt x="4798" y="874"/>
                    </a:lnTo>
                    <a:lnTo>
                      <a:pt x="4472" y="732"/>
                    </a:lnTo>
                    <a:lnTo>
                      <a:pt x="4066" y="549"/>
                    </a:lnTo>
                    <a:lnTo>
                      <a:pt x="3619" y="366"/>
                    </a:lnTo>
                    <a:lnTo>
                      <a:pt x="3131" y="203"/>
                    </a:lnTo>
                    <a:lnTo>
                      <a:pt x="2887" y="122"/>
                    </a:lnTo>
                    <a:lnTo>
                      <a:pt x="2643" y="81"/>
                    </a:lnTo>
                    <a:lnTo>
                      <a:pt x="2420" y="41"/>
                    </a:lnTo>
                    <a:lnTo>
                      <a:pt x="2196" y="20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F5BD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45">
                <a:extLst>
                  <a:ext uri="{FF2B5EF4-FFF2-40B4-BE49-F238E27FC236}">
                    <a16:creationId xmlns:a16="http://schemas.microsoft.com/office/drawing/2014/main" id="{51EBF172-E21C-7846-6BEF-3C8B10F66F8A}"/>
                  </a:ext>
                </a:extLst>
              </p:cNvPr>
              <p:cNvSpPr/>
              <p:nvPr/>
            </p:nvSpPr>
            <p:spPr>
              <a:xfrm>
                <a:off x="2639071" y="3046532"/>
                <a:ext cx="55680" cy="255717"/>
              </a:xfrm>
              <a:custGeom>
                <a:avLst/>
                <a:gdLst/>
                <a:ahLst/>
                <a:cxnLst/>
                <a:rect l="l" t="t" r="r" b="b"/>
                <a:pathLst>
                  <a:path w="1058" h="4859" extrusionOk="0">
                    <a:moveTo>
                      <a:pt x="489" y="1"/>
                    </a:moveTo>
                    <a:lnTo>
                      <a:pt x="428" y="122"/>
                    </a:lnTo>
                    <a:lnTo>
                      <a:pt x="306" y="468"/>
                    </a:lnTo>
                    <a:lnTo>
                      <a:pt x="224" y="712"/>
                    </a:lnTo>
                    <a:lnTo>
                      <a:pt x="164" y="996"/>
                    </a:lnTo>
                    <a:lnTo>
                      <a:pt x="82" y="1322"/>
                    </a:lnTo>
                    <a:lnTo>
                      <a:pt x="42" y="1667"/>
                    </a:lnTo>
                    <a:lnTo>
                      <a:pt x="21" y="2033"/>
                    </a:lnTo>
                    <a:lnTo>
                      <a:pt x="1" y="2419"/>
                    </a:lnTo>
                    <a:lnTo>
                      <a:pt x="42" y="2826"/>
                    </a:lnTo>
                    <a:lnTo>
                      <a:pt x="123" y="3232"/>
                    </a:lnTo>
                    <a:lnTo>
                      <a:pt x="164" y="3435"/>
                    </a:lnTo>
                    <a:lnTo>
                      <a:pt x="245" y="3639"/>
                    </a:lnTo>
                    <a:lnTo>
                      <a:pt x="326" y="3842"/>
                    </a:lnTo>
                    <a:lnTo>
                      <a:pt x="407" y="4066"/>
                    </a:lnTo>
                    <a:lnTo>
                      <a:pt x="529" y="4269"/>
                    </a:lnTo>
                    <a:lnTo>
                      <a:pt x="651" y="4452"/>
                    </a:lnTo>
                    <a:lnTo>
                      <a:pt x="794" y="4655"/>
                    </a:lnTo>
                    <a:lnTo>
                      <a:pt x="956" y="4858"/>
                    </a:lnTo>
                    <a:lnTo>
                      <a:pt x="1058" y="4757"/>
                    </a:lnTo>
                    <a:lnTo>
                      <a:pt x="895" y="4574"/>
                    </a:lnTo>
                    <a:lnTo>
                      <a:pt x="753" y="4391"/>
                    </a:lnTo>
                    <a:lnTo>
                      <a:pt x="631" y="4187"/>
                    </a:lnTo>
                    <a:lnTo>
                      <a:pt x="529" y="3984"/>
                    </a:lnTo>
                    <a:lnTo>
                      <a:pt x="448" y="3801"/>
                    </a:lnTo>
                    <a:lnTo>
                      <a:pt x="367" y="3598"/>
                    </a:lnTo>
                    <a:lnTo>
                      <a:pt x="245" y="3192"/>
                    </a:lnTo>
                    <a:lnTo>
                      <a:pt x="164" y="2805"/>
                    </a:lnTo>
                    <a:lnTo>
                      <a:pt x="143" y="2419"/>
                    </a:lnTo>
                    <a:lnTo>
                      <a:pt x="143" y="2033"/>
                    </a:lnTo>
                    <a:lnTo>
                      <a:pt x="164" y="1667"/>
                    </a:lnTo>
                    <a:lnTo>
                      <a:pt x="224" y="1342"/>
                    </a:lnTo>
                    <a:lnTo>
                      <a:pt x="285" y="1037"/>
                    </a:lnTo>
                    <a:lnTo>
                      <a:pt x="346" y="753"/>
                    </a:lnTo>
                    <a:lnTo>
                      <a:pt x="428" y="529"/>
                    </a:lnTo>
                    <a:lnTo>
                      <a:pt x="550" y="183"/>
                    </a:lnTo>
                    <a:lnTo>
                      <a:pt x="611" y="41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45">
                <a:extLst>
                  <a:ext uri="{FF2B5EF4-FFF2-40B4-BE49-F238E27FC236}">
                    <a16:creationId xmlns:a16="http://schemas.microsoft.com/office/drawing/2014/main" id="{6DC31E42-F88E-8CF1-87E8-EC3E463D01CA}"/>
                  </a:ext>
                </a:extLst>
              </p:cNvPr>
              <p:cNvSpPr/>
              <p:nvPr/>
            </p:nvSpPr>
            <p:spPr>
              <a:xfrm>
                <a:off x="2595232" y="3451925"/>
                <a:ext cx="607637" cy="502803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9554" extrusionOk="0">
                    <a:moveTo>
                      <a:pt x="9208" y="1"/>
                    </a:moveTo>
                    <a:lnTo>
                      <a:pt x="9045" y="21"/>
                    </a:lnTo>
                    <a:lnTo>
                      <a:pt x="8903" y="41"/>
                    </a:lnTo>
                    <a:lnTo>
                      <a:pt x="8740" y="82"/>
                    </a:lnTo>
                    <a:lnTo>
                      <a:pt x="8578" y="163"/>
                    </a:lnTo>
                    <a:lnTo>
                      <a:pt x="8212" y="326"/>
                    </a:lnTo>
                    <a:lnTo>
                      <a:pt x="7826" y="549"/>
                    </a:lnTo>
                    <a:lnTo>
                      <a:pt x="7419" y="834"/>
                    </a:lnTo>
                    <a:lnTo>
                      <a:pt x="6972" y="1159"/>
                    </a:lnTo>
                    <a:lnTo>
                      <a:pt x="5996" y="1871"/>
                    </a:lnTo>
                    <a:lnTo>
                      <a:pt x="5448" y="2257"/>
                    </a:lnTo>
                    <a:lnTo>
                      <a:pt x="4858" y="2643"/>
                    </a:lnTo>
                    <a:lnTo>
                      <a:pt x="4249" y="3049"/>
                    </a:lnTo>
                    <a:lnTo>
                      <a:pt x="3578" y="3436"/>
                    </a:lnTo>
                    <a:lnTo>
                      <a:pt x="2866" y="3801"/>
                    </a:lnTo>
                    <a:lnTo>
                      <a:pt x="2114" y="4147"/>
                    </a:lnTo>
                    <a:lnTo>
                      <a:pt x="1728" y="4310"/>
                    </a:lnTo>
                    <a:lnTo>
                      <a:pt x="1322" y="4472"/>
                    </a:lnTo>
                    <a:lnTo>
                      <a:pt x="895" y="4614"/>
                    </a:lnTo>
                    <a:lnTo>
                      <a:pt x="468" y="4736"/>
                    </a:lnTo>
                    <a:lnTo>
                      <a:pt x="427" y="4879"/>
                    </a:lnTo>
                    <a:lnTo>
                      <a:pt x="326" y="5285"/>
                    </a:lnTo>
                    <a:lnTo>
                      <a:pt x="184" y="5875"/>
                    </a:lnTo>
                    <a:lnTo>
                      <a:pt x="123" y="6220"/>
                    </a:lnTo>
                    <a:lnTo>
                      <a:pt x="82" y="6586"/>
                    </a:lnTo>
                    <a:lnTo>
                      <a:pt x="41" y="6952"/>
                    </a:lnTo>
                    <a:lnTo>
                      <a:pt x="1" y="7338"/>
                    </a:lnTo>
                    <a:lnTo>
                      <a:pt x="1" y="7724"/>
                    </a:lnTo>
                    <a:lnTo>
                      <a:pt x="21" y="8090"/>
                    </a:lnTo>
                    <a:lnTo>
                      <a:pt x="82" y="8436"/>
                    </a:lnTo>
                    <a:lnTo>
                      <a:pt x="163" y="8761"/>
                    </a:lnTo>
                    <a:lnTo>
                      <a:pt x="224" y="8903"/>
                    </a:lnTo>
                    <a:lnTo>
                      <a:pt x="285" y="9045"/>
                    </a:lnTo>
                    <a:lnTo>
                      <a:pt x="366" y="9167"/>
                    </a:lnTo>
                    <a:lnTo>
                      <a:pt x="468" y="9289"/>
                    </a:lnTo>
                    <a:lnTo>
                      <a:pt x="590" y="9391"/>
                    </a:lnTo>
                    <a:lnTo>
                      <a:pt x="753" y="9452"/>
                    </a:lnTo>
                    <a:lnTo>
                      <a:pt x="956" y="9513"/>
                    </a:lnTo>
                    <a:lnTo>
                      <a:pt x="1200" y="9553"/>
                    </a:lnTo>
                    <a:lnTo>
                      <a:pt x="1464" y="9553"/>
                    </a:lnTo>
                    <a:lnTo>
                      <a:pt x="1769" y="9533"/>
                    </a:lnTo>
                    <a:lnTo>
                      <a:pt x="2114" y="9513"/>
                    </a:lnTo>
                    <a:lnTo>
                      <a:pt x="2460" y="9472"/>
                    </a:lnTo>
                    <a:lnTo>
                      <a:pt x="2846" y="9391"/>
                    </a:lnTo>
                    <a:lnTo>
                      <a:pt x="3253" y="9310"/>
                    </a:lnTo>
                    <a:lnTo>
                      <a:pt x="4106" y="9106"/>
                    </a:lnTo>
                    <a:lnTo>
                      <a:pt x="5001" y="8822"/>
                    </a:lnTo>
                    <a:lnTo>
                      <a:pt x="5915" y="8517"/>
                    </a:lnTo>
                    <a:lnTo>
                      <a:pt x="6830" y="8151"/>
                    </a:lnTo>
                    <a:lnTo>
                      <a:pt x="7704" y="7745"/>
                    </a:lnTo>
                    <a:lnTo>
                      <a:pt x="8131" y="7521"/>
                    </a:lnTo>
                    <a:lnTo>
                      <a:pt x="8557" y="7297"/>
                    </a:lnTo>
                    <a:lnTo>
                      <a:pt x="8944" y="7074"/>
                    </a:lnTo>
                    <a:lnTo>
                      <a:pt x="9330" y="6850"/>
                    </a:lnTo>
                    <a:lnTo>
                      <a:pt x="9675" y="6606"/>
                    </a:lnTo>
                    <a:lnTo>
                      <a:pt x="10001" y="6362"/>
                    </a:lnTo>
                    <a:lnTo>
                      <a:pt x="10305" y="6119"/>
                    </a:lnTo>
                    <a:lnTo>
                      <a:pt x="10570" y="5875"/>
                    </a:lnTo>
                    <a:lnTo>
                      <a:pt x="10793" y="5631"/>
                    </a:lnTo>
                    <a:lnTo>
                      <a:pt x="10996" y="5387"/>
                    </a:lnTo>
                    <a:lnTo>
                      <a:pt x="11159" y="5143"/>
                    </a:lnTo>
                    <a:lnTo>
                      <a:pt x="11261" y="4899"/>
                    </a:lnTo>
                    <a:lnTo>
                      <a:pt x="11342" y="4655"/>
                    </a:lnTo>
                    <a:lnTo>
                      <a:pt x="11403" y="4411"/>
                    </a:lnTo>
                    <a:lnTo>
                      <a:pt x="11505" y="3944"/>
                    </a:lnTo>
                    <a:lnTo>
                      <a:pt x="11545" y="3476"/>
                    </a:lnTo>
                    <a:lnTo>
                      <a:pt x="11545" y="3029"/>
                    </a:lnTo>
                    <a:lnTo>
                      <a:pt x="11525" y="2602"/>
                    </a:lnTo>
                    <a:lnTo>
                      <a:pt x="11444" y="2196"/>
                    </a:lnTo>
                    <a:lnTo>
                      <a:pt x="11322" y="1830"/>
                    </a:lnTo>
                    <a:lnTo>
                      <a:pt x="11179" y="1464"/>
                    </a:lnTo>
                    <a:lnTo>
                      <a:pt x="10996" y="1139"/>
                    </a:lnTo>
                    <a:lnTo>
                      <a:pt x="10793" y="854"/>
                    </a:lnTo>
                    <a:lnTo>
                      <a:pt x="10570" y="610"/>
                    </a:lnTo>
                    <a:lnTo>
                      <a:pt x="10326" y="387"/>
                    </a:lnTo>
                    <a:lnTo>
                      <a:pt x="10061" y="224"/>
                    </a:lnTo>
                    <a:lnTo>
                      <a:pt x="9777" y="102"/>
                    </a:lnTo>
                    <a:lnTo>
                      <a:pt x="9635" y="62"/>
                    </a:lnTo>
                    <a:lnTo>
                      <a:pt x="9492" y="21"/>
                    </a:lnTo>
                    <a:lnTo>
                      <a:pt x="93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45">
                <a:extLst>
                  <a:ext uri="{FF2B5EF4-FFF2-40B4-BE49-F238E27FC236}">
                    <a16:creationId xmlns:a16="http://schemas.microsoft.com/office/drawing/2014/main" id="{D22DEC3A-B3D0-EC0A-9180-C1BA7F7C0D45}"/>
                  </a:ext>
                </a:extLst>
              </p:cNvPr>
              <p:cNvSpPr/>
              <p:nvPr/>
            </p:nvSpPr>
            <p:spPr>
              <a:xfrm>
                <a:off x="2686173" y="3288252"/>
                <a:ext cx="512381" cy="691052"/>
              </a:xfrm>
              <a:custGeom>
                <a:avLst/>
                <a:gdLst/>
                <a:ahLst/>
                <a:cxnLst/>
                <a:rect l="l" t="t" r="r" b="b"/>
                <a:pathLst>
                  <a:path w="9736" h="13131" extrusionOk="0">
                    <a:moveTo>
                      <a:pt x="6809" y="1"/>
                    </a:moveTo>
                    <a:lnTo>
                      <a:pt x="6687" y="62"/>
                    </a:lnTo>
                    <a:lnTo>
                      <a:pt x="7114" y="916"/>
                    </a:lnTo>
                    <a:lnTo>
                      <a:pt x="7541" y="1810"/>
                    </a:lnTo>
                    <a:lnTo>
                      <a:pt x="8049" y="2887"/>
                    </a:lnTo>
                    <a:lnTo>
                      <a:pt x="8557" y="4066"/>
                    </a:lnTo>
                    <a:lnTo>
                      <a:pt x="8801" y="4655"/>
                    </a:lnTo>
                    <a:lnTo>
                      <a:pt x="9025" y="5225"/>
                    </a:lnTo>
                    <a:lnTo>
                      <a:pt x="9228" y="5773"/>
                    </a:lnTo>
                    <a:lnTo>
                      <a:pt x="9390" y="6281"/>
                    </a:lnTo>
                    <a:lnTo>
                      <a:pt x="9512" y="6749"/>
                    </a:lnTo>
                    <a:lnTo>
                      <a:pt x="9594" y="7135"/>
                    </a:lnTo>
                    <a:lnTo>
                      <a:pt x="9614" y="7298"/>
                    </a:lnTo>
                    <a:lnTo>
                      <a:pt x="9614" y="7460"/>
                    </a:lnTo>
                    <a:lnTo>
                      <a:pt x="9573" y="7623"/>
                    </a:lnTo>
                    <a:lnTo>
                      <a:pt x="9533" y="7806"/>
                    </a:lnTo>
                    <a:lnTo>
                      <a:pt x="9472" y="7989"/>
                    </a:lnTo>
                    <a:lnTo>
                      <a:pt x="9390" y="8192"/>
                    </a:lnTo>
                    <a:lnTo>
                      <a:pt x="9289" y="8375"/>
                    </a:lnTo>
                    <a:lnTo>
                      <a:pt x="9167" y="8598"/>
                    </a:lnTo>
                    <a:lnTo>
                      <a:pt x="8903" y="9025"/>
                    </a:lnTo>
                    <a:lnTo>
                      <a:pt x="8557" y="9452"/>
                    </a:lnTo>
                    <a:lnTo>
                      <a:pt x="8151" y="9899"/>
                    </a:lnTo>
                    <a:lnTo>
                      <a:pt x="7703" y="10326"/>
                    </a:lnTo>
                    <a:lnTo>
                      <a:pt x="7358" y="10651"/>
                    </a:lnTo>
                    <a:lnTo>
                      <a:pt x="6972" y="10956"/>
                    </a:lnTo>
                    <a:lnTo>
                      <a:pt x="6565" y="11241"/>
                    </a:lnTo>
                    <a:lnTo>
                      <a:pt x="6159" y="11525"/>
                    </a:lnTo>
                    <a:lnTo>
                      <a:pt x="5712" y="11789"/>
                    </a:lnTo>
                    <a:lnTo>
                      <a:pt x="5244" y="12033"/>
                    </a:lnTo>
                    <a:lnTo>
                      <a:pt x="4777" y="12277"/>
                    </a:lnTo>
                    <a:lnTo>
                      <a:pt x="4268" y="12460"/>
                    </a:lnTo>
                    <a:lnTo>
                      <a:pt x="3781" y="12643"/>
                    </a:lnTo>
                    <a:lnTo>
                      <a:pt x="3252" y="12785"/>
                    </a:lnTo>
                    <a:lnTo>
                      <a:pt x="2724" y="12907"/>
                    </a:lnTo>
                    <a:lnTo>
                      <a:pt x="2195" y="12968"/>
                    </a:lnTo>
                    <a:lnTo>
                      <a:pt x="1667" y="13009"/>
                    </a:lnTo>
                    <a:lnTo>
                      <a:pt x="1118" y="12989"/>
                    </a:lnTo>
                    <a:lnTo>
                      <a:pt x="569" y="12928"/>
                    </a:lnTo>
                    <a:lnTo>
                      <a:pt x="305" y="12887"/>
                    </a:lnTo>
                    <a:lnTo>
                      <a:pt x="41" y="12826"/>
                    </a:lnTo>
                    <a:lnTo>
                      <a:pt x="0" y="12968"/>
                    </a:lnTo>
                    <a:lnTo>
                      <a:pt x="386" y="13029"/>
                    </a:lnTo>
                    <a:lnTo>
                      <a:pt x="752" y="13090"/>
                    </a:lnTo>
                    <a:lnTo>
                      <a:pt x="1138" y="13131"/>
                    </a:lnTo>
                    <a:lnTo>
                      <a:pt x="1972" y="13131"/>
                    </a:lnTo>
                    <a:lnTo>
                      <a:pt x="2419" y="13070"/>
                    </a:lnTo>
                    <a:lnTo>
                      <a:pt x="2866" y="13009"/>
                    </a:lnTo>
                    <a:lnTo>
                      <a:pt x="3313" y="12907"/>
                    </a:lnTo>
                    <a:lnTo>
                      <a:pt x="3740" y="12785"/>
                    </a:lnTo>
                    <a:lnTo>
                      <a:pt x="4167" y="12643"/>
                    </a:lnTo>
                    <a:lnTo>
                      <a:pt x="4594" y="12481"/>
                    </a:lnTo>
                    <a:lnTo>
                      <a:pt x="5000" y="12318"/>
                    </a:lnTo>
                    <a:lnTo>
                      <a:pt x="5386" y="12115"/>
                    </a:lnTo>
                    <a:lnTo>
                      <a:pt x="5773" y="11911"/>
                    </a:lnTo>
                    <a:lnTo>
                      <a:pt x="6159" y="11688"/>
                    </a:lnTo>
                    <a:lnTo>
                      <a:pt x="6504" y="11444"/>
                    </a:lnTo>
                    <a:lnTo>
                      <a:pt x="6850" y="11200"/>
                    </a:lnTo>
                    <a:lnTo>
                      <a:pt x="7195" y="10956"/>
                    </a:lnTo>
                    <a:lnTo>
                      <a:pt x="7500" y="10692"/>
                    </a:lnTo>
                    <a:lnTo>
                      <a:pt x="7805" y="10428"/>
                    </a:lnTo>
                    <a:lnTo>
                      <a:pt x="8252" y="9981"/>
                    </a:lnTo>
                    <a:lnTo>
                      <a:pt x="8659" y="9533"/>
                    </a:lnTo>
                    <a:lnTo>
                      <a:pt x="9004" y="9066"/>
                    </a:lnTo>
                    <a:lnTo>
                      <a:pt x="9309" y="8639"/>
                    </a:lnTo>
                    <a:lnTo>
                      <a:pt x="9411" y="8416"/>
                    </a:lnTo>
                    <a:lnTo>
                      <a:pt x="9512" y="8212"/>
                    </a:lnTo>
                    <a:lnTo>
                      <a:pt x="9594" y="8009"/>
                    </a:lnTo>
                    <a:lnTo>
                      <a:pt x="9675" y="7806"/>
                    </a:lnTo>
                    <a:lnTo>
                      <a:pt x="9716" y="7623"/>
                    </a:lnTo>
                    <a:lnTo>
                      <a:pt x="9736" y="7440"/>
                    </a:lnTo>
                    <a:lnTo>
                      <a:pt x="9736" y="7277"/>
                    </a:lnTo>
                    <a:lnTo>
                      <a:pt x="9736" y="7115"/>
                    </a:lnTo>
                    <a:lnTo>
                      <a:pt x="9655" y="6729"/>
                    </a:lnTo>
                    <a:lnTo>
                      <a:pt x="9533" y="6261"/>
                    </a:lnTo>
                    <a:lnTo>
                      <a:pt x="9370" y="5753"/>
                    </a:lnTo>
                    <a:lnTo>
                      <a:pt x="9167" y="5225"/>
                    </a:lnTo>
                    <a:lnTo>
                      <a:pt x="8943" y="4655"/>
                    </a:lnTo>
                    <a:lnTo>
                      <a:pt x="8699" y="4066"/>
                    </a:lnTo>
                    <a:lnTo>
                      <a:pt x="8191" y="2907"/>
                    </a:lnTo>
                    <a:lnTo>
                      <a:pt x="7703" y="1830"/>
                    </a:lnTo>
                    <a:lnTo>
                      <a:pt x="7277" y="916"/>
                    </a:lnTo>
                    <a:lnTo>
                      <a:pt x="680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45">
                <a:extLst>
                  <a:ext uri="{FF2B5EF4-FFF2-40B4-BE49-F238E27FC236}">
                    <a16:creationId xmlns:a16="http://schemas.microsoft.com/office/drawing/2014/main" id="{FBC4E871-EE65-2A6B-8D2A-32092504BD61}"/>
                  </a:ext>
                </a:extLst>
              </p:cNvPr>
              <p:cNvSpPr/>
              <p:nvPr/>
            </p:nvSpPr>
            <p:spPr>
              <a:xfrm>
                <a:off x="2823058" y="3471186"/>
                <a:ext cx="185144" cy="133779"/>
              </a:xfrm>
              <a:custGeom>
                <a:avLst/>
                <a:gdLst/>
                <a:ahLst/>
                <a:cxnLst/>
                <a:rect l="l" t="t" r="r" b="b"/>
                <a:pathLst>
                  <a:path w="3518" h="2542" extrusionOk="0">
                    <a:moveTo>
                      <a:pt x="3476" y="1"/>
                    </a:moveTo>
                    <a:lnTo>
                      <a:pt x="3293" y="82"/>
                    </a:lnTo>
                    <a:lnTo>
                      <a:pt x="3070" y="183"/>
                    </a:lnTo>
                    <a:lnTo>
                      <a:pt x="2582" y="488"/>
                    </a:lnTo>
                    <a:lnTo>
                      <a:pt x="2054" y="854"/>
                    </a:lnTo>
                    <a:lnTo>
                      <a:pt x="1485" y="1261"/>
                    </a:lnTo>
                    <a:lnTo>
                      <a:pt x="976" y="1647"/>
                    </a:lnTo>
                    <a:lnTo>
                      <a:pt x="529" y="1992"/>
                    </a:lnTo>
                    <a:lnTo>
                      <a:pt x="184" y="2277"/>
                    </a:lnTo>
                    <a:lnTo>
                      <a:pt x="1" y="2440"/>
                    </a:lnTo>
                    <a:lnTo>
                      <a:pt x="102" y="2541"/>
                    </a:lnTo>
                    <a:lnTo>
                      <a:pt x="285" y="2379"/>
                    </a:lnTo>
                    <a:lnTo>
                      <a:pt x="611" y="2094"/>
                    </a:lnTo>
                    <a:lnTo>
                      <a:pt x="1058" y="1749"/>
                    </a:lnTo>
                    <a:lnTo>
                      <a:pt x="1566" y="1362"/>
                    </a:lnTo>
                    <a:lnTo>
                      <a:pt x="2115" y="956"/>
                    </a:lnTo>
                    <a:lnTo>
                      <a:pt x="2643" y="610"/>
                    </a:lnTo>
                    <a:lnTo>
                      <a:pt x="3131" y="305"/>
                    </a:lnTo>
                    <a:lnTo>
                      <a:pt x="3334" y="204"/>
                    </a:lnTo>
                    <a:lnTo>
                      <a:pt x="3517" y="123"/>
                    </a:lnTo>
                    <a:lnTo>
                      <a:pt x="347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45">
                <a:extLst>
                  <a:ext uri="{FF2B5EF4-FFF2-40B4-BE49-F238E27FC236}">
                    <a16:creationId xmlns:a16="http://schemas.microsoft.com/office/drawing/2014/main" id="{169C8B62-C394-60D2-1584-2D200BD321B0}"/>
                  </a:ext>
                </a:extLst>
              </p:cNvPr>
              <p:cNvSpPr/>
              <p:nvPr/>
            </p:nvSpPr>
            <p:spPr>
              <a:xfrm>
                <a:off x="2409140" y="3351405"/>
                <a:ext cx="309134" cy="268506"/>
              </a:xfrm>
              <a:custGeom>
                <a:avLst/>
                <a:gdLst/>
                <a:ahLst/>
                <a:cxnLst/>
                <a:rect l="l" t="t" r="r" b="b"/>
                <a:pathLst>
                  <a:path w="5874" h="5102" extrusionOk="0">
                    <a:moveTo>
                      <a:pt x="4939" y="0"/>
                    </a:moveTo>
                    <a:lnTo>
                      <a:pt x="4919" y="20"/>
                    </a:lnTo>
                    <a:lnTo>
                      <a:pt x="4837" y="122"/>
                    </a:lnTo>
                    <a:lnTo>
                      <a:pt x="4654" y="285"/>
                    </a:lnTo>
                    <a:lnTo>
                      <a:pt x="4390" y="488"/>
                    </a:lnTo>
                    <a:lnTo>
                      <a:pt x="4045" y="712"/>
                    </a:lnTo>
                    <a:lnTo>
                      <a:pt x="3252" y="1240"/>
                    </a:lnTo>
                    <a:lnTo>
                      <a:pt x="2378" y="1789"/>
                    </a:lnTo>
                    <a:lnTo>
                      <a:pt x="732" y="2785"/>
                    </a:lnTo>
                    <a:lnTo>
                      <a:pt x="0" y="3232"/>
                    </a:lnTo>
                    <a:lnTo>
                      <a:pt x="61" y="3455"/>
                    </a:lnTo>
                    <a:lnTo>
                      <a:pt x="203" y="3740"/>
                    </a:lnTo>
                    <a:lnTo>
                      <a:pt x="346" y="4065"/>
                    </a:lnTo>
                    <a:lnTo>
                      <a:pt x="528" y="4370"/>
                    </a:lnTo>
                    <a:lnTo>
                      <a:pt x="711" y="4655"/>
                    </a:lnTo>
                    <a:lnTo>
                      <a:pt x="894" y="4898"/>
                    </a:lnTo>
                    <a:lnTo>
                      <a:pt x="1057" y="5061"/>
                    </a:lnTo>
                    <a:lnTo>
                      <a:pt x="1118" y="5102"/>
                    </a:lnTo>
                    <a:lnTo>
                      <a:pt x="1179" y="5102"/>
                    </a:lnTo>
                    <a:lnTo>
                      <a:pt x="1281" y="5061"/>
                    </a:lnTo>
                    <a:lnTo>
                      <a:pt x="1463" y="4980"/>
                    </a:lnTo>
                    <a:lnTo>
                      <a:pt x="2033" y="4695"/>
                    </a:lnTo>
                    <a:lnTo>
                      <a:pt x="3618" y="3842"/>
                    </a:lnTo>
                    <a:lnTo>
                      <a:pt x="5874" y="2602"/>
                    </a:lnTo>
                    <a:lnTo>
                      <a:pt x="5732" y="2175"/>
                    </a:lnTo>
                    <a:lnTo>
                      <a:pt x="5427" y="1240"/>
                    </a:lnTo>
                    <a:lnTo>
                      <a:pt x="5102" y="346"/>
                    </a:lnTo>
                    <a:lnTo>
                      <a:pt x="5000" y="81"/>
                    </a:lnTo>
                    <a:lnTo>
                      <a:pt x="4959" y="20"/>
                    </a:lnTo>
                    <a:lnTo>
                      <a:pt x="49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45">
                <a:extLst>
                  <a:ext uri="{FF2B5EF4-FFF2-40B4-BE49-F238E27FC236}">
                    <a16:creationId xmlns:a16="http://schemas.microsoft.com/office/drawing/2014/main" id="{AC3B2B29-50E8-EF35-0AB1-7E160ABD1A84}"/>
                  </a:ext>
                </a:extLst>
              </p:cNvPr>
              <p:cNvSpPr/>
              <p:nvPr/>
            </p:nvSpPr>
            <p:spPr>
              <a:xfrm>
                <a:off x="2680805" y="3677645"/>
                <a:ext cx="40681" cy="265295"/>
              </a:xfrm>
              <a:custGeom>
                <a:avLst/>
                <a:gdLst/>
                <a:ahLst/>
                <a:cxnLst/>
                <a:rect l="l" t="t" r="r" b="b"/>
                <a:pathLst>
                  <a:path w="773" h="5041" extrusionOk="0">
                    <a:moveTo>
                      <a:pt x="62" y="0"/>
                    </a:moveTo>
                    <a:lnTo>
                      <a:pt x="21" y="610"/>
                    </a:lnTo>
                    <a:lnTo>
                      <a:pt x="1" y="1199"/>
                    </a:lnTo>
                    <a:lnTo>
                      <a:pt x="21" y="1911"/>
                    </a:lnTo>
                    <a:lnTo>
                      <a:pt x="41" y="2297"/>
                    </a:lnTo>
                    <a:lnTo>
                      <a:pt x="82" y="2704"/>
                    </a:lnTo>
                    <a:lnTo>
                      <a:pt x="123" y="3110"/>
                    </a:lnTo>
                    <a:lnTo>
                      <a:pt x="184" y="3517"/>
                    </a:lnTo>
                    <a:lnTo>
                      <a:pt x="265" y="3923"/>
                    </a:lnTo>
                    <a:lnTo>
                      <a:pt x="366" y="4309"/>
                    </a:lnTo>
                    <a:lnTo>
                      <a:pt x="509" y="4695"/>
                    </a:lnTo>
                    <a:lnTo>
                      <a:pt x="651" y="5041"/>
                    </a:lnTo>
                    <a:lnTo>
                      <a:pt x="773" y="4980"/>
                    </a:lnTo>
                    <a:lnTo>
                      <a:pt x="631" y="4634"/>
                    </a:lnTo>
                    <a:lnTo>
                      <a:pt x="488" y="4269"/>
                    </a:lnTo>
                    <a:lnTo>
                      <a:pt x="387" y="3882"/>
                    </a:lnTo>
                    <a:lnTo>
                      <a:pt x="305" y="3476"/>
                    </a:lnTo>
                    <a:lnTo>
                      <a:pt x="244" y="3069"/>
                    </a:lnTo>
                    <a:lnTo>
                      <a:pt x="204" y="2663"/>
                    </a:lnTo>
                    <a:lnTo>
                      <a:pt x="163" y="2256"/>
                    </a:lnTo>
                    <a:lnTo>
                      <a:pt x="143" y="1870"/>
                    </a:lnTo>
                    <a:lnTo>
                      <a:pt x="143" y="1138"/>
                    </a:lnTo>
                    <a:lnTo>
                      <a:pt x="163" y="569"/>
                    </a:lnTo>
                    <a:lnTo>
                      <a:pt x="184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4E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45">
                <a:extLst>
                  <a:ext uri="{FF2B5EF4-FFF2-40B4-BE49-F238E27FC236}">
                    <a16:creationId xmlns:a16="http://schemas.microsoft.com/office/drawing/2014/main" id="{DAC2887E-510F-210F-1AB1-8F261C85A768}"/>
                  </a:ext>
                </a:extLst>
              </p:cNvPr>
              <p:cNvSpPr/>
              <p:nvPr/>
            </p:nvSpPr>
            <p:spPr>
              <a:xfrm>
                <a:off x="1851810" y="3266885"/>
                <a:ext cx="195827" cy="21419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407" extrusionOk="0">
                    <a:moveTo>
                      <a:pt x="488" y="0"/>
                    </a:moveTo>
                    <a:lnTo>
                      <a:pt x="1" y="21"/>
                    </a:lnTo>
                    <a:lnTo>
                      <a:pt x="1" y="143"/>
                    </a:lnTo>
                    <a:lnTo>
                      <a:pt x="468" y="122"/>
                    </a:lnTo>
                    <a:lnTo>
                      <a:pt x="936" y="122"/>
                    </a:lnTo>
                    <a:lnTo>
                      <a:pt x="1505" y="143"/>
                    </a:lnTo>
                    <a:lnTo>
                      <a:pt x="2114" y="163"/>
                    </a:lnTo>
                    <a:lnTo>
                      <a:pt x="2704" y="204"/>
                    </a:lnTo>
                    <a:lnTo>
                      <a:pt x="3253" y="285"/>
                    </a:lnTo>
                    <a:lnTo>
                      <a:pt x="3476" y="346"/>
                    </a:lnTo>
                    <a:lnTo>
                      <a:pt x="3680" y="407"/>
                    </a:lnTo>
                    <a:lnTo>
                      <a:pt x="3720" y="285"/>
                    </a:lnTo>
                    <a:lnTo>
                      <a:pt x="3517" y="204"/>
                    </a:lnTo>
                    <a:lnTo>
                      <a:pt x="3293" y="163"/>
                    </a:lnTo>
                    <a:lnTo>
                      <a:pt x="2745" y="82"/>
                    </a:lnTo>
                    <a:lnTo>
                      <a:pt x="2155" y="21"/>
                    </a:lnTo>
                    <a:lnTo>
                      <a:pt x="1545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45">
                <a:extLst>
                  <a:ext uri="{FF2B5EF4-FFF2-40B4-BE49-F238E27FC236}">
                    <a16:creationId xmlns:a16="http://schemas.microsoft.com/office/drawing/2014/main" id="{C3013D57-5821-E29B-BCF2-203F9B9EA7DA}"/>
                  </a:ext>
                </a:extLst>
              </p:cNvPr>
              <p:cNvSpPr/>
              <p:nvPr/>
            </p:nvSpPr>
            <p:spPr>
              <a:xfrm>
                <a:off x="1867861" y="3074320"/>
                <a:ext cx="39629" cy="35366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72" extrusionOk="0">
                    <a:moveTo>
                      <a:pt x="692" y="1"/>
                    </a:moveTo>
                    <a:lnTo>
                      <a:pt x="509" y="103"/>
                    </a:lnTo>
                    <a:lnTo>
                      <a:pt x="366" y="204"/>
                    </a:lnTo>
                    <a:lnTo>
                      <a:pt x="244" y="306"/>
                    </a:lnTo>
                    <a:lnTo>
                      <a:pt x="163" y="407"/>
                    </a:lnTo>
                    <a:lnTo>
                      <a:pt x="41" y="550"/>
                    </a:lnTo>
                    <a:lnTo>
                      <a:pt x="1" y="611"/>
                    </a:lnTo>
                    <a:lnTo>
                      <a:pt x="123" y="672"/>
                    </a:lnTo>
                    <a:lnTo>
                      <a:pt x="163" y="611"/>
                    </a:lnTo>
                    <a:lnTo>
                      <a:pt x="265" y="489"/>
                    </a:lnTo>
                    <a:lnTo>
                      <a:pt x="448" y="306"/>
                    </a:lnTo>
                    <a:lnTo>
                      <a:pt x="590" y="225"/>
                    </a:lnTo>
                    <a:lnTo>
                      <a:pt x="753" y="123"/>
                    </a:lnTo>
                    <a:lnTo>
                      <a:pt x="692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45">
                <a:extLst>
                  <a:ext uri="{FF2B5EF4-FFF2-40B4-BE49-F238E27FC236}">
                    <a16:creationId xmlns:a16="http://schemas.microsoft.com/office/drawing/2014/main" id="{A597C5FF-FB18-4890-2FCE-F4297E77AE39}"/>
                  </a:ext>
                </a:extLst>
              </p:cNvPr>
              <p:cNvSpPr/>
              <p:nvPr/>
            </p:nvSpPr>
            <p:spPr>
              <a:xfrm>
                <a:off x="3368599" y="3334249"/>
                <a:ext cx="560536" cy="78152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485" extrusionOk="0">
                    <a:moveTo>
                      <a:pt x="4106" y="1"/>
                    </a:moveTo>
                    <a:lnTo>
                      <a:pt x="3375" y="21"/>
                    </a:lnTo>
                    <a:lnTo>
                      <a:pt x="2684" y="82"/>
                    </a:lnTo>
                    <a:lnTo>
                      <a:pt x="1972" y="184"/>
                    </a:lnTo>
                    <a:lnTo>
                      <a:pt x="1301" y="306"/>
                    </a:lnTo>
                    <a:lnTo>
                      <a:pt x="631" y="489"/>
                    </a:lnTo>
                    <a:lnTo>
                      <a:pt x="305" y="590"/>
                    </a:lnTo>
                    <a:lnTo>
                      <a:pt x="1" y="712"/>
                    </a:lnTo>
                    <a:lnTo>
                      <a:pt x="41" y="834"/>
                    </a:lnTo>
                    <a:lnTo>
                      <a:pt x="366" y="712"/>
                    </a:lnTo>
                    <a:lnTo>
                      <a:pt x="671" y="611"/>
                    </a:lnTo>
                    <a:lnTo>
                      <a:pt x="1322" y="448"/>
                    </a:lnTo>
                    <a:lnTo>
                      <a:pt x="2013" y="306"/>
                    </a:lnTo>
                    <a:lnTo>
                      <a:pt x="2704" y="204"/>
                    </a:lnTo>
                    <a:lnTo>
                      <a:pt x="3395" y="164"/>
                    </a:lnTo>
                    <a:lnTo>
                      <a:pt x="4106" y="143"/>
                    </a:lnTo>
                    <a:lnTo>
                      <a:pt x="4818" y="164"/>
                    </a:lnTo>
                    <a:lnTo>
                      <a:pt x="5529" y="204"/>
                    </a:lnTo>
                    <a:lnTo>
                      <a:pt x="6240" y="285"/>
                    </a:lnTo>
                    <a:lnTo>
                      <a:pt x="6931" y="387"/>
                    </a:lnTo>
                    <a:lnTo>
                      <a:pt x="7602" y="509"/>
                    </a:lnTo>
                    <a:lnTo>
                      <a:pt x="8273" y="672"/>
                    </a:lnTo>
                    <a:lnTo>
                      <a:pt x="8903" y="855"/>
                    </a:lnTo>
                    <a:lnTo>
                      <a:pt x="9492" y="1038"/>
                    </a:lnTo>
                    <a:lnTo>
                      <a:pt x="10062" y="1261"/>
                    </a:lnTo>
                    <a:lnTo>
                      <a:pt x="10590" y="1485"/>
                    </a:lnTo>
                    <a:lnTo>
                      <a:pt x="10651" y="1383"/>
                    </a:lnTo>
                    <a:lnTo>
                      <a:pt x="10122" y="1139"/>
                    </a:lnTo>
                    <a:lnTo>
                      <a:pt x="9553" y="916"/>
                    </a:lnTo>
                    <a:lnTo>
                      <a:pt x="8944" y="733"/>
                    </a:lnTo>
                    <a:lnTo>
                      <a:pt x="8293" y="550"/>
                    </a:lnTo>
                    <a:lnTo>
                      <a:pt x="7643" y="387"/>
                    </a:lnTo>
                    <a:lnTo>
                      <a:pt x="6952" y="265"/>
                    </a:lnTo>
                    <a:lnTo>
                      <a:pt x="6261" y="143"/>
                    </a:lnTo>
                    <a:lnTo>
                      <a:pt x="5549" y="82"/>
                    </a:lnTo>
                    <a:lnTo>
                      <a:pt x="4818" y="21"/>
                    </a:lnTo>
                    <a:lnTo>
                      <a:pt x="4106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45">
                <a:extLst>
                  <a:ext uri="{FF2B5EF4-FFF2-40B4-BE49-F238E27FC236}">
                    <a16:creationId xmlns:a16="http://schemas.microsoft.com/office/drawing/2014/main" id="{9D232570-4DB7-1BD1-DC99-315BFDC2C04A}"/>
                  </a:ext>
                </a:extLst>
              </p:cNvPr>
              <p:cNvSpPr/>
              <p:nvPr/>
            </p:nvSpPr>
            <p:spPr>
              <a:xfrm>
                <a:off x="4436157" y="3733273"/>
                <a:ext cx="408653" cy="211826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4025" extrusionOk="0">
                    <a:moveTo>
                      <a:pt x="285" y="0"/>
                    </a:moveTo>
                    <a:lnTo>
                      <a:pt x="183" y="508"/>
                    </a:lnTo>
                    <a:lnTo>
                      <a:pt x="102" y="1037"/>
                    </a:lnTo>
                    <a:lnTo>
                      <a:pt x="41" y="1647"/>
                    </a:lnTo>
                    <a:lnTo>
                      <a:pt x="20" y="1972"/>
                    </a:lnTo>
                    <a:lnTo>
                      <a:pt x="0" y="2277"/>
                    </a:lnTo>
                    <a:lnTo>
                      <a:pt x="20" y="2561"/>
                    </a:lnTo>
                    <a:lnTo>
                      <a:pt x="41" y="2846"/>
                    </a:lnTo>
                    <a:lnTo>
                      <a:pt x="81" y="3069"/>
                    </a:lnTo>
                    <a:lnTo>
                      <a:pt x="163" y="3273"/>
                    </a:lnTo>
                    <a:lnTo>
                      <a:pt x="203" y="3333"/>
                    </a:lnTo>
                    <a:lnTo>
                      <a:pt x="244" y="3415"/>
                    </a:lnTo>
                    <a:lnTo>
                      <a:pt x="305" y="3455"/>
                    </a:lnTo>
                    <a:lnTo>
                      <a:pt x="386" y="3496"/>
                    </a:lnTo>
                    <a:lnTo>
                      <a:pt x="569" y="3516"/>
                    </a:lnTo>
                    <a:lnTo>
                      <a:pt x="1118" y="3516"/>
                    </a:lnTo>
                    <a:lnTo>
                      <a:pt x="1443" y="3476"/>
                    </a:lnTo>
                    <a:lnTo>
                      <a:pt x="2256" y="3374"/>
                    </a:lnTo>
                    <a:lnTo>
                      <a:pt x="3130" y="3232"/>
                    </a:lnTo>
                    <a:lnTo>
                      <a:pt x="4004" y="3130"/>
                    </a:lnTo>
                    <a:lnTo>
                      <a:pt x="4431" y="3069"/>
                    </a:lnTo>
                    <a:lnTo>
                      <a:pt x="4837" y="3049"/>
                    </a:lnTo>
                    <a:lnTo>
                      <a:pt x="5203" y="3049"/>
                    </a:lnTo>
                    <a:lnTo>
                      <a:pt x="5549" y="3069"/>
                    </a:lnTo>
                    <a:lnTo>
                      <a:pt x="5833" y="3110"/>
                    </a:lnTo>
                    <a:lnTo>
                      <a:pt x="5955" y="3151"/>
                    </a:lnTo>
                    <a:lnTo>
                      <a:pt x="6057" y="3191"/>
                    </a:lnTo>
                    <a:lnTo>
                      <a:pt x="6443" y="3415"/>
                    </a:lnTo>
                    <a:lnTo>
                      <a:pt x="6789" y="3638"/>
                    </a:lnTo>
                    <a:lnTo>
                      <a:pt x="7093" y="3821"/>
                    </a:lnTo>
                    <a:lnTo>
                      <a:pt x="7337" y="3964"/>
                    </a:lnTo>
                    <a:lnTo>
                      <a:pt x="7459" y="4004"/>
                    </a:lnTo>
                    <a:lnTo>
                      <a:pt x="7541" y="4025"/>
                    </a:lnTo>
                    <a:lnTo>
                      <a:pt x="7622" y="4004"/>
                    </a:lnTo>
                    <a:lnTo>
                      <a:pt x="7683" y="3943"/>
                    </a:lnTo>
                    <a:lnTo>
                      <a:pt x="7724" y="3862"/>
                    </a:lnTo>
                    <a:lnTo>
                      <a:pt x="7744" y="3740"/>
                    </a:lnTo>
                    <a:lnTo>
                      <a:pt x="7764" y="3557"/>
                    </a:lnTo>
                    <a:lnTo>
                      <a:pt x="7744" y="3333"/>
                    </a:lnTo>
                    <a:lnTo>
                      <a:pt x="7724" y="3090"/>
                    </a:lnTo>
                    <a:lnTo>
                      <a:pt x="7642" y="2846"/>
                    </a:lnTo>
                    <a:lnTo>
                      <a:pt x="7561" y="2622"/>
                    </a:lnTo>
                    <a:lnTo>
                      <a:pt x="7459" y="2378"/>
                    </a:lnTo>
                    <a:lnTo>
                      <a:pt x="7317" y="2155"/>
                    </a:lnTo>
                    <a:lnTo>
                      <a:pt x="7154" y="1951"/>
                    </a:lnTo>
                    <a:lnTo>
                      <a:pt x="6992" y="1728"/>
                    </a:lnTo>
                    <a:lnTo>
                      <a:pt x="6809" y="1545"/>
                    </a:lnTo>
                    <a:lnTo>
                      <a:pt x="6606" y="1342"/>
                    </a:lnTo>
                    <a:lnTo>
                      <a:pt x="6382" y="1179"/>
                    </a:lnTo>
                    <a:lnTo>
                      <a:pt x="6159" y="1016"/>
                    </a:lnTo>
                    <a:lnTo>
                      <a:pt x="5915" y="854"/>
                    </a:lnTo>
                    <a:lnTo>
                      <a:pt x="5671" y="732"/>
                    </a:lnTo>
                    <a:lnTo>
                      <a:pt x="5427" y="610"/>
                    </a:lnTo>
                    <a:lnTo>
                      <a:pt x="5163" y="508"/>
                    </a:lnTo>
                    <a:lnTo>
                      <a:pt x="4919" y="427"/>
                    </a:lnTo>
                    <a:lnTo>
                      <a:pt x="4634" y="366"/>
                    </a:lnTo>
                    <a:lnTo>
                      <a:pt x="4329" y="305"/>
                    </a:lnTo>
                    <a:lnTo>
                      <a:pt x="3618" y="203"/>
                    </a:lnTo>
                    <a:lnTo>
                      <a:pt x="2846" y="122"/>
                    </a:lnTo>
                    <a:lnTo>
                      <a:pt x="2094" y="81"/>
                    </a:lnTo>
                    <a:lnTo>
                      <a:pt x="813" y="21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45">
                <a:extLst>
                  <a:ext uri="{FF2B5EF4-FFF2-40B4-BE49-F238E27FC236}">
                    <a16:creationId xmlns:a16="http://schemas.microsoft.com/office/drawing/2014/main" id="{FC99C26C-ABF0-003D-5C34-67EEE8745E12}"/>
                  </a:ext>
                </a:extLst>
              </p:cNvPr>
              <p:cNvSpPr/>
              <p:nvPr/>
            </p:nvSpPr>
            <p:spPr>
              <a:xfrm>
                <a:off x="4448946" y="3871263"/>
                <a:ext cx="424704" cy="192564"/>
              </a:xfrm>
              <a:custGeom>
                <a:avLst/>
                <a:gdLst/>
                <a:ahLst/>
                <a:cxnLst/>
                <a:rect l="l" t="t" r="r" b="b"/>
                <a:pathLst>
                  <a:path w="8070" h="3659" extrusionOk="0">
                    <a:moveTo>
                      <a:pt x="4249" y="0"/>
                    </a:moveTo>
                    <a:lnTo>
                      <a:pt x="3842" y="20"/>
                    </a:lnTo>
                    <a:lnTo>
                      <a:pt x="3436" y="61"/>
                    </a:lnTo>
                    <a:lnTo>
                      <a:pt x="2989" y="102"/>
                    </a:lnTo>
                    <a:lnTo>
                      <a:pt x="2135" y="224"/>
                    </a:lnTo>
                    <a:lnTo>
                      <a:pt x="1322" y="366"/>
                    </a:lnTo>
                    <a:lnTo>
                      <a:pt x="672" y="508"/>
                    </a:lnTo>
                    <a:lnTo>
                      <a:pt x="42" y="630"/>
                    </a:lnTo>
                    <a:lnTo>
                      <a:pt x="1" y="935"/>
                    </a:lnTo>
                    <a:lnTo>
                      <a:pt x="1" y="1260"/>
                    </a:lnTo>
                    <a:lnTo>
                      <a:pt x="1" y="1626"/>
                    </a:lnTo>
                    <a:lnTo>
                      <a:pt x="21" y="1829"/>
                    </a:lnTo>
                    <a:lnTo>
                      <a:pt x="42" y="2012"/>
                    </a:lnTo>
                    <a:lnTo>
                      <a:pt x="82" y="2195"/>
                    </a:lnTo>
                    <a:lnTo>
                      <a:pt x="143" y="2378"/>
                    </a:lnTo>
                    <a:lnTo>
                      <a:pt x="204" y="2520"/>
                    </a:lnTo>
                    <a:lnTo>
                      <a:pt x="306" y="2642"/>
                    </a:lnTo>
                    <a:lnTo>
                      <a:pt x="407" y="2744"/>
                    </a:lnTo>
                    <a:lnTo>
                      <a:pt x="550" y="2825"/>
                    </a:lnTo>
                    <a:lnTo>
                      <a:pt x="712" y="2846"/>
                    </a:lnTo>
                    <a:lnTo>
                      <a:pt x="936" y="2866"/>
                    </a:lnTo>
                    <a:lnTo>
                      <a:pt x="1180" y="2866"/>
                    </a:lnTo>
                    <a:lnTo>
                      <a:pt x="1464" y="2846"/>
                    </a:lnTo>
                    <a:lnTo>
                      <a:pt x="2094" y="2785"/>
                    </a:lnTo>
                    <a:lnTo>
                      <a:pt x="2785" y="2703"/>
                    </a:lnTo>
                    <a:lnTo>
                      <a:pt x="3497" y="2642"/>
                    </a:lnTo>
                    <a:lnTo>
                      <a:pt x="3842" y="2622"/>
                    </a:lnTo>
                    <a:lnTo>
                      <a:pt x="4168" y="2622"/>
                    </a:lnTo>
                    <a:lnTo>
                      <a:pt x="4472" y="2642"/>
                    </a:lnTo>
                    <a:lnTo>
                      <a:pt x="4757" y="2683"/>
                    </a:lnTo>
                    <a:lnTo>
                      <a:pt x="5021" y="2724"/>
                    </a:lnTo>
                    <a:lnTo>
                      <a:pt x="5245" y="2825"/>
                    </a:lnTo>
                    <a:lnTo>
                      <a:pt x="5672" y="3029"/>
                    </a:lnTo>
                    <a:lnTo>
                      <a:pt x="6139" y="3252"/>
                    </a:lnTo>
                    <a:lnTo>
                      <a:pt x="6627" y="3455"/>
                    </a:lnTo>
                    <a:lnTo>
                      <a:pt x="6850" y="3537"/>
                    </a:lnTo>
                    <a:lnTo>
                      <a:pt x="7094" y="3598"/>
                    </a:lnTo>
                    <a:lnTo>
                      <a:pt x="7298" y="3659"/>
                    </a:lnTo>
                    <a:lnTo>
                      <a:pt x="7663" y="3659"/>
                    </a:lnTo>
                    <a:lnTo>
                      <a:pt x="7806" y="3598"/>
                    </a:lnTo>
                    <a:lnTo>
                      <a:pt x="7887" y="3577"/>
                    </a:lnTo>
                    <a:lnTo>
                      <a:pt x="7928" y="3516"/>
                    </a:lnTo>
                    <a:lnTo>
                      <a:pt x="7968" y="3476"/>
                    </a:lnTo>
                    <a:lnTo>
                      <a:pt x="8009" y="3394"/>
                    </a:lnTo>
                    <a:lnTo>
                      <a:pt x="8050" y="3313"/>
                    </a:lnTo>
                    <a:lnTo>
                      <a:pt x="8050" y="3232"/>
                    </a:lnTo>
                    <a:lnTo>
                      <a:pt x="8070" y="3008"/>
                    </a:lnTo>
                    <a:lnTo>
                      <a:pt x="8029" y="2764"/>
                    </a:lnTo>
                    <a:lnTo>
                      <a:pt x="7968" y="2520"/>
                    </a:lnTo>
                    <a:lnTo>
                      <a:pt x="7867" y="2277"/>
                    </a:lnTo>
                    <a:lnTo>
                      <a:pt x="7765" y="2053"/>
                    </a:lnTo>
                    <a:lnTo>
                      <a:pt x="7623" y="1829"/>
                    </a:lnTo>
                    <a:lnTo>
                      <a:pt x="7481" y="1606"/>
                    </a:lnTo>
                    <a:lnTo>
                      <a:pt x="7298" y="1403"/>
                    </a:lnTo>
                    <a:lnTo>
                      <a:pt x="7115" y="1199"/>
                    </a:lnTo>
                    <a:lnTo>
                      <a:pt x="6911" y="1016"/>
                    </a:lnTo>
                    <a:lnTo>
                      <a:pt x="6688" y="833"/>
                    </a:lnTo>
                    <a:lnTo>
                      <a:pt x="6464" y="671"/>
                    </a:lnTo>
                    <a:lnTo>
                      <a:pt x="6220" y="529"/>
                    </a:lnTo>
                    <a:lnTo>
                      <a:pt x="5976" y="386"/>
                    </a:lnTo>
                    <a:lnTo>
                      <a:pt x="5733" y="285"/>
                    </a:lnTo>
                    <a:lnTo>
                      <a:pt x="5489" y="183"/>
                    </a:lnTo>
                    <a:lnTo>
                      <a:pt x="5224" y="102"/>
                    </a:lnTo>
                    <a:lnTo>
                      <a:pt x="4940" y="41"/>
                    </a:lnTo>
                    <a:lnTo>
                      <a:pt x="4615" y="20"/>
                    </a:lnTo>
                    <a:lnTo>
                      <a:pt x="42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45">
                <a:extLst>
                  <a:ext uri="{FF2B5EF4-FFF2-40B4-BE49-F238E27FC236}">
                    <a16:creationId xmlns:a16="http://schemas.microsoft.com/office/drawing/2014/main" id="{E6F06352-0D0B-A185-2FE3-D85FFC50EDF5}"/>
                  </a:ext>
                </a:extLst>
              </p:cNvPr>
              <p:cNvSpPr/>
              <p:nvPr/>
            </p:nvSpPr>
            <p:spPr>
              <a:xfrm>
                <a:off x="3140773" y="3372772"/>
                <a:ext cx="419336" cy="737048"/>
              </a:xfrm>
              <a:custGeom>
                <a:avLst/>
                <a:gdLst/>
                <a:ahLst/>
                <a:cxnLst/>
                <a:rect l="l" t="t" r="r" b="b"/>
                <a:pathLst>
                  <a:path w="7968" h="14005" extrusionOk="0">
                    <a:moveTo>
                      <a:pt x="2602" y="1"/>
                    </a:moveTo>
                    <a:lnTo>
                      <a:pt x="2155" y="1525"/>
                    </a:lnTo>
                    <a:lnTo>
                      <a:pt x="1728" y="3151"/>
                    </a:lnTo>
                    <a:lnTo>
                      <a:pt x="1240" y="5123"/>
                    </a:lnTo>
                    <a:lnTo>
                      <a:pt x="976" y="6200"/>
                    </a:lnTo>
                    <a:lnTo>
                      <a:pt x="752" y="7277"/>
                    </a:lnTo>
                    <a:lnTo>
                      <a:pt x="529" y="8354"/>
                    </a:lnTo>
                    <a:lnTo>
                      <a:pt x="326" y="9431"/>
                    </a:lnTo>
                    <a:lnTo>
                      <a:pt x="163" y="10448"/>
                    </a:lnTo>
                    <a:lnTo>
                      <a:pt x="61" y="11383"/>
                    </a:lnTo>
                    <a:lnTo>
                      <a:pt x="21" y="11830"/>
                    </a:lnTo>
                    <a:lnTo>
                      <a:pt x="0" y="12257"/>
                    </a:lnTo>
                    <a:lnTo>
                      <a:pt x="0" y="12643"/>
                    </a:lnTo>
                    <a:lnTo>
                      <a:pt x="0" y="13009"/>
                    </a:lnTo>
                    <a:lnTo>
                      <a:pt x="21" y="13131"/>
                    </a:lnTo>
                    <a:lnTo>
                      <a:pt x="82" y="13253"/>
                    </a:lnTo>
                    <a:lnTo>
                      <a:pt x="163" y="13354"/>
                    </a:lnTo>
                    <a:lnTo>
                      <a:pt x="265" y="13456"/>
                    </a:lnTo>
                    <a:lnTo>
                      <a:pt x="407" y="13537"/>
                    </a:lnTo>
                    <a:lnTo>
                      <a:pt x="569" y="13618"/>
                    </a:lnTo>
                    <a:lnTo>
                      <a:pt x="752" y="13700"/>
                    </a:lnTo>
                    <a:lnTo>
                      <a:pt x="956" y="13761"/>
                    </a:lnTo>
                    <a:lnTo>
                      <a:pt x="1423" y="13862"/>
                    </a:lnTo>
                    <a:lnTo>
                      <a:pt x="1952" y="13923"/>
                    </a:lnTo>
                    <a:lnTo>
                      <a:pt x="2521" y="13964"/>
                    </a:lnTo>
                    <a:lnTo>
                      <a:pt x="3130" y="14005"/>
                    </a:lnTo>
                    <a:lnTo>
                      <a:pt x="4391" y="14005"/>
                    </a:lnTo>
                    <a:lnTo>
                      <a:pt x="5651" y="13964"/>
                    </a:lnTo>
                    <a:lnTo>
                      <a:pt x="7622" y="13842"/>
                    </a:lnTo>
                    <a:lnTo>
                      <a:pt x="7704" y="13842"/>
                    </a:lnTo>
                    <a:lnTo>
                      <a:pt x="7765" y="13801"/>
                    </a:lnTo>
                    <a:lnTo>
                      <a:pt x="7826" y="13761"/>
                    </a:lnTo>
                    <a:lnTo>
                      <a:pt x="7866" y="13700"/>
                    </a:lnTo>
                    <a:lnTo>
                      <a:pt x="7907" y="13618"/>
                    </a:lnTo>
                    <a:lnTo>
                      <a:pt x="7947" y="13517"/>
                    </a:lnTo>
                    <a:lnTo>
                      <a:pt x="7968" y="13293"/>
                    </a:lnTo>
                    <a:lnTo>
                      <a:pt x="7947" y="13009"/>
                    </a:lnTo>
                    <a:lnTo>
                      <a:pt x="7907" y="12663"/>
                    </a:lnTo>
                    <a:lnTo>
                      <a:pt x="7826" y="12297"/>
                    </a:lnTo>
                    <a:lnTo>
                      <a:pt x="7724" y="11870"/>
                    </a:lnTo>
                    <a:lnTo>
                      <a:pt x="7582" y="11403"/>
                    </a:lnTo>
                    <a:lnTo>
                      <a:pt x="7419" y="10915"/>
                    </a:lnTo>
                    <a:lnTo>
                      <a:pt x="7033" y="9838"/>
                    </a:lnTo>
                    <a:lnTo>
                      <a:pt x="6565" y="8679"/>
                    </a:lnTo>
                    <a:lnTo>
                      <a:pt x="6057" y="7460"/>
                    </a:lnTo>
                    <a:lnTo>
                      <a:pt x="5529" y="6240"/>
                    </a:lnTo>
                    <a:lnTo>
                      <a:pt x="4980" y="5041"/>
                    </a:lnTo>
                    <a:lnTo>
                      <a:pt x="3943" y="2806"/>
                    </a:lnTo>
                    <a:lnTo>
                      <a:pt x="3090" y="1037"/>
                    </a:lnTo>
                    <a:lnTo>
                      <a:pt x="26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45">
                <a:extLst>
                  <a:ext uri="{FF2B5EF4-FFF2-40B4-BE49-F238E27FC236}">
                    <a16:creationId xmlns:a16="http://schemas.microsoft.com/office/drawing/2014/main" id="{4E00EAF1-1123-CB7C-820F-710E1C37C9AC}"/>
                  </a:ext>
                </a:extLst>
              </p:cNvPr>
              <p:cNvSpPr/>
              <p:nvPr/>
            </p:nvSpPr>
            <p:spPr>
              <a:xfrm>
                <a:off x="3202821" y="3385613"/>
                <a:ext cx="100571" cy="349815"/>
              </a:xfrm>
              <a:custGeom>
                <a:avLst/>
                <a:gdLst/>
                <a:ahLst/>
                <a:cxnLst/>
                <a:rect l="l" t="t" r="r" b="b"/>
                <a:pathLst>
                  <a:path w="1911" h="6647" extrusionOk="0">
                    <a:moveTo>
                      <a:pt x="1809" y="1"/>
                    </a:moveTo>
                    <a:lnTo>
                      <a:pt x="1626" y="244"/>
                    </a:lnTo>
                    <a:lnTo>
                      <a:pt x="1464" y="468"/>
                    </a:lnTo>
                    <a:lnTo>
                      <a:pt x="1281" y="753"/>
                    </a:lnTo>
                    <a:lnTo>
                      <a:pt x="1077" y="1098"/>
                    </a:lnTo>
                    <a:lnTo>
                      <a:pt x="895" y="1464"/>
                    </a:lnTo>
                    <a:lnTo>
                      <a:pt x="834" y="1667"/>
                    </a:lnTo>
                    <a:lnTo>
                      <a:pt x="752" y="1850"/>
                    </a:lnTo>
                    <a:lnTo>
                      <a:pt x="712" y="2053"/>
                    </a:lnTo>
                    <a:lnTo>
                      <a:pt x="671" y="2257"/>
                    </a:lnTo>
                    <a:lnTo>
                      <a:pt x="651" y="2521"/>
                    </a:lnTo>
                    <a:lnTo>
                      <a:pt x="590" y="2826"/>
                    </a:lnTo>
                    <a:lnTo>
                      <a:pt x="407" y="3578"/>
                    </a:lnTo>
                    <a:lnTo>
                      <a:pt x="203" y="4553"/>
                    </a:lnTo>
                    <a:lnTo>
                      <a:pt x="102" y="5021"/>
                    </a:lnTo>
                    <a:lnTo>
                      <a:pt x="41" y="5468"/>
                    </a:lnTo>
                    <a:lnTo>
                      <a:pt x="0" y="5874"/>
                    </a:lnTo>
                    <a:lnTo>
                      <a:pt x="0" y="6220"/>
                    </a:lnTo>
                    <a:lnTo>
                      <a:pt x="41" y="6362"/>
                    </a:lnTo>
                    <a:lnTo>
                      <a:pt x="61" y="6484"/>
                    </a:lnTo>
                    <a:lnTo>
                      <a:pt x="122" y="6586"/>
                    </a:lnTo>
                    <a:lnTo>
                      <a:pt x="183" y="6647"/>
                    </a:lnTo>
                    <a:lnTo>
                      <a:pt x="264" y="6545"/>
                    </a:lnTo>
                    <a:lnTo>
                      <a:pt x="203" y="6484"/>
                    </a:lnTo>
                    <a:lnTo>
                      <a:pt x="163" y="6403"/>
                    </a:lnTo>
                    <a:lnTo>
                      <a:pt x="143" y="6281"/>
                    </a:lnTo>
                    <a:lnTo>
                      <a:pt x="143" y="6139"/>
                    </a:lnTo>
                    <a:lnTo>
                      <a:pt x="143" y="5793"/>
                    </a:lnTo>
                    <a:lnTo>
                      <a:pt x="183" y="5407"/>
                    </a:lnTo>
                    <a:lnTo>
                      <a:pt x="264" y="4960"/>
                    </a:lnTo>
                    <a:lnTo>
                      <a:pt x="346" y="4492"/>
                    </a:lnTo>
                    <a:lnTo>
                      <a:pt x="549" y="3598"/>
                    </a:lnTo>
                    <a:lnTo>
                      <a:pt x="712" y="2846"/>
                    </a:lnTo>
                    <a:lnTo>
                      <a:pt x="773" y="2521"/>
                    </a:lnTo>
                    <a:lnTo>
                      <a:pt x="813" y="2257"/>
                    </a:lnTo>
                    <a:lnTo>
                      <a:pt x="834" y="2074"/>
                    </a:lnTo>
                    <a:lnTo>
                      <a:pt x="895" y="1891"/>
                    </a:lnTo>
                    <a:lnTo>
                      <a:pt x="956" y="1708"/>
                    </a:lnTo>
                    <a:lnTo>
                      <a:pt x="1037" y="1505"/>
                    </a:lnTo>
                    <a:lnTo>
                      <a:pt x="1199" y="1139"/>
                    </a:lnTo>
                    <a:lnTo>
                      <a:pt x="1403" y="814"/>
                    </a:lnTo>
                    <a:lnTo>
                      <a:pt x="1586" y="529"/>
                    </a:lnTo>
                    <a:lnTo>
                      <a:pt x="1748" y="305"/>
                    </a:lnTo>
                    <a:lnTo>
                      <a:pt x="1911" y="102"/>
                    </a:lnTo>
                    <a:lnTo>
                      <a:pt x="1809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45">
                <a:extLst>
                  <a:ext uri="{FF2B5EF4-FFF2-40B4-BE49-F238E27FC236}">
                    <a16:creationId xmlns:a16="http://schemas.microsoft.com/office/drawing/2014/main" id="{F4F742F5-35BD-2159-92CE-44419156A83D}"/>
                  </a:ext>
                </a:extLst>
              </p:cNvPr>
              <p:cNvSpPr/>
              <p:nvPr/>
            </p:nvSpPr>
            <p:spPr>
              <a:xfrm>
                <a:off x="1898859" y="2690347"/>
                <a:ext cx="266400" cy="138042"/>
              </a:xfrm>
              <a:custGeom>
                <a:avLst/>
                <a:gdLst/>
                <a:ahLst/>
                <a:cxnLst/>
                <a:rect l="l" t="t" r="r" b="b"/>
                <a:pathLst>
                  <a:path w="5062" h="2623" extrusionOk="0">
                    <a:moveTo>
                      <a:pt x="4940" y="0"/>
                    </a:moveTo>
                    <a:lnTo>
                      <a:pt x="4899" y="183"/>
                    </a:lnTo>
                    <a:lnTo>
                      <a:pt x="4838" y="366"/>
                    </a:lnTo>
                    <a:lnTo>
                      <a:pt x="4757" y="529"/>
                    </a:lnTo>
                    <a:lnTo>
                      <a:pt x="4655" y="691"/>
                    </a:lnTo>
                    <a:lnTo>
                      <a:pt x="4554" y="834"/>
                    </a:lnTo>
                    <a:lnTo>
                      <a:pt x="4432" y="956"/>
                    </a:lnTo>
                    <a:lnTo>
                      <a:pt x="4290" y="1078"/>
                    </a:lnTo>
                    <a:lnTo>
                      <a:pt x="4147" y="1179"/>
                    </a:lnTo>
                    <a:lnTo>
                      <a:pt x="3964" y="1281"/>
                    </a:lnTo>
                    <a:lnTo>
                      <a:pt x="3781" y="1362"/>
                    </a:lnTo>
                    <a:lnTo>
                      <a:pt x="3578" y="1423"/>
                    </a:lnTo>
                    <a:lnTo>
                      <a:pt x="3375" y="1484"/>
                    </a:lnTo>
                    <a:lnTo>
                      <a:pt x="3131" y="1525"/>
                    </a:lnTo>
                    <a:lnTo>
                      <a:pt x="2887" y="1565"/>
                    </a:lnTo>
                    <a:lnTo>
                      <a:pt x="2623" y="1565"/>
                    </a:lnTo>
                    <a:lnTo>
                      <a:pt x="2359" y="1586"/>
                    </a:lnTo>
                    <a:lnTo>
                      <a:pt x="2216" y="1586"/>
                    </a:lnTo>
                    <a:lnTo>
                      <a:pt x="2054" y="1626"/>
                    </a:lnTo>
                    <a:lnTo>
                      <a:pt x="1688" y="1728"/>
                    </a:lnTo>
                    <a:lnTo>
                      <a:pt x="1322" y="1870"/>
                    </a:lnTo>
                    <a:lnTo>
                      <a:pt x="936" y="2033"/>
                    </a:lnTo>
                    <a:lnTo>
                      <a:pt x="286" y="2358"/>
                    </a:lnTo>
                    <a:lnTo>
                      <a:pt x="1" y="2500"/>
                    </a:lnTo>
                    <a:lnTo>
                      <a:pt x="62" y="2622"/>
                    </a:lnTo>
                    <a:lnTo>
                      <a:pt x="326" y="2480"/>
                    </a:lnTo>
                    <a:lnTo>
                      <a:pt x="956" y="2175"/>
                    </a:lnTo>
                    <a:lnTo>
                      <a:pt x="1342" y="1992"/>
                    </a:lnTo>
                    <a:lnTo>
                      <a:pt x="1708" y="1850"/>
                    </a:lnTo>
                    <a:lnTo>
                      <a:pt x="2054" y="1748"/>
                    </a:lnTo>
                    <a:lnTo>
                      <a:pt x="2216" y="1728"/>
                    </a:lnTo>
                    <a:lnTo>
                      <a:pt x="2359" y="1708"/>
                    </a:lnTo>
                    <a:lnTo>
                      <a:pt x="2643" y="1708"/>
                    </a:lnTo>
                    <a:lnTo>
                      <a:pt x="2907" y="1687"/>
                    </a:lnTo>
                    <a:lnTo>
                      <a:pt x="3172" y="1647"/>
                    </a:lnTo>
                    <a:lnTo>
                      <a:pt x="3416" y="1606"/>
                    </a:lnTo>
                    <a:lnTo>
                      <a:pt x="3639" y="1545"/>
                    </a:lnTo>
                    <a:lnTo>
                      <a:pt x="3863" y="1464"/>
                    </a:lnTo>
                    <a:lnTo>
                      <a:pt x="4046" y="1382"/>
                    </a:lnTo>
                    <a:lnTo>
                      <a:pt x="4229" y="1281"/>
                    </a:lnTo>
                    <a:lnTo>
                      <a:pt x="4391" y="1179"/>
                    </a:lnTo>
                    <a:lnTo>
                      <a:pt x="4533" y="1057"/>
                    </a:lnTo>
                    <a:lnTo>
                      <a:pt x="4655" y="915"/>
                    </a:lnTo>
                    <a:lnTo>
                      <a:pt x="4777" y="752"/>
                    </a:lnTo>
                    <a:lnTo>
                      <a:pt x="4879" y="590"/>
                    </a:lnTo>
                    <a:lnTo>
                      <a:pt x="4960" y="407"/>
                    </a:lnTo>
                    <a:lnTo>
                      <a:pt x="5021" y="224"/>
                    </a:lnTo>
                    <a:lnTo>
                      <a:pt x="5062" y="21"/>
                    </a:lnTo>
                    <a:lnTo>
                      <a:pt x="4940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45">
                <a:extLst>
                  <a:ext uri="{FF2B5EF4-FFF2-40B4-BE49-F238E27FC236}">
                    <a16:creationId xmlns:a16="http://schemas.microsoft.com/office/drawing/2014/main" id="{59A9118A-9AD9-0E64-19B0-B830B65C3193}"/>
                  </a:ext>
                </a:extLst>
              </p:cNvPr>
              <p:cNvSpPr/>
              <p:nvPr/>
            </p:nvSpPr>
            <p:spPr>
              <a:xfrm>
                <a:off x="1874282" y="2679664"/>
                <a:ext cx="226825" cy="124096"/>
              </a:xfrm>
              <a:custGeom>
                <a:avLst/>
                <a:gdLst/>
                <a:ahLst/>
                <a:cxnLst/>
                <a:rect l="l" t="t" r="r" b="b"/>
                <a:pathLst>
                  <a:path w="4310" h="2358" extrusionOk="0">
                    <a:moveTo>
                      <a:pt x="4187" y="0"/>
                    </a:moveTo>
                    <a:lnTo>
                      <a:pt x="4066" y="183"/>
                    </a:lnTo>
                    <a:lnTo>
                      <a:pt x="3964" y="305"/>
                    </a:lnTo>
                    <a:lnTo>
                      <a:pt x="3842" y="386"/>
                    </a:lnTo>
                    <a:lnTo>
                      <a:pt x="3720" y="447"/>
                    </a:lnTo>
                    <a:lnTo>
                      <a:pt x="3598" y="468"/>
                    </a:lnTo>
                    <a:lnTo>
                      <a:pt x="3476" y="488"/>
                    </a:lnTo>
                    <a:lnTo>
                      <a:pt x="3151" y="468"/>
                    </a:lnTo>
                    <a:lnTo>
                      <a:pt x="2927" y="447"/>
                    </a:lnTo>
                    <a:lnTo>
                      <a:pt x="2663" y="427"/>
                    </a:lnTo>
                    <a:lnTo>
                      <a:pt x="2358" y="447"/>
                    </a:lnTo>
                    <a:lnTo>
                      <a:pt x="2033" y="508"/>
                    </a:lnTo>
                    <a:lnTo>
                      <a:pt x="1830" y="589"/>
                    </a:lnTo>
                    <a:lnTo>
                      <a:pt x="1627" y="671"/>
                    </a:lnTo>
                    <a:lnTo>
                      <a:pt x="1423" y="793"/>
                    </a:lnTo>
                    <a:lnTo>
                      <a:pt x="1240" y="915"/>
                    </a:lnTo>
                    <a:lnTo>
                      <a:pt x="1057" y="1057"/>
                    </a:lnTo>
                    <a:lnTo>
                      <a:pt x="895" y="1199"/>
                    </a:lnTo>
                    <a:lnTo>
                      <a:pt x="590" y="1504"/>
                    </a:lnTo>
                    <a:lnTo>
                      <a:pt x="366" y="1789"/>
                    </a:lnTo>
                    <a:lnTo>
                      <a:pt x="163" y="2033"/>
                    </a:lnTo>
                    <a:lnTo>
                      <a:pt x="1" y="2297"/>
                    </a:lnTo>
                    <a:lnTo>
                      <a:pt x="122" y="2358"/>
                    </a:lnTo>
                    <a:lnTo>
                      <a:pt x="265" y="2134"/>
                    </a:lnTo>
                    <a:lnTo>
                      <a:pt x="448" y="1890"/>
                    </a:lnTo>
                    <a:lnTo>
                      <a:pt x="692" y="1606"/>
                    </a:lnTo>
                    <a:lnTo>
                      <a:pt x="976" y="1321"/>
                    </a:lnTo>
                    <a:lnTo>
                      <a:pt x="1139" y="1179"/>
                    </a:lnTo>
                    <a:lnTo>
                      <a:pt x="1301" y="1037"/>
                    </a:lnTo>
                    <a:lnTo>
                      <a:pt x="1484" y="915"/>
                    </a:lnTo>
                    <a:lnTo>
                      <a:pt x="1667" y="793"/>
                    </a:lnTo>
                    <a:lnTo>
                      <a:pt x="1870" y="711"/>
                    </a:lnTo>
                    <a:lnTo>
                      <a:pt x="2074" y="650"/>
                    </a:lnTo>
                    <a:lnTo>
                      <a:pt x="2379" y="589"/>
                    </a:lnTo>
                    <a:lnTo>
                      <a:pt x="2663" y="569"/>
                    </a:lnTo>
                    <a:lnTo>
                      <a:pt x="2907" y="569"/>
                    </a:lnTo>
                    <a:lnTo>
                      <a:pt x="3151" y="589"/>
                    </a:lnTo>
                    <a:lnTo>
                      <a:pt x="3476" y="610"/>
                    </a:lnTo>
                    <a:lnTo>
                      <a:pt x="3618" y="610"/>
                    </a:lnTo>
                    <a:lnTo>
                      <a:pt x="3761" y="569"/>
                    </a:lnTo>
                    <a:lnTo>
                      <a:pt x="3903" y="508"/>
                    </a:lnTo>
                    <a:lnTo>
                      <a:pt x="4045" y="407"/>
                    </a:lnTo>
                    <a:lnTo>
                      <a:pt x="4167" y="264"/>
                    </a:lnTo>
                    <a:lnTo>
                      <a:pt x="4309" y="61"/>
                    </a:lnTo>
                    <a:lnTo>
                      <a:pt x="4187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45">
                <a:extLst>
                  <a:ext uri="{FF2B5EF4-FFF2-40B4-BE49-F238E27FC236}">
                    <a16:creationId xmlns:a16="http://schemas.microsoft.com/office/drawing/2014/main" id="{63CEAEB2-3658-D874-902C-A659D9E2DC1B}"/>
                  </a:ext>
                </a:extLst>
              </p:cNvPr>
              <p:cNvSpPr/>
              <p:nvPr/>
            </p:nvSpPr>
            <p:spPr>
              <a:xfrm>
                <a:off x="1889281" y="2858283"/>
                <a:ext cx="21419" cy="100571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911" extrusionOk="0">
                    <a:moveTo>
                      <a:pt x="61" y="0"/>
                    </a:moveTo>
                    <a:lnTo>
                      <a:pt x="20" y="102"/>
                    </a:lnTo>
                    <a:lnTo>
                      <a:pt x="0" y="224"/>
                    </a:lnTo>
                    <a:lnTo>
                      <a:pt x="0" y="488"/>
                    </a:lnTo>
                    <a:lnTo>
                      <a:pt x="20" y="813"/>
                    </a:lnTo>
                    <a:lnTo>
                      <a:pt x="81" y="1118"/>
                    </a:lnTo>
                    <a:lnTo>
                      <a:pt x="203" y="1667"/>
                    </a:lnTo>
                    <a:lnTo>
                      <a:pt x="285" y="1911"/>
                    </a:lnTo>
                    <a:lnTo>
                      <a:pt x="407" y="1870"/>
                    </a:lnTo>
                    <a:lnTo>
                      <a:pt x="346" y="1647"/>
                    </a:lnTo>
                    <a:lnTo>
                      <a:pt x="224" y="1118"/>
                    </a:lnTo>
                    <a:lnTo>
                      <a:pt x="163" y="813"/>
                    </a:lnTo>
                    <a:lnTo>
                      <a:pt x="122" y="529"/>
                    </a:lnTo>
                    <a:lnTo>
                      <a:pt x="142" y="265"/>
                    </a:lnTo>
                    <a:lnTo>
                      <a:pt x="142" y="143"/>
                    </a:lnTo>
                    <a:lnTo>
                      <a:pt x="183" y="6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45">
                <a:extLst>
                  <a:ext uri="{FF2B5EF4-FFF2-40B4-BE49-F238E27FC236}">
                    <a16:creationId xmlns:a16="http://schemas.microsoft.com/office/drawing/2014/main" id="{51F4F7F1-1DC8-D93E-9438-6CFAD91F2811}"/>
                  </a:ext>
                </a:extLst>
              </p:cNvPr>
              <p:cNvSpPr/>
              <p:nvPr/>
            </p:nvSpPr>
            <p:spPr>
              <a:xfrm>
                <a:off x="2169525" y="2793024"/>
                <a:ext cx="32103" cy="5889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1119" extrusionOk="0">
                    <a:moveTo>
                      <a:pt x="82" y="0"/>
                    </a:moveTo>
                    <a:lnTo>
                      <a:pt x="0" y="102"/>
                    </a:lnTo>
                    <a:lnTo>
                      <a:pt x="41" y="163"/>
                    </a:lnTo>
                    <a:lnTo>
                      <a:pt x="183" y="326"/>
                    </a:lnTo>
                    <a:lnTo>
                      <a:pt x="264" y="468"/>
                    </a:lnTo>
                    <a:lnTo>
                      <a:pt x="346" y="651"/>
                    </a:lnTo>
                    <a:lnTo>
                      <a:pt x="407" y="854"/>
                    </a:lnTo>
                    <a:lnTo>
                      <a:pt x="468" y="1118"/>
                    </a:lnTo>
                    <a:lnTo>
                      <a:pt x="610" y="1078"/>
                    </a:lnTo>
                    <a:lnTo>
                      <a:pt x="529" y="813"/>
                    </a:lnTo>
                    <a:lnTo>
                      <a:pt x="447" y="590"/>
                    </a:lnTo>
                    <a:lnTo>
                      <a:pt x="366" y="407"/>
                    </a:lnTo>
                    <a:lnTo>
                      <a:pt x="285" y="244"/>
                    </a:lnTo>
                    <a:lnTo>
                      <a:pt x="142" y="61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45">
                <a:extLst>
                  <a:ext uri="{FF2B5EF4-FFF2-40B4-BE49-F238E27FC236}">
                    <a16:creationId xmlns:a16="http://schemas.microsoft.com/office/drawing/2014/main" id="{775E7D01-5226-2042-C7BD-226BF849C579}"/>
                  </a:ext>
                </a:extLst>
              </p:cNvPr>
              <p:cNvSpPr/>
              <p:nvPr/>
            </p:nvSpPr>
            <p:spPr>
              <a:xfrm>
                <a:off x="4542044" y="3837002"/>
                <a:ext cx="38523" cy="64258"/>
              </a:xfrm>
              <a:custGeom>
                <a:avLst/>
                <a:gdLst/>
                <a:ahLst/>
                <a:cxnLst/>
                <a:rect l="l" t="t" r="r" b="b"/>
                <a:pathLst>
                  <a:path w="732" h="1221" extrusionOk="0">
                    <a:moveTo>
                      <a:pt x="122" y="1"/>
                    </a:moveTo>
                    <a:lnTo>
                      <a:pt x="0" y="62"/>
                    </a:lnTo>
                    <a:lnTo>
                      <a:pt x="366" y="692"/>
                    </a:lnTo>
                    <a:lnTo>
                      <a:pt x="529" y="997"/>
                    </a:lnTo>
                    <a:lnTo>
                      <a:pt x="610" y="1220"/>
                    </a:lnTo>
                    <a:lnTo>
                      <a:pt x="732" y="1180"/>
                    </a:lnTo>
                    <a:lnTo>
                      <a:pt x="691" y="1058"/>
                    </a:lnTo>
                    <a:lnTo>
                      <a:pt x="610" y="895"/>
                    </a:lnTo>
                    <a:lnTo>
                      <a:pt x="407" y="509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45">
                <a:extLst>
                  <a:ext uri="{FF2B5EF4-FFF2-40B4-BE49-F238E27FC236}">
                    <a16:creationId xmlns:a16="http://schemas.microsoft.com/office/drawing/2014/main" id="{815D2BD0-1F94-AC91-F3B2-486F7550E63B}"/>
                  </a:ext>
                </a:extLst>
              </p:cNvPr>
              <p:cNvSpPr/>
              <p:nvPr/>
            </p:nvSpPr>
            <p:spPr>
              <a:xfrm>
                <a:off x="4605145" y="3832739"/>
                <a:ext cx="31050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590" h="1342" extrusionOk="0">
                    <a:moveTo>
                      <a:pt x="122" y="0"/>
                    </a:moveTo>
                    <a:lnTo>
                      <a:pt x="0" y="82"/>
                    </a:lnTo>
                    <a:lnTo>
                      <a:pt x="82" y="224"/>
                    </a:lnTo>
                    <a:lnTo>
                      <a:pt x="244" y="549"/>
                    </a:lnTo>
                    <a:lnTo>
                      <a:pt x="326" y="752"/>
                    </a:lnTo>
                    <a:lnTo>
                      <a:pt x="407" y="956"/>
                    </a:lnTo>
                    <a:lnTo>
                      <a:pt x="448" y="1159"/>
                    </a:lnTo>
                    <a:lnTo>
                      <a:pt x="448" y="1322"/>
                    </a:lnTo>
                    <a:lnTo>
                      <a:pt x="569" y="1342"/>
                    </a:lnTo>
                    <a:lnTo>
                      <a:pt x="590" y="1261"/>
                    </a:lnTo>
                    <a:lnTo>
                      <a:pt x="569" y="1159"/>
                    </a:lnTo>
                    <a:lnTo>
                      <a:pt x="529" y="935"/>
                    </a:lnTo>
                    <a:lnTo>
                      <a:pt x="468" y="732"/>
                    </a:lnTo>
                    <a:lnTo>
                      <a:pt x="387" y="509"/>
                    </a:lnTo>
                    <a:lnTo>
                      <a:pt x="204" y="163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45">
                <a:extLst>
                  <a:ext uri="{FF2B5EF4-FFF2-40B4-BE49-F238E27FC236}">
                    <a16:creationId xmlns:a16="http://schemas.microsoft.com/office/drawing/2014/main" id="{A1E61B3D-86B3-AA57-BA4F-FDE792C589D0}"/>
                  </a:ext>
                </a:extLst>
              </p:cNvPr>
              <p:cNvSpPr/>
              <p:nvPr/>
            </p:nvSpPr>
            <p:spPr>
              <a:xfrm>
                <a:off x="4559148" y="3961099"/>
                <a:ext cx="38576" cy="64206"/>
              </a:xfrm>
              <a:custGeom>
                <a:avLst/>
                <a:gdLst/>
                <a:ahLst/>
                <a:cxnLst/>
                <a:rect l="l" t="t" r="r" b="b"/>
                <a:pathLst>
                  <a:path w="733" h="1220" extrusionOk="0">
                    <a:moveTo>
                      <a:pt x="102" y="0"/>
                    </a:moveTo>
                    <a:lnTo>
                      <a:pt x="0" y="61"/>
                    </a:lnTo>
                    <a:lnTo>
                      <a:pt x="346" y="691"/>
                    </a:lnTo>
                    <a:lnTo>
                      <a:pt x="509" y="1017"/>
                    </a:lnTo>
                    <a:lnTo>
                      <a:pt x="610" y="1220"/>
                    </a:lnTo>
                    <a:lnTo>
                      <a:pt x="732" y="1179"/>
                    </a:lnTo>
                    <a:lnTo>
                      <a:pt x="691" y="1057"/>
                    </a:lnTo>
                    <a:lnTo>
                      <a:pt x="610" y="915"/>
                    </a:lnTo>
                    <a:lnTo>
                      <a:pt x="407" y="529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45">
                <a:extLst>
                  <a:ext uri="{FF2B5EF4-FFF2-40B4-BE49-F238E27FC236}">
                    <a16:creationId xmlns:a16="http://schemas.microsoft.com/office/drawing/2014/main" id="{1954B33A-4F38-FA49-388A-F4C6A7A3B26F}"/>
                  </a:ext>
                </a:extLst>
              </p:cNvPr>
              <p:cNvSpPr/>
              <p:nvPr/>
            </p:nvSpPr>
            <p:spPr>
              <a:xfrm>
                <a:off x="4622249" y="3957888"/>
                <a:ext cx="31103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342" extrusionOk="0">
                    <a:moveTo>
                      <a:pt x="102" y="0"/>
                    </a:moveTo>
                    <a:lnTo>
                      <a:pt x="1" y="61"/>
                    </a:lnTo>
                    <a:lnTo>
                      <a:pt x="82" y="204"/>
                    </a:lnTo>
                    <a:lnTo>
                      <a:pt x="244" y="529"/>
                    </a:lnTo>
                    <a:lnTo>
                      <a:pt x="326" y="732"/>
                    </a:lnTo>
                    <a:lnTo>
                      <a:pt x="407" y="935"/>
                    </a:lnTo>
                    <a:lnTo>
                      <a:pt x="448" y="1139"/>
                    </a:lnTo>
                    <a:lnTo>
                      <a:pt x="448" y="1322"/>
                    </a:lnTo>
                    <a:lnTo>
                      <a:pt x="570" y="1342"/>
                    </a:lnTo>
                    <a:lnTo>
                      <a:pt x="590" y="1240"/>
                    </a:lnTo>
                    <a:lnTo>
                      <a:pt x="570" y="1139"/>
                    </a:lnTo>
                    <a:lnTo>
                      <a:pt x="529" y="935"/>
                    </a:lnTo>
                    <a:lnTo>
                      <a:pt x="468" y="712"/>
                    </a:lnTo>
                    <a:lnTo>
                      <a:pt x="387" y="509"/>
                    </a:lnTo>
                    <a:lnTo>
                      <a:pt x="204" y="16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D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45">
                <a:extLst>
                  <a:ext uri="{FF2B5EF4-FFF2-40B4-BE49-F238E27FC236}">
                    <a16:creationId xmlns:a16="http://schemas.microsoft.com/office/drawing/2014/main" id="{04DF1951-94C5-9EE2-C183-429A8B6B91E9}"/>
                  </a:ext>
                </a:extLst>
              </p:cNvPr>
              <p:cNvSpPr/>
              <p:nvPr/>
            </p:nvSpPr>
            <p:spPr>
              <a:xfrm>
                <a:off x="3239187" y="3753587"/>
                <a:ext cx="1211959" cy="155146"/>
              </a:xfrm>
              <a:custGeom>
                <a:avLst/>
                <a:gdLst/>
                <a:ahLst/>
                <a:cxnLst/>
                <a:rect l="l" t="t" r="r" b="b"/>
                <a:pathLst>
                  <a:path w="23029" h="2948" extrusionOk="0">
                    <a:moveTo>
                      <a:pt x="102" y="0"/>
                    </a:moveTo>
                    <a:lnTo>
                      <a:pt x="0" y="82"/>
                    </a:lnTo>
                    <a:lnTo>
                      <a:pt x="82" y="143"/>
                    </a:lnTo>
                    <a:lnTo>
                      <a:pt x="265" y="285"/>
                    </a:lnTo>
                    <a:lnTo>
                      <a:pt x="630" y="468"/>
                    </a:lnTo>
                    <a:lnTo>
                      <a:pt x="874" y="590"/>
                    </a:lnTo>
                    <a:lnTo>
                      <a:pt x="1159" y="712"/>
                    </a:lnTo>
                    <a:lnTo>
                      <a:pt x="1504" y="834"/>
                    </a:lnTo>
                    <a:lnTo>
                      <a:pt x="1911" y="976"/>
                    </a:lnTo>
                    <a:lnTo>
                      <a:pt x="2378" y="1118"/>
                    </a:lnTo>
                    <a:lnTo>
                      <a:pt x="2907" y="1261"/>
                    </a:lnTo>
                    <a:lnTo>
                      <a:pt x="3496" y="1403"/>
                    </a:lnTo>
                    <a:lnTo>
                      <a:pt x="4167" y="1545"/>
                    </a:lnTo>
                    <a:lnTo>
                      <a:pt x="4899" y="1687"/>
                    </a:lnTo>
                    <a:lnTo>
                      <a:pt x="5732" y="1830"/>
                    </a:lnTo>
                    <a:lnTo>
                      <a:pt x="6809" y="1972"/>
                    </a:lnTo>
                    <a:lnTo>
                      <a:pt x="8008" y="2114"/>
                    </a:lnTo>
                    <a:lnTo>
                      <a:pt x="9309" y="2236"/>
                    </a:lnTo>
                    <a:lnTo>
                      <a:pt x="10671" y="2358"/>
                    </a:lnTo>
                    <a:lnTo>
                      <a:pt x="12094" y="2460"/>
                    </a:lnTo>
                    <a:lnTo>
                      <a:pt x="13537" y="2541"/>
                    </a:lnTo>
                    <a:lnTo>
                      <a:pt x="16342" y="2704"/>
                    </a:lnTo>
                    <a:lnTo>
                      <a:pt x="18923" y="2805"/>
                    </a:lnTo>
                    <a:lnTo>
                      <a:pt x="21037" y="2887"/>
                    </a:lnTo>
                    <a:lnTo>
                      <a:pt x="23029" y="2947"/>
                    </a:lnTo>
                    <a:lnTo>
                      <a:pt x="23029" y="2805"/>
                    </a:lnTo>
                    <a:lnTo>
                      <a:pt x="21037" y="2744"/>
                    </a:lnTo>
                    <a:lnTo>
                      <a:pt x="18923" y="2683"/>
                    </a:lnTo>
                    <a:lnTo>
                      <a:pt x="16362" y="2561"/>
                    </a:lnTo>
                    <a:lnTo>
                      <a:pt x="13537" y="2419"/>
                    </a:lnTo>
                    <a:lnTo>
                      <a:pt x="12114" y="2317"/>
                    </a:lnTo>
                    <a:lnTo>
                      <a:pt x="10691" y="2216"/>
                    </a:lnTo>
                    <a:lnTo>
                      <a:pt x="9329" y="2114"/>
                    </a:lnTo>
                    <a:lnTo>
                      <a:pt x="8029" y="1992"/>
                    </a:lnTo>
                    <a:lnTo>
                      <a:pt x="6830" y="1850"/>
                    </a:lnTo>
                    <a:lnTo>
                      <a:pt x="5752" y="1708"/>
                    </a:lnTo>
                    <a:lnTo>
                      <a:pt x="4939" y="1565"/>
                    </a:lnTo>
                    <a:lnTo>
                      <a:pt x="4208" y="1423"/>
                    </a:lnTo>
                    <a:lnTo>
                      <a:pt x="3537" y="1281"/>
                    </a:lnTo>
                    <a:lnTo>
                      <a:pt x="2947" y="1139"/>
                    </a:lnTo>
                    <a:lnTo>
                      <a:pt x="2419" y="996"/>
                    </a:lnTo>
                    <a:lnTo>
                      <a:pt x="1972" y="854"/>
                    </a:lnTo>
                    <a:lnTo>
                      <a:pt x="1565" y="712"/>
                    </a:lnTo>
                    <a:lnTo>
                      <a:pt x="1220" y="590"/>
                    </a:lnTo>
                    <a:lnTo>
                      <a:pt x="691" y="346"/>
                    </a:lnTo>
                    <a:lnTo>
                      <a:pt x="346" y="163"/>
                    </a:lnTo>
                    <a:lnTo>
                      <a:pt x="163" y="41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45">
                <a:extLst>
                  <a:ext uri="{FF2B5EF4-FFF2-40B4-BE49-F238E27FC236}">
                    <a16:creationId xmlns:a16="http://schemas.microsoft.com/office/drawing/2014/main" id="{D286A414-6342-65DE-4192-D06CF7405BD9}"/>
                  </a:ext>
                </a:extLst>
              </p:cNvPr>
              <p:cNvSpPr/>
              <p:nvPr/>
            </p:nvSpPr>
            <p:spPr>
              <a:xfrm>
                <a:off x="1899964" y="3472239"/>
                <a:ext cx="410810" cy="34313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652" extrusionOk="0">
                    <a:moveTo>
                      <a:pt x="3618" y="1"/>
                    </a:moveTo>
                    <a:lnTo>
                      <a:pt x="2988" y="21"/>
                    </a:lnTo>
                    <a:lnTo>
                      <a:pt x="1830" y="62"/>
                    </a:lnTo>
                    <a:lnTo>
                      <a:pt x="895" y="123"/>
                    </a:lnTo>
                    <a:lnTo>
                      <a:pt x="0" y="204"/>
                    </a:lnTo>
                    <a:lnTo>
                      <a:pt x="21" y="346"/>
                    </a:lnTo>
                    <a:lnTo>
                      <a:pt x="895" y="265"/>
                    </a:lnTo>
                    <a:lnTo>
                      <a:pt x="1830" y="184"/>
                    </a:lnTo>
                    <a:lnTo>
                      <a:pt x="2988" y="143"/>
                    </a:lnTo>
                    <a:lnTo>
                      <a:pt x="4228" y="143"/>
                    </a:lnTo>
                    <a:lnTo>
                      <a:pt x="4878" y="163"/>
                    </a:lnTo>
                    <a:lnTo>
                      <a:pt x="5508" y="204"/>
                    </a:lnTo>
                    <a:lnTo>
                      <a:pt x="6138" y="265"/>
                    </a:lnTo>
                    <a:lnTo>
                      <a:pt x="6728" y="367"/>
                    </a:lnTo>
                    <a:lnTo>
                      <a:pt x="7277" y="489"/>
                    </a:lnTo>
                    <a:lnTo>
                      <a:pt x="7521" y="570"/>
                    </a:lnTo>
                    <a:lnTo>
                      <a:pt x="7764" y="651"/>
                    </a:lnTo>
                    <a:lnTo>
                      <a:pt x="7805" y="529"/>
                    </a:lnTo>
                    <a:lnTo>
                      <a:pt x="7561" y="448"/>
                    </a:lnTo>
                    <a:lnTo>
                      <a:pt x="7317" y="367"/>
                    </a:lnTo>
                    <a:lnTo>
                      <a:pt x="6748" y="245"/>
                    </a:lnTo>
                    <a:lnTo>
                      <a:pt x="6159" y="143"/>
                    </a:lnTo>
                    <a:lnTo>
                      <a:pt x="5529" y="82"/>
                    </a:lnTo>
                    <a:lnTo>
                      <a:pt x="4899" y="42"/>
                    </a:lnTo>
                    <a:lnTo>
                      <a:pt x="4248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45">
                <a:extLst>
                  <a:ext uri="{FF2B5EF4-FFF2-40B4-BE49-F238E27FC236}">
                    <a16:creationId xmlns:a16="http://schemas.microsoft.com/office/drawing/2014/main" id="{5F534480-0108-22CC-65B6-83ADA3B7D16F}"/>
                  </a:ext>
                </a:extLst>
              </p:cNvPr>
              <p:cNvSpPr/>
              <p:nvPr/>
            </p:nvSpPr>
            <p:spPr>
              <a:xfrm>
                <a:off x="2339565" y="3241203"/>
                <a:ext cx="209721" cy="211878"/>
              </a:xfrm>
              <a:custGeom>
                <a:avLst/>
                <a:gdLst/>
                <a:ahLst/>
                <a:cxnLst/>
                <a:rect l="l" t="t" r="r" b="b"/>
                <a:pathLst>
                  <a:path w="3985" h="4026" extrusionOk="0">
                    <a:moveTo>
                      <a:pt x="3903" y="1"/>
                    </a:moveTo>
                    <a:lnTo>
                      <a:pt x="3761" y="82"/>
                    </a:lnTo>
                    <a:lnTo>
                      <a:pt x="3416" y="306"/>
                    </a:lnTo>
                    <a:lnTo>
                      <a:pt x="2887" y="671"/>
                    </a:lnTo>
                    <a:lnTo>
                      <a:pt x="2582" y="895"/>
                    </a:lnTo>
                    <a:lnTo>
                      <a:pt x="2257" y="1139"/>
                    </a:lnTo>
                    <a:lnTo>
                      <a:pt x="1932" y="1423"/>
                    </a:lnTo>
                    <a:lnTo>
                      <a:pt x="1607" y="1728"/>
                    </a:lnTo>
                    <a:lnTo>
                      <a:pt x="1281" y="2053"/>
                    </a:lnTo>
                    <a:lnTo>
                      <a:pt x="977" y="2399"/>
                    </a:lnTo>
                    <a:lnTo>
                      <a:pt x="672" y="2765"/>
                    </a:lnTo>
                    <a:lnTo>
                      <a:pt x="407" y="3151"/>
                    </a:lnTo>
                    <a:lnTo>
                      <a:pt x="184" y="3558"/>
                    </a:lnTo>
                    <a:lnTo>
                      <a:pt x="82" y="3781"/>
                    </a:lnTo>
                    <a:lnTo>
                      <a:pt x="1" y="3984"/>
                    </a:lnTo>
                    <a:lnTo>
                      <a:pt x="123" y="4025"/>
                    </a:lnTo>
                    <a:lnTo>
                      <a:pt x="204" y="3822"/>
                    </a:lnTo>
                    <a:lnTo>
                      <a:pt x="306" y="3619"/>
                    </a:lnTo>
                    <a:lnTo>
                      <a:pt x="529" y="3212"/>
                    </a:lnTo>
                    <a:lnTo>
                      <a:pt x="794" y="2846"/>
                    </a:lnTo>
                    <a:lnTo>
                      <a:pt x="1078" y="2480"/>
                    </a:lnTo>
                    <a:lnTo>
                      <a:pt x="1383" y="2135"/>
                    </a:lnTo>
                    <a:lnTo>
                      <a:pt x="1708" y="1810"/>
                    </a:lnTo>
                    <a:lnTo>
                      <a:pt x="2033" y="1505"/>
                    </a:lnTo>
                    <a:lnTo>
                      <a:pt x="2359" y="1240"/>
                    </a:lnTo>
                    <a:lnTo>
                      <a:pt x="2663" y="997"/>
                    </a:lnTo>
                    <a:lnTo>
                      <a:pt x="2968" y="773"/>
                    </a:lnTo>
                    <a:lnTo>
                      <a:pt x="3476" y="427"/>
                    </a:lnTo>
                    <a:lnTo>
                      <a:pt x="3842" y="204"/>
                    </a:lnTo>
                    <a:lnTo>
                      <a:pt x="3985" y="123"/>
                    </a:lnTo>
                    <a:lnTo>
                      <a:pt x="3903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45">
                <a:extLst>
                  <a:ext uri="{FF2B5EF4-FFF2-40B4-BE49-F238E27FC236}">
                    <a16:creationId xmlns:a16="http://schemas.microsoft.com/office/drawing/2014/main" id="{9A124E6A-548F-F59F-74AF-2D391476DE30}"/>
                  </a:ext>
                </a:extLst>
              </p:cNvPr>
              <p:cNvSpPr/>
              <p:nvPr/>
            </p:nvSpPr>
            <p:spPr>
              <a:xfrm>
                <a:off x="2283990" y="3531077"/>
                <a:ext cx="182933" cy="488909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9290" extrusionOk="0">
                    <a:moveTo>
                      <a:pt x="142" y="1"/>
                    </a:moveTo>
                    <a:lnTo>
                      <a:pt x="0" y="41"/>
                    </a:lnTo>
                    <a:lnTo>
                      <a:pt x="508" y="1484"/>
                    </a:lnTo>
                    <a:lnTo>
                      <a:pt x="1626" y="4635"/>
                    </a:lnTo>
                    <a:lnTo>
                      <a:pt x="2581" y="7297"/>
                    </a:lnTo>
                    <a:lnTo>
                      <a:pt x="3110" y="8680"/>
                    </a:lnTo>
                    <a:lnTo>
                      <a:pt x="3272" y="9005"/>
                    </a:lnTo>
                    <a:lnTo>
                      <a:pt x="3354" y="9188"/>
                    </a:lnTo>
                    <a:lnTo>
                      <a:pt x="3415" y="9269"/>
                    </a:lnTo>
                    <a:lnTo>
                      <a:pt x="3435" y="9289"/>
                    </a:lnTo>
                    <a:lnTo>
                      <a:pt x="3435" y="9188"/>
                    </a:lnTo>
                    <a:lnTo>
                      <a:pt x="3476" y="9167"/>
                    </a:lnTo>
                    <a:lnTo>
                      <a:pt x="3435" y="9066"/>
                    </a:lnTo>
                    <a:lnTo>
                      <a:pt x="3333" y="8862"/>
                    </a:lnTo>
                    <a:lnTo>
                      <a:pt x="3049" y="8151"/>
                    </a:lnTo>
                    <a:lnTo>
                      <a:pt x="2195" y="5834"/>
                    </a:lnTo>
                    <a:lnTo>
                      <a:pt x="1159" y="2907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45">
                <a:extLst>
                  <a:ext uri="{FF2B5EF4-FFF2-40B4-BE49-F238E27FC236}">
                    <a16:creationId xmlns:a16="http://schemas.microsoft.com/office/drawing/2014/main" id="{A57D0B63-7D2B-24D0-F9A0-5C492897319F}"/>
                  </a:ext>
                </a:extLst>
              </p:cNvPr>
              <p:cNvSpPr/>
              <p:nvPr/>
            </p:nvSpPr>
            <p:spPr>
              <a:xfrm>
                <a:off x="2353512" y="3489396"/>
                <a:ext cx="190406" cy="50706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9635" extrusionOk="0">
                    <a:moveTo>
                      <a:pt x="122" y="0"/>
                    </a:moveTo>
                    <a:lnTo>
                      <a:pt x="0" y="41"/>
                    </a:lnTo>
                    <a:lnTo>
                      <a:pt x="1606" y="4451"/>
                    </a:lnTo>
                    <a:lnTo>
                      <a:pt x="3476" y="9634"/>
                    </a:lnTo>
                    <a:lnTo>
                      <a:pt x="3618" y="9593"/>
                    </a:lnTo>
                    <a:lnTo>
                      <a:pt x="1728" y="4411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45">
                <a:extLst>
                  <a:ext uri="{FF2B5EF4-FFF2-40B4-BE49-F238E27FC236}">
                    <a16:creationId xmlns:a16="http://schemas.microsoft.com/office/drawing/2014/main" id="{3622EECA-1A58-D34F-DDB1-7A7C0B476C8C}"/>
                  </a:ext>
                </a:extLst>
              </p:cNvPr>
              <p:cNvSpPr/>
              <p:nvPr/>
            </p:nvSpPr>
            <p:spPr>
              <a:xfrm>
                <a:off x="892350" y="3615597"/>
                <a:ext cx="2357554" cy="759520"/>
              </a:xfrm>
              <a:custGeom>
                <a:avLst/>
                <a:gdLst/>
                <a:ahLst/>
                <a:cxnLst/>
                <a:rect l="l" t="t" r="r" b="b"/>
                <a:pathLst>
                  <a:path w="44797" h="14432" extrusionOk="0">
                    <a:moveTo>
                      <a:pt x="28110" y="0"/>
                    </a:moveTo>
                    <a:lnTo>
                      <a:pt x="27520" y="21"/>
                    </a:lnTo>
                    <a:lnTo>
                      <a:pt x="26951" y="41"/>
                    </a:lnTo>
                    <a:lnTo>
                      <a:pt x="26382" y="82"/>
                    </a:lnTo>
                    <a:lnTo>
                      <a:pt x="25833" y="143"/>
                    </a:lnTo>
                    <a:lnTo>
                      <a:pt x="25284" y="224"/>
                    </a:lnTo>
                    <a:lnTo>
                      <a:pt x="24756" y="305"/>
                    </a:lnTo>
                    <a:lnTo>
                      <a:pt x="24228" y="407"/>
                    </a:lnTo>
                    <a:lnTo>
                      <a:pt x="23699" y="529"/>
                    </a:lnTo>
                    <a:lnTo>
                      <a:pt x="23191" y="651"/>
                    </a:lnTo>
                    <a:lnTo>
                      <a:pt x="22703" y="773"/>
                    </a:lnTo>
                    <a:lnTo>
                      <a:pt x="21728" y="1078"/>
                    </a:lnTo>
                    <a:lnTo>
                      <a:pt x="20772" y="1423"/>
                    </a:lnTo>
                    <a:lnTo>
                      <a:pt x="19858" y="1789"/>
                    </a:lnTo>
                    <a:lnTo>
                      <a:pt x="18963" y="2175"/>
                    </a:lnTo>
                    <a:lnTo>
                      <a:pt x="18110" y="2582"/>
                    </a:lnTo>
                    <a:lnTo>
                      <a:pt x="17256" y="3009"/>
                    </a:lnTo>
                    <a:lnTo>
                      <a:pt x="16443" y="3435"/>
                    </a:lnTo>
                    <a:lnTo>
                      <a:pt x="14837" y="4289"/>
                    </a:lnTo>
                    <a:lnTo>
                      <a:pt x="13293" y="5122"/>
                    </a:lnTo>
                    <a:lnTo>
                      <a:pt x="12541" y="5509"/>
                    </a:lnTo>
                    <a:lnTo>
                      <a:pt x="11789" y="5874"/>
                    </a:lnTo>
                    <a:lnTo>
                      <a:pt x="11037" y="6200"/>
                    </a:lnTo>
                    <a:lnTo>
                      <a:pt x="10305" y="6504"/>
                    </a:lnTo>
                    <a:lnTo>
                      <a:pt x="9573" y="6769"/>
                    </a:lnTo>
                    <a:lnTo>
                      <a:pt x="8821" y="6972"/>
                    </a:lnTo>
                    <a:lnTo>
                      <a:pt x="8455" y="7053"/>
                    </a:lnTo>
                    <a:lnTo>
                      <a:pt x="8069" y="7135"/>
                    </a:lnTo>
                    <a:lnTo>
                      <a:pt x="7703" y="7195"/>
                    </a:lnTo>
                    <a:lnTo>
                      <a:pt x="7337" y="7236"/>
                    </a:lnTo>
                    <a:lnTo>
                      <a:pt x="6951" y="7256"/>
                    </a:lnTo>
                    <a:lnTo>
                      <a:pt x="6565" y="7277"/>
                    </a:lnTo>
                    <a:lnTo>
                      <a:pt x="6199" y="7277"/>
                    </a:lnTo>
                    <a:lnTo>
                      <a:pt x="5813" y="7256"/>
                    </a:lnTo>
                    <a:lnTo>
                      <a:pt x="5427" y="7195"/>
                    </a:lnTo>
                    <a:lnTo>
                      <a:pt x="5020" y="7155"/>
                    </a:lnTo>
                    <a:lnTo>
                      <a:pt x="4634" y="7074"/>
                    </a:lnTo>
                    <a:lnTo>
                      <a:pt x="4228" y="6972"/>
                    </a:lnTo>
                    <a:lnTo>
                      <a:pt x="3842" y="6850"/>
                    </a:lnTo>
                    <a:lnTo>
                      <a:pt x="3435" y="6708"/>
                    </a:lnTo>
                    <a:lnTo>
                      <a:pt x="3008" y="6525"/>
                    </a:lnTo>
                    <a:lnTo>
                      <a:pt x="2602" y="6342"/>
                    </a:lnTo>
                    <a:lnTo>
                      <a:pt x="2175" y="6139"/>
                    </a:lnTo>
                    <a:lnTo>
                      <a:pt x="1748" y="5895"/>
                    </a:lnTo>
                    <a:lnTo>
                      <a:pt x="1321" y="5630"/>
                    </a:lnTo>
                    <a:lnTo>
                      <a:pt x="894" y="5346"/>
                    </a:lnTo>
                    <a:lnTo>
                      <a:pt x="793" y="5610"/>
                    </a:lnTo>
                    <a:lnTo>
                      <a:pt x="671" y="5915"/>
                    </a:lnTo>
                    <a:lnTo>
                      <a:pt x="549" y="6342"/>
                    </a:lnTo>
                    <a:lnTo>
                      <a:pt x="407" y="6830"/>
                    </a:lnTo>
                    <a:lnTo>
                      <a:pt x="264" y="7419"/>
                    </a:lnTo>
                    <a:lnTo>
                      <a:pt x="163" y="8049"/>
                    </a:lnTo>
                    <a:lnTo>
                      <a:pt x="61" y="8740"/>
                    </a:lnTo>
                    <a:lnTo>
                      <a:pt x="20" y="9106"/>
                    </a:lnTo>
                    <a:lnTo>
                      <a:pt x="0" y="9472"/>
                    </a:lnTo>
                    <a:lnTo>
                      <a:pt x="0" y="9838"/>
                    </a:lnTo>
                    <a:lnTo>
                      <a:pt x="0" y="10224"/>
                    </a:lnTo>
                    <a:lnTo>
                      <a:pt x="41" y="10590"/>
                    </a:lnTo>
                    <a:lnTo>
                      <a:pt x="81" y="10976"/>
                    </a:lnTo>
                    <a:lnTo>
                      <a:pt x="142" y="11342"/>
                    </a:lnTo>
                    <a:lnTo>
                      <a:pt x="224" y="11728"/>
                    </a:lnTo>
                    <a:lnTo>
                      <a:pt x="325" y="12094"/>
                    </a:lnTo>
                    <a:lnTo>
                      <a:pt x="447" y="12460"/>
                    </a:lnTo>
                    <a:lnTo>
                      <a:pt x="590" y="12805"/>
                    </a:lnTo>
                    <a:lnTo>
                      <a:pt x="772" y="13171"/>
                    </a:lnTo>
                    <a:lnTo>
                      <a:pt x="996" y="13496"/>
                    </a:lnTo>
                    <a:lnTo>
                      <a:pt x="1220" y="13821"/>
                    </a:lnTo>
                    <a:lnTo>
                      <a:pt x="1504" y="14126"/>
                    </a:lnTo>
                    <a:lnTo>
                      <a:pt x="1809" y="14431"/>
                    </a:lnTo>
                    <a:lnTo>
                      <a:pt x="44797" y="14431"/>
                    </a:lnTo>
                    <a:lnTo>
                      <a:pt x="44756" y="14269"/>
                    </a:lnTo>
                    <a:lnTo>
                      <a:pt x="44593" y="13801"/>
                    </a:lnTo>
                    <a:lnTo>
                      <a:pt x="44329" y="13090"/>
                    </a:lnTo>
                    <a:lnTo>
                      <a:pt x="43963" y="12155"/>
                    </a:lnTo>
                    <a:lnTo>
                      <a:pt x="43719" y="11626"/>
                    </a:lnTo>
                    <a:lnTo>
                      <a:pt x="43455" y="11057"/>
                    </a:lnTo>
                    <a:lnTo>
                      <a:pt x="43171" y="10468"/>
                    </a:lnTo>
                    <a:lnTo>
                      <a:pt x="42825" y="9838"/>
                    </a:lnTo>
                    <a:lnTo>
                      <a:pt x="42459" y="9187"/>
                    </a:lnTo>
                    <a:lnTo>
                      <a:pt x="42073" y="8537"/>
                    </a:lnTo>
                    <a:lnTo>
                      <a:pt x="41646" y="7846"/>
                    </a:lnTo>
                    <a:lnTo>
                      <a:pt x="41158" y="7175"/>
                    </a:lnTo>
                    <a:lnTo>
                      <a:pt x="40671" y="6504"/>
                    </a:lnTo>
                    <a:lnTo>
                      <a:pt x="40122" y="5834"/>
                    </a:lnTo>
                    <a:lnTo>
                      <a:pt x="39532" y="5163"/>
                    </a:lnTo>
                    <a:lnTo>
                      <a:pt x="38923" y="4513"/>
                    </a:lnTo>
                    <a:lnTo>
                      <a:pt x="38252" y="3903"/>
                    </a:lnTo>
                    <a:lnTo>
                      <a:pt x="37906" y="3598"/>
                    </a:lnTo>
                    <a:lnTo>
                      <a:pt x="37540" y="3293"/>
                    </a:lnTo>
                    <a:lnTo>
                      <a:pt x="37175" y="3009"/>
                    </a:lnTo>
                    <a:lnTo>
                      <a:pt x="36809" y="2744"/>
                    </a:lnTo>
                    <a:lnTo>
                      <a:pt x="36423" y="2480"/>
                    </a:lnTo>
                    <a:lnTo>
                      <a:pt x="36016" y="2216"/>
                    </a:lnTo>
                    <a:lnTo>
                      <a:pt x="35610" y="1972"/>
                    </a:lnTo>
                    <a:lnTo>
                      <a:pt x="35183" y="1728"/>
                    </a:lnTo>
                    <a:lnTo>
                      <a:pt x="34756" y="1504"/>
                    </a:lnTo>
                    <a:lnTo>
                      <a:pt x="34309" y="1301"/>
                    </a:lnTo>
                    <a:lnTo>
                      <a:pt x="33862" y="1098"/>
                    </a:lnTo>
                    <a:lnTo>
                      <a:pt x="33394" y="915"/>
                    </a:lnTo>
                    <a:lnTo>
                      <a:pt x="32927" y="752"/>
                    </a:lnTo>
                    <a:lnTo>
                      <a:pt x="32439" y="590"/>
                    </a:lnTo>
                    <a:lnTo>
                      <a:pt x="31931" y="448"/>
                    </a:lnTo>
                    <a:lnTo>
                      <a:pt x="31423" y="326"/>
                    </a:lnTo>
                    <a:lnTo>
                      <a:pt x="30894" y="224"/>
                    </a:lnTo>
                    <a:lnTo>
                      <a:pt x="30366" y="143"/>
                    </a:lnTo>
                    <a:lnTo>
                      <a:pt x="29817" y="82"/>
                    </a:lnTo>
                    <a:lnTo>
                      <a:pt x="29248" y="41"/>
                    </a:lnTo>
                    <a:lnTo>
                      <a:pt x="2867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45">
                <a:extLst>
                  <a:ext uri="{FF2B5EF4-FFF2-40B4-BE49-F238E27FC236}">
                    <a16:creationId xmlns:a16="http://schemas.microsoft.com/office/drawing/2014/main" id="{9713CE68-8FEC-9166-2D39-35C57D23C0E6}"/>
                  </a:ext>
                </a:extLst>
              </p:cNvPr>
              <p:cNvSpPr/>
              <p:nvPr/>
            </p:nvSpPr>
            <p:spPr>
              <a:xfrm>
                <a:off x="3071252" y="3615597"/>
                <a:ext cx="2357554" cy="759520"/>
              </a:xfrm>
              <a:custGeom>
                <a:avLst/>
                <a:gdLst/>
                <a:ahLst/>
                <a:cxnLst/>
                <a:rect l="l" t="t" r="r" b="b"/>
                <a:pathLst>
                  <a:path w="44797" h="14432" extrusionOk="0">
                    <a:moveTo>
                      <a:pt x="16098" y="0"/>
                    </a:moveTo>
                    <a:lnTo>
                      <a:pt x="15529" y="41"/>
                    </a:lnTo>
                    <a:lnTo>
                      <a:pt x="14980" y="82"/>
                    </a:lnTo>
                    <a:lnTo>
                      <a:pt x="14431" y="143"/>
                    </a:lnTo>
                    <a:lnTo>
                      <a:pt x="13882" y="224"/>
                    </a:lnTo>
                    <a:lnTo>
                      <a:pt x="13374" y="326"/>
                    </a:lnTo>
                    <a:lnTo>
                      <a:pt x="12846" y="448"/>
                    </a:lnTo>
                    <a:lnTo>
                      <a:pt x="12358" y="590"/>
                    </a:lnTo>
                    <a:lnTo>
                      <a:pt x="11870" y="752"/>
                    </a:lnTo>
                    <a:lnTo>
                      <a:pt x="11382" y="915"/>
                    </a:lnTo>
                    <a:lnTo>
                      <a:pt x="10935" y="1098"/>
                    </a:lnTo>
                    <a:lnTo>
                      <a:pt x="10468" y="1301"/>
                    </a:lnTo>
                    <a:lnTo>
                      <a:pt x="10041" y="1504"/>
                    </a:lnTo>
                    <a:lnTo>
                      <a:pt x="9594" y="1728"/>
                    </a:lnTo>
                    <a:lnTo>
                      <a:pt x="9187" y="1972"/>
                    </a:lnTo>
                    <a:lnTo>
                      <a:pt x="8760" y="2216"/>
                    </a:lnTo>
                    <a:lnTo>
                      <a:pt x="8374" y="2480"/>
                    </a:lnTo>
                    <a:lnTo>
                      <a:pt x="7988" y="2744"/>
                    </a:lnTo>
                    <a:lnTo>
                      <a:pt x="7602" y="3009"/>
                    </a:lnTo>
                    <a:lnTo>
                      <a:pt x="7236" y="3293"/>
                    </a:lnTo>
                    <a:lnTo>
                      <a:pt x="6890" y="3598"/>
                    </a:lnTo>
                    <a:lnTo>
                      <a:pt x="6545" y="3903"/>
                    </a:lnTo>
                    <a:lnTo>
                      <a:pt x="5874" y="4513"/>
                    </a:lnTo>
                    <a:lnTo>
                      <a:pt x="5244" y="5163"/>
                    </a:lnTo>
                    <a:lnTo>
                      <a:pt x="4675" y="5834"/>
                    </a:lnTo>
                    <a:lnTo>
                      <a:pt x="4126" y="6504"/>
                    </a:lnTo>
                    <a:lnTo>
                      <a:pt x="3618" y="7175"/>
                    </a:lnTo>
                    <a:lnTo>
                      <a:pt x="3151" y="7846"/>
                    </a:lnTo>
                    <a:lnTo>
                      <a:pt x="2724" y="8537"/>
                    </a:lnTo>
                    <a:lnTo>
                      <a:pt x="2317" y="9187"/>
                    </a:lnTo>
                    <a:lnTo>
                      <a:pt x="1951" y="9838"/>
                    </a:lnTo>
                    <a:lnTo>
                      <a:pt x="1626" y="10468"/>
                    </a:lnTo>
                    <a:lnTo>
                      <a:pt x="1321" y="11057"/>
                    </a:lnTo>
                    <a:lnTo>
                      <a:pt x="1057" y="11626"/>
                    </a:lnTo>
                    <a:lnTo>
                      <a:pt x="834" y="12155"/>
                    </a:lnTo>
                    <a:lnTo>
                      <a:pt x="447" y="13090"/>
                    </a:lnTo>
                    <a:lnTo>
                      <a:pt x="183" y="13801"/>
                    </a:lnTo>
                    <a:lnTo>
                      <a:pt x="41" y="14269"/>
                    </a:lnTo>
                    <a:lnTo>
                      <a:pt x="0" y="14431"/>
                    </a:lnTo>
                    <a:lnTo>
                      <a:pt x="42988" y="14431"/>
                    </a:lnTo>
                    <a:lnTo>
                      <a:pt x="43293" y="14126"/>
                    </a:lnTo>
                    <a:lnTo>
                      <a:pt x="43557" y="13821"/>
                    </a:lnTo>
                    <a:lnTo>
                      <a:pt x="43801" y="13496"/>
                    </a:lnTo>
                    <a:lnTo>
                      <a:pt x="44004" y="13171"/>
                    </a:lnTo>
                    <a:lnTo>
                      <a:pt x="44187" y="12805"/>
                    </a:lnTo>
                    <a:lnTo>
                      <a:pt x="44350" y="12460"/>
                    </a:lnTo>
                    <a:lnTo>
                      <a:pt x="44471" y="12094"/>
                    </a:lnTo>
                    <a:lnTo>
                      <a:pt x="44573" y="11728"/>
                    </a:lnTo>
                    <a:lnTo>
                      <a:pt x="44654" y="11342"/>
                    </a:lnTo>
                    <a:lnTo>
                      <a:pt x="44715" y="10976"/>
                    </a:lnTo>
                    <a:lnTo>
                      <a:pt x="44756" y="10590"/>
                    </a:lnTo>
                    <a:lnTo>
                      <a:pt x="44776" y="10224"/>
                    </a:lnTo>
                    <a:lnTo>
                      <a:pt x="44797" y="9838"/>
                    </a:lnTo>
                    <a:lnTo>
                      <a:pt x="44776" y="9472"/>
                    </a:lnTo>
                    <a:lnTo>
                      <a:pt x="44756" y="9106"/>
                    </a:lnTo>
                    <a:lnTo>
                      <a:pt x="44736" y="8740"/>
                    </a:lnTo>
                    <a:lnTo>
                      <a:pt x="44634" y="8049"/>
                    </a:lnTo>
                    <a:lnTo>
                      <a:pt x="44512" y="7419"/>
                    </a:lnTo>
                    <a:lnTo>
                      <a:pt x="44370" y="6830"/>
                    </a:lnTo>
                    <a:lnTo>
                      <a:pt x="44248" y="6342"/>
                    </a:lnTo>
                    <a:lnTo>
                      <a:pt x="44106" y="5915"/>
                    </a:lnTo>
                    <a:lnTo>
                      <a:pt x="44004" y="5610"/>
                    </a:lnTo>
                    <a:lnTo>
                      <a:pt x="43902" y="5346"/>
                    </a:lnTo>
                    <a:lnTo>
                      <a:pt x="43455" y="5630"/>
                    </a:lnTo>
                    <a:lnTo>
                      <a:pt x="43028" y="5895"/>
                    </a:lnTo>
                    <a:lnTo>
                      <a:pt x="42602" y="6139"/>
                    </a:lnTo>
                    <a:lnTo>
                      <a:pt x="42195" y="6342"/>
                    </a:lnTo>
                    <a:lnTo>
                      <a:pt x="41768" y="6525"/>
                    </a:lnTo>
                    <a:lnTo>
                      <a:pt x="41362" y="6708"/>
                    </a:lnTo>
                    <a:lnTo>
                      <a:pt x="40955" y="6850"/>
                    </a:lnTo>
                    <a:lnTo>
                      <a:pt x="40549" y="6972"/>
                    </a:lnTo>
                    <a:lnTo>
                      <a:pt x="40163" y="7074"/>
                    </a:lnTo>
                    <a:lnTo>
                      <a:pt x="39756" y="7155"/>
                    </a:lnTo>
                    <a:lnTo>
                      <a:pt x="39370" y="7195"/>
                    </a:lnTo>
                    <a:lnTo>
                      <a:pt x="38984" y="7256"/>
                    </a:lnTo>
                    <a:lnTo>
                      <a:pt x="38598" y="7277"/>
                    </a:lnTo>
                    <a:lnTo>
                      <a:pt x="38211" y="7277"/>
                    </a:lnTo>
                    <a:lnTo>
                      <a:pt x="37846" y="7256"/>
                    </a:lnTo>
                    <a:lnTo>
                      <a:pt x="37459" y="7236"/>
                    </a:lnTo>
                    <a:lnTo>
                      <a:pt x="37093" y="7195"/>
                    </a:lnTo>
                    <a:lnTo>
                      <a:pt x="36707" y="7135"/>
                    </a:lnTo>
                    <a:lnTo>
                      <a:pt x="36341" y="7053"/>
                    </a:lnTo>
                    <a:lnTo>
                      <a:pt x="35955" y="6972"/>
                    </a:lnTo>
                    <a:lnTo>
                      <a:pt x="35224" y="6769"/>
                    </a:lnTo>
                    <a:lnTo>
                      <a:pt x="34492" y="6504"/>
                    </a:lnTo>
                    <a:lnTo>
                      <a:pt x="33740" y="6200"/>
                    </a:lnTo>
                    <a:lnTo>
                      <a:pt x="33008" y="5874"/>
                    </a:lnTo>
                    <a:lnTo>
                      <a:pt x="32256" y="5509"/>
                    </a:lnTo>
                    <a:lnTo>
                      <a:pt x="31484" y="5122"/>
                    </a:lnTo>
                    <a:lnTo>
                      <a:pt x="29939" y="4289"/>
                    </a:lnTo>
                    <a:lnTo>
                      <a:pt x="28354" y="3435"/>
                    </a:lnTo>
                    <a:lnTo>
                      <a:pt x="27520" y="3009"/>
                    </a:lnTo>
                    <a:lnTo>
                      <a:pt x="26687" y="2582"/>
                    </a:lnTo>
                    <a:lnTo>
                      <a:pt x="25813" y="2175"/>
                    </a:lnTo>
                    <a:lnTo>
                      <a:pt x="24919" y="1789"/>
                    </a:lnTo>
                    <a:lnTo>
                      <a:pt x="24004" y="1423"/>
                    </a:lnTo>
                    <a:lnTo>
                      <a:pt x="23069" y="1078"/>
                    </a:lnTo>
                    <a:lnTo>
                      <a:pt x="22094" y="773"/>
                    </a:lnTo>
                    <a:lnTo>
                      <a:pt x="21585" y="651"/>
                    </a:lnTo>
                    <a:lnTo>
                      <a:pt x="21077" y="529"/>
                    </a:lnTo>
                    <a:lnTo>
                      <a:pt x="20569" y="407"/>
                    </a:lnTo>
                    <a:lnTo>
                      <a:pt x="20041" y="305"/>
                    </a:lnTo>
                    <a:lnTo>
                      <a:pt x="19512" y="224"/>
                    </a:lnTo>
                    <a:lnTo>
                      <a:pt x="18964" y="143"/>
                    </a:lnTo>
                    <a:lnTo>
                      <a:pt x="18415" y="82"/>
                    </a:lnTo>
                    <a:lnTo>
                      <a:pt x="17846" y="41"/>
                    </a:lnTo>
                    <a:lnTo>
                      <a:pt x="17277" y="21"/>
                    </a:lnTo>
                    <a:lnTo>
                      <a:pt x="1668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45">
                <a:extLst>
                  <a:ext uri="{FF2B5EF4-FFF2-40B4-BE49-F238E27FC236}">
                    <a16:creationId xmlns:a16="http://schemas.microsoft.com/office/drawing/2014/main" id="{7B4E7C5A-CD34-FBDD-C9D1-64A9F0F71F5D}"/>
                  </a:ext>
                </a:extLst>
              </p:cNvPr>
              <p:cNvSpPr/>
              <p:nvPr/>
            </p:nvSpPr>
            <p:spPr>
              <a:xfrm>
                <a:off x="987554" y="4375069"/>
                <a:ext cx="4380292" cy="228930"/>
              </a:xfrm>
              <a:custGeom>
                <a:avLst/>
                <a:gdLst/>
                <a:ahLst/>
                <a:cxnLst/>
                <a:rect l="l" t="t" r="r" b="b"/>
                <a:pathLst>
                  <a:path w="83232" h="4350" extrusionOk="0">
                    <a:moveTo>
                      <a:pt x="0" y="0"/>
                    </a:moveTo>
                    <a:lnTo>
                      <a:pt x="0" y="4350"/>
                    </a:lnTo>
                    <a:lnTo>
                      <a:pt x="83231" y="4350"/>
                    </a:lnTo>
                    <a:lnTo>
                      <a:pt x="832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45">
                <a:extLst>
                  <a:ext uri="{FF2B5EF4-FFF2-40B4-BE49-F238E27FC236}">
                    <a16:creationId xmlns:a16="http://schemas.microsoft.com/office/drawing/2014/main" id="{920CD82D-AF6F-E935-58ED-846AACFC2601}"/>
                  </a:ext>
                </a:extLst>
              </p:cNvPr>
              <p:cNvSpPr/>
              <p:nvPr/>
            </p:nvSpPr>
            <p:spPr>
              <a:xfrm>
                <a:off x="913717" y="3777112"/>
                <a:ext cx="2208881" cy="599059"/>
              </a:xfrm>
              <a:custGeom>
                <a:avLst/>
                <a:gdLst/>
                <a:ahLst/>
                <a:cxnLst/>
                <a:rect l="l" t="t" r="r" b="b"/>
                <a:pathLst>
                  <a:path w="41972" h="11383" extrusionOk="0">
                    <a:moveTo>
                      <a:pt x="29919" y="1"/>
                    </a:moveTo>
                    <a:lnTo>
                      <a:pt x="29553" y="21"/>
                    </a:lnTo>
                    <a:lnTo>
                      <a:pt x="28801" y="61"/>
                    </a:lnTo>
                    <a:lnTo>
                      <a:pt x="28029" y="183"/>
                    </a:lnTo>
                    <a:lnTo>
                      <a:pt x="27236" y="326"/>
                    </a:lnTo>
                    <a:lnTo>
                      <a:pt x="26423" y="509"/>
                    </a:lnTo>
                    <a:lnTo>
                      <a:pt x="25590" y="753"/>
                    </a:lnTo>
                    <a:lnTo>
                      <a:pt x="24736" y="1017"/>
                    </a:lnTo>
                    <a:lnTo>
                      <a:pt x="23842" y="1322"/>
                    </a:lnTo>
                    <a:lnTo>
                      <a:pt x="22927" y="1647"/>
                    </a:lnTo>
                    <a:lnTo>
                      <a:pt x="21972" y="2013"/>
                    </a:lnTo>
                    <a:lnTo>
                      <a:pt x="19980" y="2805"/>
                    </a:lnTo>
                    <a:lnTo>
                      <a:pt x="17846" y="3679"/>
                    </a:lnTo>
                    <a:lnTo>
                      <a:pt x="15671" y="4574"/>
                    </a:lnTo>
                    <a:lnTo>
                      <a:pt x="13374" y="5509"/>
                    </a:lnTo>
                    <a:lnTo>
                      <a:pt x="12013" y="6017"/>
                    </a:lnTo>
                    <a:lnTo>
                      <a:pt x="10753" y="6464"/>
                    </a:lnTo>
                    <a:lnTo>
                      <a:pt x="9574" y="6809"/>
                    </a:lnTo>
                    <a:lnTo>
                      <a:pt x="8496" y="7094"/>
                    </a:lnTo>
                    <a:lnTo>
                      <a:pt x="7501" y="7318"/>
                    </a:lnTo>
                    <a:lnTo>
                      <a:pt x="6586" y="7480"/>
                    </a:lnTo>
                    <a:lnTo>
                      <a:pt x="5753" y="7582"/>
                    </a:lnTo>
                    <a:lnTo>
                      <a:pt x="5001" y="7622"/>
                    </a:lnTo>
                    <a:lnTo>
                      <a:pt x="4330" y="7622"/>
                    </a:lnTo>
                    <a:lnTo>
                      <a:pt x="3720" y="7582"/>
                    </a:lnTo>
                    <a:lnTo>
                      <a:pt x="3171" y="7500"/>
                    </a:lnTo>
                    <a:lnTo>
                      <a:pt x="2684" y="7378"/>
                    </a:lnTo>
                    <a:lnTo>
                      <a:pt x="2257" y="7236"/>
                    </a:lnTo>
                    <a:lnTo>
                      <a:pt x="1891" y="7074"/>
                    </a:lnTo>
                    <a:lnTo>
                      <a:pt x="1566" y="6870"/>
                    </a:lnTo>
                    <a:lnTo>
                      <a:pt x="1281" y="6667"/>
                    </a:lnTo>
                    <a:lnTo>
                      <a:pt x="1037" y="6444"/>
                    </a:lnTo>
                    <a:lnTo>
                      <a:pt x="814" y="6179"/>
                    </a:lnTo>
                    <a:lnTo>
                      <a:pt x="631" y="5915"/>
                    </a:lnTo>
                    <a:lnTo>
                      <a:pt x="488" y="5651"/>
                    </a:lnTo>
                    <a:lnTo>
                      <a:pt x="366" y="5387"/>
                    </a:lnTo>
                    <a:lnTo>
                      <a:pt x="285" y="5102"/>
                    </a:lnTo>
                    <a:lnTo>
                      <a:pt x="204" y="4838"/>
                    </a:lnTo>
                    <a:lnTo>
                      <a:pt x="163" y="4594"/>
                    </a:lnTo>
                    <a:lnTo>
                      <a:pt x="143" y="4350"/>
                    </a:lnTo>
                    <a:lnTo>
                      <a:pt x="123" y="4126"/>
                    </a:lnTo>
                    <a:lnTo>
                      <a:pt x="123" y="3761"/>
                    </a:lnTo>
                    <a:lnTo>
                      <a:pt x="143" y="3517"/>
                    </a:lnTo>
                    <a:lnTo>
                      <a:pt x="163" y="3415"/>
                    </a:lnTo>
                    <a:lnTo>
                      <a:pt x="41" y="3395"/>
                    </a:lnTo>
                    <a:lnTo>
                      <a:pt x="21" y="3496"/>
                    </a:lnTo>
                    <a:lnTo>
                      <a:pt x="1" y="3740"/>
                    </a:lnTo>
                    <a:lnTo>
                      <a:pt x="1" y="4126"/>
                    </a:lnTo>
                    <a:lnTo>
                      <a:pt x="21" y="4370"/>
                    </a:lnTo>
                    <a:lnTo>
                      <a:pt x="41" y="4614"/>
                    </a:lnTo>
                    <a:lnTo>
                      <a:pt x="102" y="4879"/>
                    </a:lnTo>
                    <a:lnTo>
                      <a:pt x="163" y="5143"/>
                    </a:lnTo>
                    <a:lnTo>
                      <a:pt x="265" y="5427"/>
                    </a:lnTo>
                    <a:lnTo>
                      <a:pt x="366" y="5712"/>
                    </a:lnTo>
                    <a:lnTo>
                      <a:pt x="529" y="5976"/>
                    </a:lnTo>
                    <a:lnTo>
                      <a:pt x="712" y="6261"/>
                    </a:lnTo>
                    <a:lnTo>
                      <a:pt x="936" y="6525"/>
                    </a:lnTo>
                    <a:lnTo>
                      <a:pt x="1220" y="6769"/>
                    </a:lnTo>
                    <a:lnTo>
                      <a:pt x="1403" y="6911"/>
                    </a:lnTo>
                    <a:lnTo>
                      <a:pt x="1606" y="7053"/>
                    </a:lnTo>
                    <a:lnTo>
                      <a:pt x="1830" y="7175"/>
                    </a:lnTo>
                    <a:lnTo>
                      <a:pt x="2053" y="7297"/>
                    </a:lnTo>
                    <a:lnTo>
                      <a:pt x="2297" y="7399"/>
                    </a:lnTo>
                    <a:lnTo>
                      <a:pt x="2562" y="7480"/>
                    </a:lnTo>
                    <a:lnTo>
                      <a:pt x="2826" y="7561"/>
                    </a:lnTo>
                    <a:lnTo>
                      <a:pt x="3110" y="7622"/>
                    </a:lnTo>
                    <a:lnTo>
                      <a:pt x="3395" y="7683"/>
                    </a:lnTo>
                    <a:lnTo>
                      <a:pt x="3700" y="7724"/>
                    </a:lnTo>
                    <a:lnTo>
                      <a:pt x="4005" y="7744"/>
                    </a:lnTo>
                    <a:lnTo>
                      <a:pt x="4350" y="7765"/>
                    </a:lnTo>
                    <a:lnTo>
                      <a:pt x="5041" y="7765"/>
                    </a:lnTo>
                    <a:lnTo>
                      <a:pt x="5773" y="7724"/>
                    </a:lnTo>
                    <a:lnTo>
                      <a:pt x="6566" y="7622"/>
                    </a:lnTo>
                    <a:lnTo>
                      <a:pt x="7399" y="7480"/>
                    </a:lnTo>
                    <a:lnTo>
                      <a:pt x="8293" y="7277"/>
                    </a:lnTo>
                    <a:lnTo>
                      <a:pt x="9228" y="7053"/>
                    </a:lnTo>
                    <a:lnTo>
                      <a:pt x="10204" y="6769"/>
                    </a:lnTo>
                    <a:lnTo>
                      <a:pt x="11240" y="6423"/>
                    </a:lnTo>
                    <a:lnTo>
                      <a:pt x="12297" y="6037"/>
                    </a:lnTo>
                    <a:lnTo>
                      <a:pt x="13435" y="5610"/>
                    </a:lnTo>
                    <a:lnTo>
                      <a:pt x="15712" y="4696"/>
                    </a:lnTo>
                    <a:lnTo>
                      <a:pt x="17887" y="3801"/>
                    </a:lnTo>
                    <a:lnTo>
                      <a:pt x="20021" y="2927"/>
                    </a:lnTo>
                    <a:lnTo>
                      <a:pt x="22013" y="2114"/>
                    </a:lnTo>
                    <a:lnTo>
                      <a:pt x="22948" y="1769"/>
                    </a:lnTo>
                    <a:lnTo>
                      <a:pt x="23862" y="1423"/>
                    </a:lnTo>
                    <a:lnTo>
                      <a:pt x="24757" y="1139"/>
                    </a:lnTo>
                    <a:lnTo>
                      <a:pt x="25610" y="874"/>
                    </a:lnTo>
                    <a:lnTo>
                      <a:pt x="26444" y="631"/>
                    </a:lnTo>
                    <a:lnTo>
                      <a:pt x="27257" y="448"/>
                    </a:lnTo>
                    <a:lnTo>
                      <a:pt x="28049" y="305"/>
                    </a:lnTo>
                    <a:lnTo>
                      <a:pt x="28801" y="183"/>
                    </a:lnTo>
                    <a:lnTo>
                      <a:pt x="29553" y="143"/>
                    </a:lnTo>
                    <a:lnTo>
                      <a:pt x="29919" y="122"/>
                    </a:lnTo>
                    <a:lnTo>
                      <a:pt x="30285" y="122"/>
                    </a:lnTo>
                    <a:lnTo>
                      <a:pt x="30630" y="143"/>
                    </a:lnTo>
                    <a:lnTo>
                      <a:pt x="30996" y="163"/>
                    </a:lnTo>
                    <a:lnTo>
                      <a:pt x="31342" y="204"/>
                    </a:lnTo>
                    <a:lnTo>
                      <a:pt x="31687" y="265"/>
                    </a:lnTo>
                    <a:lnTo>
                      <a:pt x="32053" y="326"/>
                    </a:lnTo>
                    <a:lnTo>
                      <a:pt x="32399" y="427"/>
                    </a:lnTo>
                    <a:lnTo>
                      <a:pt x="32744" y="529"/>
                    </a:lnTo>
                    <a:lnTo>
                      <a:pt x="33090" y="651"/>
                    </a:lnTo>
                    <a:lnTo>
                      <a:pt x="33435" y="773"/>
                    </a:lnTo>
                    <a:lnTo>
                      <a:pt x="33781" y="935"/>
                    </a:lnTo>
                    <a:lnTo>
                      <a:pt x="34106" y="1098"/>
                    </a:lnTo>
                    <a:lnTo>
                      <a:pt x="34431" y="1301"/>
                    </a:lnTo>
                    <a:lnTo>
                      <a:pt x="34756" y="1505"/>
                    </a:lnTo>
                    <a:lnTo>
                      <a:pt x="35082" y="1708"/>
                    </a:lnTo>
                    <a:lnTo>
                      <a:pt x="35407" y="1952"/>
                    </a:lnTo>
                    <a:lnTo>
                      <a:pt x="35732" y="2216"/>
                    </a:lnTo>
                    <a:lnTo>
                      <a:pt x="36037" y="2480"/>
                    </a:lnTo>
                    <a:lnTo>
                      <a:pt x="36362" y="2785"/>
                    </a:lnTo>
                    <a:lnTo>
                      <a:pt x="36667" y="3090"/>
                    </a:lnTo>
                    <a:lnTo>
                      <a:pt x="36972" y="3415"/>
                    </a:lnTo>
                    <a:lnTo>
                      <a:pt x="37297" y="3761"/>
                    </a:lnTo>
                    <a:lnTo>
                      <a:pt x="37602" y="4126"/>
                    </a:lnTo>
                    <a:lnTo>
                      <a:pt x="37907" y="4513"/>
                    </a:lnTo>
                    <a:lnTo>
                      <a:pt x="38212" y="4919"/>
                    </a:lnTo>
                    <a:lnTo>
                      <a:pt x="38821" y="5793"/>
                    </a:lnTo>
                    <a:lnTo>
                      <a:pt x="39431" y="6748"/>
                    </a:lnTo>
                    <a:lnTo>
                      <a:pt x="40021" y="7785"/>
                    </a:lnTo>
                    <a:lnTo>
                      <a:pt x="40630" y="8903"/>
                    </a:lnTo>
                    <a:lnTo>
                      <a:pt x="41240" y="10102"/>
                    </a:lnTo>
                    <a:lnTo>
                      <a:pt x="41870" y="11383"/>
                    </a:lnTo>
                    <a:lnTo>
                      <a:pt x="41972" y="11342"/>
                    </a:lnTo>
                    <a:lnTo>
                      <a:pt x="41362" y="10041"/>
                    </a:lnTo>
                    <a:lnTo>
                      <a:pt x="40732" y="8822"/>
                    </a:lnTo>
                    <a:lnTo>
                      <a:pt x="40122" y="7704"/>
                    </a:lnTo>
                    <a:lnTo>
                      <a:pt x="39513" y="6667"/>
                    </a:lnTo>
                    <a:lnTo>
                      <a:pt x="38903" y="5712"/>
                    </a:lnTo>
                    <a:lnTo>
                      <a:pt x="38293" y="4838"/>
                    </a:lnTo>
                    <a:lnTo>
                      <a:pt x="37988" y="4431"/>
                    </a:lnTo>
                    <a:lnTo>
                      <a:pt x="37683" y="4045"/>
                    </a:lnTo>
                    <a:lnTo>
                      <a:pt x="37358" y="3659"/>
                    </a:lnTo>
                    <a:lnTo>
                      <a:pt x="37053" y="3313"/>
                    </a:lnTo>
                    <a:lnTo>
                      <a:pt x="36748" y="2988"/>
                    </a:lnTo>
                    <a:lnTo>
                      <a:pt x="36423" y="2683"/>
                    </a:lnTo>
                    <a:lnTo>
                      <a:pt x="36118" y="2379"/>
                    </a:lnTo>
                    <a:lnTo>
                      <a:pt x="35793" y="2114"/>
                    </a:lnTo>
                    <a:lnTo>
                      <a:pt x="35468" y="1850"/>
                    </a:lnTo>
                    <a:lnTo>
                      <a:pt x="35143" y="1606"/>
                    </a:lnTo>
                    <a:lnTo>
                      <a:pt x="34817" y="1383"/>
                    </a:lnTo>
                    <a:lnTo>
                      <a:pt x="34492" y="1179"/>
                    </a:lnTo>
                    <a:lnTo>
                      <a:pt x="34147" y="996"/>
                    </a:lnTo>
                    <a:lnTo>
                      <a:pt x="33821" y="814"/>
                    </a:lnTo>
                    <a:lnTo>
                      <a:pt x="33476" y="671"/>
                    </a:lnTo>
                    <a:lnTo>
                      <a:pt x="33130" y="529"/>
                    </a:lnTo>
                    <a:lnTo>
                      <a:pt x="32785" y="407"/>
                    </a:lnTo>
                    <a:lnTo>
                      <a:pt x="32439" y="305"/>
                    </a:lnTo>
                    <a:lnTo>
                      <a:pt x="32074" y="224"/>
                    </a:lnTo>
                    <a:lnTo>
                      <a:pt x="31708" y="143"/>
                    </a:lnTo>
                    <a:lnTo>
                      <a:pt x="31362" y="82"/>
                    </a:lnTo>
                    <a:lnTo>
                      <a:pt x="31017" y="41"/>
                    </a:lnTo>
                    <a:lnTo>
                      <a:pt x="30651" y="21"/>
                    </a:lnTo>
                    <a:lnTo>
                      <a:pt x="30285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45">
                <a:extLst>
                  <a:ext uri="{FF2B5EF4-FFF2-40B4-BE49-F238E27FC236}">
                    <a16:creationId xmlns:a16="http://schemas.microsoft.com/office/drawing/2014/main" id="{E615C07E-10B5-2A4D-C2D3-A6ABE41186BD}"/>
                  </a:ext>
                </a:extLst>
              </p:cNvPr>
              <p:cNvSpPr/>
              <p:nvPr/>
            </p:nvSpPr>
            <p:spPr>
              <a:xfrm>
                <a:off x="899823" y="4072354"/>
                <a:ext cx="2117941" cy="312397"/>
              </a:xfrm>
              <a:custGeom>
                <a:avLst/>
                <a:gdLst/>
                <a:ahLst/>
                <a:cxnLst/>
                <a:rect l="l" t="t" r="r" b="b"/>
                <a:pathLst>
                  <a:path w="40244" h="5936" extrusionOk="0">
                    <a:moveTo>
                      <a:pt x="28090" y="0"/>
                    </a:moveTo>
                    <a:lnTo>
                      <a:pt x="27358" y="41"/>
                    </a:lnTo>
                    <a:lnTo>
                      <a:pt x="26850" y="82"/>
                    </a:lnTo>
                    <a:lnTo>
                      <a:pt x="26321" y="163"/>
                    </a:lnTo>
                    <a:lnTo>
                      <a:pt x="25224" y="325"/>
                    </a:lnTo>
                    <a:lnTo>
                      <a:pt x="24065" y="569"/>
                    </a:lnTo>
                    <a:lnTo>
                      <a:pt x="22866" y="834"/>
                    </a:lnTo>
                    <a:lnTo>
                      <a:pt x="21606" y="1159"/>
                    </a:lnTo>
                    <a:lnTo>
                      <a:pt x="20305" y="1504"/>
                    </a:lnTo>
                    <a:lnTo>
                      <a:pt x="17643" y="2256"/>
                    </a:lnTo>
                    <a:lnTo>
                      <a:pt x="14899" y="3008"/>
                    </a:lnTo>
                    <a:lnTo>
                      <a:pt x="13517" y="3374"/>
                    </a:lnTo>
                    <a:lnTo>
                      <a:pt x="12175" y="3720"/>
                    </a:lnTo>
                    <a:lnTo>
                      <a:pt x="10854" y="4025"/>
                    </a:lnTo>
                    <a:lnTo>
                      <a:pt x="9573" y="4309"/>
                    </a:lnTo>
                    <a:lnTo>
                      <a:pt x="8313" y="4512"/>
                    </a:lnTo>
                    <a:lnTo>
                      <a:pt x="7704" y="4614"/>
                    </a:lnTo>
                    <a:lnTo>
                      <a:pt x="7114" y="4675"/>
                    </a:lnTo>
                    <a:lnTo>
                      <a:pt x="6525" y="4736"/>
                    </a:lnTo>
                    <a:lnTo>
                      <a:pt x="5956" y="4777"/>
                    </a:lnTo>
                    <a:lnTo>
                      <a:pt x="5407" y="4797"/>
                    </a:lnTo>
                    <a:lnTo>
                      <a:pt x="4370" y="4797"/>
                    </a:lnTo>
                    <a:lnTo>
                      <a:pt x="3862" y="4756"/>
                    </a:lnTo>
                    <a:lnTo>
                      <a:pt x="3374" y="4695"/>
                    </a:lnTo>
                    <a:lnTo>
                      <a:pt x="2927" y="4594"/>
                    </a:lnTo>
                    <a:lnTo>
                      <a:pt x="2480" y="4492"/>
                    </a:lnTo>
                    <a:lnTo>
                      <a:pt x="2074" y="4350"/>
                    </a:lnTo>
                    <a:lnTo>
                      <a:pt x="1687" y="4187"/>
                    </a:lnTo>
                    <a:lnTo>
                      <a:pt x="1322" y="4004"/>
                    </a:lnTo>
                    <a:lnTo>
                      <a:pt x="976" y="3781"/>
                    </a:lnTo>
                    <a:lnTo>
                      <a:pt x="651" y="3537"/>
                    </a:lnTo>
                    <a:lnTo>
                      <a:pt x="366" y="3252"/>
                    </a:lnTo>
                    <a:lnTo>
                      <a:pt x="102" y="2927"/>
                    </a:lnTo>
                    <a:lnTo>
                      <a:pt x="0" y="3008"/>
                    </a:lnTo>
                    <a:lnTo>
                      <a:pt x="265" y="3334"/>
                    </a:lnTo>
                    <a:lnTo>
                      <a:pt x="569" y="3618"/>
                    </a:lnTo>
                    <a:lnTo>
                      <a:pt x="895" y="3862"/>
                    </a:lnTo>
                    <a:lnTo>
                      <a:pt x="1240" y="4086"/>
                    </a:lnTo>
                    <a:lnTo>
                      <a:pt x="1606" y="4289"/>
                    </a:lnTo>
                    <a:lnTo>
                      <a:pt x="2013" y="4451"/>
                    </a:lnTo>
                    <a:lnTo>
                      <a:pt x="2419" y="4594"/>
                    </a:lnTo>
                    <a:lnTo>
                      <a:pt x="2866" y="4716"/>
                    </a:lnTo>
                    <a:lnTo>
                      <a:pt x="3334" y="4797"/>
                    </a:lnTo>
                    <a:lnTo>
                      <a:pt x="3801" y="4858"/>
                    </a:lnTo>
                    <a:lnTo>
                      <a:pt x="4309" y="4899"/>
                    </a:lnTo>
                    <a:lnTo>
                      <a:pt x="4838" y="4919"/>
                    </a:lnTo>
                    <a:lnTo>
                      <a:pt x="5366" y="4919"/>
                    </a:lnTo>
                    <a:lnTo>
                      <a:pt x="5935" y="4899"/>
                    </a:lnTo>
                    <a:lnTo>
                      <a:pt x="6504" y="4858"/>
                    </a:lnTo>
                    <a:lnTo>
                      <a:pt x="7094" y="4817"/>
                    </a:lnTo>
                    <a:lnTo>
                      <a:pt x="7683" y="4736"/>
                    </a:lnTo>
                    <a:lnTo>
                      <a:pt x="8293" y="4655"/>
                    </a:lnTo>
                    <a:lnTo>
                      <a:pt x="9553" y="4431"/>
                    </a:lnTo>
                    <a:lnTo>
                      <a:pt x="10854" y="4147"/>
                    </a:lnTo>
                    <a:lnTo>
                      <a:pt x="12175" y="3842"/>
                    </a:lnTo>
                    <a:lnTo>
                      <a:pt x="13537" y="3496"/>
                    </a:lnTo>
                    <a:lnTo>
                      <a:pt x="14899" y="3130"/>
                    </a:lnTo>
                    <a:lnTo>
                      <a:pt x="17663" y="2358"/>
                    </a:lnTo>
                    <a:lnTo>
                      <a:pt x="20346" y="1626"/>
                    </a:lnTo>
                    <a:lnTo>
                      <a:pt x="21626" y="1281"/>
                    </a:lnTo>
                    <a:lnTo>
                      <a:pt x="22886" y="955"/>
                    </a:lnTo>
                    <a:lnTo>
                      <a:pt x="24086" y="691"/>
                    </a:lnTo>
                    <a:lnTo>
                      <a:pt x="25244" y="447"/>
                    </a:lnTo>
                    <a:lnTo>
                      <a:pt x="26342" y="285"/>
                    </a:lnTo>
                    <a:lnTo>
                      <a:pt x="26850" y="203"/>
                    </a:lnTo>
                    <a:lnTo>
                      <a:pt x="27358" y="163"/>
                    </a:lnTo>
                    <a:lnTo>
                      <a:pt x="28090" y="122"/>
                    </a:lnTo>
                    <a:lnTo>
                      <a:pt x="28801" y="122"/>
                    </a:lnTo>
                    <a:lnTo>
                      <a:pt x="29492" y="142"/>
                    </a:lnTo>
                    <a:lnTo>
                      <a:pt x="30163" y="224"/>
                    </a:lnTo>
                    <a:lnTo>
                      <a:pt x="30813" y="325"/>
                    </a:lnTo>
                    <a:lnTo>
                      <a:pt x="31464" y="447"/>
                    </a:lnTo>
                    <a:lnTo>
                      <a:pt x="32073" y="610"/>
                    </a:lnTo>
                    <a:lnTo>
                      <a:pt x="32663" y="773"/>
                    </a:lnTo>
                    <a:lnTo>
                      <a:pt x="33252" y="976"/>
                    </a:lnTo>
                    <a:lnTo>
                      <a:pt x="33801" y="1199"/>
                    </a:lnTo>
                    <a:lnTo>
                      <a:pt x="34329" y="1423"/>
                    </a:lnTo>
                    <a:lnTo>
                      <a:pt x="34838" y="1687"/>
                    </a:lnTo>
                    <a:lnTo>
                      <a:pt x="35346" y="1951"/>
                    </a:lnTo>
                    <a:lnTo>
                      <a:pt x="35813" y="2216"/>
                    </a:lnTo>
                    <a:lnTo>
                      <a:pt x="36260" y="2500"/>
                    </a:lnTo>
                    <a:lnTo>
                      <a:pt x="36687" y="2785"/>
                    </a:lnTo>
                    <a:lnTo>
                      <a:pt x="37094" y="3069"/>
                    </a:lnTo>
                    <a:lnTo>
                      <a:pt x="37459" y="3354"/>
                    </a:lnTo>
                    <a:lnTo>
                      <a:pt x="38151" y="3903"/>
                    </a:lnTo>
                    <a:lnTo>
                      <a:pt x="38740" y="4431"/>
                    </a:lnTo>
                    <a:lnTo>
                      <a:pt x="39228" y="4919"/>
                    </a:lnTo>
                    <a:lnTo>
                      <a:pt x="39634" y="5325"/>
                    </a:lnTo>
                    <a:lnTo>
                      <a:pt x="39919" y="5630"/>
                    </a:lnTo>
                    <a:lnTo>
                      <a:pt x="40142" y="5935"/>
                    </a:lnTo>
                    <a:lnTo>
                      <a:pt x="40244" y="5854"/>
                    </a:lnTo>
                    <a:lnTo>
                      <a:pt x="40000" y="5569"/>
                    </a:lnTo>
                    <a:lnTo>
                      <a:pt x="39716" y="5244"/>
                    </a:lnTo>
                    <a:lnTo>
                      <a:pt x="39329" y="4838"/>
                    </a:lnTo>
                    <a:lnTo>
                      <a:pt x="38842" y="4350"/>
                    </a:lnTo>
                    <a:lnTo>
                      <a:pt x="38232" y="3821"/>
                    </a:lnTo>
                    <a:lnTo>
                      <a:pt x="37541" y="3252"/>
                    </a:lnTo>
                    <a:lnTo>
                      <a:pt x="37155" y="2968"/>
                    </a:lnTo>
                    <a:lnTo>
                      <a:pt x="36748" y="2683"/>
                    </a:lnTo>
                    <a:lnTo>
                      <a:pt x="36321" y="2399"/>
                    </a:lnTo>
                    <a:lnTo>
                      <a:pt x="35874" y="2114"/>
                    </a:lnTo>
                    <a:lnTo>
                      <a:pt x="35407" y="1829"/>
                    </a:lnTo>
                    <a:lnTo>
                      <a:pt x="34899" y="1565"/>
                    </a:lnTo>
                    <a:lnTo>
                      <a:pt x="34390" y="1321"/>
                    </a:lnTo>
                    <a:lnTo>
                      <a:pt x="33842" y="1077"/>
                    </a:lnTo>
                    <a:lnTo>
                      <a:pt x="33293" y="854"/>
                    </a:lnTo>
                    <a:lnTo>
                      <a:pt x="32703" y="671"/>
                    </a:lnTo>
                    <a:lnTo>
                      <a:pt x="32094" y="488"/>
                    </a:lnTo>
                    <a:lnTo>
                      <a:pt x="31484" y="325"/>
                    </a:lnTo>
                    <a:lnTo>
                      <a:pt x="30833" y="203"/>
                    </a:lnTo>
                    <a:lnTo>
                      <a:pt x="30183" y="102"/>
                    </a:lnTo>
                    <a:lnTo>
                      <a:pt x="29492" y="21"/>
                    </a:lnTo>
                    <a:lnTo>
                      <a:pt x="28801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45">
                <a:extLst>
                  <a:ext uri="{FF2B5EF4-FFF2-40B4-BE49-F238E27FC236}">
                    <a16:creationId xmlns:a16="http://schemas.microsoft.com/office/drawing/2014/main" id="{9E1D9399-F500-E103-7ED2-0B30C5F79C1C}"/>
                  </a:ext>
                </a:extLst>
              </p:cNvPr>
              <p:cNvSpPr/>
              <p:nvPr/>
            </p:nvSpPr>
            <p:spPr>
              <a:xfrm>
                <a:off x="1798340" y="4252025"/>
                <a:ext cx="955242" cy="126306"/>
              </a:xfrm>
              <a:custGeom>
                <a:avLst/>
                <a:gdLst/>
                <a:ahLst/>
                <a:cxnLst/>
                <a:rect l="l" t="t" r="r" b="b"/>
                <a:pathLst>
                  <a:path w="18151" h="2400" extrusionOk="0">
                    <a:moveTo>
                      <a:pt x="10651" y="1"/>
                    </a:moveTo>
                    <a:lnTo>
                      <a:pt x="9695" y="41"/>
                    </a:lnTo>
                    <a:lnTo>
                      <a:pt x="8761" y="123"/>
                    </a:lnTo>
                    <a:lnTo>
                      <a:pt x="7826" y="224"/>
                    </a:lnTo>
                    <a:lnTo>
                      <a:pt x="6891" y="367"/>
                    </a:lnTo>
                    <a:lnTo>
                      <a:pt x="5956" y="550"/>
                    </a:lnTo>
                    <a:lnTo>
                      <a:pt x="5041" y="753"/>
                    </a:lnTo>
                    <a:lnTo>
                      <a:pt x="4126" y="976"/>
                    </a:lnTo>
                    <a:lnTo>
                      <a:pt x="3252" y="1220"/>
                    </a:lnTo>
                    <a:lnTo>
                      <a:pt x="2378" y="1464"/>
                    </a:lnTo>
                    <a:lnTo>
                      <a:pt x="1565" y="1728"/>
                    </a:lnTo>
                    <a:lnTo>
                      <a:pt x="752" y="2013"/>
                    </a:lnTo>
                    <a:lnTo>
                      <a:pt x="0" y="2277"/>
                    </a:lnTo>
                    <a:lnTo>
                      <a:pt x="41" y="2399"/>
                    </a:lnTo>
                    <a:lnTo>
                      <a:pt x="1342" y="1932"/>
                    </a:lnTo>
                    <a:lnTo>
                      <a:pt x="2602" y="1525"/>
                    </a:lnTo>
                    <a:lnTo>
                      <a:pt x="3781" y="1180"/>
                    </a:lnTo>
                    <a:lnTo>
                      <a:pt x="4899" y="895"/>
                    </a:lnTo>
                    <a:lnTo>
                      <a:pt x="5976" y="672"/>
                    </a:lnTo>
                    <a:lnTo>
                      <a:pt x="6992" y="468"/>
                    </a:lnTo>
                    <a:lnTo>
                      <a:pt x="7948" y="326"/>
                    </a:lnTo>
                    <a:lnTo>
                      <a:pt x="8862" y="224"/>
                    </a:lnTo>
                    <a:lnTo>
                      <a:pt x="9716" y="163"/>
                    </a:lnTo>
                    <a:lnTo>
                      <a:pt x="10508" y="143"/>
                    </a:lnTo>
                    <a:lnTo>
                      <a:pt x="11240" y="143"/>
                    </a:lnTo>
                    <a:lnTo>
                      <a:pt x="11952" y="163"/>
                    </a:lnTo>
                    <a:lnTo>
                      <a:pt x="12582" y="204"/>
                    </a:lnTo>
                    <a:lnTo>
                      <a:pt x="13191" y="285"/>
                    </a:lnTo>
                    <a:lnTo>
                      <a:pt x="13720" y="367"/>
                    </a:lnTo>
                    <a:lnTo>
                      <a:pt x="14228" y="468"/>
                    </a:lnTo>
                    <a:lnTo>
                      <a:pt x="14716" y="590"/>
                    </a:lnTo>
                    <a:lnTo>
                      <a:pt x="15183" y="733"/>
                    </a:lnTo>
                    <a:lnTo>
                      <a:pt x="15590" y="875"/>
                    </a:lnTo>
                    <a:lnTo>
                      <a:pt x="15976" y="1037"/>
                    </a:lnTo>
                    <a:lnTo>
                      <a:pt x="16321" y="1200"/>
                    </a:lnTo>
                    <a:lnTo>
                      <a:pt x="16647" y="1342"/>
                    </a:lnTo>
                    <a:lnTo>
                      <a:pt x="16931" y="1505"/>
                    </a:lnTo>
                    <a:lnTo>
                      <a:pt x="17175" y="1647"/>
                    </a:lnTo>
                    <a:lnTo>
                      <a:pt x="17561" y="1932"/>
                    </a:lnTo>
                    <a:lnTo>
                      <a:pt x="17846" y="2155"/>
                    </a:lnTo>
                    <a:lnTo>
                      <a:pt x="18008" y="2318"/>
                    </a:lnTo>
                    <a:lnTo>
                      <a:pt x="18049" y="2379"/>
                    </a:lnTo>
                    <a:lnTo>
                      <a:pt x="18151" y="2298"/>
                    </a:lnTo>
                    <a:lnTo>
                      <a:pt x="18090" y="2216"/>
                    </a:lnTo>
                    <a:lnTo>
                      <a:pt x="17907" y="2054"/>
                    </a:lnTo>
                    <a:lnTo>
                      <a:pt x="17643" y="1830"/>
                    </a:lnTo>
                    <a:lnTo>
                      <a:pt x="17236" y="1546"/>
                    </a:lnTo>
                    <a:lnTo>
                      <a:pt x="16992" y="1403"/>
                    </a:lnTo>
                    <a:lnTo>
                      <a:pt x="16708" y="1241"/>
                    </a:lnTo>
                    <a:lnTo>
                      <a:pt x="16382" y="1078"/>
                    </a:lnTo>
                    <a:lnTo>
                      <a:pt x="16037" y="915"/>
                    </a:lnTo>
                    <a:lnTo>
                      <a:pt x="15651" y="773"/>
                    </a:lnTo>
                    <a:lnTo>
                      <a:pt x="15224" y="631"/>
                    </a:lnTo>
                    <a:lnTo>
                      <a:pt x="14777" y="489"/>
                    </a:lnTo>
                    <a:lnTo>
                      <a:pt x="14269" y="367"/>
                    </a:lnTo>
                    <a:lnTo>
                      <a:pt x="13821" y="265"/>
                    </a:lnTo>
                    <a:lnTo>
                      <a:pt x="13395" y="184"/>
                    </a:lnTo>
                    <a:lnTo>
                      <a:pt x="12947" y="123"/>
                    </a:lnTo>
                    <a:lnTo>
                      <a:pt x="12480" y="82"/>
                    </a:lnTo>
                    <a:lnTo>
                      <a:pt x="12033" y="41"/>
                    </a:lnTo>
                    <a:lnTo>
                      <a:pt x="11565" y="21"/>
                    </a:lnTo>
                    <a:lnTo>
                      <a:pt x="10651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45">
                <a:extLst>
                  <a:ext uri="{FF2B5EF4-FFF2-40B4-BE49-F238E27FC236}">
                    <a16:creationId xmlns:a16="http://schemas.microsoft.com/office/drawing/2014/main" id="{F93C8394-E5AE-D941-C04E-13051FBA504D}"/>
                  </a:ext>
                </a:extLst>
              </p:cNvPr>
              <p:cNvSpPr/>
              <p:nvPr/>
            </p:nvSpPr>
            <p:spPr>
              <a:xfrm>
                <a:off x="3201716" y="3777112"/>
                <a:ext cx="2208934" cy="599059"/>
              </a:xfrm>
              <a:custGeom>
                <a:avLst/>
                <a:gdLst/>
                <a:ahLst/>
                <a:cxnLst/>
                <a:rect l="l" t="t" r="r" b="b"/>
                <a:pathLst>
                  <a:path w="41973" h="11383" extrusionOk="0">
                    <a:moveTo>
                      <a:pt x="11688" y="1"/>
                    </a:moveTo>
                    <a:lnTo>
                      <a:pt x="11322" y="21"/>
                    </a:lnTo>
                    <a:lnTo>
                      <a:pt x="10976" y="41"/>
                    </a:lnTo>
                    <a:lnTo>
                      <a:pt x="10611" y="82"/>
                    </a:lnTo>
                    <a:lnTo>
                      <a:pt x="10265" y="143"/>
                    </a:lnTo>
                    <a:lnTo>
                      <a:pt x="9899" y="224"/>
                    </a:lnTo>
                    <a:lnTo>
                      <a:pt x="9554" y="305"/>
                    </a:lnTo>
                    <a:lnTo>
                      <a:pt x="9188" y="407"/>
                    </a:lnTo>
                    <a:lnTo>
                      <a:pt x="8842" y="529"/>
                    </a:lnTo>
                    <a:lnTo>
                      <a:pt x="8497" y="671"/>
                    </a:lnTo>
                    <a:lnTo>
                      <a:pt x="8172" y="814"/>
                    </a:lnTo>
                    <a:lnTo>
                      <a:pt x="7826" y="996"/>
                    </a:lnTo>
                    <a:lnTo>
                      <a:pt x="7501" y="1179"/>
                    </a:lnTo>
                    <a:lnTo>
                      <a:pt x="7155" y="1383"/>
                    </a:lnTo>
                    <a:lnTo>
                      <a:pt x="6830" y="1606"/>
                    </a:lnTo>
                    <a:lnTo>
                      <a:pt x="6505" y="1850"/>
                    </a:lnTo>
                    <a:lnTo>
                      <a:pt x="6200" y="2114"/>
                    </a:lnTo>
                    <a:lnTo>
                      <a:pt x="5875" y="2379"/>
                    </a:lnTo>
                    <a:lnTo>
                      <a:pt x="5550" y="2683"/>
                    </a:lnTo>
                    <a:lnTo>
                      <a:pt x="5245" y="2988"/>
                    </a:lnTo>
                    <a:lnTo>
                      <a:pt x="4920" y="3313"/>
                    </a:lnTo>
                    <a:lnTo>
                      <a:pt x="4615" y="3659"/>
                    </a:lnTo>
                    <a:lnTo>
                      <a:pt x="4310" y="4045"/>
                    </a:lnTo>
                    <a:lnTo>
                      <a:pt x="4005" y="4431"/>
                    </a:lnTo>
                    <a:lnTo>
                      <a:pt x="3680" y="4838"/>
                    </a:lnTo>
                    <a:lnTo>
                      <a:pt x="3070" y="5712"/>
                    </a:lnTo>
                    <a:lnTo>
                      <a:pt x="2460" y="6667"/>
                    </a:lnTo>
                    <a:lnTo>
                      <a:pt x="1850" y="7704"/>
                    </a:lnTo>
                    <a:lnTo>
                      <a:pt x="1241" y="8822"/>
                    </a:lnTo>
                    <a:lnTo>
                      <a:pt x="631" y="10041"/>
                    </a:lnTo>
                    <a:lnTo>
                      <a:pt x="1" y="11342"/>
                    </a:lnTo>
                    <a:lnTo>
                      <a:pt x="123" y="11383"/>
                    </a:lnTo>
                    <a:lnTo>
                      <a:pt x="733" y="10102"/>
                    </a:lnTo>
                    <a:lnTo>
                      <a:pt x="1342" y="8903"/>
                    </a:lnTo>
                    <a:lnTo>
                      <a:pt x="1952" y="7785"/>
                    </a:lnTo>
                    <a:lnTo>
                      <a:pt x="2562" y="6748"/>
                    </a:lnTo>
                    <a:lnTo>
                      <a:pt x="3172" y="5793"/>
                    </a:lnTo>
                    <a:lnTo>
                      <a:pt x="3781" y="4919"/>
                    </a:lnTo>
                    <a:lnTo>
                      <a:pt x="4086" y="4513"/>
                    </a:lnTo>
                    <a:lnTo>
                      <a:pt x="4391" y="4126"/>
                    </a:lnTo>
                    <a:lnTo>
                      <a:pt x="4696" y="3761"/>
                    </a:lnTo>
                    <a:lnTo>
                      <a:pt x="5001" y="3415"/>
                    </a:lnTo>
                    <a:lnTo>
                      <a:pt x="5306" y="3090"/>
                    </a:lnTo>
                    <a:lnTo>
                      <a:pt x="5631" y="2785"/>
                    </a:lnTo>
                    <a:lnTo>
                      <a:pt x="5936" y="2480"/>
                    </a:lnTo>
                    <a:lnTo>
                      <a:pt x="6261" y="2216"/>
                    </a:lnTo>
                    <a:lnTo>
                      <a:pt x="6566" y="1952"/>
                    </a:lnTo>
                    <a:lnTo>
                      <a:pt x="6891" y="1708"/>
                    </a:lnTo>
                    <a:lnTo>
                      <a:pt x="7216" y="1505"/>
                    </a:lnTo>
                    <a:lnTo>
                      <a:pt x="7542" y="1301"/>
                    </a:lnTo>
                    <a:lnTo>
                      <a:pt x="7867" y="1098"/>
                    </a:lnTo>
                    <a:lnTo>
                      <a:pt x="8212" y="935"/>
                    </a:lnTo>
                    <a:lnTo>
                      <a:pt x="8537" y="773"/>
                    </a:lnTo>
                    <a:lnTo>
                      <a:pt x="8883" y="651"/>
                    </a:lnTo>
                    <a:lnTo>
                      <a:pt x="9228" y="529"/>
                    </a:lnTo>
                    <a:lnTo>
                      <a:pt x="9574" y="427"/>
                    </a:lnTo>
                    <a:lnTo>
                      <a:pt x="9940" y="326"/>
                    </a:lnTo>
                    <a:lnTo>
                      <a:pt x="10285" y="265"/>
                    </a:lnTo>
                    <a:lnTo>
                      <a:pt x="10631" y="204"/>
                    </a:lnTo>
                    <a:lnTo>
                      <a:pt x="10976" y="163"/>
                    </a:lnTo>
                    <a:lnTo>
                      <a:pt x="11342" y="143"/>
                    </a:lnTo>
                    <a:lnTo>
                      <a:pt x="11708" y="122"/>
                    </a:lnTo>
                    <a:lnTo>
                      <a:pt x="12054" y="122"/>
                    </a:lnTo>
                    <a:lnTo>
                      <a:pt x="12420" y="143"/>
                    </a:lnTo>
                    <a:lnTo>
                      <a:pt x="13172" y="183"/>
                    </a:lnTo>
                    <a:lnTo>
                      <a:pt x="13944" y="305"/>
                    </a:lnTo>
                    <a:lnTo>
                      <a:pt x="14716" y="448"/>
                    </a:lnTo>
                    <a:lnTo>
                      <a:pt x="15529" y="631"/>
                    </a:lnTo>
                    <a:lnTo>
                      <a:pt x="16363" y="874"/>
                    </a:lnTo>
                    <a:lnTo>
                      <a:pt x="17237" y="1139"/>
                    </a:lnTo>
                    <a:lnTo>
                      <a:pt x="18111" y="1423"/>
                    </a:lnTo>
                    <a:lnTo>
                      <a:pt x="19025" y="1769"/>
                    </a:lnTo>
                    <a:lnTo>
                      <a:pt x="19980" y="2114"/>
                    </a:lnTo>
                    <a:lnTo>
                      <a:pt x="21972" y="2927"/>
                    </a:lnTo>
                    <a:lnTo>
                      <a:pt x="24086" y="3801"/>
                    </a:lnTo>
                    <a:lnTo>
                      <a:pt x="26261" y="4696"/>
                    </a:lnTo>
                    <a:lnTo>
                      <a:pt x="28558" y="5610"/>
                    </a:lnTo>
                    <a:lnTo>
                      <a:pt x="29675" y="6037"/>
                    </a:lnTo>
                    <a:lnTo>
                      <a:pt x="30753" y="6423"/>
                    </a:lnTo>
                    <a:lnTo>
                      <a:pt x="31769" y="6769"/>
                    </a:lnTo>
                    <a:lnTo>
                      <a:pt x="32765" y="7053"/>
                    </a:lnTo>
                    <a:lnTo>
                      <a:pt x="33700" y="7277"/>
                    </a:lnTo>
                    <a:lnTo>
                      <a:pt x="34574" y="7480"/>
                    </a:lnTo>
                    <a:lnTo>
                      <a:pt x="35407" y="7622"/>
                    </a:lnTo>
                    <a:lnTo>
                      <a:pt x="36200" y="7724"/>
                    </a:lnTo>
                    <a:lnTo>
                      <a:pt x="36952" y="7765"/>
                    </a:lnTo>
                    <a:lnTo>
                      <a:pt x="37643" y="7765"/>
                    </a:lnTo>
                    <a:lnTo>
                      <a:pt x="37968" y="7744"/>
                    </a:lnTo>
                    <a:lnTo>
                      <a:pt x="38273" y="7724"/>
                    </a:lnTo>
                    <a:lnTo>
                      <a:pt x="38578" y="7683"/>
                    </a:lnTo>
                    <a:lnTo>
                      <a:pt x="38883" y="7622"/>
                    </a:lnTo>
                    <a:lnTo>
                      <a:pt x="39167" y="7561"/>
                    </a:lnTo>
                    <a:lnTo>
                      <a:pt x="39432" y="7480"/>
                    </a:lnTo>
                    <a:lnTo>
                      <a:pt x="39675" y="7399"/>
                    </a:lnTo>
                    <a:lnTo>
                      <a:pt x="39919" y="7297"/>
                    </a:lnTo>
                    <a:lnTo>
                      <a:pt x="40143" y="7175"/>
                    </a:lnTo>
                    <a:lnTo>
                      <a:pt x="40366" y="7053"/>
                    </a:lnTo>
                    <a:lnTo>
                      <a:pt x="40570" y="6911"/>
                    </a:lnTo>
                    <a:lnTo>
                      <a:pt x="40773" y="6769"/>
                    </a:lnTo>
                    <a:lnTo>
                      <a:pt x="41037" y="6525"/>
                    </a:lnTo>
                    <a:lnTo>
                      <a:pt x="41261" y="6261"/>
                    </a:lnTo>
                    <a:lnTo>
                      <a:pt x="41444" y="5976"/>
                    </a:lnTo>
                    <a:lnTo>
                      <a:pt x="41606" y="5712"/>
                    </a:lnTo>
                    <a:lnTo>
                      <a:pt x="41728" y="5427"/>
                    </a:lnTo>
                    <a:lnTo>
                      <a:pt x="41810" y="5143"/>
                    </a:lnTo>
                    <a:lnTo>
                      <a:pt x="41891" y="4879"/>
                    </a:lnTo>
                    <a:lnTo>
                      <a:pt x="41931" y="4614"/>
                    </a:lnTo>
                    <a:lnTo>
                      <a:pt x="41952" y="4370"/>
                    </a:lnTo>
                    <a:lnTo>
                      <a:pt x="41972" y="4126"/>
                    </a:lnTo>
                    <a:lnTo>
                      <a:pt x="41972" y="3740"/>
                    </a:lnTo>
                    <a:lnTo>
                      <a:pt x="41952" y="3496"/>
                    </a:lnTo>
                    <a:lnTo>
                      <a:pt x="41931" y="3395"/>
                    </a:lnTo>
                    <a:lnTo>
                      <a:pt x="41810" y="3415"/>
                    </a:lnTo>
                    <a:lnTo>
                      <a:pt x="41830" y="3517"/>
                    </a:lnTo>
                    <a:lnTo>
                      <a:pt x="41850" y="3761"/>
                    </a:lnTo>
                    <a:lnTo>
                      <a:pt x="41850" y="4126"/>
                    </a:lnTo>
                    <a:lnTo>
                      <a:pt x="41850" y="4350"/>
                    </a:lnTo>
                    <a:lnTo>
                      <a:pt x="41810" y="4594"/>
                    </a:lnTo>
                    <a:lnTo>
                      <a:pt x="41769" y="4838"/>
                    </a:lnTo>
                    <a:lnTo>
                      <a:pt x="41708" y="5102"/>
                    </a:lnTo>
                    <a:lnTo>
                      <a:pt x="41606" y="5387"/>
                    </a:lnTo>
                    <a:lnTo>
                      <a:pt x="41505" y="5651"/>
                    </a:lnTo>
                    <a:lnTo>
                      <a:pt x="41342" y="5915"/>
                    </a:lnTo>
                    <a:lnTo>
                      <a:pt x="41159" y="6179"/>
                    </a:lnTo>
                    <a:lnTo>
                      <a:pt x="40956" y="6444"/>
                    </a:lnTo>
                    <a:lnTo>
                      <a:pt x="40692" y="6667"/>
                    </a:lnTo>
                    <a:lnTo>
                      <a:pt x="40448" y="6850"/>
                    </a:lnTo>
                    <a:lnTo>
                      <a:pt x="40204" y="7013"/>
                    </a:lnTo>
                    <a:lnTo>
                      <a:pt x="39919" y="7155"/>
                    </a:lnTo>
                    <a:lnTo>
                      <a:pt x="39635" y="7277"/>
                    </a:lnTo>
                    <a:lnTo>
                      <a:pt x="39350" y="7378"/>
                    </a:lnTo>
                    <a:lnTo>
                      <a:pt x="39025" y="7460"/>
                    </a:lnTo>
                    <a:lnTo>
                      <a:pt x="38700" y="7521"/>
                    </a:lnTo>
                    <a:lnTo>
                      <a:pt x="38354" y="7582"/>
                    </a:lnTo>
                    <a:lnTo>
                      <a:pt x="38009" y="7602"/>
                    </a:lnTo>
                    <a:lnTo>
                      <a:pt x="37643" y="7622"/>
                    </a:lnTo>
                    <a:lnTo>
                      <a:pt x="37277" y="7643"/>
                    </a:lnTo>
                    <a:lnTo>
                      <a:pt x="36891" y="7622"/>
                    </a:lnTo>
                    <a:lnTo>
                      <a:pt x="36505" y="7602"/>
                    </a:lnTo>
                    <a:lnTo>
                      <a:pt x="36098" y="7561"/>
                    </a:lnTo>
                    <a:lnTo>
                      <a:pt x="35285" y="7460"/>
                    </a:lnTo>
                    <a:lnTo>
                      <a:pt x="34452" y="7318"/>
                    </a:lnTo>
                    <a:lnTo>
                      <a:pt x="33619" y="7135"/>
                    </a:lnTo>
                    <a:lnTo>
                      <a:pt x="32765" y="6911"/>
                    </a:lnTo>
                    <a:lnTo>
                      <a:pt x="31911" y="6667"/>
                    </a:lnTo>
                    <a:lnTo>
                      <a:pt x="31058" y="6403"/>
                    </a:lnTo>
                    <a:lnTo>
                      <a:pt x="30204" y="6098"/>
                    </a:lnTo>
                    <a:lnTo>
                      <a:pt x="29391" y="5813"/>
                    </a:lnTo>
                    <a:lnTo>
                      <a:pt x="28598" y="5509"/>
                    </a:lnTo>
                    <a:lnTo>
                      <a:pt x="26302" y="4574"/>
                    </a:lnTo>
                    <a:lnTo>
                      <a:pt x="24147" y="3679"/>
                    </a:lnTo>
                    <a:lnTo>
                      <a:pt x="22013" y="2805"/>
                    </a:lnTo>
                    <a:lnTo>
                      <a:pt x="20001" y="2013"/>
                    </a:lnTo>
                    <a:lnTo>
                      <a:pt x="19066" y="1647"/>
                    </a:lnTo>
                    <a:lnTo>
                      <a:pt x="18131" y="1322"/>
                    </a:lnTo>
                    <a:lnTo>
                      <a:pt x="17257" y="1017"/>
                    </a:lnTo>
                    <a:lnTo>
                      <a:pt x="16383" y="753"/>
                    </a:lnTo>
                    <a:lnTo>
                      <a:pt x="15550" y="509"/>
                    </a:lnTo>
                    <a:lnTo>
                      <a:pt x="14737" y="326"/>
                    </a:lnTo>
                    <a:lnTo>
                      <a:pt x="13944" y="183"/>
                    </a:lnTo>
                    <a:lnTo>
                      <a:pt x="13172" y="61"/>
                    </a:lnTo>
                    <a:lnTo>
                      <a:pt x="12420" y="1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45">
                <a:extLst>
                  <a:ext uri="{FF2B5EF4-FFF2-40B4-BE49-F238E27FC236}">
                    <a16:creationId xmlns:a16="http://schemas.microsoft.com/office/drawing/2014/main" id="{B343D0D0-F280-1968-3094-2573842A7833}"/>
                  </a:ext>
                </a:extLst>
              </p:cNvPr>
              <p:cNvSpPr/>
              <p:nvPr/>
            </p:nvSpPr>
            <p:spPr>
              <a:xfrm>
                <a:off x="3306551" y="4072354"/>
                <a:ext cx="2117994" cy="312397"/>
              </a:xfrm>
              <a:custGeom>
                <a:avLst/>
                <a:gdLst/>
                <a:ahLst/>
                <a:cxnLst/>
                <a:rect l="l" t="t" r="r" b="b"/>
                <a:pathLst>
                  <a:path w="40245" h="5936" extrusionOk="0">
                    <a:moveTo>
                      <a:pt x="11444" y="0"/>
                    </a:moveTo>
                    <a:lnTo>
                      <a:pt x="10753" y="21"/>
                    </a:lnTo>
                    <a:lnTo>
                      <a:pt x="10082" y="102"/>
                    </a:lnTo>
                    <a:lnTo>
                      <a:pt x="9411" y="203"/>
                    </a:lnTo>
                    <a:lnTo>
                      <a:pt x="8781" y="325"/>
                    </a:lnTo>
                    <a:lnTo>
                      <a:pt x="8151" y="488"/>
                    </a:lnTo>
                    <a:lnTo>
                      <a:pt x="7541" y="671"/>
                    </a:lnTo>
                    <a:lnTo>
                      <a:pt x="6972" y="854"/>
                    </a:lnTo>
                    <a:lnTo>
                      <a:pt x="6403" y="1077"/>
                    </a:lnTo>
                    <a:lnTo>
                      <a:pt x="5875" y="1321"/>
                    </a:lnTo>
                    <a:lnTo>
                      <a:pt x="5346" y="1565"/>
                    </a:lnTo>
                    <a:lnTo>
                      <a:pt x="4858" y="1829"/>
                    </a:lnTo>
                    <a:lnTo>
                      <a:pt x="4371" y="2114"/>
                    </a:lnTo>
                    <a:lnTo>
                      <a:pt x="3923" y="2399"/>
                    </a:lnTo>
                    <a:lnTo>
                      <a:pt x="3497" y="2683"/>
                    </a:lnTo>
                    <a:lnTo>
                      <a:pt x="3090" y="2968"/>
                    </a:lnTo>
                    <a:lnTo>
                      <a:pt x="2704" y="3252"/>
                    </a:lnTo>
                    <a:lnTo>
                      <a:pt x="2013" y="3821"/>
                    </a:lnTo>
                    <a:lnTo>
                      <a:pt x="1424" y="4350"/>
                    </a:lnTo>
                    <a:lnTo>
                      <a:pt x="915" y="4838"/>
                    </a:lnTo>
                    <a:lnTo>
                      <a:pt x="529" y="5244"/>
                    </a:lnTo>
                    <a:lnTo>
                      <a:pt x="245" y="5569"/>
                    </a:lnTo>
                    <a:lnTo>
                      <a:pt x="1" y="5854"/>
                    </a:lnTo>
                    <a:lnTo>
                      <a:pt x="102" y="5935"/>
                    </a:lnTo>
                    <a:lnTo>
                      <a:pt x="346" y="5630"/>
                    </a:lnTo>
                    <a:lnTo>
                      <a:pt x="631" y="5325"/>
                    </a:lnTo>
                    <a:lnTo>
                      <a:pt x="1017" y="4919"/>
                    </a:lnTo>
                    <a:lnTo>
                      <a:pt x="1505" y="4431"/>
                    </a:lnTo>
                    <a:lnTo>
                      <a:pt x="2094" y="3903"/>
                    </a:lnTo>
                    <a:lnTo>
                      <a:pt x="2785" y="3354"/>
                    </a:lnTo>
                    <a:lnTo>
                      <a:pt x="3171" y="3069"/>
                    </a:lnTo>
                    <a:lnTo>
                      <a:pt x="3558" y="2785"/>
                    </a:lnTo>
                    <a:lnTo>
                      <a:pt x="3984" y="2500"/>
                    </a:lnTo>
                    <a:lnTo>
                      <a:pt x="4432" y="2216"/>
                    </a:lnTo>
                    <a:lnTo>
                      <a:pt x="4919" y="1951"/>
                    </a:lnTo>
                    <a:lnTo>
                      <a:pt x="5407" y="1687"/>
                    </a:lnTo>
                    <a:lnTo>
                      <a:pt x="5915" y="1443"/>
                    </a:lnTo>
                    <a:lnTo>
                      <a:pt x="6444" y="1199"/>
                    </a:lnTo>
                    <a:lnTo>
                      <a:pt x="7013" y="976"/>
                    </a:lnTo>
                    <a:lnTo>
                      <a:pt x="7582" y="773"/>
                    </a:lnTo>
                    <a:lnTo>
                      <a:pt x="8171" y="610"/>
                    </a:lnTo>
                    <a:lnTo>
                      <a:pt x="8802" y="447"/>
                    </a:lnTo>
                    <a:lnTo>
                      <a:pt x="9432" y="325"/>
                    </a:lnTo>
                    <a:lnTo>
                      <a:pt x="10082" y="224"/>
                    </a:lnTo>
                    <a:lnTo>
                      <a:pt x="10753" y="142"/>
                    </a:lnTo>
                    <a:lnTo>
                      <a:pt x="11444" y="122"/>
                    </a:lnTo>
                    <a:lnTo>
                      <a:pt x="12155" y="122"/>
                    </a:lnTo>
                    <a:lnTo>
                      <a:pt x="12887" y="163"/>
                    </a:lnTo>
                    <a:lnTo>
                      <a:pt x="13395" y="203"/>
                    </a:lnTo>
                    <a:lnTo>
                      <a:pt x="13923" y="285"/>
                    </a:lnTo>
                    <a:lnTo>
                      <a:pt x="15021" y="447"/>
                    </a:lnTo>
                    <a:lnTo>
                      <a:pt x="16159" y="691"/>
                    </a:lnTo>
                    <a:lnTo>
                      <a:pt x="17379" y="955"/>
                    </a:lnTo>
                    <a:lnTo>
                      <a:pt x="18619" y="1281"/>
                    </a:lnTo>
                    <a:lnTo>
                      <a:pt x="19919" y="1626"/>
                    </a:lnTo>
                    <a:lnTo>
                      <a:pt x="22582" y="2358"/>
                    </a:lnTo>
                    <a:lnTo>
                      <a:pt x="25346" y="3130"/>
                    </a:lnTo>
                    <a:lnTo>
                      <a:pt x="26708" y="3496"/>
                    </a:lnTo>
                    <a:lnTo>
                      <a:pt x="28070" y="3842"/>
                    </a:lnTo>
                    <a:lnTo>
                      <a:pt x="29391" y="4147"/>
                    </a:lnTo>
                    <a:lnTo>
                      <a:pt x="30692" y="4431"/>
                    </a:lnTo>
                    <a:lnTo>
                      <a:pt x="31952" y="4655"/>
                    </a:lnTo>
                    <a:lnTo>
                      <a:pt x="32562" y="4736"/>
                    </a:lnTo>
                    <a:lnTo>
                      <a:pt x="33171" y="4817"/>
                    </a:lnTo>
                    <a:lnTo>
                      <a:pt x="33761" y="4858"/>
                    </a:lnTo>
                    <a:lnTo>
                      <a:pt x="34330" y="4899"/>
                    </a:lnTo>
                    <a:lnTo>
                      <a:pt x="34879" y="4919"/>
                    </a:lnTo>
                    <a:lnTo>
                      <a:pt x="35427" y="4919"/>
                    </a:lnTo>
                    <a:lnTo>
                      <a:pt x="35935" y="4899"/>
                    </a:lnTo>
                    <a:lnTo>
                      <a:pt x="36444" y="4858"/>
                    </a:lnTo>
                    <a:lnTo>
                      <a:pt x="36931" y="4797"/>
                    </a:lnTo>
                    <a:lnTo>
                      <a:pt x="37379" y="4716"/>
                    </a:lnTo>
                    <a:lnTo>
                      <a:pt x="37826" y="4594"/>
                    </a:lnTo>
                    <a:lnTo>
                      <a:pt x="38253" y="4451"/>
                    </a:lnTo>
                    <a:lnTo>
                      <a:pt x="38639" y="4289"/>
                    </a:lnTo>
                    <a:lnTo>
                      <a:pt x="39025" y="4086"/>
                    </a:lnTo>
                    <a:lnTo>
                      <a:pt x="39370" y="3862"/>
                    </a:lnTo>
                    <a:lnTo>
                      <a:pt x="39675" y="3618"/>
                    </a:lnTo>
                    <a:lnTo>
                      <a:pt x="39980" y="3334"/>
                    </a:lnTo>
                    <a:lnTo>
                      <a:pt x="40244" y="3008"/>
                    </a:lnTo>
                    <a:lnTo>
                      <a:pt x="40143" y="2927"/>
                    </a:lnTo>
                    <a:lnTo>
                      <a:pt x="39879" y="3252"/>
                    </a:lnTo>
                    <a:lnTo>
                      <a:pt x="39594" y="3537"/>
                    </a:lnTo>
                    <a:lnTo>
                      <a:pt x="39289" y="3781"/>
                    </a:lnTo>
                    <a:lnTo>
                      <a:pt x="38944" y="4004"/>
                    </a:lnTo>
                    <a:lnTo>
                      <a:pt x="38578" y="4187"/>
                    </a:lnTo>
                    <a:lnTo>
                      <a:pt x="38171" y="4350"/>
                    </a:lnTo>
                    <a:lnTo>
                      <a:pt x="37765" y="4492"/>
                    </a:lnTo>
                    <a:lnTo>
                      <a:pt x="37318" y="4594"/>
                    </a:lnTo>
                    <a:lnTo>
                      <a:pt x="36870" y="4695"/>
                    </a:lnTo>
                    <a:lnTo>
                      <a:pt x="36383" y="4756"/>
                    </a:lnTo>
                    <a:lnTo>
                      <a:pt x="35895" y="4797"/>
                    </a:lnTo>
                    <a:lnTo>
                      <a:pt x="34838" y="4797"/>
                    </a:lnTo>
                    <a:lnTo>
                      <a:pt x="34289" y="4777"/>
                    </a:lnTo>
                    <a:lnTo>
                      <a:pt x="33720" y="4736"/>
                    </a:lnTo>
                    <a:lnTo>
                      <a:pt x="33131" y="4675"/>
                    </a:lnTo>
                    <a:lnTo>
                      <a:pt x="32541" y="4614"/>
                    </a:lnTo>
                    <a:lnTo>
                      <a:pt x="31931" y="4512"/>
                    </a:lnTo>
                    <a:lnTo>
                      <a:pt x="30692" y="4289"/>
                    </a:lnTo>
                    <a:lnTo>
                      <a:pt x="29391" y="4025"/>
                    </a:lnTo>
                    <a:lnTo>
                      <a:pt x="28070" y="3720"/>
                    </a:lnTo>
                    <a:lnTo>
                      <a:pt x="26728" y="3374"/>
                    </a:lnTo>
                    <a:lnTo>
                      <a:pt x="25366" y="3008"/>
                    </a:lnTo>
                    <a:lnTo>
                      <a:pt x="22623" y="2256"/>
                    </a:lnTo>
                    <a:lnTo>
                      <a:pt x="19940" y="1504"/>
                    </a:lnTo>
                    <a:lnTo>
                      <a:pt x="18639" y="1159"/>
                    </a:lnTo>
                    <a:lnTo>
                      <a:pt x="17399" y="834"/>
                    </a:lnTo>
                    <a:lnTo>
                      <a:pt x="16180" y="569"/>
                    </a:lnTo>
                    <a:lnTo>
                      <a:pt x="15021" y="325"/>
                    </a:lnTo>
                    <a:lnTo>
                      <a:pt x="13923" y="163"/>
                    </a:lnTo>
                    <a:lnTo>
                      <a:pt x="13415" y="82"/>
                    </a:lnTo>
                    <a:lnTo>
                      <a:pt x="12907" y="41"/>
                    </a:lnTo>
                    <a:lnTo>
                      <a:pt x="12175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45">
                <a:extLst>
                  <a:ext uri="{FF2B5EF4-FFF2-40B4-BE49-F238E27FC236}">
                    <a16:creationId xmlns:a16="http://schemas.microsoft.com/office/drawing/2014/main" id="{A6601E86-9E09-0780-13D7-994C741A8326}"/>
                  </a:ext>
                </a:extLst>
              </p:cNvPr>
              <p:cNvSpPr/>
              <p:nvPr/>
            </p:nvSpPr>
            <p:spPr>
              <a:xfrm>
                <a:off x="3570796" y="4253130"/>
                <a:ext cx="955242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18151" h="2379" extrusionOk="0">
                    <a:moveTo>
                      <a:pt x="6890" y="0"/>
                    </a:moveTo>
                    <a:lnTo>
                      <a:pt x="6179" y="20"/>
                    </a:lnTo>
                    <a:lnTo>
                      <a:pt x="5549" y="81"/>
                    </a:lnTo>
                    <a:lnTo>
                      <a:pt x="4939" y="142"/>
                    </a:lnTo>
                    <a:lnTo>
                      <a:pt x="4390" y="244"/>
                    </a:lnTo>
                    <a:lnTo>
                      <a:pt x="3882" y="346"/>
                    </a:lnTo>
                    <a:lnTo>
                      <a:pt x="3394" y="468"/>
                    </a:lnTo>
                    <a:lnTo>
                      <a:pt x="2927" y="610"/>
                    </a:lnTo>
                    <a:lnTo>
                      <a:pt x="2500" y="752"/>
                    </a:lnTo>
                    <a:lnTo>
                      <a:pt x="2114" y="894"/>
                    </a:lnTo>
                    <a:lnTo>
                      <a:pt x="1768" y="1057"/>
                    </a:lnTo>
                    <a:lnTo>
                      <a:pt x="1443" y="1220"/>
                    </a:lnTo>
                    <a:lnTo>
                      <a:pt x="1179" y="1382"/>
                    </a:lnTo>
                    <a:lnTo>
                      <a:pt x="915" y="1525"/>
                    </a:lnTo>
                    <a:lnTo>
                      <a:pt x="529" y="1809"/>
                    </a:lnTo>
                    <a:lnTo>
                      <a:pt x="244" y="2033"/>
                    </a:lnTo>
                    <a:lnTo>
                      <a:pt x="81" y="2195"/>
                    </a:lnTo>
                    <a:lnTo>
                      <a:pt x="0" y="2277"/>
                    </a:lnTo>
                    <a:lnTo>
                      <a:pt x="102" y="2358"/>
                    </a:lnTo>
                    <a:lnTo>
                      <a:pt x="163" y="2297"/>
                    </a:lnTo>
                    <a:lnTo>
                      <a:pt x="325" y="2134"/>
                    </a:lnTo>
                    <a:lnTo>
                      <a:pt x="589" y="1911"/>
                    </a:lnTo>
                    <a:lnTo>
                      <a:pt x="976" y="1626"/>
                    </a:lnTo>
                    <a:lnTo>
                      <a:pt x="1240" y="1484"/>
                    </a:lnTo>
                    <a:lnTo>
                      <a:pt x="1504" y="1321"/>
                    </a:lnTo>
                    <a:lnTo>
                      <a:pt x="1829" y="1179"/>
                    </a:lnTo>
                    <a:lnTo>
                      <a:pt x="2175" y="1016"/>
                    </a:lnTo>
                    <a:lnTo>
                      <a:pt x="2541" y="874"/>
                    </a:lnTo>
                    <a:lnTo>
                      <a:pt x="2968" y="712"/>
                    </a:lnTo>
                    <a:lnTo>
                      <a:pt x="3415" y="590"/>
                    </a:lnTo>
                    <a:lnTo>
                      <a:pt x="3923" y="447"/>
                    </a:lnTo>
                    <a:lnTo>
                      <a:pt x="4350" y="366"/>
                    </a:lnTo>
                    <a:lnTo>
                      <a:pt x="4797" y="285"/>
                    </a:lnTo>
                    <a:lnTo>
                      <a:pt x="5244" y="224"/>
                    </a:lnTo>
                    <a:lnTo>
                      <a:pt x="5691" y="183"/>
                    </a:lnTo>
                    <a:lnTo>
                      <a:pt x="6138" y="142"/>
                    </a:lnTo>
                    <a:lnTo>
                      <a:pt x="6606" y="122"/>
                    </a:lnTo>
                    <a:lnTo>
                      <a:pt x="7520" y="102"/>
                    </a:lnTo>
                    <a:lnTo>
                      <a:pt x="8455" y="142"/>
                    </a:lnTo>
                    <a:lnTo>
                      <a:pt x="9390" y="224"/>
                    </a:lnTo>
                    <a:lnTo>
                      <a:pt x="10325" y="325"/>
                    </a:lnTo>
                    <a:lnTo>
                      <a:pt x="11260" y="468"/>
                    </a:lnTo>
                    <a:lnTo>
                      <a:pt x="12195" y="651"/>
                    </a:lnTo>
                    <a:lnTo>
                      <a:pt x="13110" y="854"/>
                    </a:lnTo>
                    <a:lnTo>
                      <a:pt x="14004" y="1077"/>
                    </a:lnTo>
                    <a:lnTo>
                      <a:pt x="14878" y="1321"/>
                    </a:lnTo>
                    <a:lnTo>
                      <a:pt x="15732" y="1565"/>
                    </a:lnTo>
                    <a:lnTo>
                      <a:pt x="16565" y="1829"/>
                    </a:lnTo>
                    <a:lnTo>
                      <a:pt x="17358" y="2094"/>
                    </a:lnTo>
                    <a:lnTo>
                      <a:pt x="18110" y="2378"/>
                    </a:lnTo>
                    <a:lnTo>
                      <a:pt x="18150" y="2256"/>
                    </a:lnTo>
                    <a:lnTo>
                      <a:pt x="16850" y="1789"/>
                    </a:lnTo>
                    <a:lnTo>
                      <a:pt x="15589" y="1382"/>
                    </a:lnTo>
                    <a:lnTo>
                      <a:pt x="14390" y="1057"/>
                    </a:lnTo>
                    <a:lnTo>
                      <a:pt x="13272" y="752"/>
                    </a:lnTo>
                    <a:lnTo>
                      <a:pt x="12195" y="529"/>
                    </a:lnTo>
                    <a:lnTo>
                      <a:pt x="11159" y="325"/>
                    </a:lnTo>
                    <a:lnTo>
                      <a:pt x="10203" y="183"/>
                    </a:lnTo>
                    <a:lnTo>
                      <a:pt x="9289" y="81"/>
                    </a:lnTo>
                    <a:lnTo>
                      <a:pt x="8435" y="20"/>
                    </a:lnTo>
                    <a:lnTo>
                      <a:pt x="7642" y="0"/>
                    </a:lnTo>
                    <a:close/>
                  </a:path>
                </a:pathLst>
              </a:custGeom>
              <a:solidFill>
                <a:srgbClr val="272727">
                  <a:alpha val="13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872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/>
          <p:nvPr/>
        </p:nvSpPr>
        <p:spPr>
          <a:xfrm>
            <a:off x="4727692" y="3113929"/>
            <a:ext cx="758961" cy="736621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6"/>
          <p:cNvSpPr/>
          <p:nvPr/>
        </p:nvSpPr>
        <p:spPr>
          <a:xfrm>
            <a:off x="1157517" y="3113929"/>
            <a:ext cx="758961" cy="736621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6"/>
          <p:cNvSpPr/>
          <p:nvPr/>
        </p:nvSpPr>
        <p:spPr>
          <a:xfrm>
            <a:off x="4727692" y="1645238"/>
            <a:ext cx="758961" cy="736621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6"/>
          <p:cNvSpPr/>
          <p:nvPr/>
        </p:nvSpPr>
        <p:spPr>
          <a:xfrm>
            <a:off x="1157517" y="1634050"/>
            <a:ext cx="758961" cy="736621"/>
          </a:xfrm>
          <a:custGeom>
            <a:avLst/>
            <a:gdLst/>
            <a:ahLst/>
            <a:cxnLst/>
            <a:rect l="l" t="t" r="r" b="b"/>
            <a:pathLst>
              <a:path w="12270" h="12055" extrusionOk="0">
                <a:moveTo>
                  <a:pt x="6370" y="0"/>
                </a:moveTo>
                <a:lnTo>
                  <a:pt x="6096" y="20"/>
                </a:lnTo>
                <a:lnTo>
                  <a:pt x="5842" y="39"/>
                </a:lnTo>
                <a:lnTo>
                  <a:pt x="5588" y="78"/>
                </a:lnTo>
                <a:lnTo>
                  <a:pt x="5080" y="196"/>
                </a:lnTo>
                <a:lnTo>
                  <a:pt x="4572" y="332"/>
                </a:lnTo>
                <a:lnTo>
                  <a:pt x="4103" y="528"/>
                </a:lnTo>
                <a:lnTo>
                  <a:pt x="3635" y="762"/>
                </a:lnTo>
                <a:lnTo>
                  <a:pt x="3205" y="1036"/>
                </a:lnTo>
                <a:lnTo>
                  <a:pt x="2795" y="1348"/>
                </a:lnTo>
                <a:lnTo>
                  <a:pt x="2404" y="1680"/>
                </a:lnTo>
                <a:lnTo>
                  <a:pt x="2052" y="2052"/>
                </a:lnTo>
                <a:lnTo>
                  <a:pt x="1740" y="2442"/>
                </a:lnTo>
                <a:lnTo>
                  <a:pt x="1466" y="2872"/>
                </a:lnTo>
                <a:lnTo>
                  <a:pt x="1329" y="3087"/>
                </a:lnTo>
                <a:lnTo>
                  <a:pt x="1212" y="3321"/>
                </a:lnTo>
                <a:lnTo>
                  <a:pt x="958" y="3634"/>
                </a:lnTo>
                <a:lnTo>
                  <a:pt x="724" y="3986"/>
                </a:lnTo>
                <a:lnTo>
                  <a:pt x="509" y="4337"/>
                </a:lnTo>
                <a:lnTo>
                  <a:pt x="333" y="4728"/>
                </a:lnTo>
                <a:lnTo>
                  <a:pt x="196" y="5138"/>
                </a:lnTo>
                <a:lnTo>
                  <a:pt x="98" y="5568"/>
                </a:lnTo>
                <a:lnTo>
                  <a:pt x="20" y="5998"/>
                </a:lnTo>
                <a:lnTo>
                  <a:pt x="1" y="6447"/>
                </a:lnTo>
                <a:lnTo>
                  <a:pt x="1" y="6897"/>
                </a:lnTo>
                <a:lnTo>
                  <a:pt x="40" y="7326"/>
                </a:lnTo>
                <a:lnTo>
                  <a:pt x="118" y="7737"/>
                </a:lnTo>
                <a:lnTo>
                  <a:pt x="216" y="8127"/>
                </a:lnTo>
                <a:lnTo>
                  <a:pt x="352" y="8518"/>
                </a:lnTo>
                <a:lnTo>
                  <a:pt x="528" y="8870"/>
                </a:lnTo>
                <a:lnTo>
                  <a:pt x="704" y="9222"/>
                </a:lnTo>
                <a:lnTo>
                  <a:pt x="919" y="9554"/>
                </a:lnTo>
                <a:lnTo>
                  <a:pt x="1173" y="9847"/>
                </a:lnTo>
                <a:lnTo>
                  <a:pt x="1427" y="10140"/>
                </a:lnTo>
                <a:lnTo>
                  <a:pt x="1700" y="10413"/>
                </a:lnTo>
                <a:lnTo>
                  <a:pt x="2013" y="10667"/>
                </a:lnTo>
                <a:lnTo>
                  <a:pt x="2326" y="10902"/>
                </a:lnTo>
                <a:lnTo>
                  <a:pt x="2658" y="11097"/>
                </a:lnTo>
                <a:lnTo>
                  <a:pt x="3009" y="11292"/>
                </a:lnTo>
                <a:lnTo>
                  <a:pt x="3361" y="11468"/>
                </a:lnTo>
                <a:lnTo>
                  <a:pt x="3732" y="11625"/>
                </a:lnTo>
                <a:lnTo>
                  <a:pt x="4103" y="11742"/>
                </a:lnTo>
                <a:lnTo>
                  <a:pt x="4494" y="11839"/>
                </a:lnTo>
                <a:lnTo>
                  <a:pt x="4885" y="11937"/>
                </a:lnTo>
                <a:lnTo>
                  <a:pt x="5295" y="11996"/>
                </a:lnTo>
                <a:lnTo>
                  <a:pt x="5686" y="12035"/>
                </a:lnTo>
                <a:lnTo>
                  <a:pt x="6096" y="12054"/>
                </a:lnTo>
                <a:lnTo>
                  <a:pt x="6506" y="12035"/>
                </a:lnTo>
                <a:lnTo>
                  <a:pt x="6897" y="11996"/>
                </a:lnTo>
                <a:lnTo>
                  <a:pt x="7307" y="11937"/>
                </a:lnTo>
                <a:lnTo>
                  <a:pt x="7698" y="11859"/>
                </a:lnTo>
                <a:lnTo>
                  <a:pt x="8089" y="11761"/>
                </a:lnTo>
                <a:lnTo>
                  <a:pt x="8460" y="11625"/>
                </a:lnTo>
                <a:lnTo>
                  <a:pt x="8831" y="11468"/>
                </a:lnTo>
                <a:lnTo>
                  <a:pt x="9203" y="11292"/>
                </a:lnTo>
                <a:lnTo>
                  <a:pt x="9554" y="11077"/>
                </a:lnTo>
                <a:lnTo>
                  <a:pt x="9906" y="10804"/>
                </a:lnTo>
                <a:lnTo>
                  <a:pt x="10258" y="10530"/>
                </a:lnTo>
                <a:lnTo>
                  <a:pt x="10570" y="10237"/>
                </a:lnTo>
                <a:lnTo>
                  <a:pt x="10863" y="9905"/>
                </a:lnTo>
                <a:lnTo>
                  <a:pt x="11117" y="9573"/>
                </a:lnTo>
                <a:lnTo>
                  <a:pt x="11352" y="9222"/>
                </a:lnTo>
                <a:lnTo>
                  <a:pt x="11547" y="8850"/>
                </a:lnTo>
                <a:lnTo>
                  <a:pt x="11742" y="8479"/>
                </a:lnTo>
                <a:lnTo>
                  <a:pt x="11879" y="8088"/>
                </a:lnTo>
                <a:lnTo>
                  <a:pt x="12016" y="7698"/>
                </a:lnTo>
                <a:lnTo>
                  <a:pt x="12113" y="7287"/>
                </a:lnTo>
                <a:lnTo>
                  <a:pt x="12192" y="6877"/>
                </a:lnTo>
                <a:lnTo>
                  <a:pt x="12231" y="6467"/>
                </a:lnTo>
                <a:lnTo>
                  <a:pt x="12270" y="6057"/>
                </a:lnTo>
                <a:lnTo>
                  <a:pt x="12250" y="5646"/>
                </a:lnTo>
                <a:lnTo>
                  <a:pt x="12231" y="5236"/>
                </a:lnTo>
                <a:lnTo>
                  <a:pt x="12172" y="4826"/>
                </a:lnTo>
                <a:lnTo>
                  <a:pt x="12094" y="4415"/>
                </a:lnTo>
                <a:lnTo>
                  <a:pt x="11977" y="4025"/>
                </a:lnTo>
                <a:lnTo>
                  <a:pt x="11860" y="3634"/>
                </a:lnTo>
                <a:lnTo>
                  <a:pt x="11684" y="3263"/>
                </a:lnTo>
                <a:lnTo>
                  <a:pt x="11508" y="2892"/>
                </a:lnTo>
                <a:lnTo>
                  <a:pt x="11293" y="2540"/>
                </a:lnTo>
                <a:lnTo>
                  <a:pt x="11059" y="2208"/>
                </a:lnTo>
                <a:lnTo>
                  <a:pt x="10805" y="1895"/>
                </a:lnTo>
                <a:lnTo>
                  <a:pt x="10511" y="1583"/>
                </a:lnTo>
                <a:lnTo>
                  <a:pt x="10199" y="1309"/>
                </a:lnTo>
                <a:lnTo>
                  <a:pt x="9867" y="1055"/>
                </a:lnTo>
                <a:lnTo>
                  <a:pt x="9496" y="801"/>
                </a:lnTo>
                <a:lnTo>
                  <a:pt x="9105" y="606"/>
                </a:lnTo>
                <a:lnTo>
                  <a:pt x="8695" y="410"/>
                </a:lnTo>
                <a:lnTo>
                  <a:pt x="8265" y="254"/>
                </a:lnTo>
                <a:lnTo>
                  <a:pt x="7991" y="176"/>
                </a:lnTo>
                <a:lnTo>
                  <a:pt x="7718" y="117"/>
                </a:lnTo>
                <a:lnTo>
                  <a:pt x="7444" y="59"/>
                </a:lnTo>
                <a:lnTo>
                  <a:pt x="7171" y="39"/>
                </a:lnTo>
                <a:lnTo>
                  <a:pt x="689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 idx="4"/>
          </p:nvPr>
        </p:nvSpPr>
        <p:spPr>
          <a:xfrm>
            <a:off x="1169652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60" name="Google Shape;360;p36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62" name="Google Shape;362;p36"/>
          <p:cNvSpPr txBox="1">
            <a:spLocks noGrp="1"/>
          </p:cNvSpPr>
          <p:nvPr>
            <p:ph type="title"/>
          </p:nvPr>
        </p:nvSpPr>
        <p:spPr>
          <a:xfrm>
            <a:off x="2063282" y="1876450"/>
            <a:ext cx="2340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Oración</a:t>
            </a:r>
            <a:endParaRPr sz="3200" dirty="0"/>
          </a:p>
        </p:txBody>
      </p:sp>
      <p:sp>
        <p:nvSpPr>
          <p:cNvPr id="364" name="Google Shape;364;p36"/>
          <p:cNvSpPr txBox="1">
            <a:spLocks noGrp="1"/>
          </p:cNvSpPr>
          <p:nvPr>
            <p:ph type="title" idx="2"/>
          </p:nvPr>
        </p:nvSpPr>
        <p:spPr>
          <a:xfrm flipH="1">
            <a:off x="5691509" y="1794931"/>
            <a:ext cx="2778417" cy="610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Clases de oraciones</a:t>
            </a:r>
            <a:endParaRPr sz="2800" dirty="0"/>
          </a:p>
        </p:txBody>
      </p:sp>
      <p:sp>
        <p:nvSpPr>
          <p:cNvPr id="365" name="Google Shape;365;p36"/>
          <p:cNvSpPr txBox="1">
            <a:spLocks noGrp="1"/>
          </p:cNvSpPr>
          <p:nvPr>
            <p:ph type="title" idx="6"/>
          </p:nvPr>
        </p:nvSpPr>
        <p:spPr>
          <a:xfrm>
            <a:off x="5498788" y="3124082"/>
            <a:ext cx="2930174" cy="7366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Festival de lectores</a:t>
            </a:r>
            <a:endParaRPr sz="2400" dirty="0"/>
          </a:p>
        </p:txBody>
      </p:sp>
      <p:sp>
        <p:nvSpPr>
          <p:cNvPr id="369" name="Google Shape;369;p36"/>
          <p:cNvSpPr txBox="1">
            <a:spLocks noGrp="1"/>
          </p:cNvSpPr>
          <p:nvPr>
            <p:ph type="title" idx="13"/>
          </p:nvPr>
        </p:nvSpPr>
        <p:spPr>
          <a:xfrm>
            <a:off x="1169652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title" idx="5"/>
          </p:nvPr>
        </p:nvSpPr>
        <p:spPr>
          <a:xfrm flipH="1">
            <a:off x="4739827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title" idx="14"/>
          </p:nvPr>
        </p:nvSpPr>
        <p:spPr>
          <a:xfrm flipH="1">
            <a:off x="4739827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2" name="Google Shape;367;p36"/>
          <p:cNvSpPr txBox="1">
            <a:spLocks/>
          </p:cNvSpPr>
          <p:nvPr/>
        </p:nvSpPr>
        <p:spPr>
          <a:xfrm flipH="1">
            <a:off x="1836516" y="3677852"/>
            <a:ext cx="297113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intony"/>
              <a:buNone/>
              <a:defRPr sz="2000" b="1" i="0" u="none" strike="noStrike" cap="none">
                <a:solidFill>
                  <a:schemeClr val="lt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nton"/>
              <a:buNone/>
              <a:defRPr sz="2500" b="0" i="0" u="none" strike="noStrike" cap="none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rPr lang="es-CO" sz="2800" dirty="0"/>
              <a:t>Campo semántico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7"/>
          <p:cNvSpPr/>
          <p:nvPr/>
        </p:nvSpPr>
        <p:spPr>
          <a:xfrm>
            <a:off x="4957651" y="928872"/>
            <a:ext cx="3325710" cy="2766888"/>
          </a:xfrm>
          <a:custGeom>
            <a:avLst/>
            <a:gdLst/>
            <a:ahLst/>
            <a:cxnLst/>
            <a:rect l="l" t="t" r="r" b="b"/>
            <a:pathLst>
              <a:path w="96762" h="80503" extrusionOk="0">
                <a:moveTo>
                  <a:pt x="28708" y="0"/>
                </a:moveTo>
                <a:lnTo>
                  <a:pt x="27862" y="30"/>
                </a:lnTo>
                <a:lnTo>
                  <a:pt x="27046" y="61"/>
                </a:lnTo>
                <a:lnTo>
                  <a:pt x="26231" y="121"/>
                </a:lnTo>
                <a:lnTo>
                  <a:pt x="24568" y="302"/>
                </a:lnTo>
                <a:lnTo>
                  <a:pt x="24025" y="363"/>
                </a:lnTo>
                <a:lnTo>
                  <a:pt x="23481" y="393"/>
                </a:lnTo>
                <a:lnTo>
                  <a:pt x="22937" y="423"/>
                </a:lnTo>
                <a:lnTo>
                  <a:pt x="22665" y="484"/>
                </a:lnTo>
                <a:lnTo>
                  <a:pt x="22393" y="544"/>
                </a:lnTo>
                <a:lnTo>
                  <a:pt x="19915" y="1179"/>
                </a:lnTo>
                <a:lnTo>
                  <a:pt x="18676" y="1511"/>
                </a:lnTo>
                <a:lnTo>
                  <a:pt x="17437" y="1874"/>
                </a:lnTo>
                <a:lnTo>
                  <a:pt x="16712" y="2146"/>
                </a:lnTo>
                <a:lnTo>
                  <a:pt x="15986" y="2418"/>
                </a:lnTo>
                <a:lnTo>
                  <a:pt x="15261" y="2750"/>
                </a:lnTo>
                <a:lnTo>
                  <a:pt x="14566" y="3082"/>
                </a:lnTo>
                <a:lnTo>
                  <a:pt x="13901" y="3475"/>
                </a:lnTo>
                <a:lnTo>
                  <a:pt x="13206" y="3868"/>
                </a:lnTo>
                <a:lnTo>
                  <a:pt x="12541" y="4291"/>
                </a:lnTo>
                <a:lnTo>
                  <a:pt x="11877" y="4714"/>
                </a:lnTo>
                <a:lnTo>
                  <a:pt x="11182" y="5228"/>
                </a:lnTo>
                <a:lnTo>
                  <a:pt x="10517" y="5711"/>
                </a:lnTo>
                <a:lnTo>
                  <a:pt x="9882" y="6255"/>
                </a:lnTo>
                <a:lnTo>
                  <a:pt x="9248" y="6799"/>
                </a:lnTo>
                <a:lnTo>
                  <a:pt x="8643" y="7373"/>
                </a:lnTo>
                <a:lnTo>
                  <a:pt x="8069" y="7978"/>
                </a:lnTo>
                <a:lnTo>
                  <a:pt x="7525" y="8612"/>
                </a:lnTo>
                <a:lnTo>
                  <a:pt x="7011" y="9247"/>
                </a:lnTo>
                <a:lnTo>
                  <a:pt x="6346" y="10154"/>
                </a:lnTo>
                <a:lnTo>
                  <a:pt x="5742" y="11090"/>
                </a:lnTo>
                <a:lnTo>
                  <a:pt x="5138" y="11997"/>
                </a:lnTo>
                <a:lnTo>
                  <a:pt x="4805" y="12450"/>
                </a:lnTo>
                <a:lnTo>
                  <a:pt x="4473" y="12873"/>
                </a:lnTo>
                <a:lnTo>
                  <a:pt x="4141" y="13266"/>
                </a:lnTo>
                <a:lnTo>
                  <a:pt x="3838" y="13689"/>
                </a:lnTo>
                <a:lnTo>
                  <a:pt x="3294" y="14535"/>
                </a:lnTo>
                <a:lnTo>
                  <a:pt x="2267" y="16288"/>
                </a:lnTo>
                <a:lnTo>
                  <a:pt x="2176" y="16469"/>
                </a:lnTo>
                <a:lnTo>
                  <a:pt x="2086" y="16681"/>
                </a:lnTo>
                <a:lnTo>
                  <a:pt x="1995" y="17074"/>
                </a:lnTo>
                <a:lnTo>
                  <a:pt x="1904" y="17436"/>
                </a:lnTo>
                <a:lnTo>
                  <a:pt x="1844" y="17618"/>
                </a:lnTo>
                <a:lnTo>
                  <a:pt x="1753" y="17799"/>
                </a:lnTo>
                <a:lnTo>
                  <a:pt x="1511" y="18162"/>
                </a:lnTo>
                <a:lnTo>
                  <a:pt x="1330" y="18524"/>
                </a:lnTo>
                <a:lnTo>
                  <a:pt x="1149" y="18917"/>
                </a:lnTo>
                <a:lnTo>
                  <a:pt x="998" y="19310"/>
                </a:lnTo>
                <a:lnTo>
                  <a:pt x="756" y="20096"/>
                </a:lnTo>
                <a:lnTo>
                  <a:pt x="544" y="20912"/>
                </a:lnTo>
                <a:lnTo>
                  <a:pt x="363" y="21727"/>
                </a:lnTo>
                <a:lnTo>
                  <a:pt x="242" y="22513"/>
                </a:lnTo>
                <a:lnTo>
                  <a:pt x="121" y="23329"/>
                </a:lnTo>
                <a:lnTo>
                  <a:pt x="61" y="24115"/>
                </a:lnTo>
                <a:lnTo>
                  <a:pt x="31" y="24931"/>
                </a:lnTo>
                <a:lnTo>
                  <a:pt x="1" y="25747"/>
                </a:lnTo>
                <a:lnTo>
                  <a:pt x="31" y="26532"/>
                </a:lnTo>
                <a:lnTo>
                  <a:pt x="61" y="27348"/>
                </a:lnTo>
                <a:lnTo>
                  <a:pt x="121" y="27862"/>
                </a:lnTo>
                <a:lnTo>
                  <a:pt x="212" y="28376"/>
                </a:lnTo>
                <a:lnTo>
                  <a:pt x="303" y="28889"/>
                </a:lnTo>
                <a:lnTo>
                  <a:pt x="333" y="29433"/>
                </a:lnTo>
                <a:lnTo>
                  <a:pt x="333" y="29977"/>
                </a:lnTo>
                <a:lnTo>
                  <a:pt x="363" y="30521"/>
                </a:lnTo>
                <a:lnTo>
                  <a:pt x="424" y="31065"/>
                </a:lnTo>
                <a:lnTo>
                  <a:pt x="484" y="31579"/>
                </a:lnTo>
                <a:lnTo>
                  <a:pt x="575" y="32123"/>
                </a:lnTo>
                <a:lnTo>
                  <a:pt x="696" y="32636"/>
                </a:lnTo>
                <a:lnTo>
                  <a:pt x="968" y="33664"/>
                </a:lnTo>
                <a:lnTo>
                  <a:pt x="1300" y="34661"/>
                </a:lnTo>
                <a:lnTo>
                  <a:pt x="1663" y="35689"/>
                </a:lnTo>
                <a:lnTo>
                  <a:pt x="2086" y="36656"/>
                </a:lnTo>
                <a:lnTo>
                  <a:pt x="2569" y="37623"/>
                </a:lnTo>
                <a:lnTo>
                  <a:pt x="2781" y="38076"/>
                </a:lnTo>
                <a:lnTo>
                  <a:pt x="3053" y="38469"/>
                </a:lnTo>
                <a:lnTo>
                  <a:pt x="3325" y="38861"/>
                </a:lnTo>
                <a:lnTo>
                  <a:pt x="3597" y="39254"/>
                </a:lnTo>
                <a:lnTo>
                  <a:pt x="3899" y="39617"/>
                </a:lnTo>
                <a:lnTo>
                  <a:pt x="4231" y="39980"/>
                </a:lnTo>
                <a:lnTo>
                  <a:pt x="4926" y="40644"/>
                </a:lnTo>
                <a:lnTo>
                  <a:pt x="5077" y="40795"/>
                </a:lnTo>
                <a:lnTo>
                  <a:pt x="5198" y="40947"/>
                </a:lnTo>
                <a:lnTo>
                  <a:pt x="5289" y="41128"/>
                </a:lnTo>
                <a:lnTo>
                  <a:pt x="5349" y="41279"/>
                </a:lnTo>
                <a:lnTo>
                  <a:pt x="5349" y="41460"/>
                </a:lnTo>
                <a:lnTo>
                  <a:pt x="5349" y="41642"/>
                </a:lnTo>
                <a:lnTo>
                  <a:pt x="5289" y="41853"/>
                </a:lnTo>
                <a:lnTo>
                  <a:pt x="5198" y="42065"/>
                </a:lnTo>
                <a:lnTo>
                  <a:pt x="4715" y="43334"/>
                </a:lnTo>
                <a:lnTo>
                  <a:pt x="4292" y="44633"/>
                </a:lnTo>
                <a:lnTo>
                  <a:pt x="4080" y="45298"/>
                </a:lnTo>
                <a:lnTo>
                  <a:pt x="3929" y="45933"/>
                </a:lnTo>
                <a:lnTo>
                  <a:pt x="3778" y="46598"/>
                </a:lnTo>
                <a:lnTo>
                  <a:pt x="3657" y="47293"/>
                </a:lnTo>
                <a:lnTo>
                  <a:pt x="3627" y="47716"/>
                </a:lnTo>
                <a:lnTo>
                  <a:pt x="3597" y="48169"/>
                </a:lnTo>
                <a:lnTo>
                  <a:pt x="3566" y="48592"/>
                </a:lnTo>
                <a:lnTo>
                  <a:pt x="3536" y="49015"/>
                </a:lnTo>
                <a:lnTo>
                  <a:pt x="3445" y="49529"/>
                </a:lnTo>
                <a:lnTo>
                  <a:pt x="3385" y="50042"/>
                </a:lnTo>
                <a:lnTo>
                  <a:pt x="3355" y="50556"/>
                </a:lnTo>
                <a:lnTo>
                  <a:pt x="3325" y="51070"/>
                </a:lnTo>
                <a:lnTo>
                  <a:pt x="3355" y="51584"/>
                </a:lnTo>
                <a:lnTo>
                  <a:pt x="3385" y="52097"/>
                </a:lnTo>
                <a:lnTo>
                  <a:pt x="3415" y="52581"/>
                </a:lnTo>
                <a:lnTo>
                  <a:pt x="3476" y="53095"/>
                </a:lnTo>
                <a:lnTo>
                  <a:pt x="3657" y="54092"/>
                </a:lnTo>
                <a:lnTo>
                  <a:pt x="3929" y="55059"/>
                </a:lnTo>
                <a:lnTo>
                  <a:pt x="4231" y="56026"/>
                </a:lnTo>
                <a:lnTo>
                  <a:pt x="4594" y="56993"/>
                </a:lnTo>
                <a:lnTo>
                  <a:pt x="4956" y="57839"/>
                </a:lnTo>
                <a:lnTo>
                  <a:pt x="5349" y="58685"/>
                </a:lnTo>
                <a:lnTo>
                  <a:pt x="6165" y="60347"/>
                </a:lnTo>
                <a:lnTo>
                  <a:pt x="7042" y="62009"/>
                </a:lnTo>
                <a:lnTo>
                  <a:pt x="7888" y="63641"/>
                </a:lnTo>
                <a:lnTo>
                  <a:pt x="8250" y="64306"/>
                </a:lnTo>
                <a:lnTo>
                  <a:pt x="8643" y="64971"/>
                </a:lnTo>
                <a:lnTo>
                  <a:pt x="8855" y="65273"/>
                </a:lnTo>
                <a:lnTo>
                  <a:pt x="9096" y="65575"/>
                </a:lnTo>
                <a:lnTo>
                  <a:pt x="9338" y="65847"/>
                </a:lnTo>
                <a:lnTo>
                  <a:pt x="9640" y="66089"/>
                </a:lnTo>
                <a:lnTo>
                  <a:pt x="10184" y="66542"/>
                </a:lnTo>
                <a:lnTo>
                  <a:pt x="10728" y="67025"/>
                </a:lnTo>
                <a:lnTo>
                  <a:pt x="11756" y="68023"/>
                </a:lnTo>
                <a:lnTo>
                  <a:pt x="12753" y="69020"/>
                </a:lnTo>
                <a:lnTo>
                  <a:pt x="13780" y="70017"/>
                </a:lnTo>
                <a:lnTo>
                  <a:pt x="14143" y="70349"/>
                </a:lnTo>
                <a:lnTo>
                  <a:pt x="14536" y="70682"/>
                </a:lnTo>
                <a:lnTo>
                  <a:pt x="14929" y="70984"/>
                </a:lnTo>
                <a:lnTo>
                  <a:pt x="15322" y="71256"/>
                </a:lnTo>
                <a:lnTo>
                  <a:pt x="15745" y="71528"/>
                </a:lnTo>
                <a:lnTo>
                  <a:pt x="16168" y="71770"/>
                </a:lnTo>
                <a:lnTo>
                  <a:pt x="16591" y="71981"/>
                </a:lnTo>
                <a:lnTo>
                  <a:pt x="17044" y="72193"/>
                </a:lnTo>
                <a:lnTo>
                  <a:pt x="18948" y="72979"/>
                </a:lnTo>
                <a:lnTo>
                  <a:pt x="19885" y="73371"/>
                </a:lnTo>
                <a:lnTo>
                  <a:pt x="20791" y="73764"/>
                </a:lnTo>
                <a:lnTo>
                  <a:pt x="22604" y="74580"/>
                </a:lnTo>
                <a:lnTo>
                  <a:pt x="24417" y="75366"/>
                </a:lnTo>
                <a:lnTo>
                  <a:pt x="26261" y="76091"/>
                </a:lnTo>
                <a:lnTo>
                  <a:pt x="28104" y="76786"/>
                </a:lnTo>
                <a:lnTo>
                  <a:pt x="29011" y="77149"/>
                </a:lnTo>
                <a:lnTo>
                  <a:pt x="29494" y="77330"/>
                </a:lnTo>
                <a:lnTo>
                  <a:pt x="29978" y="77451"/>
                </a:lnTo>
                <a:lnTo>
                  <a:pt x="31881" y="77934"/>
                </a:lnTo>
                <a:lnTo>
                  <a:pt x="33785" y="78448"/>
                </a:lnTo>
                <a:lnTo>
                  <a:pt x="35719" y="78901"/>
                </a:lnTo>
                <a:lnTo>
                  <a:pt x="36686" y="79113"/>
                </a:lnTo>
                <a:lnTo>
                  <a:pt x="37653" y="79264"/>
                </a:lnTo>
                <a:lnTo>
                  <a:pt x="39436" y="79566"/>
                </a:lnTo>
                <a:lnTo>
                  <a:pt x="40343" y="79687"/>
                </a:lnTo>
                <a:lnTo>
                  <a:pt x="41219" y="79778"/>
                </a:lnTo>
                <a:lnTo>
                  <a:pt x="42065" y="79838"/>
                </a:lnTo>
                <a:lnTo>
                  <a:pt x="42911" y="79929"/>
                </a:lnTo>
                <a:lnTo>
                  <a:pt x="44573" y="80110"/>
                </a:lnTo>
                <a:lnTo>
                  <a:pt x="46115" y="80231"/>
                </a:lnTo>
                <a:lnTo>
                  <a:pt x="47656" y="80322"/>
                </a:lnTo>
                <a:lnTo>
                  <a:pt x="50708" y="80503"/>
                </a:lnTo>
                <a:lnTo>
                  <a:pt x="51040" y="80503"/>
                </a:lnTo>
                <a:lnTo>
                  <a:pt x="51342" y="80473"/>
                </a:lnTo>
                <a:lnTo>
                  <a:pt x="51977" y="80352"/>
                </a:lnTo>
                <a:lnTo>
                  <a:pt x="52612" y="80261"/>
                </a:lnTo>
                <a:lnTo>
                  <a:pt x="53246" y="80261"/>
                </a:lnTo>
                <a:lnTo>
                  <a:pt x="53669" y="80291"/>
                </a:lnTo>
                <a:lnTo>
                  <a:pt x="54062" y="80291"/>
                </a:lnTo>
                <a:lnTo>
                  <a:pt x="54455" y="80261"/>
                </a:lnTo>
                <a:lnTo>
                  <a:pt x="54848" y="80231"/>
                </a:lnTo>
                <a:lnTo>
                  <a:pt x="55603" y="80110"/>
                </a:lnTo>
                <a:lnTo>
                  <a:pt x="56389" y="79929"/>
                </a:lnTo>
                <a:lnTo>
                  <a:pt x="58686" y="79415"/>
                </a:lnTo>
                <a:lnTo>
                  <a:pt x="59834" y="79143"/>
                </a:lnTo>
                <a:lnTo>
                  <a:pt x="60982" y="78811"/>
                </a:lnTo>
                <a:lnTo>
                  <a:pt x="62131" y="78478"/>
                </a:lnTo>
                <a:lnTo>
                  <a:pt x="63279" y="78116"/>
                </a:lnTo>
                <a:lnTo>
                  <a:pt x="64397" y="77693"/>
                </a:lnTo>
                <a:lnTo>
                  <a:pt x="65485" y="77239"/>
                </a:lnTo>
                <a:lnTo>
                  <a:pt x="66391" y="76847"/>
                </a:lnTo>
                <a:lnTo>
                  <a:pt x="67298" y="76484"/>
                </a:lnTo>
                <a:lnTo>
                  <a:pt x="69111" y="75789"/>
                </a:lnTo>
                <a:lnTo>
                  <a:pt x="70924" y="75094"/>
                </a:lnTo>
                <a:lnTo>
                  <a:pt x="72737" y="74369"/>
                </a:lnTo>
                <a:lnTo>
                  <a:pt x="74097" y="73764"/>
                </a:lnTo>
                <a:lnTo>
                  <a:pt x="75457" y="73160"/>
                </a:lnTo>
                <a:lnTo>
                  <a:pt x="76122" y="72827"/>
                </a:lnTo>
                <a:lnTo>
                  <a:pt x="76787" y="72495"/>
                </a:lnTo>
                <a:lnTo>
                  <a:pt x="77421" y="72102"/>
                </a:lnTo>
                <a:lnTo>
                  <a:pt x="78026" y="71679"/>
                </a:lnTo>
                <a:lnTo>
                  <a:pt x="79114" y="70863"/>
                </a:lnTo>
                <a:lnTo>
                  <a:pt x="80202" y="70017"/>
                </a:lnTo>
                <a:lnTo>
                  <a:pt x="81259" y="69171"/>
                </a:lnTo>
                <a:lnTo>
                  <a:pt x="82317" y="68295"/>
                </a:lnTo>
                <a:lnTo>
                  <a:pt x="82861" y="67811"/>
                </a:lnTo>
                <a:lnTo>
                  <a:pt x="83374" y="67328"/>
                </a:lnTo>
                <a:lnTo>
                  <a:pt x="83888" y="66844"/>
                </a:lnTo>
                <a:lnTo>
                  <a:pt x="84372" y="66330"/>
                </a:lnTo>
                <a:lnTo>
                  <a:pt x="84855" y="65786"/>
                </a:lnTo>
                <a:lnTo>
                  <a:pt x="85278" y="65243"/>
                </a:lnTo>
                <a:lnTo>
                  <a:pt x="85701" y="64668"/>
                </a:lnTo>
                <a:lnTo>
                  <a:pt x="86094" y="64064"/>
                </a:lnTo>
                <a:lnTo>
                  <a:pt x="86608" y="63248"/>
                </a:lnTo>
                <a:lnTo>
                  <a:pt x="87152" y="62462"/>
                </a:lnTo>
                <a:lnTo>
                  <a:pt x="87726" y="61707"/>
                </a:lnTo>
                <a:lnTo>
                  <a:pt x="88361" y="60951"/>
                </a:lnTo>
                <a:lnTo>
                  <a:pt x="88874" y="60317"/>
                </a:lnTo>
                <a:lnTo>
                  <a:pt x="89388" y="59652"/>
                </a:lnTo>
                <a:lnTo>
                  <a:pt x="89841" y="58927"/>
                </a:lnTo>
                <a:lnTo>
                  <a:pt x="90264" y="58232"/>
                </a:lnTo>
                <a:lnTo>
                  <a:pt x="90687" y="57476"/>
                </a:lnTo>
                <a:lnTo>
                  <a:pt x="91050" y="56721"/>
                </a:lnTo>
                <a:lnTo>
                  <a:pt x="91382" y="55965"/>
                </a:lnTo>
                <a:lnTo>
                  <a:pt x="91715" y="55180"/>
                </a:lnTo>
                <a:lnTo>
                  <a:pt x="91957" y="54515"/>
                </a:lnTo>
                <a:lnTo>
                  <a:pt x="92168" y="53850"/>
                </a:lnTo>
                <a:lnTo>
                  <a:pt x="92591" y="52520"/>
                </a:lnTo>
                <a:lnTo>
                  <a:pt x="93317" y="49831"/>
                </a:lnTo>
                <a:lnTo>
                  <a:pt x="93921" y="47746"/>
                </a:lnTo>
                <a:lnTo>
                  <a:pt x="94193" y="46718"/>
                </a:lnTo>
                <a:lnTo>
                  <a:pt x="94284" y="46205"/>
                </a:lnTo>
                <a:lnTo>
                  <a:pt x="94374" y="45661"/>
                </a:lnTo>
                <a:lnTo>
                  <a:pt x="94465" y="44996"/>
                </a:lnTo>
                <a:lnTo>
                  <a:pt x="94586" y="44301"/>
                </a:lnTo>
                <a:lnTo>
                  <a:pt x="94737" y="43636"/>
                </a:lnTo>
                <a:lnTo>
                  <a:pt x="94918" y="42971"/>
                </a:lnTo>
                <a:lnTo>
                  <a:pt x="95311" y="41672"/>
                </a:lnTo>
                <a:lnTo>
                  <a:pt x="95734" y="40372"/>
                </a:lnTo>
                <a:lnTo>
                  <a:pt x="95976" y="39708"/>
                </a:lnTo>
                <a:lnTo>
                  <a:pt x="96187" y="39043"/>
                </a:lnTo>
                <a:lnTo>
                  <a:pt x="96369" y="38378"/>
                </a:lnTo>
                <a:lnTo>
                  <a:pt x="96520" y="37713"/>
                </a:lnTo>
                <a:lnTo>
                  <a:pt x="96641" y="37018"/>
                </a:lnTo>
                <a:lnTo>
                  <a:pt x="96731" y="36323"/>
                </a:lnTo>
                <a:lnTo>
                  <a:pt x="96761" y="35628"/>
                </a:lnTo>
                <a:lnTo>
                  <a:pt x="96761" y="34903"/>
                </a:lnTo>
                <a:lnTo>
                  <a:pt x="96731" y="34178"/>
                </a:lnTo>
                <a:lnTo>
                  <a:pt x="96701" y="33452"/>
                </a:lnTo>
                <a:lnTo>
                  <a:pt x="96641" y="32727"/>
                </a:lnTo>
                <a:lnTo>
                  <a:pt x="96520" y="32002"/>
                </a:lnTo>
                <a:lnTo>
                  <a:pt x="96399" y="31307"/>
                </a:lnTo>
                <a:lnTo>
                  <a:pt x="96248" y="30582"/>
                </a:lnTo>
                <a:lnTo>
                  <a:pt x="95915" y="29131"/>
                </a:lnTo>
                <a:lnTo>
                  <a:pt x="95704" y="28406"/>
                </a:lnTo>
                <a:lnTo>
                  <a:pt x="95432" y="27681"/>
                </a:lnTo>
                <a:lnTo>
                  <a:pt x="95130" y="26955"/>
                </a:lnTo>
                <a:lnTo>
                  <a:pt x="94827" y="26260"/>
                </a:lnTo>
                <a:lnTo>
                  <a:pt x="94495" y="25565"/>
                </a:lnTo>
                <a:lnTo>
                  <a:pt x="94223" y="24870"/>
                </a:lnTo>
                <a:lnTo>
                  <a:pt x="93951" y="24145"/>
                </a:lnTo>
                <a:lnTo>
                  <a:pt x="93740" y="23420"/>
                </a:lnTo>
                <a:lnTo>
                  <a:pt x="93679" y="23208"/>
                </a:lnTo>
                <a:lnTo>
                  <a:pt x="93588" y="22997"/>
                </a:lnTo>
                <a:lnTo>
                  <a:pt x="93347" y="22574"/>
                </a:lnTo>
                <a:lnTo>
                  <a:pt x="93105" y="22181"/>
                </a:lnTo>
                <a:lnTo>
                  <a:pt x="93014" y="21969"/>
                </a:lnTo>
                <a:lnTo>
                  <a:pt x="92924" y="21758"/>
                </a:lnTo>
                <a:lnTo>
                  <a:pt x="92773" y="21395"/>
                </a:lnTo>
                <a:lnTo>
                  <a:pt x="92621" y="21093"/>
                </a:lnTo>
                <a:lnTo>
                  <a:pt x="92289" y="20458"/>
                </a:lnTo>
                <a:lnTo>
                  <a:pt x="91926" y="19824"/>
                </a:lnTo>
                <a:lnTo>
                  <a:pt x="91564" y="19189"/>
                </a:lnTo>
                <a:lnTo>
                  <a:pt x="91020" y="18011"/>
                </a:lnTo>
                <a:lnTo>
                  <a:pt x="90446" y="16832"/>
                </a:lnTo>
                <a:lnTo>
                  <a:pt x="90144" y="16288"/>
                </a:lnTo>
                <a:lnTo>
                  <a:pt x="89811" y="15714"/>
                </a:lnTo>
                <a:lnTo>
                  <a:pt x="89418" y="15170"/>
                </a:lnTo>
                <a:lnTo>
                  <a:pt x="89025" y="14656"/>
                </a:lnTo>
                <a:lnTo>
                  <a:pt x="88270" y="13719"/>
                </a:lnTo>
                <a:lnTo>
                  <a:pt x="87545" y="12783"/>
                </a:lnTo>
                <a:lnTo>
                  <a:pt x="87182" y="12329"/>
                </a:lnTo>
                <a:lnTo>
                  <a:pt x="86789" y="11876"/>
                </a:lnTo>
                <a:lnTo>
                  <a:pt x="86366" y="11423"/>
                </a:lnTo>
                <a:lnTo>
                  <a:pt x="85943" y="11030"/>
                </a:lnTo>
                <a:lnTo>
                  <a:pt x="84825" y="10033"/>
                </a:lnTo>
                <a:lnTo>
                  <a:pt x="83707" y="9005"/>
                </a:lnTo>
                <a:lnTo>
                  <a:pt x="83163" y="8492"/>
                </a:lnTo>
                <a:lnTo>
                  <a:pt x="82589" y="8008"/>
                </a:lnTo>
                <a:lnTo>
                  <a:pt x="82015" y="7555"/>
                </a:lnTo>
                <a:lnTo>
                  <a:pt x="81440" y="7102"/>
                </a:lnTo>
                <a:lnTo>
                  <a:pt x="80836" y="6678"/>
                </a:lnTo>
                <a:lnTo>
                  <a:pt x="80202" y="6286"/>
                </a:lnTo>
                <a:lnTo>
                  <a:pt x="79567" y="5893"/>
                </a:lnTo>
                <a:lnTo>
                  <a:pt x="78902" y="5530"/>
                </a:lnTo>
                <a:lnTo>
                  <a:pt x="78207" y="5168"/>
                </a:lnTo>
                <a:lnTo>
                  <a:pt x="77452" y="4865"/>
                </a:lnTo>
                <a:lnTo>
                  <a:pt x="75971" y="4261"/>
                </a:lnTo>
                <a:lnTo>
                  <a:pt x="74490" y="3687"/>
                </a:lnTo>
                <a:lnTo>
                  <a:pt x="73735" y="3354"/>
                </a:lnTo>
                <a:lnTo>
                  <a:pt x="73009" y="3052"/>
                </a:lnTo>
                <a:lnTo>
                  <a:pt x="72526" y="2841"/>
                </a:lnTo>
                <a:lnTo>
                  <a:pt x="72042" y="2629"/>
                </a:lnTo>
                <a:lnTo>
                  <a:pt x="71559" y="2478"/>
                </a:lnTo>
                <a:lnTo>
                  <a:pt x="71045" y="2297"/>
                </a:lnTo>
                <a:lnTo>
                  <a:pt x="70531" y="2176"/>
                </a:lnTo>
                <a:lnTo>
                  <a:pt x="70018" y="2055"/>
                </a:lnTo>
                <a:lnTo>
                  <a:pt x="69504" y="1964"/>
                </a:lnTo>
                <a:lnTo>
                  <a:pt x="68990" y="1904"/>
                </a:lnTo>
                <a:lnTo>
                  <a:pt x="68356" y="1874"/>
                </a:lnTo>
                <a:lnTo>
                  <a:pt x="67751" y="1843"/>
                </a:lnTo>
                <a:lnTo>
                  <a:pt x="63370" y="1843"/>
                </a:lnTo>
                <a:lnTo>
                  <a:pt x="62735" y="1783"/>
                </a:lnTo>
                <a:lnTo>
                  <a:pt x="61859" y="1662"/>
                </a:lnTo>
                <a:lnTo>
                  <a:pt x="61012" y="1602"/>
                </a:lnTo>
                <a:lnTo>
                  <a:pt x="60166" y="1602"/>
                </a:lnTo>
                <a:lnTo>
                  <a:pt x="59320" y="1662"/>
                </a:lnTo>
                <a:lnTo>
                  <a:pt x="58474" y="1753"/>
                </a:lnTo>
                <a:lnTo>
                  <a:pt x="57628" y="1904"/>
                </a:lnTo>
                <a:lnTo>
                  <a:pt x="56812" y="2115"/>
                </a:lnTo>
                <a:lnTo>
                  <a:pt x="55966" y="2387"/>
                </a:lnTo>
                <a:lnTo>
                  <a:pt x="55271" y="2690"/>
                </a:lnTo>
                <a:lnTo>
                  <a:pt x="54606" y="3022"/>
                </a:lnTo>
                <a:lnTo>
                  <a:pt x="53941" y="3415"/>
                </a:lnTo>
                <a:lnTo>
                  <a:pt x="53337" y="3838"/>
                </a:lnTo>
                <a:lnTo>
                  <a:pt x="52098" y="4714"/>
                </a:lnTo>
                <a:lnTo>
                  <a:pt x="50889" y="5591"/>
                </a:lnTo>
                <a:lnTo>
                  <a:pt x="50617" y="5772"/>
                </a:lnTo>
                <a:lnTo>
                  <a:pt x="50496" y="5832"/>
                </a:lnTo>
                <a:lnTo>
                  <a:pt x="50375" y="5893"/>
                </a:lnTo>
                <a:lnTo>
                  <a:pt x="50103" y="5893"/>
                </a:lnTo>
                <a:lnTo>
                  <a:pt x="49952" y="5832"/>
                </a:lnTo>
                <a:lnTo>
                  <a:pt x="49801" y="5742"/>
                </a:lnTo>
                <a:lnTo>
                  <a:pt x="48895" y="5168"/>
                </a:lnTo>
                <a:lnTo>
                  <a:pt x="47988" y="4624"/>
                </a:lnTo>
                <a:lnTo>
                  <a:pt x="47051" y="4140"/>
                </a:lnTo>
                <a:lnTo>
                  <a:pt x="46084" y="3657"/>
                </a:lnTo>
                <a:lnTo>
                  <a:pt x="45148" y="3234"/>
                </a:lnTo>
                <a:lnTo>
                  <a:pt x="44150" y="2841"/>
                </a:lnTo>
                <a:lnTo>
                  <a:pt x="43153" y="2478"/>
                </a:lnTo>
                <a:lnTo>
                  <a:pt x="42126" y="2146"/>
                </a:lnTo>
                <a:lnTo>
                  <a:pt x="41219" y="1874"/>
                </a:lnTo>
                <a:lnTo>
                  <a:pt x="40313" y="1662"/>
                </a:lnTo>
                <a:lnTo>
                  <a:pt x="39376" y="1451"/>
                </a:lnTo>
                <a:lnTo>
                  <a:pt x="38469" y="1269"/>
                </a:lnTo>
                <a:lnTo>
                  <a:pt x="36596" y="967"/>
                </a:lnTo>
                <a:lnTo>
                  <a:pt x="34752" y="665"/>
                </a:lnTo>
                <a:lnTo>
                  <a:pt x="34299" y="604"/>
                </a:lnTo>
                <a:lnTo>
                  <a:pt x="33846" y="574"/>
                </a:lnTo>
                <a:lnTo>
                  <a:pt x="32969" y="514"/>
                </a:lnTo>
                <a:lnTo>
                  <a:pt x="32063" y="423"/>
                </a:lnTo>
                <a:lnTo>
                  <a:pt x="31609" y="363"/>
                </a:lnTo>
                <a:lnTo>
                  <a:pt x="31156" y="272"/>
                </a:lnTo>
                <a:lnTo>
                  <a:pt x="30340" y="151"/>
                </a:lnTo>
                <a:lnTo>
                  <a:pt x="29524" y="61"/>
                </a:lnTo>
                <a:lnTo>
                  <a:pt x="28708" y="0"/>
                </a:lnTo>
                <a:close/>
              </a:path>
            </a:pathLst>
          </a:custGeom>
          <a:solidFill>
            <a:srgbClr val="CCF6EB">
              <a:alpha val="28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7"/>
          <p:cNvSpPr txBox="1">
            <a:spLocks noGrp="1"/>
          </p:cNvSpPr>
          <p:nvPr>
            <p:ph type="title"/>
          </p:nvPr>
        </p:nvSpPr>
        <p:spPr>
          <a:xfrm>
            <a:off x="713225" y="1748849"/>
            <a:ext cx="37002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 1 y 2</a:t>
            </a:r>
            <a:endParaRPr dirty="0"/>
          </a:p>
        </p:txBody>
      </p:sp>
      <p:grpSp>
        <p:nvGrpSpPr>
          <p:cNvPr id="379" name="Google Shape;379;p37"/>
          <p:cNvGrpSpPr/>
          <p:nvPr/>
        </p:nvGrpSpPr>
        <p:grpSpPr>
          <a:xfrm>
            <a:off x="4810224" y="826124"/>
            <a:ext cx="3620551" cy="3607437"/>
            <a:chOff x="4810224" y="826124"/>
            <a:chExt cx="3620551" cy="3607437"/>
          </a:xfrm>
        </p:grpSpPr>
        <p:sp>
          <p:nvSpPr>
            <p:cNvPr id="380" name="Google Shape;380;p37"/>
            <p:cNvSpPr/>
            <p:nvPr/>
          </p:nvSpPr>
          <p:spPr>
            <a:xfrm>
              <a:off x="5334543" y="4103243"/>
              <a:ext cx="1944641" cy="330319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81" name="Google Shape;38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810224" y="826124"/>
              <a:ext cx="3620551" cy="34912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7BC24-2440-910A-8992-64366DB41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959" y="79295"/>
            <a:ext cx="4281300" cy="457200"/>
          </a:xfrm>
        </p:spPr>
        <p:txBody>
          <a:bodyPr/>
          <a:lstStyle/>
          <a:p>
            <a:r>
              <a:rPr lang="es-MX" dirty="0"/>
              <a:t>Propósito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5AB500-8F7B-2A5A-65E7-250DE4B20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8640" y="393275"/>
            <a:ext cx="6015210" cy="2851414"/>
          </a:xfrm>
        </p:spPr>
        <p:txBody>
          <a:bodyPr/>
          <a:lstStyle/>
          <a:p>
            <a:pPr marL="0" lvl="0" indent="0" algn="just"/>
            <a:r>
              <a:rPr lang="es-MX" sz="2500" b="1" dirty="0"/>
              <a:t>Eje: Ciudadano ambiental activo</a:t>
            </a:r>
          </a:p>
          <a:p>
            <a:pPr marL="0" lvl="0" indent="0" algn="just"/>
            <a:r>
              <a:rPr lang="es-MX" sz="2500" dirty="0"/>
              <a:t>Identifico los interlocutores y sus propósitos comunicativos en una situación específica, a través del reconocimiento de las clases de oraciones y , para afianzar habilidades comunicativas. </a:t>
            </a:r>
          </a:p>
          <a:p>
            <a:pPr marL="0" lvl="0" indent="0" algn="just"/>
            <a:r>
              <a:rPr lang="es-MX" sz="2500" b="1" dirty="0"/>
              <a:t>Conceptos:</a:t>
            </a:r>
          </a:p>
          <a:p>
            <a:pPr marL="0" lvl="0" indent="0"/>
            <a:r>
              <a:rPr lang="es-CO" sz="2500" dirty="0"/>
              <a:t>Relación: Coherencia                                   Comunicación: Comprensión</a:t>
            </a:r>
          </a:p>
        </p:txBody>
      </p:sp>
    </p:spTree>
    <p:extLst>
      <p:ext uri="{BB962C8B-B14F-4D97-AF65-F5344CB8AC3E}">
        <p14:creationId xmlns:p14="http://schemas.microsoft.com/office/powerpoint/2010/main" val="27088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2"/>
          <p:cNvSpPr txBox="1">
            <a:spLocks noGrp="1"/>
          </p:cNvSpPr>
          <p:nvPr>
            <p:ph type="title"/>
          </p:nvPr>
        </p:nvSpPr>
        <p:spPr>
          <a:xfrm>
            <a:off x="1991270" y="117991"/>
            <a:ext cx="4758201" cy="6012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 cognitivo </a:t>
            </a:r>
            <a:endParaRPr dirty="0"/>
          </a:p>
        </p:txBody>
      </p:sp>
      <p:sp>
        <p:nvSpPr>
          <p:cNvPr id="653" name="Google Shape;653;p52"/>
          <p:cNvSpPr txBox="1">
            <a:spLocks noGrp="1"/>
          </p:cNvSpPr>
          <p:nvPr>
            <p:ph type="subTitle" idx="1"/>
          </p:nvPr>
        </p:nvSpPr>
        <p:spPr>
          <a:xfrm>
            <a:off x="340933" y="1336372"/>
            <a:ext cx="3907416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Se invita a los estudiantes a participar del juego interactivo sobre el campo semántico. </a:t>
            </a:r>
            <a:r>
              <a:rPr lang="es-CO" sz="2400" dirty="0">
                <a:hlinkClick r:id="rId3"/>
              </a:rPr>
              <a:t>https://</a:t>
            </a:r>
            <a:r>
              <a:rPr lang="es-CO" sz="2400" dirty="0" err="1">
                <a:hlinkClick r:id="rId3"/>
              </a:rPr>
              <a:t>wordwall.net</a:t>
            </a:r>
            <a:r>
              <a:rPr lang="es-CO" sz="2400" dirty="0">
                <a:hlinkClick r:id="rId3"/>
              </a:rPr>
              <a:t>/es/</a:t>
            </a:r>
            <a:r>
              <a:rPr lang="es-CO" sz="2400" dirty="0" err="1">
                <a:hlinkClick r:id="rId3"/>
              </a:rPr>
              <a:t>resource</a:t>
            </a:r>
            <a:r>
              <a:rPr lang="es-CO" sz="2400" dirty="0">
                <a:hlinkClick r:id="rId3"/>
              </a:rPr>
              <a:t>/35131112</a:t>
            </a:r>
            <a:r>
              <a:rPr lang="es-CO" sz="2400" dirty="0"/>
              <a:t> </a:t>
            </a:r>
            <a:endParaRPr sz="2400" dirty="0"/>
          </a:p>
        </p:txBody>
      </p:sp>
      <p:grpSp>
        <p:nvGrpSpPr>
          <p:cNvPr id="654" name="Google Shape;654;p52"/>
          <p:cNvGrpSpPr/>
          <p:nvPr/>
        </p:nvGrpSpPr>
        <p:grpSpPr>
          <a:xfrm>
            <a:off x="4370371" y="1206779"/>
            <a:ext cx="3907928" cy="2841650"/>
            <a:chOff x="331763" y="414153"/>
            <a:chExt cx="6903246" cy="5019697"/>
          </a:xfrm>
        </p:grpSpPr>
        <p:sp>
          <p:nvSpPr>
            <p:cNvPr id="655" name="Google Shape;655;p52"/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2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52"/>
            <p:cNvSpPr/>
            <p:nvPr/>
          </p:nvSpPr>
          <p:spPr>
            <a:xfrm>
              <a:off x="547300" y="600323"/>
              <a:ext cx="6472159" cy="3981525"/>
            </a:xfrm>
            <a:custGeom>
              <a:avLst/>
              <a:gdLst/>
              <a:ahLst/>
              <a:cxnLst/>
              <a:rect l="l" t="t" r="r" b="b"/>
              <a:pathLst>
                <a:path w="232665" h="165707" extrusionOk="0">
                  <a:moveTo>
                    <a:pt x="1" y="1"/>
                  </a:moveTo>
                  <a:lnTo>
                    <a:pt x="1" y="24307"/>
                  </a:lnTo>
                  <a:lnTo>
                    <a:pt x="1" y="165707"/>
                  </a:lnTo>
                  <a:lnTo>
                    <a:pt x="232665" y="165707"/>
                  </a:lnTo>
                  <a:lnTo>
                    <a:pt x="232665" y="121532"/>
                  </a:lnTo>
                  <a:lnTo>
                    <a:pt x="2326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52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0" name="Google Shape;66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0738" y="3198656"/>
            <a:ext cx="327178" cy="304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1" name="Google Shape;661;p52"/>
          <p:cNvGrpSpPr/>
          <p:nvPr/>
        </p:nvGrpSpPr>
        <p:grpSpPr>
          <a:xfrm>
            <a:off x="7880217" y="2821996"/>
            <a:ext cx="1101111" cy="1548343"/>
            <a:chOff x="7365446" y="2776875"/>
            <a:chExt cx="1449784" cy="2038634"/>
          </a:xfrm>
        </p:grpSpPr>
        <p:sp>
          <p:nvSpPr>
            <p:cNvPr id="662" name="Google Shape;662;p52"/>
            <p:cNvSpPr/>
            <p:nvPr/>
          </p:nvSpPr>
          <p:spPr>
            <a:xfrm>
              <a:off x="7390275" y="4537300"/>
              <a:ext cx="1424956" cy="278209"/>
            </a:xfrm>
            <a:custGeom>
              <a:avLst/>
              <a:gdLst/>
              <a:ahLst/>
              <a:cxnLst/>
              <a:rect l="l" t="t" r="r" b="b"/>
              <a:pathLst>
                <a:path w="131151" h="19462" extrusionOk="0">
                  <a:moveTo>
                    <a:pt x="57870" y="0"/>
                  </a:moveTo>
                  <a:lnTo>
                    <a:pt x="56450" y="30"/>
                  </a:lnTo>
                  <a:lnTo>
                    <a:pt x="55060" y="121"/>
                  </a:lnTo>
                  <a:lnTo>
                    <a:pt x="53640" y="212"/>
                  </a:lnTo>
                  <a:lnTo>
                    <a:pt x="52249" y="363"/>
                  </a:lnTo>
                  <a:lnTo>
                    <a:pt x="49439" y="665"/>
                  </a:lnTo>
                  <a:lnTo>
                    <a:pt x="46659" y="967"/>
                  </a:lnTo>
                  <a:lnTo>
                    <a:pt x="45934" y="1028"/>
                  </a:lnTo>
                  <a:lnTo>
                    <a:pt x="45178" y="1058"/>
                  </a:lnTo>
                  <a:lnTo>
                    <a:pt x="44483" y="1149"/>
                  </a:lnTo>
                  <a:lnTo>
                    <a:pt x="43788" y="1239"/>
                  </a:lnTo>
                  <a:lnTo>
                    <a:pt x="42912" y="1420"/>
                  </a:lnTo>
                  <a:lnTo>
                    <a:pt x="42035" y="1541"/>
                  </a:lnTo>
                  <a:lnTo>
                    <a:pt x="41159" y="1602"/>
                  </a:lnTo>
                  <a:lnTo>
                    <a:pt x="39195" y="1602"/>
                  </a:lnTo>
                  <a:lnTo>
                    <a:pt x="38107" y="1632"/>
                  </a:lnTo>
                  <a:lnTo>
                    <a:pt x="37019" y="1692"/>
                  </a:lnTo>
                  <a:lnTo>
                    <a:pt x="35931" y="1753"/>
                  </a:lnTo>
                  <a:lnTo>
                    <a:pt x="34662" y="1813"/>
                  </a:lnTo>
                  <a:lnTo>
                    <a:pt x="33393" y="1904"/>
                  </a:lnTo>
                  <a:lnTo>
                    <a:pt x="30854" y="2146"/>
                  </a:lnTo>
                  <a:lnTo>
                    <a:pt x="30129" y="2206"/>
                  </a:lnTo>
                  <a:lnTo>
                    <a:pt x="29404" y="2267"/>
                  </a:lnTo>
                  <a:lnTo>
                    <a:pt x="27923" y="2327"/>
                  </a:lnTo>
                  <a:lnTo>
                    <a:pt x="26473" y="2418"/>
                  </a:lnTo>
                  <a:lnTo>
                    <a:pt x="25747" y="2478"/>
                  </a:lnTo>
                  <a:lnTo>
                    <a:pt x="24992" y="2569"/>
                  </a:lnTo>
                  <a:lnTo>
                    <a:pt x="23693" y="2750"/>
                  </a:lnTo>
                  <a:lnTo>
                    <a:pt x="22423" y="2962"/>
                  </a:lnTo>
                  <a:lnTo>
                    <a:pt x="21154" y="3173"/>
                  </a:lnTo>
                  <a:lnTo>
                    <a:pt x="19885" y="3415"/>
                  </a:lnTo>
                  <a:lnTo>
                    <a:pt x="19220" y="3566"/>
                  </a:lnTo>
                  <a:lnTo>
                    <a:pt x="18586" y="3747"/>
                  </a:lnTo>
                  <a:lnTo>
                    <a:pt x="17316" y="4140"/>
                  </a:lnTo>
                  <a:lnTo>
                    <a:pt x="14869" y="4986"/>
                  </a:lnTo>
                  <a:lnTo>
                    <a:pt x="14023" y="5228"/>
                  </a:lnTo>
                  <a:lnTo>
                    <a:pt x="13176" y="5440"/>
                  </a:lnTo>
                  <a:lnTo>
                    <a:pt x="12330" y="5681"/>
                  </a:lnTo>
                  <a:lnTo>
                    <a:pt x="11484" y="5923"/>
                  </a:lnTo>
                  <a:lnTo>
                    <a:pt x="10940" y="6104"/>
                  </a:lnTo>
                  <a:lnTo>
                    <a:pt x="10396" y="6255"/>
                  </a:lnTo>
                  <a:lnTo>
                    <a:pt x="9278" y="6558"/>
                  </a:lnTo>
                  <a:lnTo>
                    <a:pt x="8190" y="6860"/>
                  </a:lnTo>
                  <a:lnTo>
                    <a:pt x="7646" y="7041"/>
                  </a:lnTo>
                  <a:lnTo>
                    <a:pt x="7133" y="7253"/>
                  </a:lnTo>
                  <a:lnTo>
                    <a:pt x="7042" y="7283"/>
                  </a:lnTo>
                  <a:lnTo>
                    <a:pt x="6921" y="7283"/>
                  </a:lnTo>
                  <a:lnTo>
                    <a:pt x="6710" y="7313"/>
                  </a:lnTo>
                  <a:lnTo>
                    <a:pt x="6498" y="7313"/>
                  </a:lnTo>
                  <a:lnTo>
                    <a:pt x="6377" y="7343"/>
                  </a:lnTo>
                  <a:lnTo>
                    <a:pt x="6256" y="7404"/>
                  </a:lnTo>
                  <a:lnTo>
                    <a:pt x="5440" y="7887"/>
                  </a:lnTo>
                  <a:lnTo>
                    <a:pt x="4685" y="8431"/>
                  </a:lnTo>
                  <a:lnTo>
                    <a:pt x="3929" y="8975"/>
                  </a:lnTo>
                  <a:lnTo>
                    <a:pt x="3234" y="9549"/>
                  </a:lnTo>
                  <a:lnTo>
                    <a:pt x="3083" y="9640"/>
                  </a:lnTo>
                  <a:lnTo>
                    <a:pt x="2932" y="9731"/>
                  </a:lnTo>
                  <a:lnTo>
                    <a:pt x="2630" y="9882"/>
                  </a:lnTo>
                  <a:lnTo>
                    <a:pt x="2479" y="9942"/>
                  </a:lnTo>
                  <a:lnTo>
                    <a:pt x="2328" y="10033"/>
                  </a:lnTo>
                  <a:lnTo>
                    <a:pt x="2237" y="10154"/>
                  </a:lnTo>
                  <a:lnTo>
                    <a:pt x="2146" y="10275"/>
                  </a:lnTo>
                  <a:lnTo>
                    <a:pt x="1995" y="10607"/>
                  </a:lnTo>
                  <a:lnTo>
                    <a:pt x="1784" y="10909"/>
                  </a:lnTo>
                  <a:lnTo>
                    <a:pt x="1603" y="11211"/>
                  </a:lnTo>
                  <a:lnTo>
                    <a:pt x="1361" y="11483"/>
                  </a:lnTo>
                  <a:lnTo>
                    <a:pt x="877" y="12057"/>
                  </a:lnTo>
                  <a:lnTo>
                    <a:pt x="394" y="12632"/>
                  </a:lnTo>
                  <a:lnTo>
                    <a:pt x="212" y="12934"/>
                  </a:lnTo>
                  <a:lnTo>
                    <a:pt x="61" y="13236"/>
                  </a:lnTo>
                  <a:lnTo>
                    <a:pt x="1" y="13387"/>
                  </a:lnTo>
                  <a:lnTo>
                    <a:pt x="1" y="13538"/>
                  </a:lnTo>
                  <a:lnTo>
                    <a:pt x="1" y="13689"/>
                  </a:lnTo>
                  <a:lnTo>
                    <a:pt x="31" y="13840"/>
                  </a:lnTo>
                  <a:lnTo>
                    <a:pt x="182" y="14324"/>
                  </a:lnTo>
                  <a:lnTo>
                    <a:pt x="424" y="14777"/>
                  </a:lnTo>
                  <a:lnTo>
                    <a:pt x="696" y="15200"/>
                  </a:lnTo>
                  <a:lnTo>
                    <a:pt x="1059" y="15593"/>
                  </a:lnTo>
                  <a:lnTo>
                    <a:pt x="1451" y="15956"/>
                  </a:lnTo>
                  <a:lnTo>
                    <a:pt x="1905" y="16318"/>
                  </a:lnTo>
                  <a:lnTo>
                    <a:pt x="2388" y="16621"/>
                  </a:lnTo>
                  <a:lnTo>
                    <a:pt x="2962" y="16923"/>
                  </a:lnTo>
                  <a:lnTo>
                    <a:pt x="3567" y="17195"/>
                  </a:lnTo>
                  <a:lnTo>
                    <a:pt x="4201" y="17406"/>
                  </a:lnTo>
                  <a:lnTo>
                    <a:pt x="4866" y="17588"/>
                  </a:lnTo>
                  <a:lnTo>
                    <a:pt x="5531" y="17708"/>
                  </a:lnTo>
                  <a:lnTo>
                    <a:pt x="6226" y="17829"/>
                  </a:lnTo>
                  <a:lnTo>
                    <a:pt x="6921" y="17920"/>
                  </a:lnTo>
                  <a:lnTo>
                    <a:pt x="7616" y="17980"/>
                  </a:lnTo>
                  <a:lnTo>
                    <a:pt x="8341" y="18011"/>
                  </a:lnTo>
                  <a:lnTo>
                    <a:pt x="10215" y="18101"/>
                  </a:lnTo>
                  <a:lnTo>
                    <a:pt x="12149" y="18192"/>
                  </a:lnTo>
                  <a:lnTo>
                    <a:pt x="14023" y="18252"/>
                  </a:lnTo>
                  <a:lnTo>
                    <a:pt x="15926" y="18373"/>
                  </a:lnTo>
                  <a:lnTo>
                    <a:pt x="18555" y="18524"/>
                  </a:lnTo>
                  <a:lnTo>
                    <a:pt x="21184" y="18615"/>
                  </a:lnTo>
                  <a:lnTo>
                    <a:pt x="23813" y="18706"/>
                  </a:lnTo>
                  <a:lnTo>
                    <a:pt x="26473" y="18827"/>
                  </a:lnTo>
                  <a:lnTo>
                    <a:pt x="28256" y="18917"/>
                  </a:lnTo>
                  <a:lnTo>
                    <a:pt x="30069" y="19038"/>
                  </a:lnTo>
                  <a:lnTo>
                    <a:pt x="31852" y="19189"/>
                  </a:lnTo>
                  <a:lnTo>
                    <a:pt x="32728" y="19310"/>
                  </a:lnTo>
                  <a:lnTo>
                    <a:pt x="33635" y="19431"/>
                  </a:lnTo>
                  <a:lnTo>
                    <a:pt x="33665" y="19280"/>
                  </a:lnTo>
                  <a:lnTo>
                    <a:pt x="33725" y="19250"/>
                  </a:lnTo>
                  <a:lnTo>
                    <a:pt x="33816" y="19219"/>
                  </a:lnTo>
                  <a:lnTo>
                    <a:pt x="33876" y="19250"/>
                  </a:lnTo>
                  <a:lnTo>
                    <a:pt x="33907" y="19280"/>
                  </a:lnTo>
                  <a:lnTo>
                    <a:pt x="33997" y="19370"/>
                  </a:lnTo>
                  <a:lnTo>
                    <a:pt x="34451" y="19280"/>
                  </a:lnTo>
                  <a:lnTo>
                    <a:pt x="35901" y="19280"/>
                  </a:lnTo>
                  <a:lnTo>
                    <a:pt x="36233" y="19219"/>
                  </a:lnTo>
                  <a:lnTo>
                    <a:pt x="36566" y="19189"/>
                  </a:lnTo>
                  <a:lnTo>
                    <a:pt x="36868" y="19219"/>
                  </a:lnTo>
                  <a:lnTo>
                    <a:pt x="37170" y="19250"/>
                  </a:lnTo>
                  <a:lnTo>
                    <a:pt x="37805" y="19370"/>
                  </a:lnTo>
                  <a:lnTo>
                    <a:pt x="38137" y="19431"/>
                  </a:lnTo>
                  <a:lnTo>
                    <a:pt x="38470" y="19431"/>
                  </a:lnTo>
                  <a:lnTo>
                    <a:pt x="39044" y="19370"/>
                  </a:lnTo>
                  <a:lnTo>
                    <a:pt x="39618" y="19310"/>
                  </a:lnTo>
                  <a:lnTo>
                    <a:pt x="40192" y="19250"/>
                  </a:lnTo>
                  <a:lnTo>
                    <a:pt x="40494" y="19250"/>
                  </a:lnTo>
                  <a:lnTo>
                    <a:pt x="40766" y="19280"/>
                  </a:lnTo>
                  <a:lnTo>
                    <a:pt x="41492" y="19340"/>
                  </a:lnTo>
                  <a:lnTo>
                    <a:pt x="42217" y="19370"/>
                  </a:lnTo>
                  <a:lnTo>
                    <a:pt x="42942" y="19370"/>
                  </a:lnTo>
                  <a:lnTo>
                    <a:pt x="43667" y="19340"/>
                  </a:lnTo>
                  <a:lnTo>
                    <a:pt x="45088" y="19280"/>
                  </a:lnTo>
                  <a:lnTo>
                    <a:pt x="46538" y="19219"/>
                  </a:lnTo>
                  <a:lnTo>
                    <a:pt x="47354" y="19189"/>
                  </a:lnTo>
                  <a:lnTo>
                    <a:pt x="48170" y="19129"/>
                  </a:lnTo>
                  <a:lnTo>
                    <a:pt x="48986" y="19098"/>
                  </a:lnTo>
                  <a:lnTo>
                    <a:pt x="49379" y="19129"/>
                  </a:lnTo>
                  <a:lnTo>
                    <a:pt x="49771" y="19159"/>
                  </a:lnTo>
                  <a:lnTo>
                    <a:pt x="50346" y="19219"/>
                  </a:lnTo>
                  <a:lnTo>
                    <a:pt x="50920" y="19250"/>
                  </a:lnTo>
                  <a:lnTo>
                    <a:pt x="51494" y="19250"/>
                  </a:lnTo>
                  <a:lnTo>
                    <a:pt x="52038" y="19219"/>
                  </a:lnTo>
                  <a:lnTo>
                    <a:pt x="53186" y="19159"/>
                  </a:lnTo>
                  <a:lnTo>
                    <a:pt x="54304" y="19159"/>
                  </a:lnTo>
                  <a:lnTo>
                    <a:pt x="54939" y="19189"/>
                  </a:lnTo>
                  <a:lnTo>
                    <a:pt x="55574" y="19280"/>
                  </a:lnTo>
                  <a:lnTo>
                    <a:pt x="56208" y="19340"/>
                  </a:lnTo>
                  <a:lnTo>
                    <a:pt x="58354" y="19340"/>
                  </a:lnTo>
                  <a:lnTo>
                    <a:pt x="59895" y="19370"/>
                  </a:lnTo>
                  <a:lnTo>
                    <a:pt x="61436" y="19431"/>
                  </a:lnTo>
                  <a:lnTo>
                    <a:pt x="62947" y="19461"/>
                  </a:lnTo>
                  <a:lnTo>
                    <a:pt x="64035" y="19431"/>
                  </a:lnTo>
                  <a:lnTo>
                    <a:pt x="65908" y="19431"/>
                  </a:lnTo>
                  <a:lnTo>
                    <a:pt x="66664" y="19370"/>
                  </a:lnTo>
                  <a:lnTo>
                    <a:pt x="68205" y="19280"/>
                  </a:lnTo>
                  <a:lnTo>
                    <a:pt x="68991" y="19219"/>
                  </a:lnTo>
                  <a:lnTo>
                    <a:pt x="69746" y="19159"/>
                  </a:lnTo>
                  <a:lnTo>
                    <a:pt x="70532" y="19159"/>
                  </a:lnTo>
                  <a:lnTo>
                    <a:pt x="71318" y="19189"/>
                  </a:lnTo>
                  <a:lnTo>
                    <a:pt x="73221" y="19280"/>
                  </a:lnTo>
                  <a:lnTo>
                    <a:pt x="75125" y="19280"/>
                  </a:lnTo>
                  <a:lnTo>
                    <a:pt x="77059" y="19250"/>
                  </a:lnTo>
                  <a:lnTo>
                    <a:pt x="78963" y="19159"/>
                  </a:lnTo>
                  <a:lnTo>
                    <a:pt x="80172" y="19129"/>
                  </a:lnTo>
                  <a:lnTo>
                    <a:pt x="81350" y="19098"/>
                  </a:lnTo>
                  <a:lnTo>
                    <a:pt x="83768" y="19129"/>
                  </a:lnTo>
                  <a:lnTo>
                    <a:pt x="86155" y="19159"/>
                  </a:lnTo>
                  <a:lnTo>
                    <a:pt x="87364" y="19129"/>
                  </a:lnTo>
                  <a:lnTo>
                    <a:pt x="88573" y="19098"/>
                  </a:lnTo>
                  <a:lnTo>
                    <a:pt x="90084" y="19008"/>
                  </a:lnTo>
                  <a:lnTo>
                    <a:pt x="91564" y="18887"/>
                  </a:lnTo>
                  <a:lnTo>
                    <a:pt x="94556" y="18645"/>
                  </a:lnTo>
                  <a:lnTo>
                    <a:pt x="96762" y="18373"/>
                  </a:lnTo>
                  <a:lnTo>
                    <a:pt x="97880" y="18283"/>
                  </a:lnTo>
                  <a:lnTo>
                    <a:pt x="98424" y="18252"/>
                  </a:lnTo>
                  <a:lnTo>
                    <a:pt x="98998" y="18252"/>
                  </a:lnTo>
                  <a:lnTo>
                    <a:pt x="100993" y="18313"/>
                  </a:lnTo>
                  <a:lnTo>
                    <a:pt x="102987" y="18373"/>
                  </a:lnTo>
                  <a:lnTo>
                    <a:pt x="105253" y="18373"/>
                  </a:lnTo>
                  <a:lnTo>
                    <a:pt x="106402" y="18343"/>
                  </a:lnTo>
                  <a:lnTo>
                    <a:pt x="107550" y="18313"/>
                  </a:lnTo>
                  <a:lnTo>
                    <a:pt x="108698" y="18252"/>
                  </a:lnTo>
                  <a:lnTo>
                    <a:pt x="109816" y="18162"/>
                  </a:lnTo>
                  <a:lnTo>
                    <a:pt x="110965" y="18041"/>
                  </a:lnTo>
                  <a:lnTo>
                    <a:pt x="112083" y="17920"/>
                  </a:lnTo>
                  <a:lnTo>
                    <a:pt x="113503" y="17708"/>
                  </a:lnTo>
                  <a:lnTo>
                    <a:pt x="114923" y="17497"/>
                  </a:lnTo>
                  <a:lnTo>
                    <a:pt x="116314" y="17255"/>
                  </a:lnTo>
                  <a:lnTo>
                    <a:pt x="117673" y="16953"/>
                  </a:lnTo>
                  <a:lnTo>
                    <a:pt x="119033" y="16621"/>
                  </a:lnTo>
                  <a:lnTo>
                    <a:pt x="120363" y="16228"/>
                  </a:lnTo>
                  <a:lnTo>
                    <a:pt x="121662" y="15805"/>
                  </a:lnTo>
                  <a:lnTo>
                    <a:pt x="122931" y="15321"/>
                  </a:lnTo>
                  <a:lnTo>
                    <a:pt x="125681" y="14203"/>
                  </a:lnTo>
                  <a:lnTo>
                    <a:pt x="126376" y="13961"/>
                  </a:lnTo>
                  <a:lnTo>
                    <a:pt x="127071" y="13720"/>
                  </a:lnTo>
                  <a:lnTo>
                    <a:pt x="127766" y="13448"/>
                  </a:lnTo>
                  <a:lnTo>
                    <a:pt x="128431" y="13206"/>
                  </a:lnTo>
                  <a:lnTo>
                    <a:pt x="129066" y="12904"/>
                  </a:lnTo>
                  <a:lnTo>
                    <a:pt x="129398" y="12722"/>
                  </a:lnTo>
                  <a:lnTo>
                    <a:pt x="129670" y="12541"/>
                  </a:lnTo>
                  <a:lnTo>
                    <a:pt x="129972" y="12360"/>
                  </a:lnTo>
                  <a:lnTo>
                    <a:pt x="130214" y="12148"/>
                  </a:lnTo>
                  <a:lnTo>
                    <a:pt x="130456" y="11906"/>
                  </a:lnTo>
                  <a:lnTo>
                    <a:pt x="130698" y="11665"/>
                  </a:lnTo>
                  <a:lnTo>
                    <a:pt x="130879" y="11423"/>
                  </a:lnTo>
                  <a:lnTo>
                    <a:pt x="131030" y="11181"/>
                  </a:lnTo>
                  <a:lnTo>
                    <a:pt x="131121" y="10909"/>
                  </a:lnTo>
                  <a:lnTo>
                    <a:pt x="131151" y="10667"/>
                  </a:lnTo>
                  <a:lnTo>
                    <a:pt x="131151" y="10456"/>
                  </a:lnTo>
                  <a:lnTo>
                    <a:pt x="131091" y="10214"/>
                  </a:lnTo>
                  <a:lnTo>
                    <a:pt x="130970" y="10003"/>
                  </a:lnTo>
                  <a:lnTo>
                    <a:pt x="130758" y="9791"/>
                  </a:lnTo>
                  <a:lnTo>
                    <a:pt x="130214" y="9247"/>
                  </a:lnTo>
                  <a:lnTo>
                    <a:pt x="129610" y="8703"/>
                  </a:lnTo>
                  <a:lnTo>
                    <a:pt x="129308" y="8431"/>
                  </a:lnTo>
                  <a:lnTo>
                    <a:pt x="128945" y="8189"/>
                  </a:lnTo>
                  <a:lnTo>
                    <a:pt x="128552" y="7978"/>
                  </a:lnTo>
                  <a:lnTo>
                    <a:pt x="128129" y="7797"/>
                  </a:lnTo>
                  <a:lnTo>
                    <a:pt x="126558" y="7192"/>
                  </a:lnTo>
                  <a:lnTo>
                    <a:pt x="125802" y="6890"/>
                  </a:lnTo>
                  <a:lnTo>
                    <a:pt x="124986" y="6618"/>
                  </a:lnTo>
                  <a:lnTo>
                    <a:pt x="122871" y="5923"/>
                  </a:lnTo>
                  <a:lnTo>
                    <a:pt x="120695" y="5258"/>
                  </a:lnTo>
                  <a:lnTo>
                    <a:pt x="119607" y="4956"/>
                  </a:lnTo>
                  <a:lnTo>
                    <a:pt x="118520" y="4654"/>
                  </a:lnTo>
                  <a:lnTo>
                    <a:pt x="117401" y="4412"/>
                  </a:lnTo>
                  <a:lnTo>
                    <a:pt x="116253" y="4170"/>
                  </a:lnTo>
                  <a:lnTo>
                    <a:pt x="112294" y="3475"/>
                  </a:lnTo>
                  <a:lnTo>
                    <a:pt x="110300" y="3113"/>
                  </a:lnTo>
                  <a:lnTo>
                    <a:pt x="108306" y="2811"/>
                  </a:lnTo>
                  <a:lnTo>
                    <a:pt x="107369" y="2659"/>
                  </a:lnTo>
                  <a:lnTo>
                    <a:pt x="106432" y="2569"/>
                  </a:lnTo>
                  <a:lnTo>
                    <a:pt x="104528" y="2387"/>
                  </a:lnTo>
                  <a:lnTo>
                    <a:pt x="102624" y="2297"/>
                  </a:lnTo>
                  <a:lnTo>
                    <a:pt x="100690" y="2206"/>
                  </a:lnTo>
                  <a:lnTo>
                    <a:pt x="98968" y="2146"/>
                  </a:lnTo>
                  <a:lnTo>
                    <a:pt x="97245" y="2085"/>
                  </a:lnTo>
                  <a:lnTo>
                    <a:pt x="96369" y="2055"/>
                  </a:lnTo>
                  <a:lnTo>
                    <a:pt x="95523" y="1995"/>
                  </a:lnTo>
                  <a:lnTo>
                    <a:pt x="94647" y="1904"/>
                  </a:lnTo>
                  <a:lnTo>
                    <a:pt x="93800" y="1783"/>
                  </a:lnTo>
                  <a:lnTo>
                    <a:pt x="93498" y="1723"/>
                  </a:lnTo>
                  <a:lnTo>
                    <a:pt x="93196" y="1632"/>
                  </a:lnTo>
                  <a:lnTo>
                    <a:pt x="92894" y="1572"/>
                  </a:lnTo>
                  <a:lnTo>
                    <a:pt x="92561" y="1541"/>
                  </a:lnTo>
                  <a:lnTo>
                    <a:pt x="88089" y="1572"/>
                  </a:lnTo>
                  <a:lnTo>
                    <a:pt x="88029" y="1632"/>
                  </a:lnTo>
                  <a:lnTo>
                    <a:pt x="87998" y="1662"/>
                  </a:lnTo>
                  <a:lnTo>
                    <a:pt x="87847" y="1662"/>
                  </a:lnTo>
                  <a:lnTo>
                    <a:pt x="87454" y="1632"/>
                  </a:lnTo>
                  <a:lnTo>
                    <a:pt x="87243" y="1692"/>
                  </a:lnTo>
                  <a:lnTo>
                    <a:pt x="87001" y="1723"/>
                  </a:lnTo>
                  <a:lnTo>
                    <a:pt x="86911" y="1723"/>
                  </a:lnTo>
                  <a:lnTo>
                    <a:pt x="86790" y="1692"/>
                  </a:lnTo>
                  <a:lnTo>
                    <a:pt x="86699" y="1662"/>
                  </a:lnTo>
                  <a:lnTo>
                    <a:pt x="86608" y="1602"/>
                  </a:lnTo>
                  <a:lnTo>
                    <a:pt x="85944" y="1602"/>
                  </a:lnTo>
                  <a:lnTo>
                    <a:pt x="85279" y="1662"/>
                  </a:lnTo>
                  <a:lnTo>
                    <a:pt x="84251" y="1662"/>
                  </a:lnTo>
                  <a:lnTo>
                    <a:pt x="83889" y="1632"/>
                  </a:lnTo>
                  <a:lnTo>
                    <a:pt x="82347" y="1420"/>
                  </a:lnTo>
                  <a:lnTo>
                    <a:pt x="80776" y="1269"/>
                  </a:lnTo>
                  <a:lnTo>
                    <a:pt x="79205" y="1149"/>
                  </a:lnTo>
                  <a:lnTo>
                    <a:pt x="77633" y="1058"/>
                  </a:lnTo>
                  <a:lnTo>
                    <a:pt x="74732" y="967"/>
                  </a:lnTo>
                  <a:lnTo>
                    <a:pt x="73282" y="937"/>
                  </a:lnTo>
                  <a:lnTo>
                    <a:pt x="71801" y="907"/>
                  </a:lnTo>
                  <a:lnTo>
                    <a:pt x="71197" y="907"/>
                  </a:lnTo>
                  <a:lnTo>
                    <a:pt x="70623" y="846"/>
                  </a:lnTo>
                  <a:lnTo>
                    <a:pt x="70018" y="756"/>
                  </a:lnTo>
                  <a:lnTo>
                    <a:pt x="69414" y="665"/>
                  </a:lnTo>
                  <a:lnTo>
                    <a:pt x="68235" y="453"/>
                  </a:lnTo>
                  <a:lnTo>
                    <a:pt x="67661" y="363"/>
                  </a:lnTo>
                  <a:lnTo>
                    <a:pt x="67057" y="302"/>
                  </a:lnTo>
                  <a:lnTo>
                    <a:pt x="64790" y="151"/>
                  </a:lnTo>
                  <a:lnTo>
                    <a:pt x="62494" y="30"/>
                  </a:lnTo>
                  <a:lnTo>
                    <a:pt x="60167" y="0"/>
                  </a:lnTo>
                  <a:close/>
                </a:path>
              </a:pathLst>
            </a:custGeom>
            <a:solidFill>
              <a:srgbClr val="1B1B1B">
                <a:alpha val="4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63" name="Google Shape;663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365446" y="2776875"/>
              <a:ext cx="1425068" cy="1950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6FE8AA8E-CB09-5344-E7D4-C6AF3E703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6149" y="1230602"/>
            <a:ext cx="3700128" cy="23319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Retroalimentación:</a:t>
            </a:r>
            <a:endParaRPr dirty="0"/>
          </a:p>
        </p:txBody>
      </p:sp>
      <p:sp>
        <p:nvSpPr>
          <p:cNvPr id="396" name="Google Shape;396;p39"/>
          <p:cNvSpPr txBox="1">
            <a:spLocks noGrp="1"/>
          </p:cNvSpPr>
          <p:nvPr>
            <p:ph type="subTitle" idx="2"/>
          </p:nvPr>
        </p:nvSpPr>
        <p:spPr>
          <a:xfrm>
            <a:off x="627321" y="1099097"/>
            <a:ext cx="8155172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/>
              <a:t>Se realiza la lectura de dos historietas de Mafalda, se solicita a los estudiantes analizar el contenido y la información que allí se expone haciendo énfasis de las clases de oración en relación con la intención comunicativa del hablante y su relación con el contexto.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790A8-7ED1-F9C8-46B5-39BA9442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06635"/>
            <a:ext cx="7717500" cy="572700"/>
          </a:xfrm>
        </p:spPr>
        <p:txBody>
          <a:bodyPr/>
          <a:lstStyle/>
          <a:p>
            <a:r>
              <a:rPr lang="es-MX" dirty="0"/>
              <a:t>Historietas </a:t>
            </a:r>
            <a:endParaRPr lang="es-CO" dirty="0"/>
          </a:p>
        </p:txBody>
      </p:sp>
      <p:pic>
        <p:nvPicPr>
          <p:cNvPr id="3" name="Picture 2" descr="Quino: Las mejores viñetas de Mafalda">
            <a:extLst>
              <a:ext uri="{FF2B5EF4-FFF2-40B4-BE49-F238E27FC236}">
                <a16:creationId xmlns:a16="http://schemas.microsoft.com/office/drawing/2014/main" id="{33DD8DAE-6DA8-B2BC-61A7-9D8760B75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29" y="765110"/>
            <a:ext cx="7968343" cy="213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cordar a Quino con las palabras de Mafalda">
            <a:extLst>
              <a:ext uri="{FF2B5EF4-FFF2-40B4-BE49-F238E27FC236}">
                <a16:creationId xmlns:a16="http://schemas.microsoft.com/office/drawing/2014/main" id="{1D987EA3-EED7-6D9C-CD68-E97CAEBB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2" y="3069770"/>
            <a:ext cx="7429500" cy="19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6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9"/>
          <p:cNvSpPr txBox="1">
            <a:spLocks noGrp="1"/>
          </p:cNvSpPr>
          <p:nvPr>
            <p:ph type="title"/>
          </p:nvPr>
        </p:nvSpPr>
        <p:spPr>
          <a:xfrm>
            <a:off x="0" y="-4193"/>
            <a:ext cx="9144000" cy="3998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Orientación de la atención:</a:t>
            </a:r>
            <a:endParaRPr dirty="0"/>
          </a:p>
        </p:txBody>
      </p:sp>
      <p:sp>
        <p:nvSpPr>
          <p:cNvPr id="396" name="Google Shape;396;p39"/>
          <p:cNvSpPr txBox="1">
            <a:spLocks noGrp="1"/>
          </p:cNvSpPr>
          <p:nvPr>
            <p:ph type="subTitle" idx="2"/>
          </p:nvPr>
        </p:nvSpPr>
        <p:spPr>
          <a:xfrm>
            <a:off x="0" y="538067"/>
            <a:ext cx="9144000" cy="18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just"/>
            <a:r>
              <a:rPr lang="es-MX" sz="2000" dirty="0">
                <a:solidFill>
                  <a:schemeClr val="bg2"/>
                </a:solidFill>
              </a:rPr>
              <a:t>Se invita a los estudiantes a participar de la actividad interactiva de Colombia aprende sobre la oración.</a:t>
            </a:r>
          </a:p>
          <a:p>
            <a:pPr marL="152400" indent="0" algn="just"/>
            <a:r>
              <a:rPr lang="es-CO" sz="2000" dirty="0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CO" sz="2000" dirty="0" err="1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contenidosparaaprender.colombiaaprende.edu.co</a:t>
            </a:r>
            <a:r>
              <a:rPr lang="es-CO" sz="2000" dirty="0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CO" sz="2000" dirty="0" err="1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G_5</a:t>
            </a:r>
            <a:r>
              <a:rPr lang="es-CO" sz="2000" dirty="0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/L/</a:t>
            </a:r>
            <a:r>
              <a:rPr lang="es-CO" sz="2000" dirty="0" err="1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L_G05_U02_L04</a:t>
            </a:r>
            <a:r>
              <a:rPr lang="es-CO" sz="2000" dirty="0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CO" sz="2000" dirty="0" err="1">
                <a:solidFill>
                  <a:srgbClr val="1B1B1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L_G05_U02_L04_03_01.html</a:t>
            </a:r>
            <a:r>
              <a:rPr lang="es-CO" sz="20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s-MX" sz="2000" dirty="0">
                <a:solidFill>
                  <a:schemeClr val="bg2"/>
                </a:solidFill>
              </a:rPr>
              <a:t> </a:t>
            </a:r>
          </a:p>
          <a:p>
            <a:pPr marL="152400" indent="0" algn="just"/>
            <a:r>
              <a:rPr lang="es-MX" sz="2000" dirty="0"/>
              <a:t>La docente comparte para qué sirven las oraciones y que estás se clasifican según la intención del hablante, tales como: enunciativa, interrogativa, exclamativa, imperativa, de deseo y de duda. </a:t>
            </a:r>
            <a:endParaRPr lang="es-CO" sz="2000" dirty="0"/>
          </a:p>
          <a:p>
            <a:pPr marL="152400" indent="0" algn="just"/>
            <a:endParaRPr lang="es-CO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6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75;p46">
            <a:extLst>
              <a:ext uri="{FF2B5EF4-FFF2-40B4-BE49-F238E27FC236}">
                <a16:creationId xmlns:a16="http://schemas.microsoft.com/office/drawing/2014/main" id="{DACA22FE-BEA1-8EF7-02C1-6AD44B2D031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9199" y="1213391"/>
            <a:ext cx="8755649" cy="250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/>
              <a:t>Momento 1: </a:t>
            </a:r>
            <a:r>
              <a:rPr lang="es-MX" sz="2500" b="1" dirty="0"/>
              <a:t>Los cuatro sabios. L</a:t>
            </a:r>
            <a:r>
              <a:rPr lang="es-MX" sz="2500" dirty="0"/>
              <a:t>a docente asigna a cada rol una clase de oración para que estudien y dominen, se les pide que se preparen bien, puesto que deberán enseñar lo que saben a sus compañeros del equipo.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/>
              <a:t>Ayudante: Oración enunciativa afirmativa</a:t>
            </a:r>
          </a:p>
          <a:p>
            <a:pPr marL="0" lvl="0" indent="0" algn="just"/>
            <a:r>
              <a:rPr lang="es-MX" sz="2500" dirty="0"/>
              <a:t>Portavoz: Oración enunciativa negativa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/>
              <a:t>Secretario: Oración interrogativa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500" dirty="0"/>
              <a:t>Coordinador: Oración exclamativa</a:t>
            </a:r>
          </a:p>
        </p:txBody>
      </p:sp>
      <p:sp>
        <p:nvSpPr>
          <p:cNvPr id="5" name="Google Shape;574;p46">
            <a:extLst>
              <a:ext uri="{FF2B5EF4-FFF2-40B4-BE49-F238E27FC236}">
                <a16:creationId xmlns:a16="http://schemas.microsoft.com/office/drawing/2014/main" id="{719B360D-0784-519C-5C54-A9BF6C0F0E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2415" y="106196"/>
            <a:ext cx="7206673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dirty="0"/>
              <a:t>P</a:t>
            </a:r>
            <a:r>
              <a:rPr lang="en" sz="3200" dirty="0"/>
              <a:t>rocesamiento de la información</a:t>
            </a:r>
            <a:endParaRPr sz="32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E6FD134-20FC-F703-1B9E-FF568673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13" y="4774168"/>
            <a:ext cx="6907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Definición de la oración y sus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clases.docx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76287"/>
      </p:ext>
    </p:extLst>
  </p:cSld>
  <p:clrMapOvr>
    <a:masterClrMapping/>
  </p:clrMapOvr>
</p:sld>
</file>

<file path=ppt/theme/theme1.xml><?xml version="1.0" encoding="utf-8"?>
<a:theme xmlns:a="http://schemas.openxmlformats.org/drawingml/2006/main" name="Reading Fluency and Comprehension Lesson - Language Arts - 7th Grade by Slidesgo">
  <a:themeElements>
    <a:clrScheme name="Simple Light">
      <a:dk1>
        <a:srgbClr val="CC3C62"/>
      </a:dk1>
      <a:lt1>
        <a:srgbClr val="366F60"/>
      </a:lt1>
      <a:dk2>
        <a:srgbClr val="1B1B1B"/>
      </a:dk2>
      <a:lt2>
        <a:srgbClr val="BFE9DD"/>
      </a:lt2>
      <a:accent1>
        <a:srgbClr val="CCF6EB"/>
      </a:accent1>
      <a:accent2>
        <a:srgbClr val="F17A99"/>
      </a:accent2>
      <a:accent3>
        <a:srgbClr val="75D4B9"/>
      </a:accent3>
      <a:accent4>
        <a:srgbClr val="FFA628"/>
      </a:accent4>
      <a:accent5>
        <a:srgbClr val="FFFFFF"/>
      </a:accent5>
      <a:accent6>
        <a:srgbClr val="FFFFFF"/>
      </a:accent6>
      <a:hlink>
        <a:srgbClr val="1B1B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672</Words>
  <Application>Microsoft Office PowerPoint</Application>
  <PresentationFormat>Presentación en pantalla (16:9)</PresentationFormat>
  <Paragraphs>62</Paragraphs>
  <Slides>19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Sintony</vt:lpstr>
      <vt:lpstr>Century Gothic</vt:lpstr>
      <vt:lpstr>Loved by the King</vt:lpstr>
      <vt:lpstr>Roboto</vt:lpstr>
      <vt:lpstr>PT Sans</vt:lpstr>
      <vt:lpstr>Nunito</vt:lpstr>
      <vt:lpstr>Albert Sans</vt:lpstr>
      <vt:lpstr>Reading Fluency and Comprehension Lesson - Language Arts - 7th Grade by Slidesgo</vt:lpstr>
      <vt:lpstr>Lectura Crítica</vt:lpstr>
      <vt:lpstr>1</vt:lpstr>
      <vt:lpstr>Sesión 1 y 2</vt:lpstr>
      <vt:lpstr>Propósito</vt:lpstr>
      <vt:lpstr>Activador cognitivo </vt:lpstr>
      <vt:lpstr>Retroalimentación:</vt:lpstr>
      <vt:lpstr>Historietas </vt:lpstr>
      <vt:lpstr>Orientación de la atención:</vt:lpstr>
      <vt:lpstr>Procesamiento de la información</vt:lpstr>
      <vt:lpstr>Procesamiento de la información</vt:lpstr>
      <vt:lpstr>Cierre </vt:lpstr>
      <vt:lpstr>Sesión 3 y 4</vt:lpstr>
      <vt:lpstr>Propósito</vt:lpstr>
      <vt:lpstr>Activador cognitivo:  </vt:lpstr>
      <vt:lpstr>Retroalimentación</vt:lpstr>
      <vt:lpstr>Orientación de la atención</vt:lpstr>
      <vt:lpstr>Procesamiento de la información</vt:lpstr>
      <vt:lpstr>Procesamiento de la información</vt:lpstr>
      <vt:lpstr>Cierre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Lectura Crítica</dc:title>
  <cp:lastModifiedBy>DIANA MILENA GUARNIZO AYALA</cp:lastModifiedBy>
  <cp:revision>11</cp:revision>
  <dcterms:modified xsi:type="dcterms:W3CDTF">2025-06-07T01:35:38Z</dcterms:modified>
</cp:coreProperties>
</file>