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Lst>
  <p:notesMasterIdLst>
    <p:notesMasterId r:id="rId28"/>
  </p:notesMasterIdLst>
  <p:sldIdLst>
    <p:sldId id="256" r:id="rId5"/>
    <p:sldId id="257" r:id="rId6"/>
    <p:sldId id="306" r:id="rId7"/>
    <p:sldId id="335" r:id="rId8"/>
    <p:sldId id="261" r:id="rId9"/>
    <p:sldId id="262" r:id="rId10"/>
    <p:sldId id="304" r:id="rId11"/>
    <p:sldId id="305" r:id="rId12"/>
    <p:sldId id="322" r:id="rId13"/>
    <p:sldId id="327" r:id="rId14"/>
    <p:sldId id="328" r:id="rId15"/>
    <p:sldId id="342" r:id="rId16"/>
    <p:sldId id="259" r:id="rId17"/>
    <p:sldId id="343" r:id="rId18"/>
    <p:sldId id="344" r:id="rId19"/>
    <p:sldId id="326" r:id="rId20"/>
    <p:sldId id="333" r:id="rId21"/>
    <p:sldId id="336" r:id="rId22"/>
    <p:sldId id="337" r:id="rId23"/>
    <p:sldId id="338" r:id="rId24"/>
    <p:sldId id="339" r:id="rId25"/>
    <p:sldId id="340" r:id="rId26"/>
    <p:sldId id="341" r:id="rId27"/>
  </p:sldIdLst>
  <p:sldSz cx="9144000" cy="5143500" type="screen16x9"/>
  <p:notesSz cx="6858000" cy="9144000"/>
  <p:embeddedFontLst>
    <p:embeddedFont>
      <p:font typeface="Atma" panose="020B0604020202020204" charset="0"/>
      <p:regular r:id="rId29"/>
      <p:bold r:id="rId30"/>
    </p:embeddedFont>
    <p:embeddedFont>
      <p:font typeface="Comic Sans MS" panose="030F0702030302020204" pitchFamily="66" charset="0"/>
      <p:regular r:id="rId31"/>
      <p:bold r:id="rId32"/>
      <p:italic r:id="rId33"/>
      <p:boldItalic r:id="rId34"/>
    </p:embeddedFont>
    <p:embeddedFont>
      <p:font typeface="Dawning of a New Day" panose="020B0604020202020204" charset="0"/>
      <p:regular r:id="rId35"/>
    </p:embeddedFont>
    <p:embeddedFont>
      <p:font typeface="Montserrat" panose="00000500000000000000" pitchFamily="2" charset="0"/>
      <p:regular r:id="rId36"/>
      <p:bold r:id="rId37"/>
      <p:italic r:id="rId38"/>
      <p:boldItalic r:id="rId39"/>
    </p:embeddedFont>
    <p:embeddedFont>
      <p:font typeface="Nunito" pitchFamily="2" charset="0"/>
      <p:regular r:id="rId40"/>
      <p:bold r:id="rId41"/>
      <p:italic r:id="rId42"/>
      <p:boldItalic r:id="rId43"/>
    </p:embeddedFont>
    <p:embeddedFont>
      <p:font typeface="Nunito Bold" charset="0"/>
      <p:bold r:id="rId44"/>
    </p:embeddedFont>
    <p:embeddedFont>
      <p:font typeface="Nunito Light" pitchFamily="2" charset="0"/>
      <p:regular r:id="rId45"/>
      <p:bold r:id="rId46"/>
      <p:italic r:id="rId47"/>
      <p:boldItalic r:id="rId48"/>
    </p:embeddedFont>
    <p:embeddedFont>
      <p:font typeface="Quicksand" panose="020B0604020202020204" charset="0"/>
      <p:regular r:id="rId49"/>
      <p:bold r:id="rId50"/>
    </p:embeddedFont>
    <p:embeddedFont>
      <p:font typeface="Quicksand Light" panose="020B060402020202020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51">
          <p15:clr>
            <a:srgbClr val="9AA0A6"/>
          </p15:clr>
        </p15:guide>
        <p15:guide id="2" orient="horz" pos="1305">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FFE06-9F6B-4BCB-8B10-BCEB7777CA9A}" v="4" dt="2023-04-17T12:25:31.275"/>
  </p1510:revLst>
</p1510:revInfo>
</file>

<file path=ppt/tableStyles.xml><?xml version="1.0" encoding="utf-8"?>
<a:tblStyleLst xmlns:a="http://schemas.openxmlformats.org/drawingml/2006/main" def="{69CAABE7-9B6F-4CD4-8C6F-5A3D99585172}">
  <a:tblStyle styleId="{69CAABE7-9B6F-4CD4-8C6F-5A3D995851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84"/>
      </p:cViewPr>
      <p:guideLst>
        <p:guide orient="horz" pos="2651"/>
        <p:guide orient="horz" pos="130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3.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KATHERINE VILLANUEVA PAVA" userId="a889605b-f0c1-4e1c-bae6-363fd860af6f" providerId="ADAL" clId="{BE9FFE06-9F6B-4BCB-8B10-BCEB7777CA9A}"/>
    <pc:docChg chg="addSld delSld modSld">
      <pc:chgData name="DIANA KATHERINE VILLANUEVA PAVA" userId="a889605b-f0c1-4e1c-bae6-363fd860af6f" providerId="ADAL" clId="{BE9FFE06-9F6B-4BCB-8B10-BCEB7777CA9A}" dt="2023-04-17T12:26:46.254" v="52" actId="47"/>
      <pc:docMkLst>
        <pc:docMk/>
      </pc:docMkLst>
      <pc:sldChg chg="addSp modSp mod">
        <pc:chgData name="DIANA KATHERINE VILLANUEVA PAVA" userId="a889605b-f0c1-4e1c-bae6-363fd860af6f" providerId="ADAL" clId="{BE9FFE06-9F6B-4BCB-8B10-BCEB7777CA9A}" dt="2023-04-17T12:22:43.760" v="1" actId="1076"/>
        <pc:sldMkLst>
          <pc:docMk/>
          <pc:sldMk cId="0" sldId="257"/>
        </pc:sldMkLst>
        <pc:spChg chg="add mod">
          <ac:chgData name="DIANA KATHERINE VILLANUEVA PAVA" userId="a889605b-f0c1-4e1c-bae6-363fd860af6f" providerId="ADAL" clId="{BE9FFE06-9F6B-4BCB-8B10-BCEB7777CA9A}" dt="2023-04-17T12:22:43.760" v="1" actId="1076"/>
          <ac:spMkLst>
            <pc:docMk/>
            <pc:sldMk cId="0" sldId="257"/>
            <ac:spMk id="7" creationId="{D29E0166-F467-5456-2BDD-4E760DA01A9C}"/>
          </ac:spMkLst>
        </pc:spChg>
      </pc:sldChg>
      <pc:sldChg chg="modSp mod">
        <pc:chgData name="DIANA KATHERINE VILLANUEVA PAVA" userId="a889605b-f0c1-4e1c-bae6-363fd860af6f" providerId="ADAL" clId="{BE9FFE06-9F6B-4BCB-8B10-BCEB7777CA9A}" dt="2023-04-17T12:23:00.753" v="6" actId="1076"/>
        <pc:sldMkLst>
          <pc:docMk/>
          <pc:sldMk cId="1255330850" sldId="306"/>
        </pc:sldMkLst>
        <pc:spChg chg="mod">
          <ac:chgData name="DIANA KATHERINE VILLANUEVA PAVA" userId="a889605b-f0c1-4e1c-bae6-363fd860af6f" providerId="ADAL" clId="{BE9FFE06-9F6B-4BCB-8B10-BCEB7777CA9A}" dt="2023-04-17T12:22:48.547" v="5" actId="20577"/>
          <ac:spMkLst>
            <pc:docMk/>
            <pc:sldMk cId="1255330850" sldId="306"/>
            <ac:spMk id="2" creationId="{00000000-0000-0000-0000-000000000000}"/>
          </ac:spMkLst>
        </pc:spChg>
        <pc:spChg chg="mod">
          <ac:chgData name="DIANA KATHERINE VILLANUEVA PAVA" userId="a889605b-f0c1-4e1c-bae6-363fd860af6f" providerId="ADAL" clId="{BE9FFE06-9F6B-4BCB-8B10-BCEB7777CA9A}" dt="2023-04-17T12:23:00.753" v="6" actId="1076"/>
          <ac:spMkLst>
            <pc:docMk/>
            <pc:sldMk cId="1255330850" sldId="306"/>
            <ac:spMk id="3" creationId="{00000000-0000-0000-0000-000000000000}"/>
          </ac:spMkLst>
        </pc:spChg>
      </pc:sldChg>
      <pc:sldChg chg="del">
        <pc:chgData name="DIANA KATHERINE VILLANUEVA PAVA" userId="a889605b-f0c1-4e1c-bae6-363fd860af6f" providerId="ADAL" clId="{BE9FFE06-9F6B-4BCB-8B10-BCEB7777CA9A}" dt="2023-04-17T12:26:46.254" v="52" actId="47"/>
        <pc:sldMkLst>
          <pc:docMk/>
          <pc:sldMk cId="3209436431" sldId="318"/>
        </pc:sldMkLst>
      </pc:sldChg>
      <pc:sldChg chg="del">
        <pc:chgData name="DIANA KATHERINE VILLANUEVA PAVA" userId="a889605b-f0c1-4e1c-bae6-363fd860af6f" providerId="ADAL" clId="{BE9FFE06-9F6B-4BCB-8B10-BCEB7777CA9A}" dt="2023-04-17T12:26:46.254" v="52" actId="47"/>
        <pc:sldMkLst>
          <pc:docMk/>
          <pc:sldMk cId="1975163240" sldId="324"/>
        </pc:sldMkLst>
      </pc:sldChg>
      <pc:sldChg chg="addSp modSp new mod modAnim">
        <pc:chgData name="DIANA KATHERINE VILLANUEVA PAVA" userId="a889605b-f0c1-4e1c-bae6-363fd860af6f" providerId="ADAL" clId="{BE9FFE06-9F6B-4BCB-8B10-BCEB7777CA9A}" dt="2023-04-17T12:25:25.684" v="18" actId="1076"/>
        <pc:sldMkLst>
          <pc:docMk/>
          <pc:sldMk cId="98224593" sldId="325"/>
        </pc:sldMkLst>
        <pc:spChg chg="add mod">
          <ac:chgData name="DIANA KATHERINE VILLANUEVA PAVA" userId="a889605b-f0c1-4e1c-bae6-363fd860af6f" providerId="ADAL" clId="{BE9FFE06-9F6B-4BCB-8B10-BCEB7777CA9A}" dt="2023-04-17T12:24:19.683" v="11" actId="1076"/>
          <ac:spMkLst>
            <pc:docMk/>
            <pc:sldMk cId="98224593" sldId="325"/>
            <ac:spMk id="3" creationId="{6D9EE007-11CE-E1DB-DB12-E8CA89DBEE36}"/>
          </ac:spMkLst>
        </pc:spChg>
        <pc:picChg chg="add mod">
          <ac:chgData name="DIANA KATHERINE VILLANUEVA PAVA" userId="a889605b-f0c1-4e1c-bae6-363fd860af6f" providerId="ADAL" clId="{BE9FFE06-9F6B-4BCB-8B10-BCEB7777CA9A}" dt="2023-04-17T12:25:25.684" v="18" actId="1076"/>
          <ac:picMkLst>
            <pc:docMk/>
            <pc:sldMk cId="98224593" sldId="325"/>
            <ac:picMk id="4" creationId="{ECAA1973-26E2-097C-884B-00FC798CDB91}"/>
          </ac:picMkLst>
        </pc:picChg>
      </pc:sldChg>
      <pc:sldChg chg="modSp add mod">
        <pc:chgData name="DIANA KATHERINE VILLANUEVA PAVA" userId="a889605b-f0c1-4e1c-bae6-363fd860af6f" providerId="ADAL" clId="{BE9FFE06-9F6B-4BCB-8B10-BCEB7777CA9A}" dt="2023-04-17T12:25:44.563" v="51" actId="20577"/>
        <pc:sldMkLst>
          <pc:docMk/>
          <pc:sldMk cId="3510577657" sldId="326"/>
        </pc:sldMkLst>
        <pc:spChg chg="mod">
          <ac:chgData name="DIANA KATHERINE VILLANUEVA PAVA" userId="a889605b-f0c1-4e1c-bae6-363fd860af6f" providerId="ADAL" clId="{BE9FFE06-9F6B-4BCB-8B10-BCEB7777CA9A}" dt="2023-04-17T12:25:44.563" v="51" actId="20577"/>
          <ac:spMkLst>
            <pc:docMk/>
            <pc:sldMk cId="3510577657" sldId="326"/>
            <ac:spMk id="9" creationId="{00000000-0000-0000-0000-000000000000}"/>
          </ac:spMkLst>
        </pc:spChg>
      </pc:sldChg>
      <pc:sldMasterChg chg="delSldLayout">
        <pc:chgData name="DIANA KATHERINE VILLANUEVA PAVA" userId="a889605b-f0c1-4e1c-bae6-363fd860af6f" providerId="ADAL" clId="{BE9FFE06-9F6B-4BCB-8B10-BCEB7777CA9A}" dt="2023-04-17T12:26:46.254" v="52" actId="47"/>
        <pc:sldMasterMkLst>
          <pc:docMk/>
          <pc:sldMasterMk cId="0" sldId="2147483678"/>
        </pc:sldMasterMkLst>
        <pc:sldLayoutChg chg="del">
          <pc:chgData name="DIANA KATHERINE VILLANUEVA PAVA" userId="a889605b-f0c1-4e1c-bae6-363fd860af6f" providerId="ADAL" clId="{BE9FFE06-9F6B-4BCB-8B10-BCEB7777CA9A}" dt="2023-04-17T12:26:46.254" v="52" actId="47"/>
          <pc:sldLayoutMkLst>
            <pc:docMk/>
            <pc:sldMasterMk cId="0" sldId="2147483678"/>
            <pc:sldLayoutMk cId="0"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95ad7807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b95ad7807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916cb96d6_0_1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916cb96d6_0_1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7d11bbb8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7d11bbb8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ed5afc1c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ed5afc1c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e65fc24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e65fc24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b93c3abaff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b93c3abaff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1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439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6245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81927" y="1638850"/>
            <a:ext cx="40737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800"/>
              <a:buNone/>
              <a:defRPr sz="5800" b="1"/>
            </a:lvl1pPr>
            <a:lvl2pPr lvl="1" algn="r" rtl="0">
              <a:spcBef>
                <a:spcPts val="0"/>
              </a:spcBef>
              <a:spcAft>
                <a:spcPts val="0"/>
              </a:spcAft>
              <a:buSzPts val="5800"/>
              <a:buNone/>
              <a:defRPr sz="5800" b="1"/>
            </a:lvl2pPr>
            <a:lvl3pPr lvl="2" algn="r" rtl="0">
              <a:spcBef>
                <a:spcPts val="0"/>
              </a:spcBef>
              <a:spcAft>
                <a:spcPts val="0"/>
              </a:spcAft>
              <a:buSzPts val="5800"/>
              <a:buNone/>
              <a:defRPr sz="5800" b="1"/>
            </a:lvl3pPr>
            <a:lvl4pPr lvl="3" algn="r" rtl="0">
              <a:spcBef>
                <a:spcPts val="0"/>
              </a:spcBef>
              <a:spcAft>
                <a:spcPts val="0"/>
              </a:spcAft>
              <a:buSzPts val="5800"/>
              <a:buNone/>
              <a:defRPr sz="5800" b="1"/>
            </a:lvl4pPr>
            <a:lvl5pPr lvl="4" algn="r" rtl="0">
              <a:spcBef>
                <a:spcPts val="0"/>
              </a:spcBef>
              <a:spcAft>
                <a:spcPts val="0"/>
              </a:spcAft>
              <a:buSzPts val="5800"/>
              <a:buNone/>
              <a:defRPr sz="5800" b="1"/>
            </a:lvl5pPr>
            <a:lvl6pPr lvl="5" algn="r" rtl="0">
              <a:spcBef>
                <a:spcPts val="0"/>
              </a:spcBef>
              <a:spcAft>
                <a:spcPts val="0"/>
              </a:spcAft>
              <a:buSzPts val="5800"/>
              <a:buNone/>
              <a:defRPr sz="5800" b="1"/>
            </a:lvl6pPr>
            <a:lvl7pPr lvl="6" algn="r" rtl="0">
              <a:spcBef>
                <a:spcPts val="0"/>
              </a:spcBef>
              <a:spcAft>
                <a:spcPts val="0"/>
              </a:spcAft>
              <a:buSzPts val="5800"/>
              <a:buNone/>
              <a:defRPr sz="5800" b="1"/>
            </a:lvl7pPr>
            <a:lvl8pPr lvl="7" algn="r" rtl="0">
              <a:spcBef>
                <a:spcPts val="0"/>
              </a:spcBef>
              <a:spcAft>
                <a:spcPts val="0"/>
              </a:spcAft>
              <a:buSzPts val="5800"/>
              <a:buNone/>
              <a:defRPr sz="5800" b="1"/>
            </a:lvl8pPr>
            <a:lvl9pPr lvl="8" algn="r" rtl="0">
              <a:spcBef>
                <a:spcPts val="0"/>
              </a:spcBef>
              <a:spcAft>
                <a:spcPts val="0"/>
              </a:spcAft>
              <a:buSzPts val="5800"/>
              <a:buNone/>
              <a:defRPr sz="5800" b="1"/>
            </a:lvl9pPr>
          </a:lstStyle>
          <a:p>
            <a:endParaRPr/>
          </a:p>
        </p:txBody>
      </p:sp>
      <p:sp>
        <p:nvSpPr>
          <p:cNvPr id="10" name="Google Shape;10;p2"/>
          <p:cNvSpPr txBox="1">
            <a:spLocks noGrp="1"/>
          </p:cNvSpPr>
          <p:nvPr>
            <p:ph type="subTitle" idx="1"/>
          </p:nvPr>
        </p:nvSpPr>
        <p:spPr>
          <a:xfrm>
            <a:off x="6164027" y="3483475"/>
            <a:ext cx="23916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gradFill>
          <a:gsLst>
            <a:gs pos="0">
              <a:schemeClr val="accent6"/>
            </a:gs>
            <a:gs pos="100000">
              <a:srgbClr val="95F163"/>
            </a:gs>
          </a:gsLst>
          <a:lin ang="0" scaled="0"/>
        </a:grad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55300" y="991175"/>
            <a:ext cx="51726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855275" y="1509925"/>
            <a:ext cx="2416800" cy="310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6" name="Google Shape;26;p6"/>
          <p:cNvSpPr txBox="1">
            <a:spLocks noGrp="1"/>
          </p:cNvSpPr>
          <p:nvPr>
            <p:ph type="body" idx="2"/>
          </p:nvPr>
        </p:nvSpPr>
        <p:spPr>
          <a:xfrm>
            <a:off x="3610974" y="1509925"/>
            <a:ext cx="2416800" cy="310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7" name="Google Shape;27;p6"/>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80040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gradFill>
          <a:gsLst>
            <a:gs pos="0">
              <a:schemeClr val="accent1"/>
            </a:gs>
            <a:gs pos="100000">
              <a:srgbClr val="BBFF45"/>
            </a:gs>
          </a:gsLst>
          <a:lin ang="0" scaled="0"/>
        </a:grad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855300" y="991175"/>
            <a:ext cx="58284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7"/>
          <p:cNvSpPr txBox="1">
            <a:spLocks noGrp="1"/>
          </p:cNvSpPr>
          <p:nvPr>
            <p:ph type="body" idx="1"/>
          </p:nvPr>
        </p:nvSpPr>
        <p:spPr>
          <a:xfrm>
            <a:off x="855300"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7"/>
          <p:cNvSpPr txBox="1">
            <a:spLocks noGrp="1"/>
          </p:cNvSpPr>
          <p:nvPr>
            <p:ph type="body" idx="2"/>
          </p:nvPr>
        </p:nvSpPr>
        <p:spPr>
          <a:xfrm>
            <a:off x="2861673"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7"/>
          <p:cNvSpPr txBox="1">
            <a:spLocks noGrp="1"/>
          </p:cNvSpPr>
          <p:nvPr>
            <p:ph type="body" idx="3"/>
          </p:nvPr>
        </p:nvSpPr>
        <p:spPr>
          <a:xfrm>
            <a:off x="4868047"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3" name="Google Shape;33;p7"/>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313486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1_Quote">
    <p:bg>
      <p:bgPr>
        <a:gradFill>
          <a:gsLst>
            <a:gs pos="0">
              <a:schemeClr val="accent5"/>
            </a:gs>
            <a:gs pos="100000">
              <a:srgbClr val="FF4D82"/>
            </a:gs>
          </a:gsLst>
          <a:lin ang="0" scaled="0"/>
        </a:gra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236300" y="1018800"/>
            <a:ext cx="4504500" cy="3369900"/>
          </a:xfrm>
          <a:prstGeom prst="rect">
            <a:avLst/>
          </a:prstGeom>
          <a:effectLst>
            <a:outerShdw blurRad="28575" dist="9525" dir="5400000" algn="bl" rotWithShape="0">
              <a:schemeClr val="dk1">
                <a:alpha val="40000"/>
              </a:schemeClr>
            </a:outerShdw>
          </a:effectLst>
        </p:spPr>
        <p:txBody>
          <a:bodyPr spcFirstLastPara="1" wrap="square" lIns="0" tIns="0" rIns="0" bIns="0" anchor="t" anchorCtr="0">
            <a:noAutofit/>
          </a:bodyPr>
          <a:lstStyle>
            <a:lvl1pPr marL="457200" marR="0" lvl="0" indent="-431800" algn="l" rtl="0">
              <a:lnSpc>
                <a:spcPct val="90000"/>
              </a:lnSpc>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1pPr>
            <a:lvl2pPr marL="914400" lvl="1"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2pPr>
            <a:lvl3pPr marL="1371600" lvl="2"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3pPr>
            <a:lvl4pPr marL="1828800" lvl="3"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4pPr>
            <a:lvl5pPr marL="2286000" lvl="4"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5pPr>
            <a:lvl6pPr marL="2743200" lvl="5"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6pPr>
            <a:lvl7pPr marL="3200400" lvl="6"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7pPr>
            <a:lvl8pPr marL="3657600" lvl="7"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8pPr>
            <a:lvl9pPr marL="4114800" lvl="8"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9pPr>
          </a:lstStyle>
          <a:p>
            <a:endParaRPr/>
          </a:p>
        </p:txBody>
      </p:sp>
      <p:sp>
        <p:nvSpPr>
          <p:cNvPr id="17" name="Google Shape;17;p4"/>
          <p:cNvSpPr txBox="1"/>
          <p:nvPr/>
        </p:nvSpPr>
        <p:spPr>
          <a:xfrm>
            <a:off x="715275" y="901000"/>
            <a:ext cx="616500" cy="653700"/>
          </a:xfrm>
          <a:prstGeom prst="rect">
            <a:avLst/>
          </a:prstGeom>
          <a:noFill/>
          <a:ln>
            <a:noFill/>
          </a:ln>
          <a:effectLst>
            <a:outerShdw blurRad="28575" dist="9525" dir="5400000" algn="bl" rotWithShape="0">
              <a:schemeClr val="dk1">
                <a:alpha val="50000"/>
              </a:scheme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6500"/>
              <a:buFont typeface="Atma"/>
              <a:buNone/>
            </a:pPr>
            <a:r>
              <a:rPr lang="en" sz="6500" b="1">
                <a:solidFill>
                  <a:schemeClr val="lt1"/>
                </a:solidFill>
                <a:latin typeface="Atma"/>
                <a:ea typeface="Atma"/>
                <a:cs typeface="Atma"/>
                <a:sym typeface="Atma"/>
              </a:rPr>
              <a:t>“</a:t>
            </a:r>
            <a:endParaRPr sz="6500" b="1">
              <a:solidFill>
                <a:schemeClr val="lt1"/>
              </a:solidFill>
              <a:latin typeface="Atma"/>
              <a:ea typeface="Atma"/>
              <a:cs typeface="Atma"/>
              <a:sym typeface="Atma"/>
            </a:endParaRPr>
          </a:p>
        </p:txBody>
      </p:sp>
      <p:sp>
        <p:nvSpPr>
          <p:cNvPr id="18" name="Google Shape;18;p4"/>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88223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70775" y="2819017"/>
            <a:ext cx="3423600" cy="629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a:endParaRPr/>
          </a:p>
        </p:txBody>
      </p:sp>
      <p:sp>
        <p:nvSpPr>
          <p:cNvPr id="13" name="Google Shape;13;p3"/>
          <p:cNvSpPr txBox="1">
            <a:spLocks noGrp="1"/>
          </p:cNvSpPr>
          <p:nvPr>
            <p:ph type="title" idx="2" hasCustomPrompt="1"/>
          </p:nvPr>
        </p:nvSpPr>
        <p:spPr>
          <a:xfrm>
            <a:off x="1075575" y="750825"/>
            <a:ext cx="3057300" cy="138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8000"/>
              <a:buNone/>
              <a:defRPr sz="8000">
                <a:solidFill>
                  <a:schemeClr val="dk1"/>
                </a:solidFill>
              </a:defRPr>
            </a:lvl1pPr>
            <a:lvl2pPr lvl="1" rtl="0">
              <a:spcBef>
                <a:spcPts val="0"/>
              </a:spcBef>
              <a:spcAft>
                <a:spcPts val="0"/>
              </a:spcAft>
              <a:buClr>
                <a:schemeClr val="dk1"/>
              </a:buClr>
              <a:buSzPts val="8000"/>
              <a:buNone/>
              <a:defRPr sz="8000">
                <a:solidFill>
                  <a:schemeClr val="dk1"/>
                </a:solidFill>
              </a:defRPr>
            </a:lvl2pPr>
            <a:lvl3pPr lvl="2" rtl="0">
              <a:spcBef>
                <a:spcPts val="0"/>
              </a:spcBef>
              <a:spcAft>
                <a:spcPts val="0"/>
              </a:spcAft>
              <a:buClr>
                <a:schemeClr val="dk1"/>
              </a:buClr>
              <a:buSzPts val="8000"/>
              <a:buNone/>
              <a:defRPr sz="8000">
                <a:solidFill>
                  <a:schemeClr val="dk1"/>
                </a:solidFill>
              </a:defRPr>
            </a:lvl3pPr>
            <a:lvl4pPr lvl="3" rtl="0">
              <a:spcBef>
                <a:spcPts val="0"/>
              </a:spcBef>
              <a:spcAft>
                <a:spcPts val="0"/>
              </a:spcAft>
              <a:buClr>
                <a:schemeClr val="dk1"/>
              </a:buClr>
              <a:buSzPts val="8000"/>
              <a:buNone/>
              <a:defRPr sz="8000">
                <a:solidFill>
                  <a:schemeClr val="dk1"/>
                </a:solidFill>
              </a:defRPr>
            </a:lvl4pPr>
            <a:lvl5pPr lvl="4" rtl="0">
              <a:spcBef>
                <a:spcPts val="0"/>
              </a:spcBef>
              <a:spcAft>
                <a:spcPts val="0"/>
              </a:spcAft>
              <a:buClr>
                <a:schemeClr val="dk1"/>
              </a:buClr>
              <a:buSzPts val="8000"/>
              <a:buNone/>
              <a:defRPr sz="8000">
                <a:solidFill>
                  <a:schemeClr val="dk1"/>
                </a:solidFill>
              </a:defRPr>
            </a:lvl5pPr>
            <a:lvl6pPr lvl="5" rtl="0">
              <a:spcBef>
                <a:spcPts val="0"/>
              </a:spcBef>
              <a:spcAft>
                <a:spcPts val="0"/>
              </a:spcAft>
              <a:buClr>
                <a:schemeClr val="dk1"/>
              </a:buClr>
              <a:buSzPts val="8000"/>
              <a:buNone/>
              <a:defRPr sz="8000">
                <a:solidFill>
                  <a:schemeClr val="dk1"/>
                </a:solidFill>
              </a:defRPr>
            </a:lvl6pPr>
            <a:lvl7pPr lvl="6" rtl="0">
              <a:spcBef>
                <a:spcPts val="0"/>
              </a:spcBef>
              <a:spcAft>
                <a:spcPts val="0"/>
              </a:spcAft>
              <a:buClr>
                <a:schemeClr val="dk1"/>
              </a:buClr>
              <a:buSzPts val="8000"/>
              <a:buNone/>
              <a:defRPr sz="8000">
                <a:solidFill>
                  <a:schemeClr val="dk1"/>
                </a:solidFill>
              </a:defRPr>
            </a:lvl7pPr>
            <a:lvl8pPr lvl="7" rtl="0">
              <a:spcBef>
                <a:spcPts val="0"/>
              </a:spcBef>
              <a:spcAft>
                <a:spcPts val="0"/>
              </a:spcAft>
              <a:buClr>
                <a:schemeClr val="dk1"/>
              </a:buClr>
              <a:buSzPts val="8000"/>
              <a:buNone/>
              <a:defRPr sz="8000">
                <a:solidFill>
                  <a:schemeClr val="dk1"/>
                </a:solidFill>
              </a:defRPr>
            </a:lvl8pPr>
            <a:lvl9pPr lvl="8" rtl="0">
              <a:spcBef>
                <a:spcPts val="0"/>
              </a:spcBef>
              <a:spcAft>
                <a:spcPts val="0"/>
              </a:spcAft>
              <a:buClr>
                <a:schemeClr val="dk1"/>
              </a:buClr>
              <a:buSzPts val="8000"/>
              <a:buNone/>
              <a:defRPr sz="8000">
                <a:solidFill>
                  <a:schemeClr val="dk1"/>
                </a:solidFill>
              </a:defRPr>
            </a:lvl9pPr>
          </a:lstStyle>
          <a:p>
            <a:r>
              <a:t>xx%</a:t>
            </a:r>
          </a:p>
        </p:txBody>
      </p:sp>
      <p:sp>
        <p:nvSpPr>
          <p:cNvPr id="14" name="Google Shape;14;p3"/>
          <p:cNvSpPr txBox="1">
            <a:spLocks noGrp="1"/>
          </p:cNvSpPr>
          <p:nvPr>
            <p:ph type="subTitle" idx="1"/>
          </p:nvPr>
        </p:nvSpPr>
        <p:spPr>
          <a:xfrm>
            <a:off x="770775" y="3468325"/>
            <a:ext cx="2421600" cy="40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sz="1400">
                <a:solidFill>
                  <a:schemeClr val="dk1"/>
                </a:solidFill>
              </a:defRPr>
            </a:lvl2pPr>
            <a:lvl3pPr lvl="2" rtl="0">
              <a:lnSpc>
                <a:spcPct val="100000"/>
              </a:lnSpc>
              <a:spcBef>
                <a:spcPts val="0"/>
              </a:spcBef>
              <a:spcAft>
                <a:spcPts val="0"/>
              </a:spcAft>
              <a:buClr>
                <a:schemeClr val="dk1"/>
              </a:buClr>
              <a:buSzPts val="1400"/>
              <a:buNone/>
              <a:defRPr sz="1400">
                <a:solidFill>
                  <a:schemeClr val="dk1"/>
                </a:solidFill>
              </a:defRPr>
            </a:lvl3pPr>
            <a:lvl4pPr lvl="3" rtl="0">
              <a:lnSpc>
                <a:spcPct val="100000"/>
              </a:lnSpc>
              <a:spcBef>
                <a:spcPts val="0"/>
              </a:spcBef>
              <a:spcAft>
                <a:spcPts val="0"/>
              </a:spcAft>
              <a:buClr>
                <a:schemeClr val="dk1"/>
              </a:buClr>
              <a:buSzPts val="1400"/>
              <a:buNone/>
              <a:defRPr sz="1400">
                <a:solidFill>
                  <a:schemeClr val="dk1"/>
                </a:solidFill>
              </a:defRPr>
            </a:lvl4pPr>
            <a:lvl5pPr lvl="4" rtl="0">
              <a:lnSpc>
                <a:spcPct val="100000"/>
              </a:lnSpc>
              <a:spcBef>
                <a:spcPts val="0"/>
              </a:spcBef>
              <a:spcAft>
                <a:spcPts val="0"/>
              </a:spcAft>
              <a:buClr>
                <a:schemeClr val="dk1"/>
              </a:buClr>
              <a:buSzPts val="1400"/>
              <a:buNone/>
              <a:defRPr sz="1400">
                <a:solidFill>
                  <a:schemeClr val="dk1"/>
                </a:solidFill>
              </a:defRPr>
            </a:lvl5pPr>
            <a:lvl6pPr lvl="5" rtl="0">
              <a:lnSpc>
                <a:spcPct val="100000"/>
              </a:lnSpc>
              <a:spcBef>
                <a:spcPts val="0"/>
              </a:spcBef>
              <a:spcAft>
                <a:spcPts val="0"/>
              </a:spcAft>
              <a:buClr>
                <a:schemeClr val="dk1"/>
              </a:buClr>
              <a:buSzPts val="1400"/>
              <a:buNone/>
              <a:defRPr sz="1400">
                <a:solidFill>
                  <a:schemeClr val="dk1"/>
                </a:solidFill>
              </a:defRPr>
            </a:lvl6pPr>
            <a:lvl7pPr lvl="6" rtl="0">
              <a:lnSpc>
                <a:spcPct val="100000"/>
              </a:lnSpc>
              <a:spcBef>
                <a:spcPts val="0"/>
              </a:spcBef>
              <a:spcAft>
                <a:spcPts val="0"/>
              </a:spcAft>
              <a:buClr>
                <a:schemeClr val="dk1"/>
              </a:buClr>
              <a:buSzPts val="1400"/>
              <a:buNone/>
              <a:defRPr sz="1400">
                <a:solidFill>
                  <a:schemeClr val="dk1"/>
                </a:solidFill>
              </a:defRPr>
            </a:lvl7pPr>
            <a:lvl8pPr lvl="7" rtl="0">
              <a:lnSpc>
                <a:spcPct val="100000"/>
              </a:lnSpc>
              <a:spcBef>
                <a:spcPts val="0"/>
              </a:spcBef>
              <a:spcAft>
                <a:spcPts val="0"/>
              </a:spcAft>
              <a:buClr>
                <a:schemeClr val="dk1"/>
              </a:buClr>
              <a:buSzPts val="1400"/>
              <a:buNone/>
              <a:defRPr sz="1400">
                <a:solidFill>
                  <a:schemeClr val="dk1"/>
                </a:solidFill>
              </a:defRPr>
            </a:lvl8pPr>
            <a:lvl9pPr lvl="8" rtl="0">
              <a:lnSpc>
                <a:spcPct val="100000"/>
              </a:lnSpc>
              <a:spcBef>
                <a:spcPts val="0"/>
              </a:spcBef>
              <a:spcAft>
                <a:spcPts val="0"/>
              </a:spcAft>
              <a:buClr>
                <a:schemeClr val="dk1"/>
              </a:buClr>
              <a:buSzPts val="1400"/>
              <a:buNone/>
              <a:defRPr sz="14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098300" y="1243692"/>
            <a:ext cx="6947400" cy="3255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AutoNum type="arabicPeriod"/>
              <a:defRPr>
                <a:solidFill>
                  <a:schemeClr val="dk1"/>
                </a:solidFill>
              </a:defRPr>
            </a:lvl1pPr>
            <a:lvl2pPr marL="914400" lvl="1" indent="-304800" rtl="0">
              <a:lnSpc>
                <a:spcPct val="100000"/>
              </a:lnSpc>
              <a:spcBef>
                <a:spcPts val="1600"/>
              </a:spcBef>
              <a:spcAft>
                <a:spcPts val="0"/>
              </a:spcAft>
              <a:buClr>
                <a:schemeClr val="dk1"/>
              </a:buClr>
              <a:buSzPts val="1200"/>
              <a:buChar char="○"/>
              <a:defRPr>
                <a:solidFill>
                  <a:schemeClr val="dk1"/>
                </a:solidFill>
              </a:defRPr>
            </a:lvl2pPr>
            <a:lvl3pPr marL="1371600" lvl="2" indent="-304800" rtl="0">
              <a:spcBef>
                <a:spcPts val="1600"/>
              </a:spcBef>
              <a:spcAft>
                <a:spcPts val="0"/>
              </a:spcAft>
              <a:buClr>
                <a:schemeClr val="dk1"/>
              </a:buClr>
              <a:buSzPts val="1200"/>
              <a:buChar char="■"/>
              <a:defRPr>
                <a:solidFill>
                  <a:schemeClr val="dk1"/>
                </a:solidFill>
              </a:defRPr>
            </a:lvl3pPr>
            <a:lvl4pPr marL="1828800" lvl="3" indent="-304800" rtl="0">
              <a:spcBef>
                <a:spcPts val="1600"/>
              </a:spcBef>
              <a:spcAft>
                <a:spcPts val="0"/>
              </a:spcAft>
              <a:buClr>
                <a:schemeClr val="dk1"/>
              </a:buClr>
              <a:buSzPts val="1200"/>
              <a:buChar char="●"/>
              <a:defRPr>
                <a:solidFill>
                  <a:schemeClr val="dk1"/>
                </a:solidFill>
              </a:defRPr>
            </a:lvl4pPr>
            <a:lvl5pPr marL="2286000" lvl="4" indent="-304800" rtl="0">
              <a:spcBef>
                <a:spcPts val="1600"/>
              </a:spcBef>
              <a:spcAft>
                <a:spcPts val="0"/>
              </a:spcAft>
              <a:buClr>
                <a:schemeClr val="dk1"/>
              </a:buClr>
              <a:buSzPts val="1200"/>
              <a:buChar char="○"/>
              <a:defRPr>
                <a:solidFill>
                  <a:schemeClr val="dk1"/>
                </a:solidFill>
              </a:defRPr>
            </a:lvl5pPr>
            <a:lvl6pPr marL="2743200" lvl="5" indent="-304800" rtl="0">
              <a:spcBef>
                <a:spcPts val="1600"/>
              </a:spcBef>
              <a:spcAft>
                <a:spcPts val="0"/>
              </a:spcAft>
              <a:buClr>
                <a:schemeClr val="dk1"/>
              </a:buClr>
              <a:buSzPts val="1200"/>
              <a:buChar char="■"/>
              <a:defRPr>
                <a:solidFill>
                  <a:schemeClr val="dk1"/>
                </a:solidFill>
              </a:defRPr>
            </a:lvl6pPr>
            <a:lvl7pPr marL="3200400" lvl="6" indent="-304800" rtl="0">
              <a:spcBef>
                <a:spcPts val="1600"/>
              </a:spcBef>
              <a:spcAft>
                <a:spcPts val="0"/>
              </a:spcAft>
              <a:buClr>
                <a:schemeClr val="dk1"/>
              </a:buClr>
              <a:buSzPts val="1200"/>
              <a:buChar char="●"/>
              <a:defRPr>
                <a:solidFill>
                  <a:schemeClr val="dk1"/>
                </a:solidFill>
              </a:defRPr>
            </a:lvl7pPr>
            <a:lvl8pPr marL="3657600" lvl="7" indent="-304800" rtl="0">
              <a:spcBef>
                <a:spcPts val="1600"/>
              </a:spcBef>
              <a:spcAft>
                <a:spcPts val="0"/>
              </a:spcAft>
              <a:buClr>
                <a:schemeClr val="dk1"/>
              </a:buClr>
              <a:buSzPts val="1200"/>
              <a:buChar char="○"/>
              <a:defRPr>
                <a:solidFill>
                  <a:schemeClr val="dk1"/>
                </a:solidFill>
              </a:defRPr>
            </a:lvl8pPr>
            <a:lvl9pPr marL="4114800" lvl="8" indent="-304800" rtl="0">
              <a:spcBef>
                <a:spcPts val="1600"/>
              </a:spcBef>
              <a:spcAft>
                <a:spcPts val="1600"/>
              </a:spcAft>
              <a:buClr>
                <a:schemeClr val="dk1"/>
              </a:buClr>
              <a:buSzPts val="1200"/>
              <a:buChar char="■"/>
              <a:defRPr>
                <a:solidFill>
                  <a:schemeClr val="dk1"/>
                </a:solidFill>
              </a:defRPr>
            </a:lvl9pPr>
          </a:lstStyle>
          <a:p>
            <a:endParaRPr/>
          </a:p>
        </p:txBody>
      </p:sp>
      <p:sp>
        <p:nvSpPr>
          <p:cNvPr id="17" name="Google Shape;17;p4"/>
          <p:cNvSpPr txBox="1">
            <a:spLocks noGrp="1"/>
          </p:cNvSpPr>
          <p:nvPr>
            <p:ph type="ctrTitle"/>
          </p:nvPr>
        </p:nvSpPr>
        <p:spPr>
          <a:xfrm>
            <a:off x="1458175" y="497200"/>
            <a:ext cx="62277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428125" y="1027500"/>
            <a:ext cx="4859400" cy="2936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7200"/>
              <a:buNone/>
              <a:defRPr sz="7200" b="1">
                <a:solidFill>
                  <a:schemeClr val="dk1"/>
                </a:solidFill>
              </a:defRPr>
            </a:lvl1pPr>
            <a:lvl2pPr lvl="1" algn="r" rtl="0">
              <a:spcBef>
                <a:spcPts val="0"/>
              </a:spcBef>
              <a:spcAft>
                <a:spcPts val="0"/>
              </a:spcAft>
              <a:buClr>
                <a:schemeClr val="dk1"/>
              </a:buClr>
              <a:buSzPts val="4000"/>
              <a:buNone/>
              <a:defRPr sz="4000" b="1">
                <a:solidFill>
                  <a:schemeClr val="dk1"/>
                </a:solidFill>
              </a:defRPr>
            </a:lvl2pPr>
            <a:lvl3pPr lvl="2" algn="r" rtl="0">
              <a:spcBef>
                <a:spcPts val="0"/>
              </a:spcBef>
              <a:spcAft>
                <a:spcPts val="0"/>
              </a:spcAft>
              <a:buClr>
                <a:schemeClr val="dk1"/>
              </a:buClr>
              <a:buSzPts val="4000"/>
              <a:buNone/>
              <a:defRPr sz="4000" b="1">
                <a:solidFill>
                  <a:schemeClr val="dk1"/>
                </a:solidFill>
              </a:defRPr>
            </a:lvl3pPr>
            <a:lvl4pPr lvl="3" algn="r" rtl="0">
              <a:spcBef>
                <a:spcPts val="0"/>
              </a:spcBef>
              <a:spcAft>
                <a:spcPts val="0"/>
              </a:spcAft>
              <a:buClr>
                <a:schemeClr val="dk1"/>
              </a:buClr>
              <a:buSzPts val="4000"/>
              <a:buNone/>
              <a:defRPr sz="4000" b="1">
                <a:solidFill>
                  <a:schemeClr val="dk1"/>
                </a:solidFill>
              </a:defRPr>
            </a:lvl4pPr>
            <a:lvl5pPr lvl="4" algn="r" rtl="0">
              <a:spcBef>
                <a:spcPts val="0"/>
              </a:spcBef>
              <a:spcAft>
                <a:spcPts val="0"/>
              </a:spcAft>
              <a:buClr>
                <a:schemeClr val="dk1"/>
              </a:buClr>
              <a:buSzPts val="4000"/>
              <a:buNone/>
              <a:defRPr sz="4000" b="1">
                <a:solidFill>
                  <a:schemeClr val="dk1"/>
                </a:solidFill>
              </a:defRPr>
            </a:lvl5pPr>
            <a:lvl6pPr lvl="5" algn="r" rtl="0">
              <a:spcBef>
                <a:spcPts val="0"/>
              </a:spcBef>
              <a:spcAft>
                <a:spcPts val="0"/>
              </a:spcAft>
              <a:buClr>
                <a:schemeClr val="dk1"/>
              </a:buClr>
              <a:buSzPts val="4000"/>
              <a:buNone/>
              <a:defRPr sz="4000" b="1">
                <a:solidFill>
                  <a:schemeClr val="dk1"/>
                </a:solidFill>
              </a:defRPr>
            </a:lvl6pPr>
            <a:lvl7pPr lvl="6" algn="r" rtl="0">
              <a:spcBef>
                <a:spcPts val="0"/>
              </a:spcBef>
              <a:spcAft>
                <a:spcPts val="0"/>
              </a:spcAft>
              <a:buClr>
                <a:schemeClr val="dk1"/>
              </a:buClr>
              <a:buSzPts val="4000"/>
              <a:buNone/>
              <a:defRPr sz="4000" b="1">
                <a:solidFill>
                  <a:schemeClr val="dk1"/>
                </a:solidFill>
              </a:defRPr>
            </a:lvl7pPr>
            <a:lvl8pPr lvl="7" algn="r" rtl="0">
              <a:spcBef>
                <a:spcPts val="0"/>
              </a:spcBef>
              <a:spcAft>
                <a:spcPts val="0"/>
              </a:spcAft>
              <a:buClr>
                <a:schemeClr val="dk1"/>
              </a:buClr>
              <a:buSzPts val="4000"/>
              <a:buNone/>
              <a:defRPr sz="4000" b="1">
                <a:solidFill>
                  <a:schemeClr val="dk1"/>
                </a:solidFill>
              </a:defRPr>
            </a:lvl8pPr>
            <a:lvl9pPr lvl="8" algn="r" rtl="0">
              <a:spcBef>
                <a:spcPts val="0"/>
              </a:spcBef>
              <a:spcAft>
                <a:spcPts val="0"/>
              </a:spcAft>
              <a:buClr>
                <a:schemeClr val="dk1"/>
              </a:buClr>
              <a:buSzPts val="4000"/>
              <a:buNone/>
              <a:defRPr sz="4000" b="1">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12">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747050" y="62950"/>
            <a:ext cx="4347300" cy="20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6" name="Google Shape;56;p14"/>
          <p:cNvSpPr txBox="1">
            <a:spLocks noGrp="1"/>
          </p:cNvSpPr>
          <p:nvPr>
            <p:ph type="subTitle" idx="1"/>
          </p:nvPr>
        </p:nvSpPr>
        <p:spPr>
          <a:xfrm>
            <a:off x="747050" y="2269450"/>
            <a:ext cx="44529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Char char="●"/>
              <a:defRPr sz="1400">
                <a:solidFill>
                  <a:schemeClr val="dk1"/>
                </a:solidFill>
              </a:defRPr>
            </a:lvl1pPr>
            <a:lvl2pPr lvl="1" rtl="0">
              <a:lnSpc>
                <a:spcPct val="100000"/>
              </a:lnSpc>
              <a:spcBef>
                <a:spcPts val="0"/>
              </a:spcBef>
              <a:spcAft>
                <a:spcPts val="0"/>
              </a:spcAft>
              <a:buClr>
                <a:srgbClr val="313C42"/>
              </a:buClr>
              <a:buSzPts val="1400"/>
              <a:buFont typeface="Montserrat"/>
              <a:buChar char="○"/>
              <a:defRPr sz="1400">
                <a:solidFill>
                  <a:schemeClr val="dk1"/>
                </a:solidFill>
              </a:defRPr>
            </a:lvl2pPr>
            <a:lvl3pPr lvl="2" rtl="0">
              <a:lnSpc>
                <a:spcPct val="100000"/>
              </a:lnSpc>
              <a:spcBef>
                <a:spcPts val="0"/>
              </a:spcBef>
              <a:spcAft>
                <a:spcPts val="0"/>
              </a:spcAft>
              <a:buClr>
                <a:srgbClr val="313C42"/>
              </a:buClr>
              <a:buSzPts val="1400"/>
              <a:buFont typeface="Montserrat"/>
              <a:buChar char="■"/>
              <a:defRPr sz="1400">
                <a:solidFill>
                  <a:schemeClr val="dk1"/>
                </a:solidFill>
              </a:defRPr>
            </a:lvl3pPr>
            <a:lvl4pPr lvl="3" rtl="0">
              <a:lnSpc>
                <a:spcPct val="100000"/>
              </a:lnSpc>
              <a:spcBef>
                <a:spcPts val="0"/>
              </a:spcBef>
              <a:spcAft>
                <a:spcPts val="0"/>
              </a:spcAft>
              <a:buClr>
                <a:srgbClr val="313C42"/>
              </a:buClr>
              <a:buSzPts val="1400"/>
              <a:buFont typeface="Montserrat"/>
              <a:buChar char="●"/>
              <a:defRPr sz="1400">
                <a:solidFill>
                  <a:schemeClr val="dk1"/>
                </a:solidFill>
              </a:defRPr>
            </a:lvl4pPr>
            <a:lvl5pPr lvl="4" rtl="0">
              <a:lnSpc>
                <a:spcPct val="100000"/>
              </a:lnSpc>
              <a:spcBef>
                <a:spcPts val="0"/>
              </a:spcBef>
              <a:spcAft>
                <a:spcPts val="0"/>
              </a:spcAft>
              <a:buClr>
                <a:srgbClr val="313C42"/>
              </a:buClr>
              <a:buSzPts val="1400"/>
              <a:buFont typeface="Montserrat"/>
              <a:buChar char="○"/>
              <a:defRPr sz="1400">
                <a:solidFill>
                  <a:schemeClr val="dk1"/>
                </a:solidFill>
              </a:defRPr>
            </a:lvl5pPr>
            <a:lvl6pPr lvl="5" rtl="0">
              <a:lnSpc>
                <a:spcPct val="100000"/>
              </a:lnSpc>
              <a:spcBef>
                <a:spcPts val="0"/>
              </a:spcBef>
              <a:spcAft>
                <a:spcPts val="0"/>
              </a:spcAft>
              <a:buClr>
                <a:srgbClr val="313C42"/>
              </a:buClr>
              <a:buSzPts val="1400"/>
              <a:buFont typeface="Montserrat"/>
              <a:buChar char="■"/>
              <a:defRPr sz="1400">
                <a:solidFill>
                  <a:schemeClr val="dk1"/>
                </a:solidFill>
              </a:defRPr>
            </a:lvl6pPr>
            <a:lvl7pPr lvl="6" rtl="0">
              <a:lnSpc>
                <a:spcPct val="100000"/>
              </a:lnSpc>
              <a:spcBef>
                <a:spcPts val="0"/>
              </a:spcBef>
              <a:spcAft>
                <a:spcPts val="0"/>
              </a:spcAft>
              <a:buClr>
                <a:srgbClr val="313C42"/>
              </a:buClr>
              <a:buSzPts val="1400"/>
              <a:buFont typeface="Montserrat"/>
              <a:buChar char="●"/>
              <a:defRPr sz="1400">
                <a:solidFill>
                  <a:schemeClr val="dk1"/>
                </a:solidFill>
              </a:defRPr>
            </a:lvl7pPr>
            <a:lvl8pPr lvl="7" rtl="0">
              <a:lnSpc>
                <a:spcPct val="100000"/>
              </a:lnSpc>
              <a:spcBef>
                <a:spcPts val="0"/>
              </a:spcBef>
              <a:spcAft>
                <a:spcPts val="0"/>
              </a:spcAft>
              <a:buClr>
                <a:srgbClr val="313C42"/>
              </a:buClr>
              <a:buSzPts val="1400"/>
              <a:buFont typeface="Montserrat"/>
              <a:buChar char="○"/>
              <a:defRPr sz="1400">
                <a:solidFill>
                  <a:schemeClr val="dk1"/>
                </a:solidFill>
              </a:defRPr>
            </a:lvl8pPr>
            <a:lvl9pPr lvl="8" rtl="0">
              <a:lnSpc>
                <a:spcPct val="100000"/>
              </a:lnSpc>
              <a:spcBef>
                <a:spcPts val="0"/>
              </a:spcBef>
              <a:spcAft>
                <a:spcPts val="0"/>
              </a:spcAft>
              <a:buClr>
                <a:srgbClr val="313C42"/>
              </a:buClr>
              <a:buSzPts val="1400"/>
              <a:buFont typeface="Montserrat"/>
              <a:buChar char="■"/>
              <a:defRPr sz="14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3">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subTitle" idx="1"/>
          </p:nvPr>
        </p:nvSpPr>
        <p:spPr>
          <a:xfrm>
            <a:off x="4705350" y="2534575"/>
            <a:ext cx="3365700" cy="631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algn="r" rtl="0">
              <a:spcBef>
                <a:spcPts val="1600"/>
              </a:spcBef>
              <a:spcAft>
                <a:spcPts val="0"/>
              </a:spcAft>
              <a:buNone/>
              <a:defRPr sz="1800"/>
            </a:lvl2pPr>
            <a:lvl3pPr lvl="2" algn="r" rtl="0">
              <a:spcBef>
                <a:spcPts val="1600"/>
              </a:spcBef>
              <a:spcAft>
                <a:spcPts val="0"/>
              </a:spcAft>
              <a:buNone/>
              <a:defRPr sz="1800"/>
            </a:lvl3pPr>
            <a:lvl4pPr lvl="3" algn="r" rtl="0">
              <a:spcBef>
                <a:spcPts val="1600"/>
              </a:spcBef>
              <a:spcAft>
                <a:spcPts val="0"/>
              </a:spcAft>
              <a:buNone/>
              <a:defRPr sz="1800"/>
            </a:lvl4pPr>
            <a:lvl5pPr lvl="4" algn="r" rtl="0">
              <a:spcBef>
                <a:spcPts val="1600"/>
              </a:spcBef>
              <a:spcAft>
                <a:spcPts val="0"/>
              </a:spcAft>
              <a:buNone/>
              <a:defRPr sz="1800"/>
            </a:lvl5pPr>
            <a:lvl6pPr lvl="5" algn="r" rtl="0">
              <a:spcBef>
                <a:spcPts val="1600"/>
              </a:spcBef>
              <a:spcAft>
                <a:spcPts val="0"/>
              </a:spcAft>
              <a:buNone/>
              <a:defRPr sz="1800"/>
            </a:lvl6pPr>
            <a:lvl7pPr lvl="6" algn="r" rtl="0">
              <a:spcBef>
                <a:spcPts val="1600"/>
              </a:spcBef>
              <a:spcAft>
                <a:spcPts val="0"/>
              </a:spcAft>
              <a:buNone/>
              <a:defRPr sz="1800"/>
            </a:lvl7pPr>
            <a:lvl8pPr lvl="7" algn="r" rtl="0">
              <a:spcBef>
                <a:spcPts val="1600"/>
              </a:spcBef>
              <a:spcAft>
                <a:spcPts val="0"/>
              </a:spcAft>
              <a:buNone/>
              <a:defRPr sz="1800"/>
            </a:lvl8pPr>
            <a:lvl9pPr lvl="8" algn="r" rtl="0">
              <a:spcBef>
                <a:spcPts val="1600"/>
              </a:spcBef>
              <a:spcAft>
                <a:spcPts val="1600"/>
              </a:spcAft>
              <a:buNone/>
              <a:defRPr sz="1800"/>
            </a:lvl9pPr>
          </a:lstStyle>
          <a:p>
            <a:endParaRPr/>
          </a:p>
        </p:txBody>
      </p:sp>
      <p:sp>
        <p:nvSpPr>
          <p:cNvPr id="59" name="Google Shape;59;p15"/>
          <p:cNvSpPr txBox="1">
            <a:spLocks noGrp="1"/>
          </p:cNvSpPr>
          <p:nvPr>
            <p:ph type="subTitle" idx="2"/>
          </p:nvPr>
        </p:nvSpPr>
        <p:spPr>
          <a:xfrm>
            <a:off x="4874450" y="3227221"/>
            <a:ext cx="3196500" cy="679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500" b="1">
                <a:latin typeface="Dawning of a New Day"/>
                <a:ea typeface="Dawning of a New Day"/>
                <a:cs typeface="Dawning of a New Day"/>
                <a:sym typeface="Dawning of a New Day"/>
              </a:defRPr>
            </a:lvl1pPr>
            <a:lvl2pPr lvl="1" rtl="0">
              <a:spcBef>
                <a:spcPts val="1600"/>
              </a:spcBef>
              <a:spcAft>
                <a:spcPts val="0"/>
              </a:spcAft>
              <a:buNone/>
              <a:defRPr sz="2500" b="1">
                <a:latin typeface="Dawning of a New Day"/>
                <a:ea typeface="Dawning of a New Day"/>
                <a:cs typeface="Dawning of a New Day"/>
                <a:sym typeface="Dawning of a New Day"/>
              </a:defRPr>
            </a:lvl2pPr>
            <a:lvl3pPr lvl="2" rtl="0">
              <a:spcBef>
                <a:spcPts val="1600"/>
              </a:spcBef>
              <a:spcAft>
                <a:spcPts val="0"/>
              </a:spcAft>
              <a:buNone/>
              <a:defRPr sz="2500" b="1">
                <a:latin typeface="Dawning of a New Day"/>
                <a:ea typeface="Dawning of a New Day"/>
                <a:cs typeface="Dawning of a New Day"/>
                <a:sym typeface="Dawning of a New Day"/>
              </a:defRPr>
            </a:lvl3pPr>
            <a:lvl4pPr lvl="3" rtl="0">
              <a:spcBef>
                <a:spcPts val="1600"/>
              </a:spcBef>
              <a:spcAft>
                <a:spcPts val="0"/>
              </a:spcAft>
              <a:buNone/>
              <a:defRPr sz="2500" b="1">
                <a:latin typeface="Dawning of a New Day"/>
                <a:ea typeface="Dawning of a New Day"/>
                <a:cs typeface="Dawning of a New Day"/>
                <a:sym typeface="Dawning of a New Day"/>
              </a:defRPr>
            </a:lvl4pPr>
            <a:lvl5pPr lvl="4" rtl="0">
              <a:spcBef>
                <a:spcPts val="1600"/>
              </a:spcBef>
              <a:spcAft>
                <a:spcPts val="0"/>
              </a:spcAft>
              <a:buNone/>
              <a:defRPr sz="2500" b="1">
                <a:latin typeface="Dawning of a New Day"/>
                <a:ea typeface="Dawning of a New Day"/>
                <a:cs typeface="Dawning of a New Day"/>
                <a:sym typeface="Dawning of a New Day"/>
              </a:defRPr>
            </a:lvl5pPr>
            <a:lvl6pPr lvl="5" rtl="0">
              <a:spcBef>
                <a:spcPts val="1600"/>
              </a:spcBef>
              <a:spcAft>
                <a:spcPts val="0"/>
              </a:spcAft>
              <a:buNone/>
              <a:defRPr sz="2500" b="1">
                <a:latin typeface="Dawning of a New Day"/>
                <a:ea typeface="Dawning of a New Day"/>
                <a:cs typeface="Dawning of a New Day"/>
                <a:sym typeface="Dawning of a New Day"/>
              </a:defRPr>
            </a:lvl6pPr>
            <a:lvl7pPr lvl="6" rtl="0">
              <a:spcBef>
                <a:spcPts val="1600"/>
              </a:spcBef>
              <a:spcAft>
                <a:spcPts val="0"/>
              </a:spcAft>
              <a:buNone/>
              <a:defRPr sz="2500" b="1">
                <a:latin typeface="Dawning of a New Day"/>
                <a:ea typeface="Dawning of a New Day"/>
                <a:cs typeface="Dawning of a New Day"/>
                <a:sym typeface="Dawning of a New Day"/>
              </a:defRPr>
            </a:lvl7pPr>
            <a:lvl8pPr lvl="7" rtl="0">
              <a:spcBef>
                <a:spcPts val="1600"/>
              </a:spcBef>
              <a:spcAft>
                <a:spcPts val="0"/>
              </a:spcAft>
              <a:buNone/>
              <a:defRPr sz="2500" b="1">
                <a:latin typeface="Dawning of a New Day"/>
                <a:ea typeface="Dawning of a New Day"/>
                <a:cs typeface="Dawning of a New Day"/>
                <a:sym typeface="Dawning of a New Day"/>
              </a:defRPr>
            </a:lvl8pPr>
            <a:lvl9pPr lvl="8" rtl="0">
              <a:spcBef>
                <a:spcPts val="1600"/>
              </a:spcBef>
              <a:spcAft>
                <a:spcPts val="1600"/>
              </a:spcAft>
              <a:buNone/>
              <a:defRPr sz="2500" b="1">
                <a:latin typeface="Dawning of a New Day"/>
                <a:ea typeface="Dawning of a New Day"/>
                <a:cs typeface="Dawning of a New Day"/>
                <a:sym typeface="Dawning of a New Day"/>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CUSTOM_15_2_2">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6"/>
          <p:cNvSpPr txBox="1">
            <a:spLocks noGrp="1"/>
          </p:cNvSpPr>
          <p:nvPr>
            <p:ph type="ctrTitle"/>
          </p:nvPr>
        </p:nvSpPr>
        <p:spPr>
          <a:xfrm>
            <a:off x="1458175" y="573400"/>
            <a:ext cx="6227700" cy="946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sp>
        <p:nvSpPr>
          <p:cNvPr id="62" name="Google Shape;62;p16"/>
          <p:cNvSpPr txBox="1">
            <a:spLocks noGrp="1"/>
          </p:cNvSpPr>
          <p:nvPr>
            <p:ph type="subTitle" idx="1"/>
          </p:nvPr>
        </p:nvSpPr>
        <p:spPr>
          <a:xfrm>
            <a:off x="1924657" y="2993189"/>
            <a:ext cx="14841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3" name="Google Shape;63;p16"/>
          <p:cNvSpPr txBox="1">
            <a:spLocks noGrp="1"/>
          </p:cNvSpPr>
          <p:nvPr>
            <p:ph type="subTitle" idx="2"/>
          </p:nvPr>
        </p:nvSpPr>
        <p:spPr>
          <a:xfrm>
            <a:off x="3829479" y="2993184"/>
            <a:ext cx="1485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4" name="Google Shape;64;p16"/>
          <p:cNvSpPr txBox="1">
            <a:spLocks noGrp="1"/>
          </p:cNvSpPr>
          <p:nvPr>
            <p:ph type="subTitle" idx="3"/>
          </p:nvPr>
        </p:nvSpPr>
        <p:spPr>
          <a:xfrm>
            <a:off x="5734793" y="2993184"/>
            <a:ext cx="1485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5" name="Google Shape;65;p16"/>
          <p:cNvSpPr txBox="1">
            <a:spLocks noGrp="1"/>
          </p:cNvSpPr>
          <p:nvPr>
            <p:ph type="ctrTitle" idx="4"/>
          </p:nvPr>
        </p:nvSpPr>
        <p:spPr>
          <a:xfrm>
            <a:off x="1766257" y="2753150"/>
            <a:ext cx="18009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b="1"/>
            </a:lvl2pPr>
            <a:lvl3pPr lvl="2" algn="ctr" rtl="0">
              <a:spcBef>
                <a:spcPts val="0"/>
              </a:spcBef>
              <a:spcAft>
                <a:spcPts val="0"/>
              </a:spcAft>
              <a:buSzPts val="2500"/>
              <a:buNone/>
              <a:defRPr sz="2500" b="1"/>
            </a:lvl3pPr>
            <a:lvl4pPr lvl="3" algn="ctr" rtl="0">
              <a:spcBef>
                <a:spcPts val="0"/>
              </a:spcBef>
              <a:spcAft>
                <a:spcPts val="0"/>
              </a:spcAft>
              <a:buSzPts val="2500"/>
              <a:buNone/>
              <a:defRPr sz="2500" b="1"/>
            </a:lvl4pPr>
            <a:lvl5pPr lvl="4" algn="ctr" rtl="0">
              <a:spcBef>
                <a:spcPts val="0"/>
              </a:spcBef>
              <a:spcAft>
                <a:spcPts val="0"/>
              </a:spcAft>
              <a:buSzPts val="2500"/>
              <a:buNone/>
              <a:defRPr sz="2500" b="1"/>
            </a:lvl5pPr>
            <a:lvl6pPr lvl="5" algn="ctr" rtl="0">
              <a:spcBef>
                <a:spcPts val="0"/>
              </a:spcBef>
              <a:spcAft>
                <a:spcPts val="0"/>
              </a:spcAft>
              <a:buSzPts val="2500"/>
              <a:buNone/>
              <a:defRPr sz="2500" b="1"/>
            </a:lvl6pPr>
            <a:lvl7pPr lvl="6" algn="ctr" rtl="0">
              <a:spcBef>
                <a:spcPts val="0"/>
              </a:spcBef>
              <a:spcAft>
                <a:spcPts val="0"/>
              </a:spcAft>
              <a:buSzPts val="2500"/>
              <a:buNone/>
              <a:defRPr sz="2500" b="1"/>
            </a:lvl7pPr>
            <a:lvl8pPr lvl="7" algn="ctr" rtl="0">
              <a:spcBef>
                <a:spcPts val="0"/>
              </a:spcBef>
              <a:spcAft>
                <a:spcPts val="0"/>
              </a:spcAft>
              <a:buSzPts val="2500"/>
              <a:buNone/>
              <a:defRPr sz="2500" b="1"/>
            </a:lvl8pPr>
            <a:lvl9pPr lvl="8" algn="ctr" rtl="0">
              <a:spcBef>
                <a:spcPts val="0"/>
              </a:spcBef>
              <a:spcAft>
                <a:spcPts val="0"/>
              </a:spcAft>
              <a:buSzPts val="2500"/>
              <a:buNone/>
              <a:defRPr sz="2500" b="1"/>
            </a:lvl9pPr>
          </a:lstStyle>
          <a:p>
            <a:endParaRPr/>
          </a:p>
        </p:txBody>
      </p:sp>
      <p:sp>
        <p:nvSpPr>
          <p:cNvPr id="66" name="Google Shape;66;p16"/>
          <p:cNvSpPr txBox="1">
            <a:spLocks noGrp="1"/>
          </p:cNvSpPr>
          <p:nvPr>
            <p:ph type="ctrTitle" idx="5"/>
          </p:nvPr>
        </p:nvSpPr>
        <p:spPr>
          <a:xfrm>
            <a:off x="3671529" y="2753150"/>
            <a:ext cx="18009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b="1"/>
            </a:lvl2pPr>
            <a:lvl3pPr lvl="2" algn="ctr" rtl="0">
              <a:spcBef>
                <a:spcPts val="0"/>
              </a:spcBef>
              <a:spcAft>
                <a:spcPts val="0"/>
              </a:spcAft>
              <a:buSzPts val="2500"/>
              <a:buNone/>
              <a:defRPr sz="2500" b="1"/>
            </a:lvl3pPr>
            <a:lvl4pPr lvl="3" algn="ctr" rtl="0">
              <a:spcBef>
                <a:spcPts val="0"/>
              </a:spcBef>
              <a:spcAft>
                <a:spcPts val="0"/>
              </a:spcAft>
              <a:buSzPts val="2500"/>
              <a:buNone/>
              <a:defRPr sz="2500" b="1"/>
            </a:lvl4pPr>
            <a:lvl5pPr lvl="4" algn="ctr" rtl="0">
              <a:spcBef>
                <a:spcPts val="0"/>
              </a:spcBef>
              <a:spcAft>
                <a:spcPts val="0"/>
              </a:spcAft>
              <a:buSzPts val="2500"/>
              <a:buNone/>
              <a:defRPr sz="2500" b="1"/>
            </a:lvl5pPr>
            <a:lvl6pPr lvl="5" algn="ctr" rtl="0">
              <a:spcBef>
                <a:spcPts val="0"/>
              </a:spcBef>
              <a:spcAft>
                <a:spcPts val="0"/>
              </a:spcAft>
              <a:buSzPts val="2500"/>
              <a:buNone/>
              <a:defRPr sz="2500" b="1"/>
            </a:lvl6pPr>
            <a:lvl7pPr lvl="6" algn="ctr" rtl="0">
              <a:spcBef>
                <a:spcPts val="0"/>
              </a:spcBef>
              <a:spcAft>
                <a:spcPts val="0"/>
              </a:spcAft>
              <a:buSzPts val="2500"/>
              <a:buNone/>
              <a:defRPr sz="2500" b="1"/>
            </a:lvl7pPr>
            <a:lvl8pPr lvl="7" algn="ctr" rtl="0">
              <a:spcBef>
                <a:spcPts val="0"/>
              </a:spcBef>
              <a:spcAft>
                <a:spcPts val="0"/>
              </a:spcAft>
              <a:buSzPts val="2500"/>
              <a:buNone/>
              <a:defRPr sz="2500" b="1"/>
            </a:lvl8pPr>
            <a:lvl9pPr lvl="8" algn="ctr" rtl="0">
              <a:spcBef>
                <a:spcPts val="0"/>
              </a:spcBef>
              <a:spcAft>
                <a:spcPts val="0"/>
              </a:spcAft>
              <a:buSzPts val="2500"/>
              <a:buNone/>
              <a:defRPr sz="2500" b="1"/>
            </a:lvl9pPr>
          </a:lstStyle>
          <a:p>
            <a:endParaRPr/>
          </a:p>
        </p:txBody>
      </p:sp>
      <p:sp>
        <p:nvSpPr>
          <p:cNvPr id="67" name="Google Shape;67;p16"/>
          <p:cNvSpPr txBox="1">
            <a:spLocks noGrp="1"/>
          </p:cNvSpPr>
          <p:nvPr>
            <p:ph type="ctrTitle" idx="6"/>
          </p:nvPr>
        </p:nvSpPr>
        <p:spPr>
          <a:xfrm>
            <a:off x="5576843" y="2753150"/>
            <a:ext cx="18009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b="1"/>
            </a:lvl2pPr>
            <a:lvl3pPr lvl="2" algn="ctr" rtl="0">
              <a:spcBef>
                <a:spcPts val="0"/>
              </a:spcBef>
              <a:spcAft>
                <a:spcPts val="0"/>
              </a:spcAft>
              <a:buSzPts val="2500"/>
              <a:buNone/>
              <a:defRPr sz="2500" b="1"/>
            </a:lvl3pPr>
            <a:lvl4pPr lvl="3" algn="ctr" rtl="0">
              <a:spcBef>
                <a:spcPts val="0"/>
              </a:spcBef>
              <a:spcAft>
                <a:spcPts val="0"/>
              </a:spcAft>
              <a:buSzPts val="2500"/>
              <a:buNone/>
              <a:defRPr sz="2500" b="1"/>
            </a:lvl4pPr>
            <a:lvl5pPr lvl="4" algn="ctr" rtl="0">
              <a:spcBef>
                <a:spcPts val="0"/>
              </a:spcBef>
              <a:spcAft>
                <a:spcPts val="0"/>
              </a:spcAft>
              <a:buSzPts val="2500"/>
              <a:buNone/>
              <a:defRPr sz="2500" b="1"/>
            </a:lvl5pPr>
            <a:lvl6pPr lvl="5" algn="ctr" rtl="0">
              <a:spcBef>
                <a:spcPts val="0"/>
              </a:spcBef>
              <a:spcAft>
                <a:spcPts val="0"/>
              </a:spcAft>
              <a:buSzPts val="2500"/>
              <a:buNone/>
              <a:defRPr sz="2500" b="1"/>
            </a:lvl6pPr>
            <a:lvl7pPr lvl="6" algn="ctr" rtl="0">
              <a:spcBef>
                <a:spcPts val="0"/>
              </a:spcBef>
              <a:spcAft>
                <a:spcPts val="0"/>
              </a:spcAft>
              <a:buSzPts val="2500"/>
              <a:buNone/>
              <a:defRPr sz="2500" b="1"/>
            </a:lvl7pPr>
            <a:lvl8pPr lvl="7" algn="ctr" rtl="0">
              <a:spcBef>
                <a:spcPts val="0"/>
              </a:spcBef>
              <a:spcAft>
                <a:spcPts val="0"/>
              </a:spcAft>
              <a:buSzPts val="2500"/>
              <a:buNone/>
              <a:defRPr sz="2500" b="1"/>
            </a:lvl8pPr>
            <a:lvl9pPr lvl="8" algn="ctr" rtl="0">
              <a:spcBef>
                <a:spcPts val="0"/>
              </a:spcBef>
              <a:spcAft>
                <a:spcPts val="0"/>
              </a:spcAft>
              <a:buSzPts val="2500"/>
              <a:buNone/>
              <a:defRPr sz="2500" b="1"/>
            </a:lvl9pPr>
          </a:lstStyle>
          <a:p>
            <a:endParaRPr/>
          </a:p>
        </p:txBody>
      </p:sp>
      <p:sp>
        <p:nvSpPr>
          <p:cNvPr id="68" name="Google Shape;68;p16"/>
          <p:cNvSpPr txBox="1">
            <a:spLocks noGrp="1"/>
          </p:cNvSpPr>
          <p:nvPr>
            <p:ph type="title" idx="7" hasCustomPrompt="1"/>
          </p:nvPr>
        </p:nvSpPr>
        <p:spPr>
          <a:xfrm>
            <a:off x="6145343" y="1900605"/>
            <a:ext cx="6639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b="1"/>
            </a:lvl2pPr>
            <a:lvl3pPr lvl="2" rtl="0">
              <a:spcBef>
                <a:spcPts val="0"/>
              </a:spcBef>
              <a:spcAft>
                <a:spcPts val="0"/>
              </a:spcAft>
              <a:buSzPts val="3000"/>
              <a:buNone/>
              <a:defRPr sz="3000" b="1"/>
            </a:lvl3pPr>
            <a:lvl4pPr lvl="3" rtl="0">
              <a:spcBef>
                <a:spcPts val="0"/>
              </a:spcBef>
              <a:spcAft>
                <a:spcPts val="0"/>
              </a:spcAft>
              <a:buSzPts val="3000"/>
              <a:buNone/>
              <a:defRPr sz="3000" b="1"/>
            </a:lvl4pPr>
            <a:lvl5pPr lvl="4" rtl="0">
              <a:spcBef>
                <a:spcPts val="0"/>
              </a:spcBef>
              <a:spcAft>
                <a:spcPts val="0"/>
              </a:spcAft>
              <a:buSzPts val="3000"/>
              <a:buNone/>
              <a:defRPr sz="3000" b="1"/>
            </a:lvl5pPr>
            <a:lvl6pPr lvl="5" rtl="0">
              <a:spcBef>
                <a:spcPts val="0"/>
              </a:spcBef>
              <a:spcAft>
                <a:spcPts val="0"/>
              </a:spcAft>
              <a:buSzPts val="3000"/>
              <a:buNone/>
              <a:defRPr sz="3000" b="1"/>
            </a:lvl6pPr>
            <a:lvl7pPr lvl="6" rtl="0">
              <a:spcBef>
                <a:spcPts val="0"/>
              </a:spcBef>
              <a:spcAft>
                <a:spcPts val="0"/>
              </a:spcAft>
              <a:buSzPts val="3000"/>
              <a:buNone/>
              <a:defRPr sz="3000" b="1"/>
            </a:lvl7pPr>
            <a:lvl8pPr lvl="7" rtl="0">
              <a:spcBef>
                <a:spcPts val="0"/>
              </a:spcBef>
              <a:spcAft>
                <a:spcPts val="0"/>
              </a:spcAft>
              <a:buSzPts val="3000"/>
              <a:buNone/>
              <a:defRPr sz="3000" b="1"/>
            </a:lvl8pPr>
            <a:lvl9pPr lvl="8" rtl="0">
              <a:spcBef>
                <a:spcPts val="0"/>
              </a:spcBef>
              <a:spcAft>
                <a:spcPts val="0"/>
              </a:spcAft>
              <a:buSzPts val="3000"/>
              <a:buNone/>
              <a:defRPr sz="3000" b="1"/>
            </a:lvl9pPr>
          </a:lstStyle>
          <a:p>
            <a:r>
              <a:t>xx%</a:t>
            </a:r>
          </a:p>
        </p:txBody>
      </p:sp>
      <p:sp>
        <p:nvSpPr>
          <p:cNvPr id="69" name="Google Shape;69;p16"/>
          <p:cNvSpPr txBox="1">
            <a:spLocks noGrp="1"/>
          </p:cNvSpPr>
          <p:nvPr>
            <p:ph type="title" idx="8" hasCustomPrompt="1"/>
          </p:nvPr>
        </p:nvSpPr>
        <p:spPr>
          <a:xfrm>
            <a:off x="2334757" y="1900605"/>
            <a:ext cx="6639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b="1"/>
            </a:lvl2pPr>
            <a:lvl3pPr lvl="2" rtl="0">
              <a:spcBef>
                <a:spcPts val="0"/>
              </a:spcBef>
              <a:spcAft>
                <a:spcPts val="0"/>
              </a:spcAft>
              <a:buSzPts val="3000"/>
              <a:buNone/>
              <a:defRPr sz="3000" b="1"/>
            </a:lvl3pPr>
            <a:lvl4pPr lvl="3" rtl="0">
              <a:spcBef>
                <a:spcPts val="0"/>
              </a:spcBef>
              <a:spcAft>
                <a:spcPts val="0"/>
              </a:spcAft>
              <a:buSzPts val="3000"/>
              <a:buNone/>
              <a:defRPr sz="3000" b="1"/>
            </a:lvl4pPr>
            <a:lvl5pPr lvl="4" rtl="0">
              <a:spcBef>
                <a:spcPts val="0"/>
              </a:spcBef>
              <a:spcAft>
                <a:spcPts val="0"/>
              </a:spcAft>
              <a:buSzPts val="3000"/>
              <a:buNone/>
              <a:defRPr sz="3000" b="1"/>
            </a:lvl5pPr>
            <a:lvl6pPr lvl="5" rtl="0">
              <a:spcBef>
                <a:spcPts val="0"/>
              </a:spcBef>
              <a:spcAft>
                <a:spcPts val="0"/>
              </a:spcAft>
              <a:buSzPts val="3000"/>
              <a:buNone/>
              <a:defRPr sz="3000" b="1"/>
            </a:lvl6pPr>
            <a:lvl7pPr lvl="6" rtl="0">
              <a:spcBef>
                <a:spcPts val="0"/>
              </a:spcBef>
              <a:spcAft>
                <a:spcPts val="0"/>
              </a:spcAft>
              <a:buSzPts val="3000"/>
              <a:buNone/>
              <a:defRPr sz="3000" b="1"/>
            </a:lvl7pPr>
            <a:lvl8pPr lvl="7" rtl="0">
              <a:spcBef>
                <a:spcPts val="0"/>
              </a:spcBef>
              <a:spcAft>
                <a:spcPts val="0"/>
              </a:spcAft>
              <a:buSzPts val="3000"/>
              <a:buNone/>
              <a:defRPr sz="3000" b="1"/>
            </a:lvl8pPr>
            <a:lvl9pPr lvl="8" rtl="0">
              <a:spcBef>
                <a:spcPts val="0"/>
              </a:spcBef>
              <a:spcAft>
                <a:spcPts val="0"/>
              </a:spcAft>
              <a:buSzPts val="3000"/>
              <a:buNone/>
              <a:defRPr sz="3000" b="1"/>
            </a:lvl9pPr>
          </a:lstStyle>
          <a:p>
            <a:r>
              <a:t>xx%</a:t>
            </a:r>
          </a:p>
        </p:txBody>
      </p:sp>
      <p:sp>
        <p:nvSpPr>
          <p:cNvPr id="70" name="Google Shape;70;p16"/>
          <p:cNvSpPr txBox="1">
            <a:spLocks noGrp="1"/>
          </p:cNvSpPr>
          <p:nvPr>
            <p:ph type="title" idx="9" hasCustomPrompt="1"/>
          </p:nvPr>
        </p:nvSpPr>
        <p:spPr>
          <a:xfrm>
            <a:off x="4240143" y="1900605"/>
            <a:ext cx="6639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b="1"/>
            </a:lvl2pPr>
            <a:lvl3pPr lvl="2" rtl="0">
              <a:spcBef>
                <a:spcPts val="0"/>
              </a:spcBef>
              <a:spcAft>
                <a:spcPts val="0"/>
              </a:spcAft>
              <a:buSzPts val="3000"/>
              <a:buNone/>
              <a:defRPr sz="3000" b="1"/>
            </a:lvl3pPr>
            <a:lvl4pPr lvl="3" rtl="0">
              <a:spcBef>
                <a:spcPts val="0"/>
              </a:spcBef>
              <a:spcAft>
                <a:spcPts val="0"/>
              </a:spcAft>
              <a:buSzPts val="3000"/>
              <a:buNone/>
              <a:defRPr sz="3000" b="1"/>
            </a:lvl4pPr>
            <a:lvl5pPr lvl="4" rtl="0">
              <a:spcBef>
                <a:spcPts val="0"/>
              </a:spcBef>
              <a:spcAft>
                <a:spcPts val="0"/>
              </a:spcAft>
              <a:buSzPts val="3000"/>
              <a:buNone/>
              <a:defRPr sz="3000" b="1"/>
            </a:lvl5pPr>
            <a:lvl6pPr lvl="5" rtl="0">
              <a:spcBef>
                <a:spcPts val="0"/>
              </a:spcBef>
              <a:spcAft>
                <a:spcPts val="0"/>
              </a:spcAft>
              <a:buSzPts val="3000"/>
              <a:buNone/>
              <a:defRPr sz="3000" b="1"/>
            </a:lvl6pPr>
            <a:lvl7pPr lvl="6" rtl="0">
              <a:spcBef>
                <a:spcPts val="0"/>
              </a:spcBef>
              <a:spcAft>
                <a:spcPts val="0"/>
              </a:spcAft>
              <a:buSzPts val="3000"/>
              <a:buNone/>
              <a:defRPr sz="3000" b="1"/>
            </a:lvl7pPr>
            <a:lvl8pPr lvl="7" rtl="0">
              <a:spcBef>
                <a:spcPts val="0"/>
              </a:spcBef>
              <a:spcAft>
                <a:spcPts val="0"/>
              </a:spcAft>
              <a:buSzPts val="3000"/>
              <a:buNone/>
              <a:defRPr sz="3000" b="1"/>
            </a:lvl8pPr>
            <a:lvl9pPr lvl="8" rtl="0">
              <a:spcBef>
                <a:spcPts val="0"/>
              </a:spcBef>
              <a:spcAft>
                <a:spcPts val="0"/>
              </a:spcAft>
              <a:buSzPts val="3000"/>
              <a:buNone/>
              <a:defRPr sz="3000" b="1"/>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3">
  <p:cSld name="CUSTOM_15_1">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2"/>
          <p:cNvSpPr txBox="1">
            <a:spLocks noGrp="1"/>
          </p:cNvSpPr>
          <p:nvPr>
            <p:ph type="subTitle" idx="1"/>
          </p:nvPr>
        </p:nvSpPr>
        <p:spPr>
          <a:xfrm>
            <a:off x="3217500" y="910798"/>
            <a:ext cx="1880400" cy="6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118" name="Google Shape;118;p22"/>
          <p:cNvSpPr txBox="1">
            <a:spLocks noGrp="1"/>
          </p:cNvSpPr>
          <p:nvPr>
            <p:ph type="subTitle" idx="2"/>
          </p:nvPr>
        </p:nvSpPr>
        <p:spPr>
          <a:xfrm>
            <a:off x="3217500" y="2252908"/>
            <a:ext cx="1880400" cy="6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119" name="Google Shape;119;p22"/>
          <p:cNvSpPr txBox="1">
            <a:spLocks noGrp="1"/>
          </p:cNvSpPr>
          <p:nvPr>
            <p:ph type="ctrTitle"/>
          </p:nvPr>
        </p:nvSpPr>
        <p:spPr>
          <a:xfrm>
            <a:off x="3217500" y="674263"/>
            <a:ext cx="22518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500"/>
              <a:buNone/>
              <a:defRPr sz="2500" b="1"/>
            </a:lvl1pPr>
            <a:lvl2pPr lvl="1" rtl="0">
              <a:spcBef>
                <a:spcPts val="0"/>
              </a:spcBef>
              <a:spcAft>
                <a:spcPts val="0"/>
              </a:spcAft>
              <a:buSzPts val="2500"/>
              <a:buNone/>
              <a:defRPr sz="2500" b="1"/>
            </a:lvl2pPr>
            <a:lvl3pPr lvl="2" rtl="0">
              <a:spcBef>
                <a:spcPts val="0"/>
              </a:spcBef>
              <a:spcAft>
                <a:spcPts val="0"/>
              </a:spcAft>
              <a:buSzPts val="2500"/>
              <a:buNone/>
              <a:defRPr sz="2500" b="1"/>
            </a:lvl3pPr>
            <a:lvl4pPr lvl="3" rtl="0">
              <a:spcBef>
                <a:spcPts val="0"/>
              </a:spcBef>
              <a:spcAft>
                <a:spcPts val="0"/>
              </a:spcAft>
              <a:buSzPts val="2500"/>
              <a:buNone/>
              <a:defRPr sz="2500" b="1"/>
            </a:lvl4pPr>
            <a:lvl5pPr lvl="4" rtl="0">
              <a:spcBef>
                <a:spcPts val="0"/>
              </a:spcBef>
              <a:spcAft>
                <a:spcPts val="0"/>
              </a:spcAft>
              <a:buSzPts val="2500"/>
              <a:buNone/>
              <a:defRPr sz="2500" b="1"/>
            </a:lvl5pPr>
            <a:lvl6pPr lvl="5" rtl="0">
              <a:spcBef>
                <a:spcPts val="0"/>
              </a:spcBef>
              <a:spcAft>
                <a:spcPts val="0"/>
              </a:spcAft>
              <a:buSzPts val="2500"/>
              <a:buNone/>
              <a:defRPr sz="2500" b="1"/>
            </a:lvl6pPr>
            <a:lvl7pPr lvl="6" rtl="0">
              <a:spcBef>
                <a:spcPts val="0"/>
              </a:spcBef>
              <a:spcAft>
                <a:spcPts val="0"/>
              </a:spcAft>
              <a:buSzPts val="2500"/>
              <a:buNone/>
              <a:defRPr sz="2500" b="1"/>
            </a:lvl7pPr>
            <a:lvl8pPr lvl="7" rtl="0">
              <a:spcBef>
                <a:spcPts val="0"/>
              </a:spcBef>
              <a:spcAft>
                <a:spcPts val="0"/>
              </a:spcAft>
              <a:buSzPts val="2500"/>
              <a:buNone/>
              <a:defRPr sz="2500" b="1"/>
            </a:lvl8pPr>
            <a:lvl9pPr lvl="8" rtl="0">
              <a:spcBef>
                <a:spcPts val="0"/>
              </a:spcBef>
              <a:spcAft>
                <a:spcPts val="0"/>
              </a:spcAft>
              <a:buSzPts val="2500"/>
              <a:buNone/>
              <a:defRPr sz="2500" b="1"/>
            </a:lvl9pPr>
          </a:lstStyle>
          <a:p>
            <a:endParaRPr/>
          </a:p>
        </p:txBody>
      </p:sp>
      <p:sp>
        <p:nvSpPr>
          <p:cNvPr id="120" name="Google Shape;120;p22"/>
          <p:cNvSpPr txBox="1">
            <a:spLocks noGrp="1"/>
          </p:cNvSpPr>
          <p:nvPr>
            <p:ph type="ctrTitle" idx="3"/>
          </p:nvPr>
        </p:nvSpPr>
        <p:spPr>
          <a:xfrm>
            <a:off x="3217500" y="2016368"/>
            <a:ext cx="22518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500"/>
              <a:buNone/>
              <a:defRPr sz="2500" b="1"/>
            </a:lvl1pPr>
            <a:lvl2pPr lvl="1" rtl="0">
              <a:spcBef>
                <a:spcPts val="0"/>
              </a:spcBef>
              <a:spcAft>
                <a:spcPts val="0"/>
              </a:spcAft>
              <a:buSzPts val="2500"/>
              <a:buNone/>
              <a:defRPr sz="2500" b="1"/>
            </a:lvl2pPr>
            <a:lvl3pPr lvl="2" rtl="0">
              <a:spcBef>
                <a:spcPts val="0"/>
              </a:spcBef>
              <a:spcAft>
                <a:spcPts val="0"/>
              </a:spcAft>
              <a:buSzPts val="2500"/>
              <a:buNone/>
              <a:defRPr sz="2500" b="1"/>
            </a:lvl3pPr>
            <a:lvl4pPr lvl="3" rtl="0">
              <a:spcBef>
                <a:spcPts val="0"/>
              </a:spcBef>
              <a:spcAft>
                <a:spcPts val="0"/>
              </a:spcAft>
              <a:buSzPts val="2500"/>
              <a:buNone/>
              <a:defRPr sz="2500" b="1"/>
            </a:lvl4pPr>
            <a:lvl5pPr lvl="4" rtl="0">
              <a:spcBef>
                <a:spcPts val="0"/>
              </a:spcBef>
              <a:spcAft>
                <a:spcPts val="0"/>
              </a:spcAft>
              <a:buSzPts val="2500"/>
              <a:buNone/>
              <a:defRPr sz="2500" b="1"/>
            </a:lvl5pPr>
            <a:lvl6pPr lvl="5" rtl="0">
              <a:spcBef>
                <a:spcPts val="0"/>
              </a:spcBef>
              <a:spcAft>
                <a:spcPts val="0"/>
              </a:spcAft>
              <a:buSzPts val="2500"/>
              <a:buNone/>
              <a:defRPr sz="2500" b="1"/>
            </a:lvl6pPr>
            <a:lvl7pPr lvl="6" rtl="0">
              <a:spcBef>
                <a:spcPts val="0"/>
              </a:spcBef>
              <a:spcAft>
                <a:spcPts val="0"/>
              </a:spcAft>
              <a:buSzPts val="2500"/>
              <a:buNone/>
              <a:defRPr sz="2500" b="1"/>
            </a:lvl7pPr>
            <a:lvl8pPr lvl="7" rtl="0">
              <a:spcBef>
                <a:spcPts val="0"/>
              </a:spcBef>
              <a:spcAft>
                <a:spcPts val="0"/>
              </a:spcAft>
              <a:buSzPts val="2500"/>
              <a:buNone/>
              <a:defRPr sz="2500" b="1"/>
            </a:lvl8pPr>
            <a:lvl9pPr lvl="8" rtl="0">
              <a:spcBef>
                <a:spcPts val="0"/>
              </a:spcBef>
              <a:spcAft>
                <a:spcPts val="0"/>
              </a:spcAft>
              <a:buSzPts val="2500"/>
              <a:buNone/>
              <a:defRPr sz="2500" b="1"/>
            </a:lvl9pPr>
          </a:lstStyle>
          <a:p>
            <a:endParaRPr/>
          </a:p>
        </p:txBody>
      </p:sp>
      <p:sp>
        <p:nvSpPr>
          <p:cNvPr id="121" name="Google Shape;121;p22"/>
          <p:cNvSpPr txBox="1">
            <a:spLocks noGrp="1"/>
          </p:cNvSpPr>
          <p:nvPr>
            <p:ph type="subTitle" idx="4"/>
          </p:nvPr>
        </p:nvSpPr>
        <p:spPr>
          <a:xfrm>
            <a:off x="3217500" y="3598095"/>
            <a:ext cx="1880400" cy="6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122" name="Google Shape;122;p22"/>
          <p:cNvSpPr txBox="1">
            <a:spLocks noGrp="1"/>
          </p:cNvSpPr>
          <p:nvPr>
            <p:ph type="ctrTitle" idx="5"/>
          </p:nvPr>
        </p:nvSpPr>
        <p:spPr>
          <a:xfrm>
            <a:off x="3217500" y="3361549"/>
            <a:ext cx="22518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500"/>
              <a:buNone/>
              <a:defRPr sz="2500" b="1"/>
            </a:lvl1pPr>
            <a:lvl2pPr lvl="1" rtl="0">
              <a:spcBef>
                <a:spcPts val="0"/>
              </a:spcBef>
              <a:spcAft>
                <a:spcPts val="0"/>
              </a:spcAft>
              <a:buSzPts val="2500"/>
              <a:buNone/>
              <a:defRPr sz="2500" b="1"/>
            </a:lvl2pPr>
            <a:lvl3pPr lvl="2" rtl="0">
              <a:spcBef>
                <a:spcPts val="0"/>
              </a:spcBef>
              <a:spcAft>
                <a:spcPts val="0"/>
              </a:spcAft>
              <a:buSzPts val="2500"/>
              <a:buNone/>
              <a:defRPr sz="2500" b="1"/>
            </a:lvl3pPr>
            <a:lvl4pPr lvl="3" rtl="0">
              <a:spcBef>
                <a:spcPts val="0"/>
              </a:spcBef>
              <a:spcAft>
                <a:spcPts val="0"/>
              </a:spcAft>
              <a:buSzPts val="2500"/>
              <a:buNone/>
              <a:defRPr sz="2500" b="1"/>
            </a:lvl4pPr>
            <a:lvl5pPr lvl="4" rtl="0">
              <a:spcBef>
                <a:spcPts val="0"/>
              </a:spcBef>
              <a:spcAft>
                <a:spcPts val="0"/>
              </a:spcAft>
              <a:buSzPts val="2500"/>
              <a:buNone/>
              <a:defRPr sz="2500" b="1"/>
            </a:lvl5pPr>
            <a:lvl6pPr lvl="5" rtl="0">
              <a:spcBef>
                <a:spcPts val="0"/>
              </a:spcBef>
              <a:spcAft>
                <a:spcPts val="0"/>
              </a:spcAft>
              <a:buSzPts val="2500"/>
              <a:buNone/>
              <a:defRPr sz="2500" b="1"/>
            </a:lvl6pPr>
            <a:lvl7pPr lvl="6" rtl="0">
              <a:spcBef>
                <a:spcPts val="0"/>
              </a:spcBef>
              <a:spcAft>
                <a:spcPts val="0"/>
              </a:spcAft>
              <a:buSzPts val="2500"/>
              <a:buNone/>
              <a:defRPr sz="2500" b="1"/>
            </a:lvl7pPr>
            <a:lvl8pPr lvl="7" rtl="0">
              <a:spcBef>
                <a:spcPts val="0"/>
              </a:spcBef>
              <a:spcAft>
                <a:spcPts val="0"/>
              </a:spcAft>
              <a:buSzPts val="2500"/>
              <a:buNone/>
              <a:defRPr sz="2500" b="1"/>
            </a:lvl8pPr>
            <a:lvl9pPr lvl="8" rtl="0">
              <a:spcBef>
                <a:spcPts val="0"/>
              </a:spcBef>
              <a:spcAft>
                <a:spcPts val="0"/>
              </a:spcAft>
              <a:buSzPts val="2500"/>
              <a:buNone/>
              <a:defRPr sz="2500" b="1"/>
            </a:lvl9pPr>
          </a:lstStyle>
          <a:p>
            <a:endParaRPr/>
          </a:p>
        </p:txBody>
      </p:sp>
      <p:sp>
        <p:nvSpPr>
          <p:cNvPr id="123" name="Google Shape;123;p22"/>
          <p:cNvSpPr txBox="1">
            <a:spLocks noGrp="1"/>
          </p:cNvSpPr>
          <p:nvPr>
            <p:ph type="ctrTitle" idx="6"/>
          </p:nvPr>
        </p:nvSpPr>
        <p:spPr>
          <a:xfrm>
            <a:off x="615225" y="2098650"/>
            <a:ext cx="22518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b="1"/>
            </a:lvl1pPr>
            <a:lvl2pPr lvl="1" rtl="0">
              <a:spcBef>
                <a:spcPts val="0"/>
              </a:spcBef>
              <a:spcAft>
                <a:spcPts val="0"/>
              </a:spcAft>
              <a:buSzPts val="3600"/>
              <a:buNone/>
              <a:defRPr sz="3600" b="1"/>
            </a:lvl2pPr>
            <a:lvl3pPr lvl="2" rtl="0">
              <a:spcBef>
                <a:spcPts val="0"/>
              </a:spcBef>
              <a:spcAft>
                <a:spcPts val="0"/>
              </a:spcAft>
              <a:buSzPts val="3600"/>
              <a:buNone/>
              <a:defRPr sz="3600" b="1"/>
            </a:lvl3pPr>
            <a:lvl4pPr lvl="3" rtl="0">
              <a:spcBef>
                <a:spcPts val="0"/>
              </a:spcBef>
              <a:spcAft>
                <a:spcPts val="0"/>
              </a:spcAft>
              <a:buSzPts val="3600"/>
              <a:buNone/>
              <a:defRPr sz="3600" b="1"/>
            </a:lvl4pPr>
            <a:lvl5pPr lvl="4" rtl="0">
              <a:spcBef>
                <a:spcPts val="0"/>
              </a:spcBef>
              <a:spcAft>
                <a:spcPts val="0"/>
              </a:spcAft>
              <a:buSzPts val="3600"/>
              <a:buNone/>
              <a:defRPr sz="3600" b="1"/>
            </a:lvl5pPr>
            <a:lvl6pPr lvl="5" rtl="0">
              <a:spcBef>
                <a:spcPts val="0"/>
              </a:spcBef>
              <a:spcAft>
                <a:spcPts val="0"/>
              </a:spcAft>
              <a:buSzPts val="3600"/>
              <a:buNone/>
              <a:defRPr sz="3600" b="1"/>
            </a:lvl6pPr>
            <a:lvl7pPr lvl="6" rtl="0">
              <a:spcBef>
                <a:spcPts val="0"/>
              </a:spcBef>
              <a:spcAft>
                <a:spcPts val="0"/>
              </a:spcAft>
              <a:buSzPts val="3600"/>
              <a:buNone/>
              <a:defRPr sz="3600" b="1"/>
            </a:lvl7pPr>
            <a:lvl8pPr lvl="7" rtl="0">
              <a:spcBef>
                <a:spcPts val="0"/>
              </a:spcBef>
              <a:spcAft>
                <a:spcPts val="0"/>
              </a:spcAft>
              <a:buSzPts val="3600"/>
              <a:buNone/>
              <a:defRPr sz="3600" b="1"/>
            </a:lvl8pPr>
            <a:lvl9pPr lvl="8" rtl="0">
              <a:spcBef>
                <a:spcPts val="0"/>
              </a:spcBef>
              <a:spcAft>
                <a:spcPts val="0"/>
              </a:spcAft>
              <a:buSzPts val="3600"/>
              <a:buNone/>
              <a:defRPr sz="3600" b="1"/>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1pPr>
            <a:lvl2pPr lvl="1"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2pPr>
            <a:lvl3pPr lvl="2"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3pPr>
            <a:lvl4pPr lvl="3"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4pPr>
            <a:lvl5pPr lvl="4"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5pPr>
            <a:lvl6pPr lvl="5"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6pPr>
            <a:lvl7pPr lvl="6"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7pPr>
            <a:lvl8pPr lvl="7"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8pPr>
            <a:lvl9pPr lvl="8"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Nunito"/>
              <a:buChar char="●"/>
              <a:defRPr sz="1200">
                <a:solidFill>
                  <a:schemeClr val="dk1"/>
                </a:solidFill>
                <a:latin typeface="Nunito"/>
                <a:ea typeface="Nunito"/>
                <a:cs typeface="Nunito"/>
                <a:sym typeface="Nunito"/>
              </a:defRPr>
            </a:lvl1pPr>
            <a:lvl2pPr marL="914400" lvl="1"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2pPr>
            <a:lvl3pPr marL="1371600" lvl="2"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rtl="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8" r:id="rId5"/>
    <p:sldLayoutId id="2147483660" r:id="rId6"/>
    <p:sldLayoutId id="2147483661" r:id="rId7"/>
    <p:sldLayoutId id="2147483662" r:id="rId8"/>
    <p:sldLayoutId id="2147483668" r:id="rId9"/>
    <p:sldLayoutId id="2147483679" r:id="rId10"/>
    <p:sldLayoutId id="2147483680" r:id="rId11"/>
    <p:sldLayoutId id="214748368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cDXv-AsoaE8?si=C5kxMKKlN_vEXxXv" TargetMode="External"/><Relationship Id="rId2" Type="http://schemas.openxmlformats.org/officeDocument/2006/relationships/slideLayout" Target="../slideLayouts/slideLayout8.xml"/><Relationship Id="rId1" Type="http://schemas.openxmlformats.org/officeDocument/2006/relationships/video" Target="https://www.youtube.com/embed/cDXv-AsoaE8?feature=oembed"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7lW-UK-ZgcA?si=5D7yzzaO1WOn8eCV"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ermanosmaristas-my.sharepoint.com/:w:/g/personal/dmguarnizoa_fmsnor_org/ESK399i46kdPsc_47paQ3_EBKnErEVCrFiYh1HI75Ti4Vw?e=RyRzc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subTitle" idx="1"/>
          </p:nvPr>
        </p:nvSpPr>
        <p:spPr>
          <a:xfrm>
            <a:off x="6164027" y="3483475"/>
            <a:ext cx="2391600" cy="717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1800" dirty="0"/>
              <a:t>Semana 1</a:t>
            </a:r>
          </a:p>
          <a:p>
            <a:pPr marL="0" lvl="0" indent="0" algn="r" rtl="0">
              <a:spcBef>
                <a:spcPts val="0"/>
              </a:spcBef>
              <a:spcAft>
                <a:spcPts val="0"/>
              </a:spcAft>
              <a:buNone/>
            </a:pPr>
            <a:r>
              <a:rPr lang="es-MX" sz="1800" dirty="0"/>
              <a:t>Periodo 2</a:t>
            </a:r>
            <a:endParaRPr sz="1800" dirty="0"/>
          </a:p>
        </p:txBody>
      </p:sp>
      <p:sp>
        <p:nvSpPr>
          <p:cNvPr id="165" name="Google Shape;165;p33"/>
          <p:cNvSpPr txBox="1">
            <a:spLocks noGrp="1"/>
          </p:cNvSpPr>
          <p:nvPr>
            <p:ph type="ctrTitle"/>
          </p:nvPr>
        </p:nvSpPr>
        <p:spPr>
          <a:xfrm>
            <a:off x="3912781" y="1638850"/>
            <a:ext cx="4642846" cy="1782300"/>
          </a:xfrm>
          <a:prstGeom prst="rect">
            <a:avLst/>
          </a:prstGeom>
        </p:spPr>
        <p:txBody>
          <a:bodyPr spcFirstLastPara="1" wrap="square" lIns="91425" tIns="91425" rIns="91425" bIns="91425" anchor="b" anchorCtr="0">
            <a:noAutofit/>
          </a:bodyPr>
          <a:lstStyle/>
          <a:p>
            <a:pPr marL="0" lvl="0" indent="0" algn="r" rtl="0">
              <a:lnSpc>
                <a:spcPct val="60000"/>
              </a:lnSpc>
              <a:spcBef>
                <a:spcPts val="0"/>
              </a:spcBef>
              <a:spcAft>
                <a:spcPts val="0"/>
              </a:spcAft>
              <a:buNone/>
            </a:pPr>
            <a:r>
              <a:rPr lang="es-MX" sz="11500" dirty="0">
                <a:latin typeface="Dawning of a New Day"/>
                <a:ea typeface="Dawning of a New Day"/>
                <a:cs typeface="Dawning of a New Day"/>
                <a:sym typeface="Dawning of a New Day"/>
              </a:rPr>
              <a:t>Lectura crítica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F16C6-D3DC-46ED-E471-A1E27E885D5C}"/>
              </a:ext>
            </a:extLst>
          </p:cNvPr>
          <p:cNvSpPr>
            <a:spLocks noGrp="1"/>
          </p:cNvSpPr>
          <p:nvPr>
            <p:ph type="ctrTitle"/>
          </p:nvPr>
        </p:nvSpPr>
        <p:spPr>
          <a:xfrm>
            <a:off x="502500" y="254336"/>
            <a:ext cx="4803145" cy="947143"/>
          </a:xfrm>
        </p:spPr>
        <p:txBody>
          <a:bodyPr/>
          <a:lstStyle/>
          <a:p>
            <a:r>
              <a:rPr lang="es-MX" sz="5400" dirty="0"/>
              <a:t>Retroalimentación</a:t>
            </a:r>
            <a:endParaRPr lang="es-CO" sz="5400" dirty="0"/>
          </a:p>
        </p:txBody>
      </p:sp>
      <p:sp>
        <p:nvSpPr>
          <p:cNvPr id="3" name="Subtítulo 2">
            <a:extLst>
              <a:ext uri="{FF2B5EF4-FFF2-40B4-BE49-F238E27FC236}">
                <a16:creationId xmlns:a16="http://schemas.microsoft.com/office/drawing/2014/main" id="{7993FF17-58BF-BDB2-26DC-4C1287DAD84C}"/>
              </a:ext>
            </a:extLst>
          </p:cNvPr>
          <p:cNvSpPr>
            <a:spLocks noGrp="1"/>
          </p:cNvSpPr>
          <p:nvPr>
            <p:ph type="subTitle" idx="1"/>
          </p:nvPr>
        </p:nvSpPr>
        <p:spPr>
          <a:xfrm>
            <a:off x="289849" y="1322306"/>
            <a:ext cx="4728717" cy="3441079"/>
          </a:xfrm>
        </p:spPr>
        <p:txBody>
          <a:bodyPr/>
          <a:lstStyle/>
          <a:p>
            <a:pPr marL="152400" indent="0" algn="just">
              <a:buNone/>
            </a:pPr>
            <a:r>
              <a:rPr lang="es-MX" sz="2800" dirty="0">
                <a:solidFill>
                  <a:srgbClr val="000000"/>
                </a:solidFill>
              </a:rPr>
              <a:t>La docente invita a los estudiantes a compartir de forma oral, todos aquellos saberes adquiridos, socializados o reforzados durante el primer periodo.</a:t>
            </a:r>
            <a:endParaRPr lang="es-CO" sz="2800" dirty="0">
              <a:solidFill>
                <a:srgbClr val="000000"/>
              </a:solidFill>
            </a:endParaRPr>
          </a:p>
        </p:txBody>
      </p:sp>
    </p:spTree>
    <p:extLst>
      <p:ext uri="{BB962C8B-B14F-4D97-AF65-F5344CB8AC3E}">
        <p14:creationId xmlns:p14="http://schemas.microsoft.com/office/powerpoint/2010/main" val="181297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650E1-1CFE-4BC8-EF45-9C40CF08B6C3}"/>
              </a:ext>
            </a:extLst>
          </p:cNvPr>
          <p:cNvSpPr>
            <a:spLocks noGrp="1"/>
          </p:cNvSpPr>
          <p:nvPr>
            <p:ph type="title"/>
          </p:nvPr>
        </p:nvSpPr>
        <p:spPr>
          <a:xfrm>
            <a:off x="550512" y="0"/>
            <a:ext cx="8042976" cy="1141542"/>
          </a:xfrm>
        </p:spPr>
        <p:txBody>
          <a:bodyPr/>
          <a:lstStyle/>
          <a:p>
            <a:r>
              <a:rPr lang="es-MX" sz="6600" dirty="0"/>
              <a:t>Orientación de la atención</a:t>
            </a:r>
            <a:endParaRPr lang="es-CO" sz="6600" dirty="0"/>
          </a:p>
        </p:txBody>
      </p:sp>
      <p:sp>
        <p:nvSpPr>
          <p:cNvPr id="3" name="Subtítulo 2">
            <a:extLst>
              <a:ext uri="{FF2B5EF4-FFF2-40B4-BE49-F238E27FC236}">
                <a16:creationId xmlns:a16="http://schemas.microsoft.com/office/drawing/2014/main" id="{A2BAAC91-5EC0-62F7-E1F5-B00193A24505}"/>
              </a:ext>
            </a:extLst>
          </p:cNvPr>
          <p:cNvSpPr txBox="1">
            <a:spLocks/>
          </p:cNvSpPr>
          <p:nvPr/>
        </p:nvSpPr>
        <p:spPr>
          <a:xfrm>
            <a:off x="3168503" y="1141542"/>
            <a:ext cx="5582092" cy="305830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ts val="5982"/>
              </a:lnSpc>
            </a:pPr>
            <a:r>
              <a:rPr lang="en-US" sz="2400" b="1" dirty="0">
                <a:solidFill>
                  <a:srgbClr val="000000"/>
                </a:solidFill>
                <a:latin typeface="Nunito Bold"/>
                <a:ea typeface="Nunito Bold"/>
                <a:cs typeface="Nunito Bold"/>
                <a:sym typeface="Nunito Bold"/>
              </a:rPr>
              <a:t>La </a:t>
            </a:r>
            <a:r>
              <a:rPr lang="en-US" sz="2400" b="1" dirty="0" err="1">
                <a:solidFill>
                  <a:srgbClr val="000000"/>
                </a:solidFill>
                <a:latin typeface="Nunito Bold"/>
                <a:ea typeface="Nunito Bold"/>
                <a:cs typeface="Nunito Bold"/>
                <a:sym typeface="Nunito Bold"/>
              </a:rPr>
              <a:t>docente</a:t>
            </a:r>
            <a:r>
              <a:rPr lang="en-US" sz="2400" b="1" dirty="0">
                <a:solidFill>
                  <a:srgbClr val="000000"/>
                </a:solidFill>
                <a:latin typeface="Nunito Bold"/>
                <a:ea typeface="Nunito Bold"/>
                <a:cs typeface="Nunito Bold"/>
                <a:sym typeface="Nunito Bold"/>
              </a:rPr>
              <a:t> indica a </a:t>
            </a:r>
            <a:r>
              <a:rPr lang="en-US" sz="2400" b="1" dirty="0" err="1">
                <a:solidFill>
                  <a:srgbClr val="000000"/>
                </a:solidFill>
                <a:latin typeface="Nunito Bold"/>
                <a:ea typeface="Nunito Bold"/>
                <a:cs typeface="Nunito Bold"/>
                <a:sym typeface="Nunito Bold"/>
              </a:rPr>
              <a:t>los</a:t>
            </a:r>
            <a:r>
              <a:rPr lang="en-US" sz="2400" b="1" dirty="0">
                <a:solidFill>
                  <a:srgbClr val="000000"/>
                </a:solidFill>
                <a:latin typeface="Nunito Bold"/>
                <a:ea typeface="Nunito Bold"/>
                <a:cs typeface="Nunito Bold"/>
                <a:sym typeface="Nunito Bold"/>
              </a:rPr>
              <a:t> </a:t>
            </a:r>
            <a:r>
              <a:rPr lang="en-US" sz="2400" b="1" dirty="0" err="1">
                <a:solidFill>
                  <a:srgbClr val="000000"/>
                </a:solidFill>
                <a:latin typeface="Nunito Bold"/>
                <a:ea typeface="Nunito Bold"/>
                <a:cs typeface="Nunito Bold"/>
                <a:sym typeface="Nunito Bold"/>
              </a:rPr>
              <a:t>estudiantes</a:t>
            </a:r>
            <a:r>
              <a:rPr lang="en-US" sz="2400" b="1" dirty="0">
                <a:solidFill>
                  <a:srgbClr val="000000"/>
                </a:solidFill>
                <a:latin typeface="Nunito Bold"/>
                <a:ea typeface="Nunito Bold"/>
                <a:cs typeface="Nunito Bold"/>
                <a:sym typeface="Nunito Bold"/>
              </a:rPr>
              <a:t> que </a:t>
            </a:r>
            <a:r>
              <a:rPr lang="en-US" sz="2400" b="1" dirty="0" err="1">
                <a:solidFill>
                  <a:srgbClr val="000000"/>
                </a:solidFill>
                <a:latin typeface="Nunito Bold"/>
                <a:ea typeface="Nunito Bold"/>
                <a:cs typeface="Nunito Bold"/>
                <a:sym typeface="Nunito Bold"/>
              </a:rPr>
              <a:t>en</a:t>
            </a:r>
            <a:r>
              <a:rPr lang="en-US" sz="2400" b="1" dirty="0">
                <a:solidFill>
                  <a:srgbClr val="000000"/>
                </a:solidFill>
                <a:latin typeface="Nunito Bold"/>
                <a:ea typeface="Nunito Bold"/>
                <a:cs typeface="Nunito Bold"/>
                <a:sym typeface="Nunito Bold"/>
              </a:rPr>
              <a:t> </a:t>
            </a:r>
            <a:r>
              <a:rPr lang="en-US" sz="2400" b="1" dirty="0" err="1">
                <a:solidFill>
                  <a:srgbClr val="000000"/>
                </a:solidFill>
                <a:latin typeface="Nunito Bold"/>
                <a:ea typeface="Nunito Bold"/>
                <a:cs typeface="Nunito Bold"/>
                <a:sym typeface="Nunito Bold"/>
              </a:rPr>
              <a:t>este</a:t>
            </a:r>
            <a:r>
              <a:rPr lang="en-US" sz="2400" b="1" dirty="0">
                <a:solidFill>
                  <a:srgbClr val="000000"/>
                </a:solidFill>
                <a:latin typeface="Nunito Bold"/>
                <a:ea typeface="Nunito Bold"/>
                <a:cs typeface="Nunito Bold"/>
                <a:sym typeface="Nunito Bold"/>
              </a:rPr>
              <a:t> </a:t>
            </a:r>
            <a:r>
              <a:rPr lang="en-US" sz="2400" b="1" dirty="0" err="1">
                <a:solidFill>
                  <a:srgbClr val="000000"/>
                </a:solidFill>
                <a:latin typeface="Nunito Bold"/>
                <a:ea typeface="Nunito Bold"/>
                <a:cs typeface="Nunito Bold"/>
                <a:sym typeface="Nunito Bold"/>
              </a:rPr>
              <a:t>momento</a:t>
            </a:r>
            <a:r>
              <a:rPr lang="en-US" sz="2400" b="1" dirty="0">
                <a:solidFill>
                  <a:srgbClr val="000000"/>
                </a:solidFill>
                <a:latin typeface="Nunito Bold"/>
                <a:ea typeface="Nunito Bold"/>
                <a:cs typeface="Nunito Bold"/>
                <a:sym typeface="Nunito Bold"/>
              </a:rPr>
              <a:t> </a:t>
            </a:r>
            <a:r>
              <a:rPr lang="en-US" sz="2400" b="1" dirty="0" err="1">
                <a:solidFill>
                  <a:srgbClr val="000000"/>
                </a:solidFill>
                <a:latin typeface="Nunito Bold"/>
                <a:ea typeface="Nunito Bold"/>
                <a:cs typeface="Nunito Bold"/>
                <a:sym typeface="Nunito Bold"/>
              </a:rPr>
              <a:t>conocerán</a:t>
            </a:r>
            <a:r>
              <a:rPr lang="en-US" sz="2400" b="1" dirty="0">
                <a:solidFill>
                  <a:srgbClr val="000000"/>
                </a:solidFill>
                <a:latin typeface="Nunito Bold"/>
                <a:ea typeface="Nunito Bold"/>
                <a:cs typeface="Nunito Bold"/>
                <a:sym typeface="Nunito Bold"/>
              </a:rPr>
              <a:t> </a:t>
            </a:r>
            <a:r>
              <a:rPr lang="en-US" sz="2400" b="1" dirty="0" err="1">
                <a:solidFill>
                  <a:srgbClr val="000000"/>
                </a:solidFill>
                <a:latin typeface="Nunito Bold"/>
                <a:ea typeface="Nunito Bold"/>
                <a:cs typeface="Nunito Bold"/>
                <a:sym typeface="Nunito Bold"/>
              </a:rPr>
              <a:t>el</a:t>
            </a:r>
            <a:r>
              <a:rPr lang="en-US" sz="2400" b="1" dirty="0">
                <a:solidFill>
                  <a:srgbClr val="000000"/>
                </a:solidFill>
                <a:latin typeface="Nunito Bold"/>
                <a:ea typeface="Nunito Bold"/>
                <a:cs typeface="Nunito Bold"/>
                <a:sym typeface="Nunito Bold"/>
              </a:rPr>
              <a:t> </a:t>
            </a:r>
            <a:r>
              <a:rPr lang="en-US" sz="2400" b="1" dirty="0" err="1">
                <a:solidFill>
                  <a:srgbClr val="000000"/>
                </a:solidFill>
                <a:latin typeface="Nunito Bold"/>
                <a:ea typeface="Nunito Bold"/>
                <a:cs typeface="Nunito Bold"/>
                <a:sym typeface="Nunito Bold"/>
              </a:rPr>
              <a:t>desempeño</a:t>
            </a:r>
            <a:r>
              <a:rPr lang="en-US" sz="2400" b="1" dirty="0">
                <a:solidFill>
                  <a:srgbClr val="000000"/>
                </a:solidFill>
                <a:latin typeface="Nunito Bold"/>
                <a:ea typeface="Nunito Bold"/>
                <a:cs typeface="Nunito Bold"/>
                <a:sym typeface="Nunito Bold"/>
              </a:rPr>
              <a:t> y </a:t>
            </a:r>
            <a:r>
              <a:rPr lang="en-US" sz="2400" b="1" dirty="0" err="1">
                <a:solidFill>
                  <a:srgbClr val="000000"/>
                </a:solidFill>
                <a:latin typeface="Nunito Bold"/>
                <a:ea typeface="Nunito Bold"/>
                <a:cs typeface="Nunito Bold"/>
                <a:sym typeface="Nunito Bold"/>
              </a:rPr>
              <a:t>los</a:t>
            </a:r>
            <a:r>
              <a:rPr lang="en-US" sz="2400" b="1" dirty="0">
                <a:solidFill>
                  <a:srgbClr val="000000"/>
                </a:solidFill>
                <a:latin typeface="Nunito Bold"/>
                <a:ea typeface="Nunito Bold"/>
                <a:cs typeface="Nunito Bold"/>
                <a:sym typeface="Nunito Bold"/>
              </a:rPr>
              <a:t> </a:t>
            </a:r>
            <a:r>
              <a:rPr lang="en-US" sz="2400" b="1" dirty="0" err="1">
                <a:solidFill>
                  <a:srgbClr val="000000"/>
                </a:solidFill>
                <a:latin typeface="Nunito Bold"/>
                <a:ea typeface="Nunito Bold"/>
                <a:cs typeface="Nunito Bold"/>
                <a:sym typeface="Nunito Bold"/>
              </a:rPr>
              <a:t>aprendizajes</a:t>
            </a:r>
            <a:r>
              <a:rPr lang="en-US" sz="2400" b="1" dirty="0">
                <a:solidFill>
                  <a:srgbClr val="000000"/>
                </a:solidFill>
                <a:latin typeface="Nunito Bold"/>
                <a:ea typeface="Nunito Bold"/>
                <a:cs typeface="Nunito Bold"/>
                <a:sym typeface="Nunito Bold"/>
              </a:rPr>
              <a:t> a </a:t>
            </a:r>
            <a:r>
              <a:rPr lang="en-US" sz="2400" b="1" dirty="0" err="1">
                <a:solidFill>
                  <a:srgbClr val="000000"/>
                </a:solidFill>
                <a:latin typeface="Nunito Bold"/>
                <a:ea typeface="Nunito Bold"/>
                <a:cs typeface="Nunito Bold"/>
                <a:sym typeface="Nunito Bold"/>
              </a:rPr>
              <a:t>adquirir</a:t>
            </a:r>
            <a:r>
              <a:rPr lang="en-US" sz="2400" b="1" dirty="0">
                <a:solidFill>
                  <a:srgbClr val="000000"/>
                </a:solidFill>
                <a:latin typeface="Nunito Bold"/>
                <a:ea typeface="Nunito Bold"/>
                <a:cs typeface="Nunito Bold"/>
                <a:sym typeface="Nunito Bold"/>
              </a:rPr>
              <a:t> </a:t>
            </a:r>
            <a:r>
              <a:rPr lang="en-US" sz="2400" b="1" dirty="0" err="1">
                <a:solidFill>
                  <a:srgbClr val="000000"/>
                </a:solidFill>
                <a:latin typeface="Nunito Bold"/>
                <a:ea typeface="Nunito Bold"/>
                <a:cs typeface="Nunito Bold"/>
                <a:sym typeface="Nunito Bold"/>
              </a:rPr>
              <a:t>en</a:t>
            </a:r>
            <a:r>
              <a:rPr lang="en-US" sz="2400" b="1" dirty="0">
                <a:solidFill>
                  <a:srgbClr val="000000"/>
                </a:solidFill>
                <a:latin typeface="Nunito Bold"/>
                <a:ea typeface="Nunito Bold"/>
                <a:cs typeface="Nunito Bold"/>
                <a:sym typeface="Nunito Bold"/>
              </a:rPr>
              <a:t> </a:t>
            </a:r>
            <a:r>
              <a:rPr lang="en-US" sz="2400" b="1" dirty="0" err="1">
                <a:solidFill>
                  <a:srgbClr val="000000"/>
                </a:solidFill>
                <a:latin typeface="Nunito Bold"/>
                <a:ea typeface="Nunito Bold"/>
                <a:cs typeface="Nunito Bold"/>
                <a:sym typeface="Nunito Bold"/>
              </a:rPr>
              <a:t>este</a:t>
            </a:r>
            <a:r>
              <a:rPr lang="en-US" sz="2400" b="1" dirty="0">
                <a:solidFill>
                  <a:srgbClr val="000000"/>
                </a:solidFill>
                <a:latin typeface="Nunito Bold"/>
                <a:ea typeface="Nunito Bold"/>
                <a:cs typeface="Nunito Bold"/>
                <a:sym typeface="Nunito Bold"/>
              </a:rPr>
              <a:t> </a:t>
            </a:r>
            <a:r>
              <a:rPr lang="en-US" sz="2400" b="1" dirty="0" err="1">
                <a:solidFill>
                  <a:srgbClr val="000000"/>
                </a:solidFill>
                <a:latin typeface="Nunito Bold"/>
                <a:ea typeface="Nunito Bold"/>
                <a:cs typeface="Nunito Bold"/>
                <a:sym typeface="Nunito Bold"/>
              </a:rPr>
              <a:t>segundo</a:t>
            </a:r>
            <a:r>
              <a:rPr lang="en-US" sz="2400" b="1" dirty="0">
                <a:solidFill>
                  <a:srgbClr val="000000"/>
                </a:solidFill>
                <a:latin typeface="Nunito Bold"/>
                <a:ea typeface="Nunito Bold"/>
                <a:cs typeface="Nunito Bold"/>
                <a:sym typeface="Nunito Bold"/>
              </a:rPr>
              <a:t> </a:t>
            </a:r>
            <a:r>
              <a:rPr lang="en-US" sz="2400" b="1" dirty="0" err="1">
                <a:solidFill>
                  <a:srgbClr val="000000"/>
                </a:solidFill>
                <a:latin typeface="Nunito Bold"/>
                <a:ea typeface="Nunito Bold"/>
                <a:cs typeface="Nunito Bold"/>
                <a:sym typeface="Nunito Bold"/>
              </a:rPr>
              <a:t>periodo</a:t>
            </a:r>
            <a:r>
              <a:rPr lang="en-US" sz="2400" b="1" dirty="0">
                <a:solidFill>
                  <a:srgbClr val="000000"/>
                </a:solidFill>
                <a:latin typeface="Nunito Bold"/>
                <a:ea typeface="Nunito Bold"/>
                <a:cs typeface="Nunito Bold"/>
                <a:sym typeface="Nunito Bold"/>
              </a:rPr>
              <a:t>.</a:t>
            </a:r>
          </a:p>
        </p:txBody>
      </p:sp>
    </p:spTree>
    <p:extLst>
      <p:ext uri="{BB962C8B-B14F-4D97-AF65-F5344CB8AC3E}">
        <p14:creationId xmlns:p14="http://schemas.microsoft.com/office/powerpoint/2010/main" val="331595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7A3C7-3325-7CD7-DB90-C24C968F53B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2804253-D223-54EC-DBAE-94D6500F9B76}"/>
              </a:ext>
            </a:extLst>
          </p:cNvPr>
          <p:cNvSpPr>
            <a:spLocks noGrp="1"/>
          </p:cNvSpPr>
          <p:nvPr>
            <p:ph type="title"/>
          </p:nvPr>
        </p:nvSpPr>
        <p:spPr>
          <a:xfrm>
            <a:off x="550512" y="0"/>
            <a:ext cx="8042976" cy="1141542"/>
          </a:xfrm>
        </p:spPr>
        <p:txBody>
          <a:bodyPr/>
          <a:lstStyle/>
          <a:p>
            <a:r>
              <a:rPr lang="es-MX" sz="4800" dirty="0"/>
              <a:t>Procesamiento de la información</a:t>
            </a:r>
            <a:endParaRPr lang="es-CO" sz="4800" dirty="0"/>
          </a:p>
        </p:txBody>
      </p:sp>
      <p:sp>
        <p:nvSpPr>
          <p:cNvPr id="3" name="Subtítulo 2">
            <a:extLst>
              <a:ext uri="{FF2B5EF4-FFF2-40B4-BE49-F238E27FC236}">
                <a16:creationId xmlns:a16="http://schemas.microsoft.com/office/drawing/2014/main" id="{15DE7D2A-2D90-2DFB-5F7C-0F8FAFB954D9}"/>
              </a:ext>
            </a:extLst>
          </p:cNvPr>
          <p:cNvSpPr txBox="1">
            <a:spLocks/>
          </p:cNvSpPr>
          <p:nvPr/>
        </p:nvSpPr>
        <p:spPr>
          <a:xfrm>
            <a:off x="3168503" y="1141542"/>
            <a:ext cx="5582092" cy="305830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400" dirty="0"/>
              <a:t>Socialización del desempeño por parte de la docente, se realiza un ejercicio de análisis a cada uno de los componentes que lo conforman: qué, cómo y para qué. Luego se realiza explicación de los contenidos de lenguaje y de filosofía, por último, el ejercicio de análisis de los conceptos. Participación y construcción colectiva del acuerdo pedagógico.</a:t>
            </a:r>
            <a:endParaRPr lang="es-CO" sz="1800" dirty="0"/>
          </a:p>
        </p:txBody>
      </p:sp>
    </p:spTree>
    <p:extLst>
      <p:ext uri="{BB962C8B-B14F-4D97-AF65-F5344CB8AC3E}">
        <p14:creationId xmlns:p14="http://schemas.microsoft.com/office/powerpoint/2010/main" val="2849837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7" name="Google Shape;197;p36"/>
          <p:cNvSpPr txBox="1">
            <a:spLocks noGrp="1"/>
          </p:cNvSpPr>
          <p:nvPr>
            <p:ph type="subTitle" idx="1"/>
          </p:nvPr>
        </p:nvSpPr>
        <p:spPr>
          <a:xfrm>
            <a:off x="412378" y="159623"/>
            <a:ext cx="2421600" cy="40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2400" b="1" dirty="0">
                <a:latin typeface="Nunito Light"/>
                <a:ea typeface="Nunito Light"/>
                <a:cs typeface="Nunito Light"/>
                <a:sym typeface="Nunito Light"/>
              </a:rPr>
              <a:t>DESEMPEÑO </a:t>
            </a:r>
            <a:endParaRPr sz="2400" b="1" dirty="0">
              <a:latin typeface="Nunito Light"/>
              <a:ea typeface="Nunito Light"/>
              <a:cs typeface="Nunito Light"/>
              <a:sym typeface="Nunito Light"/>
            </a:endParaRPr>
          </a:p>
          <a:p>
            <a:pPr marL="0" lvl="0" indent="0" algn="l" rtl="0">
              <a:spcBef>
                <a:spcPts val="0"/>
              </a:spcBef>
              <a:spcAft>
                <a:spcPts val="0"/>
              </a:spcAft>
              <a:buNone/>
            </a:pPr>
            <a:endParaRPr dirty="0"/>
          </a:p>
        </p:txBody>
      </p:sp>
      <p:sp>
        <p:nvSpPr>
          <p:cNvPr id="3" name="Rectángulo 2"/>
          <p:cNvSpPr/>
          <p:nvPr/>
        </p:nvSpPr>
        <p:spPr>
          <a:xfrm>
            <a:off x="85061" y="598792"/>
            <a:ext cx="8794534"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2000" dirty="0">
                <a:solidFill>
                  <a:srgbClr val="000000"/>
                </a:solidFill>
                <a:effectLst/>
                <a:latin typeface="Nunito" pitchFamily="2" charset="0"/>
                <a:ea typeface="Times New Roman" panose="02020603050405020304" pitchFamily="18" charset="0"/>
              </a:rPr>
              <a:t>Produce textos narrativos participando de forma oral y escrita en situaciones escolares, que permiten expresar individual y colectivamente sus puntos de vista, para afianzar su competencia comunicativa.</a:t>
            </a:r>
            <a:endParaRPr lang="en-US" sz="2000" dirty="0">
              <a:solidFill>
                <a:srgbClr val="000000"/>
              </a:solidFill>
              <a:latin typeface="Nunito" pitchFamily="2" charset="0"/>
            </a:endParaRPr>
          </a:p>
        </p:txBody>
      </p:sp>
      <p:sp>
        <p:nvSpPr>
          <p:cNvPr id="8" name="Google Shape;197;p36"/>
          <p:cNvSpPr txBox="1">
            <a:spLocks/>
          </p:cNvSpPr>
          <p:nvPr/>
        </p:nvSpPr>
        <p:spPr>
          <a:xfrm>
            <a:off x="276447" y="1775633"/>
            <a:ext cx="2421600" cy="40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048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r>
              <a:rPr lang="es-ES" sz="2400" b="1" dirty="0">
                <a:latin typeface="Nunito Light"/>
                <a:ea typeface="Nunito Light"/>
                <a:cs typeface="Nunito Light"/>
                <a:sym typeface="Nunito Light"/>
              </a:rPr>
              <a:t>Contenidos:  </a:t>
            </a:r>
          </a:p>
          <a:p>
            <a:pPr marL="0" indent="0"/>
            <a:endParaRPr lang="es-ES" dirty="0"/>
          </a:p>
        </p:txBody>
      </p:sp>
      <p:graphicFrame>
        <p:nvGraphicFramePr>
          <p:cNvPr id="6" name="Tabla 5">
            <a:extLst>
              <a:ext uri="{FF2B5EF4-FFF2-40B4-BE49-F238E27FC236}">
                <a16:creationId xmlns:a16="http://schemas.microsoft.com/office/drawing/2014/main" id="{D5CEA444-B7E9-FA4B-D84D-420ED3F09879}"/>
              </a:ext>
            </a:extLst>
          </p:cNvPr>
          <p:cNvGraphicFramePr>
            <a:graphicFrameLocks noGrp="1"/>
          </p:cNvGraphicFramePr>
          <p:nvPr>
            <p:extLst>
              <p:ext uri="{D42A27DB-BD31-4B8C-83A1-F6EECF244321}">
                <p14:modId xmlns:p14="http://schemas.microsoft.com/office/powerpoint/2010/main" val="4170188660"/>
              </p:ext>
            </p:extLst>
          </p:nvPr>
        </p:nvGraphicFramePr>
        <p:xfrm>
          <a:off x="44037" y="2187926"/>
          <a:ext cx="4748300" cy="2956560"/>
        </p:xfrm>
        <a:graphic>
          <a:graphicData uri="http://schemas.openxmlformats.org/drawingml/2006/table">
            <a:tbl>
              <a:tblPr>
                <a:tableStyleId>{69CAABE7-9B6F-4CD4-8C6F-5A3D99585172}</a:tableStyleId>
              </a:tblPr>
              <a:tblGrid>
                <a:gridCol w="4748300">
                  <a:extLst>
                    <a:ext uri="{9D8B030D-6E8A-4147-A177-3AD203B41FA5}">
                      <a16:colId xmlns:a16="http://schemas.microsoft.com/office/drawing/2014/main" val="2121579712"/>
                    </a:ext>
                  </a:extLst>
                </a:gridCol>
              </a:tblGrid>
              <a:tr h="0">
                <a:tc>
                  <a:txBody>
                    <a:bodyPr/>
                    <a:lstStyle/>
                    <a:p>
                      <a:pPr marL="285750" indent="-285750">
                        <a:buFont typeface="Arial" panose="020B0604020202020204" pitchFamily="34" charset="0"/>
                        <a:buChar char="•"/>
                      </a:pPr>
                      <a:r>
                        <a:rPr lang="es-ES" sz="1800" b="0" i="0" u="none" strike="noStrike" cap="none" dirty="0">
                          <a:solidFill>
                            <a:srgbClr val="000000"/>
                          </a:solidFill>
                          <a:effectLst/>
                          <a:latin typeface="Arial"/>
                          <a:ea typeface="Arial"/>
                          <a:cs typeface="Arial"/>
                          <a:sym typeface="Arial"/>
                        </a:rPr>
                        <a:t>Texto narrativo: Mitos y leyendas </a:t>
                      </a:r>
                      <a:endParaRPr lang="es-CO" sz="1800" b="0" i="0" u="none" strike="noStrike" cap="none" dirty="0">
                        <a:solidFill>
                          <a:srgbClr val="000000"/>
                        </a:solidFill>
                        <a:effectLst/>
                        <a:latin typeface="Arial"/>
                        <a:ea typeface="Arial"/>
                        <a:cs typeface="Arial"/>
                        <a:sym typeface="Arial"/>
                      </a:endParaRPr>
                    </a:p>
                    <a:p>
                      <a:pPr marL="285750" indent="-285750">
                        <a:buFont typeface="Arial" panose="020B0604020202020204" pitchFamily="34" charset="0"/>
                        <a:buChar char="•"/>
                      </a:pPr>
                      <a:r>
                        <a:rPr lang="es-ES" sz="1800" b="0" i="0" u="none" strike="noStrike" cap="none" dirty="0">
                          <a:solidFill>
                            <a:srgbClr val="000000"/>
                          </a:solidFill>
                          <a:effectLst/>
                          <a:latin typeface="Arial"/>
                          <a:ea typeface="Arial"/>
                          <a:cs typeface="Arial"/>
                          <a:sym typeface="Arial"/>
                        </a:rPr>
                        <a:t>El verbo</a:t>
                      </a:r>
                      <a:endParaRPr lang="es-CO" sz="1800" b="0" i="0" u="none" strike="noStrike" cap="none" dirty="0">
                        <a:solidFill>
                          <a:srgbClr val="000000"/>
                        </a:solidFill>
                        <a:effectLst/>
                        <a:latin typeface="Arial"/>
                        <a:ea typeface="Arial"/>
                        <a:cs typeface="Arial"/>
                        <a:sym typeface="Arial"/>
                      </a:endParaRPr>
                    </a:p>
                    <a:p>
                      <a:pPr marL="285750" indent="-285750">
                        <a:buFont typeface="Arial" panose="020B0604020202020204" pitchFamily="34" charset="0"/>
                        <a:buChar char="•"/>
                      </a:pPr>
                      <a:r>
                        <a:rPr lang="es-CO" sz="1800" b="0" i="0" u="none" strike="noStrike" cap="none" dirty="0">
                          <a:solidFill>
                            <a:srgbClr val="000000"/>
                          </a:solidFill>
                          <a:effectLst/>
                          <a:latin typeface="Arial"/>
                          <a:ea typeface="Arial"/>
                          <a:cs typeface="Arial"/>
                          <a:sym typeface="Arial"/>
                        </a:rPr>
                        <a:t>Categorías gramaticales el verbo</a:t>
                      </a:r>
                    </a:p>
                    <a:p>
                      <a:pPr marL="285750" indent="-285750">
                        <a:buFont typeface="Arial" panose="020B0604020202020204" pitchFamily="34" charset="0"/>
                        <a:buChar char="•"/>
                      </a:pPr>
                      <a:r>
                        <a:rPr lang="es-CO" sz="1800" b="0" i="0" u="none" strike="noStrike" cap="none" dirty="0">
                          <a:solidFill>
                            <a:srgbClr val="000000"/>
                          </a:solidFill>
                          <a:effectLst/>
                          <a:latin typeface="Arial"/>
                          <a:ea typeface="Arial"/>
                          <a:cs typeface="Arial"/>
                          <a:sym typeface="Arial"/>
                        </a:rPr>
                        <a:t>Concordancia verbal. </a:t>
                      </a:r>
                    </a:p>
                    <a:p>
                      <a:pPr marL="285750" indent="-285750">
                        <a:buFont typeface="Arial" panose="020B0604020202020204" pitchFamily="34" charset="0"/>
                        <a:buChar char="•"/>
                      </a:pPr>
                      <a:r>
                        <a:rPr lang="es-ES" sz="1800" b="0" i="0" u="none" strike="noStrike" cap="none" dirty="0">
                          <a:solidFill>
                            <a:srgbClr val="000000"/>
                          </a:solidFill>
                          <a:effectLst/>
                          <a:latin typeface="Arial"/>
                          <a:ea typeface="Arial"/>
                          <a:cs typeface="Arial"/>
                          <a:sym typeface="Arial"/>
                        </a:rPr>
                        <a:t>La oración. </a:t>
                      </a:r>
                      <a:endParaRPr lang="es-CO" sz="1800" b="0" i="0" u="none" strike="noStrike" cap="none" dirty="0">
                        <a:solidFill>
                          <a:srgbClr val="000000"/>
                        </a:solidFill>
                        <a:effectLst/>
                        <a:latin typeface="Arial"/>
                        <a:ea typeface="Arial"/>
                        <a:cs typeface="Arial"/>
                        <a:sym typeface="Arial"/>
                      </a:endParaRPr>
                    </a:p>
                    <a:p>
                      <a:pPr marL="285750" indent="-285750">
                        <a:buFont typeface="Arial" panose="020B0604020202020204" pitchFamily="34" charset="0"/>
                        <a:buChar char="•"/>
                      </a:pPr>
                      <a:r>
                        <a:rPr lang="es-ES" sz="1800" b="0" i="0" u="none" strike="noStrike" cap="none" dirty="0">
                          <a:solidFill>
                            <a:srgbClr val="000000"/>
                          </a:solidFill>
                          <a:effectLst/>
                          <a:latin typeface="Arial"/>
                          <a:ea typeface="Arial"/>
                          <a:cs typeface="Arial"/>
                          <a:sym typeface="Arial"/>
                        </a:rPr>
                        <a:t>Clases de oraciones desde la actitud del hablante. </a:t>
                      </a:r>
                      <a:endParaRPr lang="es-CO" sz="1800" b="0" i="0" u="none" strike="noStrike" cap="none" dirty="0">
                        <a:solidFill>
                          <a:srgbClr val="000000"/>
                        </a:solidFill>
                        <a:effectLst/>
                        <a:latin typeface="Arial"/>
                        <a:ea typeface="Arial"/>
                        <a:cs typeface="Arial"/>
                        <a:sym typeface="Arial"/>
                      </a:endParaRPr>
                    </a:p>
                    <a:p>
                      <a:pPr marL="285750" indent="-285750">
                        <a:buFont typeface="Arial" panose="020B0604020202020204" pitchFamily="34" charset="0"/>
                        <a:buChar char="•"/>
                      </a:pPr>
                      <a:r>
                        <a:rPr lang="es-ES" sz="1800" b="0" i="0" u="none" strike="noStrike" cap="none" dirty="0">
                          <a:solidFill>
                            <a:srgbClr val="000000"/>
                          </a:solidFill>
                          <a:effectLst/>
                          <a:latin typeface="Arial"/>
                          <a:ea typeface="Arial"/>
                          <a:cs typeface="Arial"/>
                          <a:sym typeface="Arial"/>
                        </a:rPr>
                        <a:t>El campo semántico. </a:t>
                      </a:r>
                    </a:p>
                    <a:p>
                      <a:pPr marL="285750" indent="-285750">
                        <a:buFont typeface="Arial" panose="020B0604020202020204" pitchFamily="34" charset="0"/>
                        <a:buChar char="•"/>
                      </a:pPr>
                      <a:r>
                        <a:rPr lang="es-MX" sz="1800" b="0" i="0" u="none" strike="noStrike" cap="none" dirty="0">
                          <a:solidFill>
                            <a:srgbClr val="000000"/>
                          </a:solidFill>
                          <a:effectLst/>
                          <a:latin typeface="Arial"/>
                          <a:ea typeface="Arial"/>
                          <a:cs typeface="Arial"/>
                          <a:sym typeface="Arial"/>
                        </a:rPr>
                        <a:t>Escritura y ortografía (dictado, deletreo)  </a:t>
                      </a:r>
                    </a:p>
                    <a:p>
                      <a:pPr marL="285750" indent="-285750">
                        <a:buFont typeface="Arial" panose="020B0604020202020204" pitchFamily="34" charset="0"/>
                        <a:buChar char="•"/>
                      </a:pPr>
                      <a:r>
                        <a:rPr lang="es-MX" sz="1800" b="0" i="0" u="none" strike="noStrike" cap="none" dirty="0">
                          <a:solidFill>
                            <a:srgbClr val="000000"/>
                          </a:solidFill>
                          <a:effectLst/>
                          <a:latin typeface="Arial"/>
                          <a:ea typeface="Arial"/>
                          <a:cs typeface="Arial"/>
                          <a:sym typeface="Arial"/>
                        </a:rPr>
                        <a:t>Regla ortográfica, uso de la </a:t>
                      </a:r>
                      <a:r>
                        <a:rPr lang="es-MX" sz="1800" b="0" i="0" u="none" strike="noStrike" cap="none" dirty="0" err="1">
                          <a:solidFill>
                            <a:srgbClr val="000000"/>
                          </a:solidFill>
                          <a:effectLst/>
                          <a:latin typeface="Arial"/>
                          <a:ea typeface="Arial"/>
                          <a:cs typeface="Arial"/>
                          <a:sym typeface="Arial"/>
                        </a:rPr>
                        <a:t>hie</a:t>
                      </a:r>
                      <a:r>
                        <a:rPr lang="es-MX" sz="1800" b="0" i="0" u="none" strike="noStrike" cap="none" dirty="0">
                          <a:solidFill>
                            <a:srgbClr val="000000"/>
                          </a:solidFill>
                          <a:effectLst/>
                          <a:latin typeface="Arial"/>
                          <a:ea typeface="Arial"/>
                          <a:cs typeface="Arial"/>
                          <a:sym typeface="Arial"/>
                        </a:rPr>
                        <a:t>, </a:t>
                      </a:r>
                      <a:r>
                        <a:rPr lang="es-MX" sz="1800" b="0" i="0" u="none" strike="noStrike" cap="none" dirty="0" err="1">
                          <a:solidFill>
                            <a:srgbClr val="000000"/>
                          </a:solidFill>
                          <a:effectLst/>
                          <a:latin typeface="Arial"/>
                          <a:ea typeface="Arial"/>
                          <a:cs typeface="Arial"/>
                          <a:sym typeface="Arial"/>
                        </a:rPr>
                        <a:t>hue</a:t>
                      </a:r>
                      <a:endParaRPr lang="es-MX" sz="1800" b="0" i="0" u="none" strike="noStrike" cap="none" dirty="0">
                        <a:solidFill>
                          <a:srgbClr val="000000"/>
                        </a:solidFill>
                        <a:effectLst/>
                        <a:latin typeface="Arial"/>
                        <a:ea typeface="Arial"/>
                        <a:cs typeface="Arial"/>
                        <a:sym typeface="Arial"/>
                      </a:endParaRPr>
                    </a:p>
                    <a:p>
                      <a:pPr marL="285750" indent="-285750">
                        <a:buFont typeface="Arial" panose="020B0604020202020204" pitchFamily="34" charset="0"/>
                        <a:buChar char="•"/>
                      </a:pPr>
                      <a:endParaRPr lang="es-CO" sz="1400" b="0" i="0" u="none" strike="noStrike" cap="none" dirty="0">
                        <a:solidFill>
                          <a:srgbClr val="000000"/>
                        </a:solidFill>
                        <a:effectLst/>
                        <a:latin typeface="Arial"/>
                        <a:ea typeface="Arial"/>
                        <a:cs typeface="Arial"/>
                        <a:sym typeface="Arial"/>
                      </a:endParaRPr>
                    </a:p>
                  </a:txBody>
                  <a:tcPr marL="89535" marR="89535" marT="0" marB="0"/>
                </a:tc>
                <a:extLst>
                  <a:ext uri="{0D108BD9-81ED-4DB2-BD59-A6C34878D82A}">
                    <a16:rowId xmlns:a16="http://schemas.microsoft.com/office/drawing/2014/main" val="1421579352"/>
                  </a:ext>
                </a:extLst>
              </a:tr>
            </a:tbl>
          </a:graphicData>
        </a:graphic>
      </p:graphicFrame>
      <p:sp>
        <p:nvSpPr>
          <p:cNvPr id="2" name="Google Shape;202;p37">
            <a:extLst>
              <a:ext uri="{FF2B5EF4-FFF2-40B4-BE49-F238E27FC236}">
                <a16:creationId xmlns:a16="http://schemas.microsoft.com/office/drawing/2014/main" id="{F8266976-8B32-8E9B-12C6-3792938602BB}"/>
              </a:ext>
            </a:extLst>
          </p:cNvPr>
          <p:cNvSpPr txBox="1">
            <a:spLocks/>
          </p:cNvSpPr>
          <p:nvPr/>
        </p:nvSpPr>
        <p:spPr>
          <a:xfrm>
            <a:off x="5420299" y="3692567"/>
            <a:ext cx="3459296" cy="145093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awning of a New Day"/>
              <a:buNone/>
              <a:defRPr sz="3600" b="0" i="0" u="none" strike="noStrike" cap="none">
                <a:solidFill>
                  <a:schemeClr val="dk1"/>
                </a:solidFill>
                <a:latin typeface="Dawning of a New Day"/>
                <a:ea typeface="Dawning of a New Day"/>
                <a:cs typeface="Dawning of a New Day"/>
                <a:sym typeface="Dawning of a New Day"/>
              </a:defRPr>
            </a:lvl1pPr>
            <a:lvl2pPr marR="0" lvl="1" algn="l" rtl="0">
              <a:lnSpc>
                <a:spcPct val="100000"/>
              </a:lnSpc>
              <a:spcBef>
                <a:spcPts val="0"/>
              </a:spcBef>
              <a:spcAft>
                <a:spcPts val="0"/>
              </a:spcAft>
              <a:buClr>
                <a:schemeClr val="dk1"/>
              </a:buClr>
              <a:buSzPts val="3600"/>
              <a:buFont typeface="Dawning of a New Day"/>
              <a:buNone/>
              <a:defRPr sz="3600" b="0" i="0" u="none" strike="noStrike" cap="none">
                <a:solidFill>
                  <a:schemeClr val="dk1"/>
                </a:solidFill>
                <a:latin typeface="Dawning of a New Day"/>
                <a:ea typeface="Dawning of a New Day"/>
                <a:cs typeface="Dawning of a New Day"/>
                <a:sym typeface="Dawning of a New Day"/>
              </a:defRPr>
            </a:lvl2pPr>
            <a:lvl3pPr marR="0" lvl="2" algn="l" rtl="0">
              <a:lnSpc>
                <a:spcPct val="100000"/>
              </a:lnSpc>
              <a:spcBef>
                <a:spcPts val="0"/>
              </a:spcBef>
              <a:spcAft>
                <a:spcPts val="0"/>
              </a:spcAft>
              <a:buClr>
                <a:schemeClr val="dk1"/>
              </a:buClr>
              <a:buSzPts val="3600"/>
              <a:buFont typeface="Dawning of a New Day"/>
              <a:buNone/>
              <a:defRPr sz="3600" b="0" i="0" u="none" strike="noStrike" cap="none">
                <a:solidFill>
                  <a:schemeClr val="dk1"/>
                </a:solidFill>
                <a:latin typeface="Dawning of a New Day"/>
                <a:ea typeface="Dawning of a New Day"/>
                <a:cs typeface="Dawning of a New Day"/>
                <a:sym typeface="Dawning of a New Day"/>
              </a:defRPr>
            </a:lvl3pPr>
            <a:lvl4pPr marR="0" lvl="3" algn="l" rtl="0">
              <a:lnSpc>
                <a:spcPct val="100000"/>
              </a:lnSpc>
              <a:spcBef>
                <a:spcPts val="0"/>
              </a:spcBef>
              <a:spcAft>
                <a:spcPts val="0"/>
              </a:spcAft>
              <a:buClr>
                <a:schemeClr val="dk1"/>
              </a:buClr>
              <a:buSzPts val="3600"/>
              <a:buFont typeface="Dawning of a New Day"/>
              <a:buNone/>
              <a:defRPr sz="3600" b="0" i="0" u="none" strike="noStrike" cap="none">
                <a:solidFill>
                  <a:schemeClr val="dk1"/>
                </a:solidFill>
                <a:latin typeface="Dawning of a New Day"/>
                <a:ea typeface="Dawning of a New Day"/>
                <a:cs typeface="Dawning of a New Day"/>
                <a:sym typeface="Dawning of a New Day"/>
              </a:defRPr>
            </a:lvl4pPr>
            <a:lvl5pPr marR="0" lvl="4" algn="l" rtl="0">
              <a:lnSpc>
                <a:spcPct val="100000"/>
              </a:lnSpc>
              <a:spcBef>
                <a:spcPts val="0"/>
              </a:spcBef>
              <a:spcAft>
                <a:spcPts val="0"/>
              </a:spcAft>
              <a:buClr>
                <a:schemeClr val="dk1"/>
              </a:buClr>
              <a:buSzPts val="3600"/>
              <a:buFont typeface="Dawning of a New Day"/>
              <a:buNone/>
              <a:defRPr sz="3600" b="0" i="0" u="none" strike="noStrike" cap="none">
                <a:solidFill>
                  <a:schemeClr val="dk1"/>
                </a:solidFill>
                <a:latin typeface="Dawning of a New Day"/>
                <a:ea typeface="Dawning of a New Day"/>
                <a:cs typeface="Dawning of a New Day"/>
                <a:sym typeface="Dawning of a New Day"/>
              </a:defRPr>
            </a:lvl5pPr>
            <a:lvl6pPr marR="0" lvl="5" algn="l" rtl="0">
              <a:lnSpc>
                <a:spcPct val="100000"/>
              </a:lnSpc>
              <a:spcBef>
                <a:spcPts val="0"/>
              </a:spcBef>
              <a:spcAft>
                <a:spcPts val="0"/>
              </a:spcAft>
              <a:buClr>
                <a:schemeClr val="dk1"/>
              </a:buClr>
              <a:buSzPts val="3600"/>
              <a:buFont typeface="Dawning of a New Day"/>
              <a:buNone/>
              <a:defRPr sz="3600" b="0" i="0" u="none" strike="noStrike" cap="none">
                <a:solidFill>
                  <a:schemeClr val="dk1"/>
                </a:solidFill>
                <a:latin typeface="Dawning of a New Day"/>
                <a:ea typeface="Dawning of a New Day"/>
                <a:cs typeface="Dawning of a New Day"/>
                <a:sym typeface="Dawning of a New Day"/>
              </a:defRPr>
            </a:lvl6pPr>
            <a:lvl7pPr marR="0" lvl="6" algn="l" rtl="0">
              <a:lnSpc>
                <a:spcPct val="100000"/>
              </a:lnSpc>
              <a:spcBef>
                <a:spcPts val="0"/>
              </a:spcBef>
              <a:spcAft>
                <a:spcPts val="0"/>
              </a:spcAft>
              <a:buClr>
                <a:schemeClr val="dk1"/>
              </a:buClr>
              <a:buSzPts val="3600"/>
              <a:buFont typeface="Dawning of a New Day"/>
              <a:buNone/>
              <a:defRPr sz="3600" b="0" i="0" u="none" strike="noStrike" cap="none">
                <a:solidFill>
                  <a:schemeClr val="dk1"/>
                </a:solidFill>
                <a:latin typeface="Dawning of a New Day"/>
                <a:ea typeface="Dawning of a New Day"/>
                <a:cs typeface="Dawning of a New Day"/>
                <a:sym typeface="Dawning of a New Day"/>
              </a:defRPr>
            </a:lvl7pPr>
            <a:lvl8pPr marR="0" lvl="7" algn="l" rtl="0">
              <a:lnSpc>
                <a:spcPct val="100000"/>
              </a:lnSpc>
              <a:spcBef>
                <a:spcPts val="0"/>
              </a:spcBef>
              <a:spcAft>
                <a:spcPts val="0"/>
              </a:spcAft>
              <a:buClr>
                <a:schemeClr val="dk1"/>
              </a:buClr>
              <a:buSzPts val="3600"/>
              <a:buFont typeface="Dawning of a New Day"/>
              <a:buNone/>
              <a:defRPr sz="3600" b="0" i="0" u="none" strike="noStrike" cap="none">
                <a:solidFill>
                  <a:schemeClr val="dk1"/>
                </a:solidFill>
                <a:latin typeface="Dawning of a New Day"/>
                <a:ea typeface="Dawning of a New Day"/>
                <a:cs typeface="Dawning of a New Day"/>
                <a:sym typeface="Dawning of a New Day"/>
              </a:defRPr>
            </a:lvl8pPr>
            <a:lvl9pPr marR="0" lvl="8" algn="l" rtl="0">
              <a:lnSpc>
                <a:spcPct val="100000"/>
              </a:lnSpc>
              <a:spcBef>
                <a:spcPts val="0"/>
              </a:spcBef>
              <a:spcAft>
                <a:spcPts val="0"/>
              </a:spcAft>
              <a:buClr>
                <a:schemeClr val="dk1"/>
              </a:buClr>
              <a:buSzPts val="3600"/>
              <a:buFont typeface="Dawning of a New Day"/>
              <a:buNone/>
              <a:defRPr sz="3600" b="0" i="0" u="none" strike="noStrike" cap="none">
                <a:solidFill>
                  <a:schemeClr val="dk1"/>
                </a:solidFill>
                <a:latin typeface="Dawning of a New Day"/>
                <a:ea typeface="Dawning of a New Day"/>
                <a:cs typeface="Dawning of a New Day"/>
                <a:sym typeface="Dawning of a New Day"/>
              </a:defRPr>
            </a:lvl9pPr>
          </a:lstStyle>
          <a:p>
            <a:r>
              <a:rPr lang="es-MX" sz="2000" b="1" dirty="0">
                <a:solidFill>
                  <a:srgbClr val="000000"/>
                </a:solidFill>
                <a:latin typeface="Comic Sans MS" panose="030F0702030302020204" pitchFamily="66" charset="0"/>
              </a:rPr>
              <a:t>Conceptos: </a:t>
            </a:r>
            <a:br>
              <a:rPr lang="es-MX" sz="2000" dirty="0">
                <a:solidFill>
                  <a:srgbClr val="000000"/>
                </a:solidFill>
                <a:latin typeface="Comic Sans MS" panose="030F0702030302020204" pitchFamily="66" charset="0"/>
              </a:rPr>
            </a:br>
            <a:r>
              <a:rPr lang="es-MX" sz="2000" dirty="0">
                <a:solidFill>
                  <a:srgbClr val="000000"/>
                </a:solidFill>
                <a:latin typeface="Comic Sans MS" panose="030F0702030302020204" pitchFamily="66" charset="0"/>
              </a:rPr>
              <a:t>Relación: Tradición </a:t>
            </a:r>
            <a:br>
              <a:rPr lang="es-MX" sz="2000" dirty="0">
                <a:solidFill>
                  <a:srgbClr val="000000"/>
                </a:solidFill>
                <a:latin typeface="Comic Sans MS" panose="030F0702030302020204" pitchFamily="66" charset="0"/>
              </a:rPr>
            </a:br>
            <a:r>
              <a:rPr lang="es-MX" sz="2000" dirty="0">
                <a:solidFill>
                  <a:srgbClr val="000000"/>
                </a:solidFill>
                <a:latin typeface="Comic Sans MS" panose="030F0702030302020204" pitchFamily="66" charset="0"/>
              </a:rPr>
              <a:t>Comunicación: Creatividad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39D35-988C-9B88-CA12-DD75A3F699F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61EA091-583F-ECC0-3D70-CE178736D3FC}"/>
              </a:ext>
            </a:extLst>
          </p:cNvPr>
          <p:cNvSpPr>
            <a:spLocks noGrp="1"/>
          </p:cNvSpPr>
          <p:nvPr>
            <p:ph type="title"/>
          </p:nvPr>
        </p:nvSpPr>
        <p:spPr>
          <a:xfrm>
            <a:off x="550512" y="44067"/>
            <a:ext cx="8042976" cy="616946"/>
          </a:xfrm>
        </p:spPr>
        <p:txBody>
          <a:bodyPr/>
          <a:lstStyle/>
          <a:p>
            <a:r>
              <a:rPr lang="es-MX" sz="4400" dirty="0"/>
              <a:t>Procesamiento de la información</a:t>
            </a:r>
            <a:endParaRPr lang="es-CO" sz="4400" dirty="0"/>
          </a:p>
        </p:txBody>
      </p:sp>
      <p:sp>
        <p:nvSpPr>
          <p:cNvPr id="3" name="Subtítulo 2">
            <a:extLst>
              <a:ext uri="{FF2B5EF4-FFF2-40B4-BE49-F238E27FC236}">
                <a16:creationId xmlns:a16="http://schemas.microsoft.com/office/drawing/2014/main" id="{646B1DD5-7B4F-EBE0-C813-975F4FBF29D2}"/>
              </a:ext>
            </a:extLst>
          </p:cNvPr>
          <p:cNvSpPr txBox="1">
            <a:spLocks/>
          </p:cNvSpPr>
          <p:nvPr/>
        </p:nvSpPr>
        <p:spPr>
          <a:xfrm>
            <a:off x="2886420" y="451690"/>
            <a:ext cx="6158428" cy="36269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just">
              <a:buNone/>
            </a:pPr>
            <a:r>
              <a:rPr lang="es-MX" sz="2400" b="1" dirty="0"/>
              <a:t>Actividad ortográfica, dictado con patas. </a:t>
            </a:r>
            <a:r>
              <a:rPr lang="es-MX" sz="2000" dirty="0"/>
              <a:t>Cada </a:t>
            </a:r>
            <a:r>
              <a:rPr lang="es-MX" sz="2000" dirty="0" err="1"/>
              <a:t>Team</a:t>
            </a:r>
            <a:r>
              <a:rPr lang="es-MX" sz="2000" dirty="0"/>
              <a:t> escogerá un integrante, quien podrá ir a la mesa de la docente para memorizar el texto que verá en la pantalla de la PC (Se puede hacer rotativo, para que todos los integrantes tengan la oportunidad de hacer dictado), a medida que observa y memoriza cada texto, deberá regresar a su </a:t>
            </a:r>
            <a:r>
              <a:rPr lang="es-MX" sz="2000" dirty="0" err="1"/>
              <a:t>Team</a:t>
            </a:r>
            <a:r>
              <a:rPr lang="es-MX" sz="2000" dirty="0"/>
              <a:t> y dictárselo a sus compañeros que deben permanecer sentados en la mesa. El niño que memoriza, también debe escribirlo en su cuaderno de Lectura crítica. </a:t>
            </a:r>
          </a:p>
          <a:p>
            <a:pPr marL="0" indent="0" algn="just">
              <a:buNone/>
            </a:pPr>
            <a:r>
              <a:rPr lang="es-MX" sz="2000" dirty="0"/>
              <a:t>La docente debe manejar un tiempo por cada frase para leer e irlo a dictar, y así poder cambiar a otra frase.  </a:t>
            </a:r>
          </a:p>
          <a:p>
            <a:pPr marL="0" indent="0" algn="just">
              <a:buNone/>
            </a:pPr>
            <a:r>
              <a:rPr lang="es-MX" sz="2000" dirty="0"/>
              <a:t>Gana el </a:t>
            </a:r>
            <a:r>
              <a:rPr lang="es-MX" sz="2000" dirty="0" err="1"/>
              <a:t>Team</a:t>
            </a:r>
            <a:r>
              <a:rPr lang="es-MX" sz="2000" dirty="0"/>
              <a:t> que tenga menos faltas.</a:t>
            </a:r>
            <a:endParaRPr lang="es-MX" sz="2400" dirty="0"/>
          </a:p>
        </p:txBody>
      </p:sp>
    </p:spTree>
    <p:extLst>
      <p:ext uri="{BB962C8B-B14F-4D97-AF65-F5344CB8AC3E}">
        <p14:creationId xmlns:p14="http://schemas.microsoft.com/office/powerpoint/2010/main" val="2126379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03592D0-F39D-4E04-E6C0-409CFE561640}"/>
              </a:ext>
            </a:extLst>
          </p:cNvPr>
          <p:cNvSpPr>
            <a:spLocks noGrp="1"/>
          </p:cNvSpPr>
          <p:nvPr>
            <p:ph type="body" idx="1"/>
          </p:nvPr>
        </p:nvSpPr>
        <p:spPr>
          <a:xfrm>
            <a:off x="366201" y="234018"/>
            <a:ext cx="8309965" cy="531526"/>
          </a:xfrm>
        </p:spPr>
        <p:style>
          <a:lnRef idx="2">
            <a:schemeClr val="dk1"/>
          </a:lnRef>
          <a:fillRef idx="1">
            <a:schemeClr val="lt1"/>
          </a:fillRef>
          <a:effectRef idx="0">
            <a:schemeClr val="dk1"/>
          </a:effectRef>
          <a:fontRef idx="minor">
            <a:schemeClr val="dk1"/>
          </a:fontRef>
        </p:style>
        <p:txBody>
          <a:bodyPr/>
          <a:lstStyle/>
          <a:p>
            <a:pPr marL="127000" indent="0">
              <a:buNone/>
            </a:pPr>
            <a:r>
              <a:rPr lang="es-MX" dirty="0"/>
              <a:t>1. Mi perro enterró su </a:t>
            </a:r>
            <a:r>
              <a:rPr lang="es-MX" u="sng" dirty="0"/>
              <a:t>hueso</a:t>
            </a:r>
            <a:r>
              <a:rPr lang="es-MX" dirty="0"/>
              <a:t> bajo unas </a:t>
            </a:r>
            <a:r>
              <a:rPr lang="es-MX" u="sng" dirty="0"/>
              <a:t>hierbas</a:t>
            </a:r>
            <a:r>
              <a:rPr lang="es-MX" dirty="0"/>
              <a:t>. </a:t>
            </a:r>
            <a:endParaRPr lang="es-CO" dirty="0"/>
          </a:p>
        </p:txBody>
      </p:sp>
      <p:sp>
        <p:nvSpPr>
          <p:cNvPr id="4" name="Marcador de texto 3">
            <a:extLst>
              <a:ext uri="{FF2B5EF4-FFF2-40B4-BE49-F238E27FC236}">
                <a16:creationId xmlns:a16="http://schemas.microsoft.com/office/drawing/2014/main" id="{0197F5C9-0664-A792-06D1-4B2A6FEEFCC5}"/>
              </a:ext>
            </a:extLst>
          </p:cNvPr>
          <p:cNvSpPr>
            <a:spLocks noGrp="1"/>
          </p:cNvSpPr>
          <p:nvPr>
            <p:ph type="body" idx="2"/>
          </p:nvPr>
        </p:nvSpPr>
        <p:spPr>
          <a:xfrm>
            <a:off x="366201" y="861339"/>
            <a:ext cx="8309964" cy="531526"/>
          </a:xfrm>
        </p:spPr>
        <p:style>
          <a:lnRef idx="2">
            <a:schemeClr val="dk1"/>
          </a:lnRef>
          <a:fillRef idx="1">
            <a:schemeClr val="lt1"/>
          </a:fillRef>
          <a:effectRef idx="0">
            <a:schemeClr val="dk1"/>
          </a:effectRef>
          <a:fontRef idx="minor">
            <a:schemeClr val="dk1"/>
          </a:fontRef>
        </p:style>
        <p:txBody>
          <a:bodyPr/>
          <a:lstStyle/>
          <a:p>
            <a:pPr marL="127000" indent="0">
              <a:buNone/>
            </a:pPr>
            <a:r>
              <a:rPr lang="es-MX" dirty="0"/>
              <a:t>2. El perro juega en el </a:t>
            </a:r>
            <a:r>
              <a:rPr lang="es-MX" u="sng" dirty="0"/>
              <a:t>huerto</a:t>
            </a:r>
            <a:r>
              <a:rPr lang="es-MX" dirty="0"/>
              <a:t> porque hay muchos </a:t>
            </a:r>
            <a:r>
              <a:rPr lang="es-MX" u="sng" dirty="0"/>
              <a:t>huecos</a:t>
            </a:r>
            <a:r>
              <a:rPr lang="es-MX" dirty="0"/>
              <a:t> donde esconderse.</a:t>
            </a:r>
            <a:endParaRPr lang="es-CO" dirty="0"/>
          </a:p>
        </p:txBody>
      </p:sp>
      <p:sp>
        <p:nvSpPr>
          <p:cNvPr id="5" name="Marcador de texto 4">
            <a:extLst>
              <a:ext uri="{FF2B5EF4-FFF2-40B4-BE49-F238E27FC236}">
                <a16:creationId xmlns:a16="http://schemas.microsoft.com/office/drawing/2014/main" id="{4E304869-4D32-AA1E-7826-12BDC2449608}"/>
              </a:ext>
            </a:extLst>
          </p:cNvPr>
          <p:cNvSpPr>
            <a:spLocks noGrp="1"/>
          </p:cNvSpPr>
          <p:nvPr>
            <p:ph type="body" idx="3"/>
          </p:nvPr>
        </p:nvSpPr>
        <p:spPr>
          <a:xfrm>
            <a:off x="366201" y="1535655"/>
            <a:ext cx="8309964" cy="531526"/>
          </a:xfrm>
        </p:spPr>
        <p:style>
          <a:lnRef idx="2">
            <a:schemeClr val="dk1"/>
          </a:lnRef>
          <a:fillRef idx="1">
            <a:schemeClr val="lt1"/>
          </a:fillRef>
          <a:effectRef idx="0">
            <a:schemeClr val="dk1"/>
          </a:effectRef>
          <a:fontRef idx="minor">
            <a:schemeClr val="dk1"/>
          </a:fontRef>
        </p:style>
        <p:txBody>
          <a:bodyPr/>
          <a:lstStyle/>
          <a:p>
            <a:pPr marL="127000" indent="0">
              <a:buNone/>
            </a:pPr>
            <a:r>
              <a:rPr lang="es-MX" dirty="0"/>
              <a:t>3. El perro cuando llega del parque va dejando </a:t>
            </a:r>
            <a:r>
              <a:rPr lang="es-MX" u="sng" dirty="0"/>
              <a:t>huellas</a:t>
            </a:r>
            <a:r>
              <a:rPr lang="es-MX" dirty="0"/>
              <a:t> de barro pro todas partes.</a:t>
            </a:r>
            <a:endParaRPr lang="es-CO" dirty="0"/>
          </a:p>
        </p:txBody>
      </p:sp>
      <p:sp>
        <p:nvSpPr>
          <p:cNvPr id="7" name="Marcador de texto 4">
            <a:extLst>
              <a:ext uri="{FF2B5EF4-FFF2-40B4-BE49-F238E27FC236}">
                <a16:creationId xmlns:a16="http://schemas.microsoft.com/office/drawing/2014/main" id="{496EF2C6-6F98-8497-C3A1-FB8931A01C74}"/>
              </a:ext>
            </a:extLst>
          </p:cNvPr>
          <p:cNvSpPr txBox="1">
            <a:spLocks/>
          </p:cNvSpPr>
          <p:nvPr/>
        </p:nvSpPr>
        <p:spPr>
          <a:xfrm>
            <a:off x="366201" y="2736827"/>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latin typeface="Quicksand" panose="020B0604020202020204" charset="0"/>
              </a:rPr>
              <a:t>5. </a:t>
            </a:r>
            <a:r>
              <a:rPr lang="es-MX" dirty="0">
                <a:highlight>
                  <a:srgbClr val="FFFFFF"/>
                </a:highlight>
              </a:rPr>
              <a:t>La madre de Emilio le puso </a:t>
            </a:r>
            <a:r>
              <a:rPr lang="es-MX" u="sng" dirty="0">
                <a:highlight>
                  <a:srgbClr val="FFFFFF"/>
                </a:highlight>
              </a:rPr>
              <a:t>hielo</a:t>
            </a:r>
            <a:r>
              <a:rPr lang="es-MX" dirty="0">
                <a:highlight>
                  <a:srgbClr val="FFFFFF"/>
                </a:highlight>
              </a:rPr>
              <a:t> para bajar la inflamación. </a:t>
            </a:r>
            <a:r>
              <a:rPr lang="es-MX" dirty="0"/>
              <a:t>.</a:t>
            </a:r>
            <a:endParaRPr lang="es-CO" dirty="0"/>
          </a:p>
        </p:txBody>
      </p:sp>
      <p:sp>
        <p:nvSpPr>
          <p:cNvPr id="8" name="Marcador de texto 4">
            <a:extLst>
              <a:ext uri="{FF2B5EF4-FFF2-40B4-BE49-F238E27FC236}">
                <a16:creationId xmlns:a16="http://schemas.microsoft.com/office/drawing/2014/main" id="{6C03C059-6D07-C353-C7FE-3046B401612D}"/>
              </a:ext>
            </a:extLst>
          </p:cNvPr>
          <p:cNvSpPr txBox="1">
            <a:spLocks/>
          </p:cNvSpPr>
          <p:nvPr/>
        </p:nvSpPr>
        <p:spPr>
          <a:xfrm>
            <a:off x="366201" y="3318141"/>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t>6. La ardilla comenzó a</a:t>
            </a:r>
            <a:r>
              <a:rPr lang="es-MX" u="sng" dirty="0"/>
              <a:t> huir</a:t>
            </a:r>
            <a:r>
              <a:rPr lang="es-MX" dirty="0"/>
              <a:t> por las ramas. </a:t>
            </a:r>
            <a:endParaRPr lang="es-CO" dirty="0"/>
          </a:p>
        </p:txBody>
      </p:sp>
      <p:sp>
        <p:nvSpPr>
          <p:cNvPr id="9" name="Marcador de texto 4">
            <a:extLst>
              <a:ext uri="{FF2B5EF4-FFF2-40B4-BE49-F238E27FC236}">
                <a16:creationId xmlns:a16="http://schemas.microsoft.com/office/drawing/2014/main" id="{5769DD8B-DB38-BD32-8116-D665A32E46BA}"/>
              </a:ext>
            </a:extLst>
          </p:cNvPr>
          <p:cNvSpPr txBox="1">
            <a:spLocks/>
          </p:cNvSpPr>
          <p:nvPr/>
        </p:nvSpPr>
        <p:spPr>
          <a:xfrm>
            <a:off x="366201" y="3812590"/>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t>7. Como la madera estaba </a:t>
            </a:r>
            <a:r>
              <a:rPr lang="es-MX" u="sng" dirty="0"/>
              <a:t>hueca </a:t>
            </a:r>
            <a:r>
              <a:rPr lang="es-MX" dirty="0"/>
              <a:t>la ardilla se escondió en un </a:t>
            </a:r>
            <a:r>
              <a:rPr lang="es-MX" u="sng" dirty="0"/>
              <a:t>hueco</a:t>
            </a:r>
            <a:r>
              <a:rPr lang="es-MX" dirty="0"/>
              <a:t>.</a:t>
            </a:r>
            <a:endParaRPr lang="es-CO" dirty="0"/>
          </a:p>
        </p:txBody>
      </p:sp>
      <p:sp>
        <p:nvSpPr>
          <p:cNvPr id="10" name="Marcador de texto 4">
            <a:extLst>
              <a:ext uri="{FF2B5EF4-FFF2-40B4-BE49-F238E27FC236}">
                <a16:creationId xmlns:a16="http://schemas.microsoft.com/office/drawing/2014/main" id="{64698B5B-FBD2-003D-6E1C-C1B3AB32635A}"/>
              </a:ext>
            </a:extLst>
          </p:cNvPr>
          <p:cNvSpPr txBox="1">
            <a:spLocks/>
          </p:cNvSpPr>
          <p:nvPr/>
        </p:nvSpPr>
        <p:spPr>
          <a:xfrm>
            <a:off x="366201" y="4487792"/>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t>8. Con su </a:t>
            </a:r>
            <a:r>
              <a:rPr lang="es-MX" u="sng" dirty="0"/>
              <a:t>huida </a:t>
            </a:r>
            <a:r>
              <a:rPr lang="es-MX" dirty="0"/>
              <a:t>la ardilla logró escapar de la </a:t>
            </a:r>
            <a:r>
              <a:rPr lang="es-MX" u="sng" dirty="0"/>
              <a:t>hiena</a:t>
            </a:r>
            <a:r>
              <a:rPr lang="es-MX" dirty="0"/>
              <a:t>. </a:t>
            </a:r>
            <a:endParaRPr lang="es-CO" dirty="0"/>
          </a:p>
        </p:txBody>
      </p:sp>
      <p:sp>
        <p:nvSpPr>
          <p:cNvPr id="11" name="Marcador de texto 4">
            <a:extLst>
              <a:ext uri="{FF2B5EF4-FFF2-40B4-BE49-F238E27FC236}">
                <a16:creationId xmlns:a16="http://schemas.microsoft.com/office/drawing/2014/main" id="{06CF0274-50CC-26DF-10EB-413BA7FAA87A}"/>
              </a:ext>
            </a:extLst>
          </p:cNvPr>
          <p:cNvSpPr txBox="1">
            <a:spLocks/>
          </p:cNvSpPr>
          <p:nvPr/>
        </p:nvSpPr>
        <p:spPr>
          <a:xfrm>
            <a:off x="366201" y="2136241"/>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latin typeface="Quicksand" panose="020B0604020202020204" charset="0"/>
              </a:rPr>
              <a:t>4. </a:t>
            </a:r>
            <a:r>
              <a:rPr lang="es-MX" dirty="0">
                <a:highlight>
                  <a:srgbClr val="FFFFFF"/>
                </a:highlight>
              </a:rPr>
              <a:t>Emilio se lastimó un </a:t>
            </a:r>
            <a:r>
              <a:rPr lang="es-MX" u="sng" dirty="0">
                <a:highlight>
                  <a:srgbClr val="FFFFFF"/>
                </a:highlight>
              </a:rPr>
              <a:t>hueso</a:t>
            </a:r>
            <a:r>
              <a:rPr lang="es-MX" dirty="0">
                <a:highlight>
                  <a:srgbClr val="FFFFFF"/>
                </a:highlight>
              </a:rPr>
              <a:t> jugando</a:t>
            </a:r>
            <a:r>
              <a:rPr lang="es-MX" dirty="0"/>
              <a:t>.</a:t>
            </a:r>
            <a:endParaRPr lang="es-CO" dirty="0"/>
          </a:p>
        </p:txBody>
      </p:sp>
    </p:spTree>
    <p:extLst>
      <p:ext uri="{BB962C8B-B14F-4D97-AF65-F5344CB8AC3E}">
        <p14:creationId xmlns:p14="http://schemas.microsoft.com/office/powerpoint/2010/main" val="182854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bg/>
                                          </p:spTgt>
                                        </p:tgtEl>
                                        <p:attrNameLst>
                                          <p:attrName>style.visibility</p:attrName>
                                        </p:attrNameLst>
                                      </p:cBhvr>
                                      <p:to>
                                        <p:strVal val="visible"/>
                                      </p:to>
                                    </p:set>
                                    <p:animEffect transition="in" filter="fade">
                                      <p:cBhvr>
                                        <p:cTn id="41" dur="1000"/>
                                        <p:tgtEl>
                                          <p:spTgt spid="4">
                                            <p:bg/>
                                          </p:spTgt>
                                        </p:tgtEl>
                                      </p:cBhvr>
                                    </p:animEffect>
                                    <p:anim calcmode="lin" valueType="num">
                                      <p:cBhvr>
                                        <p:cTn id="42" dur="1000" fill="hold"/>
                                        <p:tgtEl>
                                          <p:spTgt spid="4">
                                            <p:bg/>
                                          </p:spTgt>
                                        </p:tgtEl>
                                        <p:attrNameLst>
                                          <p:attrName>ppt_x</p:attrName>
                                        </p:attrNameLst>
                                      </p:cBhvr>
                                      <p:tavLst>
                                        <p:tav tm="0">
                                          <p:val>
                                            <p:strVal val="#ppt_x"/>
                                          </p:val>
                                        </p:tav>
                                        <p:tav tm="100000">
                                          <p:val>
                                            <p:strVal val="#ppt_x"/>
                                          </p:val>
                                        </p:tav>
                                      </p:tavLst>
                                    </p:anim>
                                    <p:anim calcmode="lin" valueType="num">
                                      <p:cBhvr>
                                        <p:cTn id="43" dur="1000" fill="hold"/>
                                        <p:tgtEl>
                                          <p:spTgt spid="4">
                                            <p:bg/>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1000"/>
                                        <p:tgtEl>
                                          <p:spTgt spid="4">
                                            <p:txEl>
                                              <p:pRg st="0" end="0"/>
                                            </p:txEl>
                                          </p:spTgt>
                                        </p:tgtEl>
                                      </p:cBhvr>
                                    </p:animEffect>
                                    <p:anim calcmode="lin" valueType="num">
                                      <p:cBhvr>
                                        <p:cTn id="4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bg/>
                                          </p:spTgt>
                                        </p:tgtEl>
                                        <p:attrNameLst>
                                          <p:attrName>style.visibility</p:attrName>
                                        </p:attrNameLst>
                                      </p:cBhvr>
                                      <p:to>
                                        <p:strVal val="visible"/>
                                      </p:to>
                                    </p:set>
                                    <p:anim calcmode="lin" valueType="num">
                                      <p:cBhvr additive="base">
                                        <p:cTn id="5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5">
                                            <p:bg/>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 calcmode="lin" valueType="num">
                                      <p:cBhvr additive="base">
                                        <p:cTn id="5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additive="base">
                                        <p:cTn id="87" dur="500" fill="hold"/>
                                        <p:tgtEl>
                                          <p:spTgt spid="10"/>
                                        </p:tgtEl>
                                        <p:attrNameLst>
                                          <p:attrName>ppt_x</p:attrName>
                                        </p:attrNameLst>
                                      </p:cBhvr>
                                      <p:tavLst>
                                        <p:tav tm="0">
                                          <p:val>
                                            <p:strVal val="#ppt_x"/>
                                          </p:val>
                                        </p:tav>
                                        <p:tav tm="100000">
                                          <p:val>
                                            <p:strVal val="#ppt_x"/>
                                          </p:val>
                                        </p:tav>
                                      </p:tavLst>
                                    </p:anim>
                                    <p:anim calcmode="lin" valueType="num">
                                      <p:cBhvr additive="base">
                                        <p:cTn id="8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9" name="Rectángulo 8"/>
          <p:cNvSpPr/>
          <p:nvPr/>
        </p:nvSpPr>
        <p:spPr>
          <a:xfrm>
            <a:off x="562878" y="203417"/>
            <a:ext cx="4572000" cy="646331"/>
          </a:xfrm>
          <a:prstGeom prst="rect">
            <a:avLst/>
          </a:prstGeom>
        </p:spPr>
        <p:txBody>
          <a:bodyPr>
            <a:spAutoFit/>
          </a:bodyPr>
          <a:lstStyle/>
          <a:p>
            <a:pPr algn="ctr"/>
            <a:r>
              <a:rPr lang="es-CO" sz="3600" b="1" dirty="0">
                <a:solidFill>
                  <a:schemeClr val="dk1"/>
                </a:solidFill>
                <a:latin typeface="Nunito"/>
                <a:ea typeface="Nunito"/>
                <a:cs typeface="Nunito"/>
                <a:sym typeface="Nunito"/>
              </a:rPr>
              <a:t>Cierre</a:t>
            </a:r>
            <a:r>
              <a:rPr lang="es-CO" sz="2400" b="1" dirty="0">
                <a:solidFill>
                  <a:schemeClr val="dk1"/>
                </a:solidFill>
                <a:latin typeface="Nunito"/>
                <a:ea typeface="Nunito"/>
                <a:cs typeface="Nunito"/>
                <a:sym typeface="Nunito"/>
              </a:rPr>
              <a:t> </a:t>
            </a:r>
            <a:endParaRPr lang="en-US" sz="2400" b="1" dirty="0">
              <a:solidFill>
                <a:schemeClr val="dk1"/>
              </a:solidFill>
              <a:latin typeface="Nunito"/>
              <a:ea typeface="Nunito"/>
              <a:cs typeface="Nunito"/>
              <a:sym typeface="Nunito"/>
            </a:endParaRPr>
          </a:p>
        </p:txBody>
      </p:sp>
      <p:sp>
        <p:nvSpPr>
          <p:cNvPr id="2" name="Rectángulo 1">
            <a:extLst>
              <a:ext uri="{FF2B5EF4-FFF2-40B4-BE49-F238E27FC236}">
                <a16:creationId xmlns:a16="http://schemas.microsoft.com/office/drawing/2014/main" id="{B668ACEA-9A9B-F9C2-DBBB-FC8A8E05139D}"/>
              </a:ext>
            </a:extLst>
          </p:cNvPr>
          <p:cNvSpPr/>
          <p:nvPr/>
        </p:nvSpPr>
        <p:spPr>
          <a:xfrm>
            <a:off x="202018" y="1169820"/>
            <a:ext cx="5741581" cy="3785652"/>
          </a:xfrm>
          <a:prstGeom prst="rect">
            <a:avLst/>
          </a:prstGeom>
        </p:spPr>
        <p:txBody>
          <a:bodyPr wrap="square">
            <a:spAutoFit/>
          </a:bodyPr>
          <a:lstStyle/>
          <a:p>
            <a:pPr algn="just"/>
            <a:r>
              <a:rPr lang="es-MX" sz="2400" b="1" dirty="0">
                <a:latin typeface="Nunito"/>
                <a:ea typeface="Nunito"/>
                <a:cs typeface="Nunito"/>
                <a:sym typeface="Nunito"/>
              </a:rPr>
              <a:t>Evaluación: </a:t>
            </a:r>
            <a:r>
              <a:rPr lang="es-MX" sz="2400" dirty="0">
                <a:latin typeface="Nunito"/>
                <a:ea typeface="Nunito"/>
                <a:cs typeface="Nunito"/>
                <a:sym typeface="Nunito"/>
              </a:rPr>
              <a:t>Lectura compartida del desempeño, el tópico y los conceptos a trabajar durante el segundo periodo. Decoración de la portada. Este producto se realizará en el cuaderno de Lectura crítica. </a:t>
            </a:r>
            <a:r>
              <a:rPr lang="es-MX" sz="2400" b="1" dirty="0">
                <a:latin typeface="Nunito"/>
                <a:ea typeface="Nunito"/>
                <a:cs typeface="Nunito"/>
                <a:sym typeface="Nunito"/>
              </a:rPr>
              <a:t>Sentido, significado, metacognición y transferencia </a:t>
            </a:r>
            <a:r>
              <a:rPr lang="es-MX" sz="2400" dirty="0">
                <a:latin typeface="Nunito"/>
                <a:ea typeface="Nunito"/>
                <a:cs typeface="Nunito"/>
                <a:sym typeface="Nunito"/>
              </a:rPr>
              <a:t>Los estudiantes comparten lo que conocen de lo que se trabajará durante el segundo periodo. </a:t>
            </a:r>
          </a:p>
        </p:txBody>
      </p:sp>
    </p:spTree>
    <p:extLst>
      <p:ext uri="{BB962C8B-B14F-4D97-AF65-F5344CB8AC3E}">
        <p14:creationId xmlns:p14="http://schemas.microsoft.com/office/powerpoint/2010/main" val="351057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SESIÓN </a:t>
            </a:r>
            <a:br>
              <a:rPr lang="es-ES" dirty="0"/>
            </a:br>
            <a:r>
              <a:rPr lang="es-ES" dirty="0"/>
              <a:t>3 y 4</a:t>
            </a:r>
            <a:endParaRPr lang="en-US" dirty="0"/>
          </a:p>
        </p:txBody>
      </p:sp>
    </p:spTree>
    <p:extLst>
      <p:ext uri="{BB962C8B-B14F-4D97-AF65-F5344CB8AC3E}">
        <p14:creationId xmlns:p14="http://schemas.microsoft.com/office/powerpoint/2010/main" val="89446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E02266-9AAC-3A99-0994-51D971DAAE23}"/>
              </a:ext>
            </a:extLst>
          </p:cNvPr>
          <p:cNvSpPr>
            <a:spLocks noGrp="1"/>
          </p:cNvSpPr>
          <p:nvPr>
            <p:ph type="ctrTitle"/>
          </p:nvPr>
        </p:nvSpPr>
        <p:spPr>
          <a:xfrm>
            <a:off x="747050" y="62950"/>
            <a:ext cx="4347300" cy="1026700"/>
          </a:xfrm>
        </p:spPr>
        <p:txBody>
          <a:bodyPr/>
          <a:lstStyle/>
          <a:p>
            <a:r>
              <a:rPr lang="es-MX" sz="5400" dirty="0"/>
              <a:t>Propósito </a:t>
            </a:r>
            <a:endParaRPr lang="es-CO" sz="5400" dirty="0"/>
          </a:p>
        </p:txBody>
      </p:sp>
      <p:sp>
        <p:nvSpPr>
          <p:cNvPr id="3" name="Subtítulo 2">
            <a:extLst>
              <a:ext uri="{FF2B5EF4-FFF2-40B4-BE49-F238E27FC236}">
                <a16:creationId xmlns:a16="http://schemas.microsoft.com/office/drawing/2014/main" id="{9F6E33CE-850D-55D0-D333-4A8A3CAA7A7F}"/>
              </a:ext>
            </a:extLst>
          </p:cNvPr>
          <p:cNvSpPr>
            <a:spLocks noGrp="1"/>
          </p:cNvSpPr>
          <p:nvPr>
            <p:ph type="subTitle" idx="1"/>
          </p:nvPr>
        </p:nvSpPr>
        <p:spPr>
          <a:xfrm>
            <a:off x="194156" y="1014808"/>
            <a:ext cx="4994531" cy="1784400"/>
          </a:xfrm>
        </p:spPr>
        <p:txBody>
          <a:bodyPr/>
          <a:lstStyle/>
          <a:p>
            <a:pPr marL="152400" indent="0" algn="just">
              <a:buNone/>
            </a:pPr>
            <a:r>
              <a:rPr lang="es-MX" sz="2400" b="1" dirty="0">
                <a:solidFill>
                  <a:srgbClr val="000000"/>
                </a:solidFill>
              </a:rPr>
              <a:t>Eje: Conociendo mi entorno.</a:t>
            </a:r>
            <a:endParaRPr lang="es-MX" sz="2400" dirty="0"/>
          </a:p>
          <a:p>
            <a:pPr marL="152400" indent="0" algn="just">
              <a:buNone/>
            </a:pPr>
            <a:r>
              <a:rPr lang="es-MX" sz="2400" dirty="0">
                <a:solidFill>
                  <a:srgbClr val="000000"/>
                </a:solidFill>
              </a:rPr>
              <a:t>Potencio mi gusto y atracción por la lectura, por medio de mi participación en un picnic literario que me permita fortalecer mis habilidades de expresión oral y comunicativa. </a:t>
            </a:r>
            <a:endParaRPr lang="es-CO" sz="2400" dirty="0">
              <a:solidFill>
                <a:srgbClr val="000000"/>
              </a:solidFill>
            </a:endParaRPr>
          </a:p>
        </p:txBody>
      </p:sp>
    </p:spTree>
    <p:extLst>
      <p:ext uri="{BB962C8B-B14F-4D97-AF65-F5344CB8AC3E}">
        <p14:creationId xmlns:p14="http://schemas.microsoft.com/office/powerpoint/2010/main" val="2487301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A714D-353F-8FA7-ABC6-0043C3AF3C36}"/>
              </a:ext>
            </a:extLst>
          </p:cNvPr>
          <p:cNvSpPr>
            <a:spLocks noGrp="1"/>
          </p:cNvSpPr>
          <p:nvPr>
            <p:ph type="ctrTitle"/>
          </p:nvPr>
        </p:nvSpPr>
        <p:spPr>
          <a:xfrm>
            <a:off x="499709" y="0"/>
            <a:ext cx="8144540" cy="946200"/>
          </a:xfrm>
        </p:spPr>
        <p:txBody>
          <a:bodyPr/>
          <a:lstStyle/>
          <a:p>
            <a:r>
              <a:rPr lang="es-MX" dirty="0">
                <a:solidFill>
                  <a:srgbClr val="000000"/>
                </a:solidFill>
              </a:rPr>
              <a:t>Activador cognitivo: Ejercicio gimnasia cerebral </a:t>
            </a:r>
            <a:r>
              <a:rPr lang="es-MX" sz="2800" dirty="0">
                <a:solidFill>
                  <a:srgbClr val="303093"/>
                </a:solidFill>
                <a:hlinkClick r:id="rId3">
                  <a:extLst>
                    <a:ext uri="{A12FA001-AC4F-418D-AE19-62706E023703}">
                      <ahyp:hlinkClr xmlns:ahyp="http://schemas.microsoft.com/office/drawing/2018/hyperlinkcolor" val="tx"/>
                    </a:ext>
                  </a:extLst>
                </a:hlinkClick>
              </a:rPr>
              <a:t>https://</a:t>
            </a:r>
            <a:r>
              <a:rPr lang="es-MX" sz="2800" dirty="0" err="1">
                <a:solidFill>
                  <a:srgbClr val="303093"/>
                </a:solidFill>
                <a:hlinkClick r:id="rId3">
                  <a:extLst>
                    <a:ext uri="{A12FA001-AC4F-418D-AE19-62706E023703}">
                      <ahyp:hlinkClr xmlns:ahyp="http://schemas.microsoft.com/office/drawing/2018/hyperlinkcolor" val="tx"/>
                    </a:ext>
                  </a:extLst>
                </a:hlinkClick>
              </a:rPr>
              <a:t>youtu.be</a:t>
            </a:r>
            <a:r>
              <a:rPr lang="es-MX" sz="2800" dirty="0">
                <a:solidFill>
                  <a:srgbClr val="303093"/>
                </a:solidFill>
                <a:hlinkClick r:id="rId3">
                  <a:extLst>
                    <a:ext uri="{A12FA001-AC4F-418D-AE19-62706E023703}">
                      <ahyp:hlinkClr xmlns:ahyp="http://schemas.microsoft.com/office/drawing/2018/hyperlinkcolor" val="tx"/>
                    </a:ext>
                  </a:extLst>
                </a:hlinkClick>
              </a:rPr>
              <a:t>/</a:t>
            </a:r>
            <a:r>
              <a:rPr lang="es-MX" sz="2800" dirty="0" err="1">
                <a:solidFill>
                  <a:srgbClr val="303093"/>
                </a:solidFill>
                <a:hlinkClick r:id="rId3">
                  <a:extLst>
                    <a:ext uri="{A12FA001-AC4F-418D-AE19-62706E023703}">
                      <ahyp:hlinkClr xmlns:ahyp="http://schemas.microsoft.com/office/drawing/2018/hyperlinkcolor" val="tx"/>
                    </a:ext>
                  </a:extLst>
                </a:hlinkClick>
              </a:rPr>
              <a:t>cDXv-AsoaE8?si</a:t>
            </a:r>
            <a:r>
              <a:rPr lang="es-MX" sz="2800" dirty="0">
                <a:solidFill>
                  <a:srgbClr val="303093"/>
                </a:solidFill>
                <a:hlinkClick r:id="rId3">
                  <a:extLst>
                    <a:ext uri="{A12FA001-AC4F-418D-AE19-62706E023703}">
                      <ahyp:hlinkClr xmlns:ahyp="http://schemas.microsoft.com/office/drawing/2018/hyperlinkcolor" val="tx"/>
                    </a:ext>
                  </a:extLst>
                </a:hlinkClick>
              </a:rPr>
              <a:t>=</a:t>
            </a:r>
            <a:r>
              <a:rPr lang="es-MX" sz="2800" dirty="0" err="1">
                <a:solidFill>
                  <a:srgbClr val="000000"/>
                </a:solidFill>
                <a:hlinkClick r:id="rId3">
                  <a:extLst>
                    <a:ext uri="{A12FA001-AC4F-418D-AE19-62706E023703}">
                      <ahyp:hlinkClr xmlns:ahyp="http://schemas.microsoft.com/office/drawing/2018/hyperlinkcolor" val="tx"/>
                    </a:ext>
                  </a:extLst>
                </a:hlinkClick>
              </a:rPr>
              <a:t>C5kxMKKlN_vEXxXv</a:t>
            </a:r>
            <a:r>
              <a:rPr lang="es-MX" sz="2800" dirty="0">
                <a:solidFill>
                  <a:srgbClr val="000000"/>
                </a:solidFill>
              </a:rPr>
              <a:t>  </a:t>
            </a:r>
            <a:endParaRPr lang="es-CO" dirty="0">
              <a:solidFill>
                <a:srgbClr val="000000"/>
              </a:solidFill>
            </a:endParaRPr>
          </a:p>
        </p:txBody>
      </p:sp>
      <p:sp>
        <p:nvSpPr>
          <p:cNvPr id="3" name="Subtítulo 2">
            <a:extLst>
              <a:ext uri="{FF2B5EF4-FFF2-40B4-BE49-F238E27FC236}">
                <a16:creationId xmlns:a16="http://schemas.microsoft.com/office/drawing/2014/main" id="{7D66CED8-5962-F7E3-3540-65C89E912926}"/>
              </a:ext>
            </a:extLst>
          </p:cNvPr>
          <p:cNvSpPr>
            <a:spLocks noGrp="1"/>
          </p:cNvSpPr>
          <p:nvPr>
            <p:ph type="subTitle" idx="1"/>
          </p:nvPr>
        </p:nvSpPr>
        <p:spPr/>
        <p:txBody>
          <a:bodyPr/>
          <a:lstStyle/>
          <a:p>
            <a:endParaRPr lang="es-CO"/>
          </a:p>
        </p:txBody>
      </p:sp>
      <p:sp>
        <p:nvSpPr>
          <p:cNvPr id="4" name="Subtítulo 3">
            <a:extLst>
              <a:ext uri="{FF2B5EF4-FFF2-40B4-BE49-F238E27FC236}">
                <a16:creationId xmlns:a16="http://schemas.microsoft.com/office/drawing/2014/main" id="{B16A8C80-2972-8A89-154F-41B54A976CC9}"/>
              </a:ext>
            </a:extLst>
          </p:cNvPr>
          <p:cNvSpPr>
            <a:spLocks noGrp="1"/>
          </p:cNvSpPr>
          <p:nvPr>
            <p:ph type="subTitle" idx="2"/>
          </p:nvPr>
        </p:nvSpPr>
        <p:spPr/>
        <p:txBody>
          <a:bodyPr/>
          <a:lstStyle/>
          <a:p>
            <a:endParaRPr lang="es-CO"/>
          </a:p>
        </p:txBody>
      </p:sp>
      <p:sp>
        <p:nvSpPr>
          <p:cNvPr id="5" name="Subtítulo 4">
            <a:extLst>
              <a:ext uri="{FF2B5EF4-FFF2-40B4-BE49-F238E27FC236}">
                <a16:creationId xmlns:a16="http://schemas.microsoft.com/office/drawing/2014/main" id="{D86688E4-872E-BF23-79D3-346F84B7CDB5}"/>
              </a:ext>
            </a:extLst>
          </p:cNvPr>
          <p:cNvSpPr>
            <a:spLocks noGrp="1"/>
          </p:cNvSpPr>
          <p:nvPr>
            <p:ph type="subTitle" idx="3"/>
          </p:nvPr>
        </p:nvSpPr>
        <p:spPr/>
        <p:txBody>
          <a:bodyPr/>
          <a:lstStyle/>
          <a:p>
            <a:endParaRPr lang="es-CO"/>
          </a:p>
        </p:txBody>
      </p:sp>
      <p:sp>
        <p:nvSpPr>
          <p:cNvPr id="6" name="Título 5">
            <a:extLst>
              <a:ext uri="{FF2B5EF4-FFF2-40B4-BE49-F238E27FC236}">
                <a16:creationId xmlns:a16="http://schemas.microsoft.com/office/drawing/2014/main" id="{22CB750D-3A91-A35A-A428-D0C21D1AD688}"/>
              </a:ext>
            </a:extLst>
          </p:cNvPr>
          <p:cNvSpPr>
            <a:spLocks noGrp="1"/>
          </p:cNvSpPr>
          <p:nvPr>
            <p:ph type="ctrTitle" idx="4"/>
          </p:nvPr>
        </p:nvSpPr>
        <p:spPr/>
        <p:txBody>
          <a:bodyPr/>
          <a:lstStyle/>
          <a:p>
            <a:endParaRPr lang="es-CO"/>
          </a:p>
        </p:txBody>
      </p:sp>
      <p:sp>
        <p:nvSpPr>
          <p:cNvPr id="7" name="Título 6">
            <a:extLst>
              <a:ext uri="{FF2B5EF4-FFF2-40B4-BE49-F238E27FC236}">
                <a16:creationId xmlns:a16="http://schemas.microsoft.com/office/drawing/2014/main" id="{310DF884-78BF-6AEC-DD43-22817A9768A2}"/>
              </a:ext>
            </a:extLst>
          </p:cNvPr>
          <p:cNvSpPr>
            <a:spLocks noGrp="1"/>
          </p:cNvSpPr>
          <p:nvPr>
            <p:ph type="ctrTitle" idx="5"/>
          </p:nvPr>
        </p:nvSpPr>
        <p:spPr/>
        <p:txBody>
          <a:bodyPr/>
          <a:lstStyle/>
          <a:p>
            <a:endParaRPr lang="es-CO"/>
          </a:p>
        </p:txBody>
      </p:sp>
      <p:sp>
        <p:nvSpPr>
          <p:cNvPr id="8" name="Título 7">
            <a:extLst>
              <a:ext uri="{FF2B5EF4-FFF2-40B4-BE49-F238E27FC236}">
                <a16:creationId xmlns:a16="http://schemas.microsoft.com/office/drawing/2014/main" id="{B78ED7BD-E481-2FB9-C76C-988B45DDD544}"/>
              </a:ext>
            </a:extLst>
          </p:cNvPr>
          <p:cNvSpPr>
            <a:spLocks noGrp="1"/>
          </p:cNvSpPr>
          <p:nvPr>
            <p:ph type="ctrTitle" idx="6"/>
          </p:nvPr>
        </p:nvSpPr>
        <p:spPr/>
        <p:txBody>
          <a:bodyPr/>
          <a:lstStyle/>
          <a:p>
            <a:endParaRPr lang="es-CO"/>
          </a:p>
        </p:txBody>
      </p:sp>
      <p:sp>
        <p:nvSpPr>
          <p:cNvPr id="9" name="Título 8">
            <a:extLst>
              <a:ext uri="{FF2B5EF4-FFF2-40B4-BE49-F238E27FC236}">
                <a16:creationId xmlns:a16="http://schemas.microsoft.com/office/drawing/2014/main" id="{DCE44FEF-76DE-F4A7-CD19-DEE3A95FAEA8}"/>
              </a:ext>
            </a:extLst>
          </p:cNvPr>
          <p:cNvSpPr>
            <a:spLocks noGrp="1"/>
          </p:cNvSpPr>
          <p:nvPr>
            <p:ph type="title" idx="7"/>
          </p:nvPr>
        </p:nvSpPr>
        <p:spPr/>
        <p:txBody>
          <a:bodyPr/>
          <a:lstStyle/>
          <a:p>
            <a:endParaRPr lang="es-CO"/>
          </a:p>
        </p:txBody>
      </p:sp>
      <p:sp>
        <p:nvSpPr>
          <p:cNvPr id="10" name="Título 9">
            <a:extLst>
              <a:ext uri="{FF2B5EF4-FFF2-40B4-BE49-F238E27FC236}">
                <a16:creationId xmlns:a16="http://schemas.microsoft.com/office/drawing/2014/main" id="{94DB785B-1306-7BF4-93A0-13BAC8819B1E}"/>
              </a:ext>
            </a:extLst>
          </p:cNvPr>
          <p:cNvSpPr>
            <a:spLocks noGrp="1"/>
          </p:cNvSpPr>
          <p:nvPr>
            <p:ph type="title" idx="8"/>
          </p:nvPr>
        </p:nvSpPr>
        <p:spPr/>
        <p:txBody>
          <a:bodyPr/>
          <a:lstStyle/>
          <a:p>
            <a:endParaRPr lang="es-CO"/>
          </a:p>
        </p:txBody>
      </p:sp>
      <p:sp>
        <p:nvSpPr>
          <p:cNvPr id="11" name="Título 10">
            <a:extLst>
              <a:ext uri="{FF2B5EF4-FFF2-40B4-BE49-F238E27FC236}">
                <a16:creationId xmlns:a16="http://schemas.microsoft.com/office/drawing/2014/main" id="{6E58AC28-7FDE-23C3-C803-F1807036D490}"/>
              </a:ext>
            </a:extLst>
          </p:cNvPr>
          <p:cNvSpPr>
            <a:spLocks noGrp="1"/>
          </p:cNvSpPr>
          <p:nvPr>
            <p:ph type="title" idx="9"/>
          </p:nvPr>
        </p:nvSpPr>
        <p:spPr/>
        <p:txBody>
          <a:bodyPr/>
          <a:lstStyle/>
          <a:p>
            <a:endParaRPr lang="es-CO"/>
          </a:p>
        </p:txBody>
      </p:sp>
      <p:pic>
        <p:nvPicPr>
          <p:cNvPr id="12" name="Elementos multimedia en línea 11" title="Ejercicio 8 gimnasia cerebral - Pausas Vitales - Colsubsidio">
            <a:hlinkClick r:id="" action="ppaction://media"/>
            <a:extLst>
              <a:ext uri="{FF2B5EF4-FFF2-40B4-BE49-F238E27FC236}">
                <a16:creationId xmlns:a16="http://schemas.microsoft.com/office/drawing/2014/main" id="{F4D49563-1BF5-EB5A-C388-F95B3FA24FA1}"/>
              </a:ext>
            </a:extLst>
          </p:cNvPr>
          <p:cNvPicPr>
            <a:picLocks noRot="1" noChangeAspect="1"/>
          </p:cNvPicPr>
          <p:nvPr>
            <a:videoFile r:link="rId1"/>
          </p:nvPr>
        </p:nvPicPr>
        <p:blipFill>
          <a:blip r:embed="rId4"/>
          <a:stretch>
            <a:fillRect/>
          </a:stretch>
        </p:blipFill>
        <p:spPr>
          <a:xfrm>
            <a:off x="765209" y="842541"/>
            <a:ext cx="7613540" cy="4301285"/>
          </a:xfrm>
          <a:prstGeom prst="rect">
            <a:avLst/>
          </a:prstGeom>
        </p:spPr>
      </p:pic>
    </p:spTree>
    <p:extLst>
      <p:ext uri="{BB962C8B-B14F-4D97-AF65-F5344CB8AC3E}">
        <p14:creationId xmlns:p14="http://schemas.microsoft.com/office/powerpoint/2010/main" val="141233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4"/>
          <p:cNvSpPr txBox="1">
            <a:spLocks noGrp="1"/>
          </p:cNvSpPr>
          <p:nvPr>
            <p:ph type="ctrTitle"/>
          </p:nvPr>
        </p:nvSpPr>
        <p:spPr>
          <a:xfrm>
            <a:off x="1458175" y="497200"/>
            <a:ext cx="6227700" cy="94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sz="4400"/>
              <a:t>Agenda de la semana 1</a:t>
            </a:r>
            <a:endParaRPr sz="4400"/>
          </a:p>
          <a:p>
            <a:pPr marL="0" lvl="0" indent="0" algn="ctr" rtl="0">
              <a:spcBef>
                <a:spcPts val="0"/>
              </a:spcBef>
              <a:spcAft>
                <a:spcPts val="0"/>
              </a:spcAft>
              <a:buNone/>
            </a:pPr>
            <a:endParaRPr/>
          </a:p>
        </p:txBody>
      </p:sp>
      <p:sp>
        <p:nvSpPr>
          <p:cNvPr id="171" name="Google Shape;171;p34"/>
          <p:cNvSpPr txBox="1">
            <a:spLocks noGrp="1"/>
          </p:cNvSpPr>
          <p:nvPr>
            <p:ph type="body" idx="1"/>
          </p:nvPr>
        </p:nvSpPr>
        <p:spPr>
          <a:xfrm>
            <a:off x="1098300" y="1243692"/>
            <a:ext cx="6947400" cy="32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O" sz="2400" dirty="0"/>
          </a:p>
          <a:p>
            <a:pPr marL="228600" lvl="0" indent="-228600" algn="l" rtl="0">
              <a:spcBef>
                <a:spcPts val="0"/>
              </a:spcBef>
              <a:spcAft>
                <a:spcPts val="0"/>
              </a:spcAft>
            </a:pPr>
            <a:r>
              <a:rPr lang="es-CO" sz="2400" dirty="0"/>
              <a:t>Socialización del desempeño, acuerdo pedagógico y conceptos.</a:t>
            </a:r>
          </a:p>
          <a:p>
            <a:pPr marL="228600" lvl="0" indent="-228600" algn="l" rtl="0">
              <a:spcBef>
                <a:spcPts val="0"/>
              </a:spcBef>
              <a:spcAft>
                <a:spcPts val="0"/>
              </a:spcAft>
            </a:pPr>
            <a:r>
              <a:rPr lang="es-CO" sz="2400" dirty="0"/>
              <a:t>Plan lector.</a:t>
            </a:r>
          </a:p>
          <a:p>
            <a:pPr marL="228600" lvl="0" indent="-228600" algn="l" rtl="0">
              <a:spcBef>
                <a:spcPts val="0"/>
              </a:spcBef>
              <a:spcAft>
                <a:spcPts val="0"/>
              </a:spcAft>
            </a:pPr>
            <a:r>
              <a:rPr lang="es-CO" sz="2400" dirty="0">
                <a:sym typeface="Nunito"/>
              </a:rPr>
              <a:t>Dictado interactivo.</a:t>
            </a:r>
          </a:p>
          <a:p>
            <a:pPr marL="228600" lvl="0" indent="-228600" algn="l" rtl="0">
              <a:spcBef>
                <a:spcPts val="0"/>
              </a:spcBef>
              <a:spcAft>
                <a:spcPts val="0"/>
              </a:spcAft>
            </a:pPr>
            <a:r>
              <a:rPr lang="es-CO" sz="2400" dirty="0"/>
              <a:t>Socialización de entrevistas. </a:t>
            </a:r>
            <a:endParaRPr lang="es-CO" sz="2400" dirty="0">
              <a:sym typeface="Nunito"/>
            </a:endParaRPr>
          </a:p>
          <a:p>
            <a:pPr marL="228600" lvl="0" indent="-228600" algn="l" rtl="0">
              <a:spcBef>
                <a:spcPts val="0"/>
              </a:spcBef>
              <a:spcAft>
                <a:spcPts val="0"/>
              </a:spcAft>
            </a:pPr>
            <a:endParaRPr sz="1050" dirty="0">
              <a:latin typeface="Nunito"/>
              <a:ea typeface="Nunito"/>
              <a:cs typeface="Nunito"/>
              <a:sym typeface="Nunito"/>
            </a:endParaRPr>
          </a:p>
        </p:txBody>
      </p:sp>
      <p:sp>
        <p:nvSpPr>
          <p:cNvPr id="172" name="Google Shape;172;p34"/>
          <p:cNvSpPr/>
          <p:nvPr/>
        </p:nvSpPr>
        <p:spPr>
          <a:xfrm>
            <a:off x="2778000" y="2694875"/>
            <a:ext cx="5025" cy="11500"/>
          </a:xfrm>
          <a:custGeom>
            <a:avLst/>
            <a:gdLst/>
            <a:ahLst/>
            <a:cxnLst/>
            <a:rect l="l" t="t" r="r" b="b"/>
            <a:pathLst>
              <a:path w="201" h="460" extrusionOk="0">
                <a:moveTo>
                  <a:pt x="0" y="0"/>
                </a:moveTo>
                <a:lnTo>
                  <a:pt x="0" y="0"/>
                </a:lnTo>
                <a:cubicBezTo>
                  <a:pt x="33" y="100"/>
                  <a:pt x="33" y="167"/>
                  <a:pt x="33" y="267"/>
                </a:cubicBezTo>
                <a:cubicBezTo>
                  <a:pt x="0" y="301"/>
                  <a:pt x="0" y="401"/>
                  <a:pt x="33" y="434"/>
                </a:cubicBezTo>
                <a:cubicBezTo>
                  <a:pt x="33" y="451"/>
                  <a:pt x="42" y="459"/>
                  <a:pt x="58" y="459"/>
                </a:cubicBezTo>
                <a:cubicBezTo>
                  <a:pt x="75" y="459"/>
                  <a:pt x="100" y="451"/>
                  <a:pt x="133" y="434"/>
                </a:cubicBezTo>
                <a:cubicBezTo>
                  <a:pt x="67" y="301"/>
                  <a:pt x="200" y="100"/>
                  <a:pt x="0"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4"/>
          <p:cNvSpPr/>
          <p:nvPr/>
        </p:nvSpPr>
        <p:spPr>
          <a:xfrm>
            <a:off x="2778825" y="2752400"/>
            <a:ext cx="4200" cy="12550"/>
          </a:xfrm>
          <a:custGeom>
            <a:avLst/>
            <a:gdLst/>
            <a:ahLst/>
            <a:cxnLst/>
            <a:rect l="l" t="t" r="r" b="b"/>
            <a:pathLst>
              <a:path w="168" h="502" extrusionOk="0">
                <a:moveTo>
                  <a:pt x="167" y="1"/>
                </a:moveTo>
                <a:cubicBezTo>
                  <a:pt x="134" y="34"/>
                  <a:pt x="34" y="34"/>
                  <a:pt x="0" y="101"/>
                </a:cubicBezTo>
                <a:cubicBezTo>
                  <a:pt x="34" y="201"/>
                  <a:pt x="100" y="335"/>
                  <a:pt x="134" y="501"/>
                </a:cubicBezTo>
                <a:lnTo>
                  <a:pt x="167" y="501"/>
                </a:lnTo>
                <a:lnTo>
                  <a:pt x="167" y="1"/>
                </a:lnTo>
                <a:close/>
              </a:path>
            </a:pathLst>
          </a:custGeom>
          <a:solidFill>
            <a:srgbClr val="E6B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12DFD873-116C-CCD8-3F79-BC1038B68306}"/>
              </a:ext>
            </a:extLst>
          </p:cNvPr>
          <p:cNvSpPr>
            <a:spLocks noGrp="1"/>
          </p:cNvSpPr>
          <p:nvPr>
            <p:ph type="subTitle" idx="1"/>
          </p:nvPr>
        </p:nvSpPr>
        <p:spPr>
          <a:xfrm>
            <a:off x="2745243" y="1247300"/>
            <a:ext cx="6398757" cy="3036885"/>
          </a:xfrm>
        </p:spPr>
        <p:txBody>
          <a:bodyPr/>
          <a:lstStyle/>
          <a:p>
            <a:pPr algn="just"/>
            <a:r>
              <a:rPr lang="es-MX" sz="2400" dirty="0">
                <a:solidFill>
                  <a:srgbClr val="000000"/>
                </a:solidFill>
              </a:rPr>
              <a:t>La docente inicia con la pregunta, ¿Para ustedes qué importancia tiene la lectura? Se escuchan algunas intervenciones y se comparte el vídeo La importancia de leer </a:t>
            </a:r>
            <a:r>
              <a:rPr lang="es-MX" sz="2400" dirty="0">
                <a:solidFill>
                  <a:srgbClr val="303093"/>
                </a:solidFill>
                <a:hlinkClick r:id="rId2">
                  <a:extLst>
                    <a:ext uri="{A12FA001-AC4F-418D-AE19-62706E023703}">
                      <ahyp:hlinkClr xmlns:ahyp="http://schemas.microsoft.com/office/drawing/2018/hyperlinkcolor" val="tx"/>
                    </a:ext>
                  </a:extLst>
                </a:hlinkClick>
              </a:rPr>
              <a:t>https://</a:t>
            </a:r>
            <a:r>
              <a:rPr lang="es-MX" sz="2400" dirty="0" err="1">
                <a:solidFill>
                  <a:srgbClr val="303093"/>
                </a:solidFill>
                <a:hlinkClick r:id="rId2">
                  <a:extLst>
                    <a:ext uri="{A12FA001-AC4F-418D-AE19-62706E023703}">
                      <ahyp:hlinkClr xmlns:ahyp="http://schemas.microsoft.com/office/drawing/2018/hyperlinkcolor" val="tx"/>
                    </a:ext>
                  </a:extLst>
                </a:hlinkClick>
              </a:rPr>
              <a:t>youtu.be</a:t>
            </a:r>
            <a:r>
              <a:rPr lang="es-MX" sz="2400" dirty="0">
                <a:solidFill>
                  <a:srgbClr val="303093"/>
                </a:solidFill>
                <a:hlinkClick r:id="rId2">
                  <a:extLst>
                    <a:ext uri="{A12FA001-AC4F-418D-AE19-62706E023703}">
                      <ahyp:hlinkClr xmlns:ahyp="http://schemas.microsoft.com/office/drawing/2018/hyperlinkcolor" val="tx"/>
                    </a:ext>
                  </a:extLst>
                </a:hlinkClick>
              </a:rPr>
              <a:t>/</a:t>
            </a:r>
            <a:r>
              <a:rPr lang="es-MX" sz="2400" dirty="0" err="1">
                <a:solidFill>
                  <a:srgbClr val="303093"/>
                </a:solidFill>
                <a:hlinkClick r:id="rId2">
                  <a:extLst>
                    <a:ext uri="{A12FA001-AC4F-418D-AE19-62706E023703}">
                      <ahyp:hlinkClr xmlns:ahyp="http://schemas.microsoft.com/office/drawing/2018/hyperlinkcolor" val="tx"/>
                    </a:ext>
                  </a:extLst>
                </a:hlinkClick>
              </a:rPr>
              <a:t>7lW-UK-ZgcA?si</a:t>
            </a:r>
            <a:r>
              <a:rPr lang="es-MX" sz="2400" dirty="0">
                <a:solidFill>
                  <a:srgbClr val="303093"/>
                </a:solidFill>
                <a:hlinkClick r:id="rId2">
                  <a:extLst>
                    <a:ext uri="{A12FA001-AC4F-418D-AE19-62706E023703}">
                      <ahyp:hlinkClr xmlns:ahyp="http://schemas.microsoft.com/office/drawing/2018/hyperlinkcolor" val="tx"/>
                    </a:ext>
                  </a:extLst>
                </a:hlinkClick>
              </a:rPr>
              <a:t>=</a:t>
            </a:r>
            <a:r>
              <a:rPr lang="es-MX" sz="2400" dirty="0" err="1">
                <a:solidFill>
                  <a:srgbClr val="000000"/>
                </a:solidFill>
                <a:hlinkClick r:id="rId2">
                  <a:extLst>
                    <a:ext uri="{A12FA001-AC4F-418D-AE19-62706E023703}">
                      <ahyp:hlinkClr xmlns:ahyp="http://schemas.microsoft.com/office/drawing/2018/hyperlinkcolor" val="tx"/>
                    </a:ext>
                  </a:extLst>
                </a:hlinkClick>
              </a:rPr>
              <a:t>5D7yzzaO1WOn8eCV</a:t>
            </a:r>
            <a:r>
              <a:rPr lang="es-MX" sz="2400" dirty="0">
                <a:solidFill>
                  <a:srgbClr val="000000"/>
                </a:solidFill>
              </a:rPr>
              <a:t> </a:t>
            </a:r>
            <a:endParaRPr lang="es-CO" sz="2400" dirty="0">
              <a:solidFill>
                <a:srgbClr val="000000"/>
              </a:solidFill>
            </a:endParaRPr>
          </a:p>
        </p:txBody>
      </p:sp>
      <p:sp>
        <p:nvSpPr>
          <p:cNvPr id="3" name="Subtítulo 2">
            <a:extLst>
              <a:ext uri="{FF2B5EF4-FFF2-40B4-BE49-F238E27FC236}">
                <a16:creationId xmlns:a16="http://schemas.microsoft.com/office/drawing/2014/main" id="{6BF10730-1B0E-8444-2B70-E901A940168A}"/>
              </a:ext>
            </a:extLst>
          </p:cNvPr>
          <p:cNvSpPr>
            <a:spLocks noGrp="1"/>
          </p:cNvSpPr>
          <p:nvPr>
            <p:ph type="subTitle" idx="2"/>
          </p:nvPr>
        </p:nvSpPr>
        <p:spPr>
          <a:xfrm>
            <a:off x="3747398" y="260737"/>
            <a:ext cx="4939401" cy="679800"/>
          </a:xfrm>
        </p:spPr>
        <p:txBody>
          <a:bodyPr/>
          <a:lstStyle/>
          <a:p>
            <a:r>
              <a:rPr lang="es-MX" sz="3600" dirty="0"/>
              <a:t>Retroalimentación</a:t>
            </a:r>
            <a:endParaRPr lang="es-CO" sz="3600" dirty="0"/>
          </a:p>
        </p:txBody>
      </p:sp>
    </p:spTree>
    <p:extLst>
      <p:ext uri="{BB962C8B-B14F-4D97-AF65-F5344CB8AC3E}">
        <p14:creationId xmlns:p14="http://schemas.microsoft.com/office/powerpoint/2010/main" val="2256153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913380C-4814-EE16-434B-DC70FBDA6405}"/>
              </a:ext>
            </a:extLst>
          </p:cNvPr>
          <p:cNvSpPr>
            <a:spLocks noGrp="1"/>
          </p:cNvSpPr>
          <p:nvPr>
            <p:ph type="title" idx="2"/>
          </p:nvPr>
        </p:nvSpPr>
        <p:spPr>
          <a:xfrm>
            <a:off x="212652" y="159488"/>
            <a:ext cx="7517217" cy="733647"/>
          </a:xfrm>
        </p:spPr>
        <p:txBody>
          <a:bodyPr/>
          <a:lstStyle/>
          <a:p>
            <a:r>
              <a:rPr lang="es-MX" sz="6000" dirty="0"/>
              <a:t>Orientación de la atención </a:t>
            </a:r>
            <a:endParaRPr lang="es-CO" sz="6000" dirty="0"/>
          </a:p>
        </p:txBody>
      </p:sp>
      <p:sp>
        <p:nvSpPr>
          <p:cNvPr id="4" name="Subtítulo 3">
            <a:extLst>
              <a:ext uri="{FF2B5EF4-FFF2-40B4-BE49-F238E27FC236}">
                <a16:creationId xmlns:a16="http://schemas.microsoft.com/office/drawing/2014/main" id="{BF713215-5D97-E169-E519-F05231D2C7CC}"/>
              </a:ext>
            </a:extLst>
          </p:cNvPr>
          <p:cNvSpPr>
            <a:spLocks noGrp="1"/>
          </p:cNvSpPr>
          <p:nvPr>
            <p:ph type="subTitle" idx="1"/>
          </p:nvPr>
        </p:nvSpPr>
        <p:spPr>
          <a:xfrm>
            <a:off x="1" y="893135"/>
            <a:ext cx="6007394" cy="3145127"/>
          </a:xfrm>
        </p:spPr>
        <p:txBody>
          <a:bodyPr/>
          <a:lstStyle/>
          <a:p>
            <a:pPr algn="just"/>
            <a:r>
              <a:rPr lang="es-MX" sz="2400" dirty="0">
                <a:solidFill>
                  <a:srgbClr val="000000"/>
                </a:solidFill>
              </a:rPr>
              <a:t>La docente explica a los estudiantes que tendrán un espacio de picnic literario, en el cual, leerán y compartirán a través de sus gustos, para ello, con antelación se les solicitó que trajeran un libro de su interés y un snack, fruta o jugo para disfrutar mientras leen. De igual forma, se solicita a la biblioteca algunos cuentos para disponibilidad de los alumnos.</a:t>
            </a:r>
            <a:endParaRPr lang="es-CO" sz="2400" dirty="0">
              <a:solidFill>
                <a:srgbClr val="000000"/>
              </a:solidFill>
            </a:endParaRPr>
          </a:p>
        </p:txBody>
      </p:sp>
    </p:spTree>
    <p:extLst>
      <p:ext uri="{BB962C8B-B14F-4D97-AF65-F5344CB8AC3E}">
        <p14:creationId xmlns:p14="http://schemas.microsoft.com/office/powerpoint/2010/main" val="3375882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1" name="Google Shape;241;p18"/>
          <p:cNvSpPr txBox="1">
            <a:spLocks noGrp="1"/>
          </p:cNvSpPr>
          <p:nvPr>
            <p:ph type="ctrTitle"/>
          </p:nvPr>
        </p:nvSpPr>
        <p:spPr>
          <a:xfrm>
            <a:off x="233918" y="122231"/>
            <a:ext cx="8729330" cy="52496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a:t>Procesamiento de la información: Picnic literario</a:t>
            </a:r>
            <a:endParaRPr b="1" dirty="0"/>
          </a:p>
        </p:txBody>
      </p:sp>
      <p:sp>
        <p:nvSpPr>
          <p:cNvPr id="240" name="Google Shape;240;p18"/>
          <p:cNvSpPr txBox="1">
            <a:spLocks noGrp="1"/>
          </p:cNvSpPr>
          <p:nvPr>
            <p:ph type="subTitle" idx="1"/>
          </p:nvPr>
        </p:nvSpPr>
        <p:spPr>
          <a:xfrm>
            <a:off x="180752" y="647193"/>
            <a:ext cx="5142314" cy="3573848"/>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es-MX" sz="1800" dirty="0">
                <a:solidFill>
                  <a:srgbClr val="000000"/>
                </a:solidFill>
              </a:rPr>
              <a:t>En los equipos cooperativo, los estudiantes leerán su cuento a sus compañeros durante 15 minutos cada uno, mientras van leyendo, a los demás de les  anima a que en sus cuadernos hagan dibujos o tomen notas sobre lo que están leyendo sus compañeros, además de ir comiendo la merienda que llevaron.</a:t>
            </a:r>
          </a:p>
          <a:p>
            <a:pPr marL="0" lvl="0" indent="0" algn="just" rtl="0">
              <a:spcBef>
                <a:spcPts val="600"/>
              </a:spcBef>
              <a:spcAft>
                <a:spcPts val="0"/>
              </a:spcAft>
              <a:buNone/>
            </a:pPr>
            <a:r>
              <a:rPr lang="es-MX" sz="1800" dirty="0">
                <a:solidFill>
                  <a:srgbClr val="000000"/>
                </a:solidFill>
              </a:rPr>
              <a:t>Cuando todos hayan finalizado de leer, se les invita a hacer una plantilla que recoge, el título del libro que más le llamó la atención, porqué lo leería, cómo continuaría la historia o cómo cambiaría el final y un dibujo que lo represente.</a:t>
            </a:r>
          </a:p>
          <a:p>
            <a:pPr marL="0" lvl="0" indent="0" algn="just" rtl="0">
              <a:spcBef>
                <a:spcPts val="600"/>
              </a:spcBef>
              <a:spcAft>
                <a:spcPts val="0"/>
              </a:spcAft>
              <a:buNone/>
            </a:pPr>
            <a:r>
              <a:rPr lang="es-MX" sz="1800" dirty="0">
                <a:solidFill>
                  <a:srgbClr val="000000"/>
                </a:solidFill>
              </a:rPr>
              <a:t>Finalmente, en asamblea, cada niño comparte su ficha con el libro que más le llamó la atención. </a:t>
            </a:r>
          </a:p>
        </p:txBody>
      </p:sp>
      <p:sp>
        <p:nvSpPr>
          <p:cNvPr id="2" name="Rectangle 1">
            <a:extLst>
              <a:ext uri="{FF2B5EF4-FFF2-40B4-BE49-F238E27FC236}">
                <a16:creationId xmlns:a16="http://schemas.microsoft.com/office/drawing/2014/main" id="{20974F50-EE35-E505-194C-AA8E7E4D33E3}"/>
              </a:ext>
            </a:extLst>
          </p:cNvPr>
          <p:cNvSpPr>
            <a:spLocks noChangeArrowheads="1"/>
          </p:cNvSpPr>
          <p:nvPr/>
        </p:nvSpPr>
        <p:spPr bwMode="auto">
          <a:xfrm>
            <a:off x="88135" y="4750201"/>
            <a:ext cx="82846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dirty="0">
                <a:ln>
                  <a:noFill/>
                </a:ln>
                <a:solidFill>
                  <a:schemeClr val="tx1"/>
                </a:solidFill>
                <a:effectLst/>
                <a:latin typeface="Arial" panose="020B0604020202020204" pitchFamily="34" charset="0"/>
                <a:hlinkClick r:id="rId3"/>
              </a:rPr>
              <a:t>SEMANA 1 LECTURA CRÍTICA FICHA DE PICNIC </a:t>
            </a:r>
            <a:r>
              <a:rPr kumimoji="0" lang="es-CO" altLang="es-CO" sz="1800" b="0" i="0" u="none" strike="noStrike" cap="none" normalizeH="0" baseline="0" dirty="0" err="1">
                <a:ln>
                  <a:noFill/>
                </a:ln>
                <a:solidFill>
                  <a:schemeClr val="tx1"/>
                </a:solidFill>
                <a:effectLst/>
                <a:latin typeface="Arial" panose="020B0604020202020204" pitchFamily="34" charset="0"/>
                <a:hlinkClick r:id="rId3"/>
              </a:rPr>
              <a:t>LITERARIO.docx</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248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body" idx="1"/>
          </p:nvPr>
        </p:nvSpPr>
        <p:spPr>
          <a:xfrm>
            <a:off x="928225" y="1201162"/>
            <a:ext cx="6947400" cy="32553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s-MX" sz="2200" b="1" dirty="0">
                <a:solidFill>
                  <a:srgbClr val="000000"/>
                </a:solidFill>
              </a:rPr>
              <a:t>Evaluación: </a:t>
            </a:r>
            <a:r>
              <a:rPr lang="es-MX" sz="2200" dirty="0">
                <a:solidFill>
                  <a:srgbClr val="000000"/>
                </a:solidFill>
              </a:rPr>
              <a:t>Lectura de los cuentos traídos de casa o solicitados en biblioteca, respeto por la palabra, creación de ficha de comprensión y compartir de experiencia.</a:t>
            </a:r>
            <a:endParaRPr lang="es-MX" sz="2200" b="1" dirty="0">
              <a:solidFill>
                <a:srgbClr val="000000"/>
              </a:solidFill>
            </a:endParaRPr>
          </a:p>
          <a:p>
            <a:pPr marL="0" lvl="0" indent="0" algn="just" rtl="0">
              <a:spcBef>
                <a:spcPts val="0"/>
              </a:spcBef>
              <a:spcAft>
                <a:spcPts val="0"/>
              </a:spcAft>
              <a:buNone/>
            </a:pPr>
            <a:r>
              <a:rPr lang="es-MX" sz="2200" b="1" dirty="0">
                <a:solidFill>
                  <a:srgbClr val="000000"/>
                </a:solidFill>
              </a:rPr>
              <a:t>Sentido, significado, metacognición y transferencia. </a:t>
            </a:r>
            <a:r>
              <a:rPr lang="es-MX" sz="2200" dirty="0">
                <a:solidFill>
                  <a:srgbClr val="000000"/>
                </a:solidFill>
              </a:rPr>
              <a:t>En asamblea se reflexiona sobre la importancia de leer y el respeto por la palabra del otro.</a:t>
            </a:r>
            <a:endParaRPr lang="es-MX" sz="2200" b="1" dirty="0">
              <a:solidFill>
                <a:srgbClr val="000000"/>
              </a:solidFill>
            </a:endParaRPr>
          </a:p>
          <a:p>
            <a:pPr marL="0" lvl="0" indent="0" algn="just" rtl="0">
              <a:spcBef>
                <a:spcPts val="0"/>
              </a:spcBef>
              <a:spcAft>
                <a:spcPts val="0"/>
              </a:spcAft>
              <a:buNone/>
            </a:pPr>
            <a:endParaRPr lang="es-MX" sz="2400" dirty="0"/>
          </a:p>
          <a:p>
            <a:pPr marL="0" lvl="0" indent="0" algn="just" rtl="0">
              <a:spcBef>
                <a:spcPts val="0"/>
              </a:spcBef>
              <a:spcAft>
                <a:spcPts val="0"/>
              </a:spcAft>
              <a:buNone/>
            </a:pPr>
            <a:endParaRPr lang="es-MX" sz="2400" dirty="0"/>
          </a:p>
        </p:txBody>
      </p:sp>
      <p:sp>
        <p:nvSpPr>
          <p:cNvPr id="3" name="Título 2">
            <a:extLst>
              <a:ext uri="{FF2B5EF4-FFF2-40B4-BE49-F238E27FC236}">
                <a16:creationId xmlns:a16="http://schemas.microsoft.com/office/drawing/2014/main" id="{82ECF4FA-4EFD-488D-F5EC-706B8D57CD23}"/>
              </a:ext>
            </a:extLst>
          </p:cNvPr>
          <p:cNvSpPr>
            <a:spLocks noGrp="1"/>
          </p:cNvSpPr>
          <p:nvPr>
            <p:ph type="ctrTitle"/>
          </p:nvPr>
        </p:nvSpPr>
        <p:spPr>
          <a:xfrm>
            <a:off x="1458150" y="0"/>
            <a:ext cx="6227700" cy="645396"/>
          </a:xfrm>
        </p:spPr>
        <p:txBody>
          <a:bodyPr/>
          <a:lstStyle/>
          <a:p>
            <a:r>
              <a:rPr lang="es-MX" sz="4800" dirty="0"/>
              <a:t>Cierre</a:t>
            </a:r>
            <a:endParaRPr lang="es-CO" sz="4800" dirty="0"/>
          </a:p>
        </p:txBody>
      </p:sp>
      <p:sp>
        <p:nvSpPr>
          <p:cNvPr id="178" name="Google Shape;178;p15"/>
          <p:cNvSpPr txBox="1">
            <a:spLocks noGrp="1"/>
          </p:cNvSpPr>
          <p:nvPr>
            <p:ph type="sldNum" idx="4294967295"/>
          </p:nvPr>
        </p:nvSpPr>
        <p:spPr>
          <a:xfrm>
            <a:off x="0" y="4673600"/>
            <a:ext cx="549275" cy="39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2" name="Google Shape;281;p20">
            <a:extLst>
              <a:ext uri="{FF2B5EF4-FFF2-40B4-BE49-F238E27FC236}">
                <a16:creationId xmlns:a16="http://schemas.microsoft.com/office/drawing/2014/main" id="{ADEC0A06-1CD7-56E9-FD82-057EBD98B77B}"/>
              </a:ext>
            </a:extLst>
          </p:cNvPr>
          <p:cNvSpPr txBox="1">
            <a:spLocks/>
          </p:cNvSpPr>
          <p:nvPr/>
        </p:nvSpPr>
        <p:spPr>
          <a:xfrm>
            <a:off x="1161625" y="0"/>
            <a:ext cx="3240300" cy="9309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O" sz="3600" b="1" dirty="0">
                <a:solidFill>
                  <a:schemeClr val="bg1"/>
                </a:solidFill>
                <a:latin typeface="Atma" panose="020B0604020202020204" charset="0"/>
                <a:cs typeface="Atma" panose="020B0604020202020204" charset="0"/>
              </a:rPr>
              <a:t>CIERRE</a:t>
            </a:r>
          </a:p>
        </p:txBody>
      </p:sp>
    </p:spTree>
    <p:extLst>
      <p:ext uri="{BB962C8B-B14F-4D97-AF65-F5344CB8AC3E}">
        <p14:creationId xmlns:p14="http://schemas.microsoft.com/office/powerpoint/2010/main" val="381687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SESIÓN </a:t>
            </a:r>
            <a:br>
              <a:rPr lang="es-ES" dirty="0"/>
            </a:br>
            <a:r>
              <a:rPr lang="es-ES" dirty="0"/>
              <a:t>1 y 2  </a:t>
            </a:r>
            <a:endParaRPr lang="en-US" dirty="0"/>
          </a:p>
        </p:txBody>
      </p:sp>
    </p:spTree>
    <p:extLst>
      <p:ext uri="{BB962C8B-B14F-4D97-AF65-F5344CB8AC3E}">
        <p14:creationId xmlns:p14="http://schemas.microsoft.com/office/powerpoint/2010/main" val="125533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E02266-9AAC-3A99-0994-51D971DAAE23}"/>
              </a:ext>
            </a:extLst>
          </p:cNvPr>
          <p:cNvSpPr>
            <a:spLocks noGrp="1"/>
          </p:cNvSpPr>
          <p:nvPr>
            <p:ph type="ctrTitle"/>
          </p:nvPr>
        </p:nvSpPr>
        <p:spPr>
          <a:xfrm>
            <a:off x="747050" y="62950"/>
            <a:ext cx="4347300" cy="1026700"/>
          </a:xfrm>
        </p:spPr>
        <p:txBody>
          <a:bodyPr/>
          <a:lstStyle/>
          <a:p>
            <a:r>
              <a:rPr lang="es-MX" sz="5400" dirty="0"/>
              <a:t>Propósito </a:t>
            </a:r>
            <a:endParaRPr lang="es-CO" sz="5400" dirty="0"/>
          </a:p>
        </p:txBody>
      </p:sp>
      <p:sp>
        <p:nvSpPr>
          <p:cNvPr id="3" name="Subtítulo 2">
            <a:extLst>
              <a:ext uri="{FF2B5EF4-FFF2-40B4-BE49-F238E27FC236}">
                <a16:creationId xmlns:a16="http://schemas.microsoft.com/office/drawing/2014/main" id="{9F6E33CE-850D-55D0-D333-4A8A3CAA7A7F}"/>
              </a:ext>
            </a:extLst>
          </p:cNvPr>
          <p:cNvSpPr>
            <a:spLocks noGrp="1"/>
          </p:cNvSpPr>
          <p:nvPr>
            <p:ph type="subTitle" idx="1"/>
          </p:nvPr>
        </p:nvSpPr>
        <p:spPr>
          <a:xfrm>
            <a:off x="119100" y="940381"/>
            <a:ext cx="5260974" cy="3355172"/>
          </a:xfrm>
        </p:spPr>
        <p:txBody>
          <a:bodyPr/>
          <a:lstStyle/>
          <a:p>
            <a:pPr marL="152400" indent="0" algn="just">
              <a:buNone/>
            </a:pPr>
            <a:r>
              <a:rPr lang="es-MX" sz="2400" b="1" dirty="0">
                <a:solidFill>
                  <a:srgbClr val="000000"/>
                </a:solidFill>
              </a:rPr>
              <a:t>Eje: Conociendo mi entorno.</a:t>
            </a:r>
          </a:p>
          <a:p>
            <a:pPr marL="152400" indent="0" algn="just">
              <a:buNone/>
            </a:pPr>
            <a:r>
              <a:rPr lang="es-MX" sz="2400" dirty="0">
                <a:solidFill>
                  <a:srgbClr val="000000"/>
                </a:solidFill>
              </a:rPr>
              <a:t>Conozco el desempeño, contenidos y conceptos del segundo periodo académico, a través de ejercicios de participación y construcción colectiva del acuerdo pedagógico, para comprender el propósito pedagógico de las actividades a desarrollar.</a:t>
            </a:r>
            <a:endParaRPr lang="es-CO" sz="2400" dirty="0">
              <a:solidFill>
                <a:srgbClr val="000000"/>
              </a:solidFill>
            </a:endParaRPr>
          </a:p>
        </p:txBody>
      </p:sp>
    </p:spTree>
    <p:extLst>
      <p:ext uri="{BB962C8B-B14F-4D97-AF65-F5344CB8AC3E}">
        <p14:creationId xmlns:p14="http://schemas.microsoft.com/office/powerpoint/2010/main" val="3586174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a:spLocks noGrp="1"/>
          </p:cNvSpPr>
          <p:nvPr>
            <p:ph type="subTitle" idx="1"/>
          </p:nvPr>
        </p:nvSpPr>
        <p:spPr>
          <a:xfrm>
            <a:off x="4705350" y="2534575"/>
            <a:ext cx="3365700" cy="631800"/>
          </a:xfrm>
          <a:prstGeom prst="rect">
            <a:avLst/>
          </a:prstGeom>
        </p:spPr>
        <p:txBody>
          <a:bodyPr spcFirstLastPara="1" wrap="square" lIns="91425" tIns="91425" rIns="91425" bIns="91425" anchor="b" anchorCtr="0">
            <a:noAutofit/>
          </a:bodyPr>
          <a:lstStyle/>
          <a:p>
            <a:pPr marL="0" lvl="0" indent="0" algn="r" rtl="0">
              <a:spcBef>
                <a:spcPts val="0"/>
              </a:spcBef>
              <a:spcAft>
                <a:spcPts val="1600"/>
              </a:spcAft>
              <a:buNone/>
            </a:pPr>
            <a:r>
              <a:rPr lang="en" sz="1800">
                <a:solidFill>
                  <a:schemeClr val="dk1"/>
                </a:solidFill>
              </a:rPr>
              <a:t>“This is a quote. Words full of wisdom that someone important said and can make the reader get inspired.”</a:t>
            </a:r>
            <a:endParaRPr sz="1800">
              <a:solidFill>
                <a:schemeClr val="dk1"/>
              </a:solidFill>
            </a:endParaRPr>
          </a:p>
        </p:txBody>
      </p:sp>
      <p:sp>
        <p:nvSpPr>
          <p:cNvPr id="209" name="Google Shape;209;p38"/>
          <p:cNvSpPr txBox="1">
            <a:spLocks noGrp="1"/>
          </p:cNvSpPr>
          <p:nvPr>
            <p:ph type="subTitle" idx="2"/>
          </p:nvPr>
        </p:nvSpPr>
        <p:spPr>
          <a:xfrm>
            <a:off x="4874450" y="3227221"/>
            <a:ext cx="3196500" cy="6798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3000">
                <a:latin typeface="Dawning of a New Day"/>
                <a:ea typeface="Dawning of a New Day"/>
                <a:cs typeface="Dawning of a New Day"/>
                <a:sym typeface="Dawning of a New Day"/>
              </a:rPr>
              <a:t>—Someone </a:t>
            </a:r>
            <a:r>
              <a:rPr lang="en" sz="3000"/>
              <a:t>f</a:t>
            </a:r>
            <a:r>
              <a:rPr lang="en" sz="3000">
                <a:latin typeface="Dawning of a New Day"/>
                <a:ea typeface="Dawning of a New Day"/>
                <a:cs typeface="Dawning of a New Day"/>
                <a:sym typeface="Dawning of a New Day"/>
              </a:rPr>
              <a:t>amous</a:t>
            </a:r>
            <a:endParaRPr sz="3000">
              <a:latin typeface="Dawning of a New Day"/>
              <a:ea typeface="Dawning of a New Day"/>
              <a:cs typeface="Dawning of a New Day"/>
              <a:sym typeface="Dawning of a New Day"/>
            </a:endParaRPr>
          </a:p>
        </p:txBody>
      </p:sp>
      <p:pic>
        <p:nvPicPr>
          <p:cNvPr id="4" name="Imagen 3"/>
          <p:cNvPicPr/>
          <p:nvPr/>
        </p:nvPicPr>
        <p:blipFill>
          <a:blip r:embed="rId3" cstate="print">
            <a:extLst>
              <a:ext uri="{28A0092B-C50C-407E-A947-70E740481C1C}">
                <a14:useLocalDpi xmlns:a14="http://schemas.microsoft.com/office/drawing/2010/main" val="0"/>
              </a:ext>
            </a:extLst>
          </a:blip>
          <a:stretch>
            <a:fillRect/>
          </a:stretch>
        </p:blipFill>
        <p:spPr>
          <a:xfrm>
            <a:off x="3043253" y="1071709"/>
            <a:ext cx="5755060" cy="3291205"/>
          </a:xfrm>
          <a:prstGeom prst="rect">
            <a:avLst/>
          </a:prstGeom>
        </p:spPr>
      </p:pic>
      <p:sp>
        <p:nvSpPr>
          <p:cNvPr id="2" name="CuadroTexto 1"/>
          <p:cNvSpPr txBox="1"/>
          <p:nvPr/>
        </p:nvSpPr>
        <p:spPr>
          <a:xfrm>
            <a:off x="148855" y="78666"/>
            <a:ext cx="8846289" cy="523220"/>
          </a:xfrm>
          <a:prstGeom prst="rect">
            <a:avLst/>
          </a:prstGeom>
          <a:noFill/>
        </p:spPr>
        <p:txBody>
          <a:bodyPr wrap="square" rtlCol="0">
            <a:spAutoFit/>
          </a:bodyPr>
          <a:lstStyle/>
          <a:p>
            <a:pPr algn="ctr"/>
            <a:r>
              <a:rPr lang="es-ES" sz="2800" b="1" dirty="0">
                <a:solidFill>
                  <a:schemeClr val="dk1"/>
                </a:solidFill>
                <a:latin typeface="Comic Sans MS" panose="030F0702030302020204" pitchFamily="66" charset="0"/>
                <a:ea typeface="Dawning of a New Day"/>
                <a:cs typeface="Dawning of a New Day"/>
                <a:sym typeface="Dawning of a New Day"/>
              </a:rPr>
              <a:t>Activador cognitivo: Juegos de trabalenguas </a:t>
            </a:r>
            <a:endParaRPr lang="en-US" sz="2800" b="1" dirty="0">
              <a:solidFill>
                <a:schemeClr val="dk1"/>
              </a:solidFill>
              <a:latin typeface="Comic Sans MS" panose="030F0702030302020204" pitchFamily="66" charset="0"/>
              <a:ea typeface="Dawning of a New Day"/>
              <a:cs typeface="Dawning of a New Day"/>
              <a:sym typeface="Dawning of a New D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 name="Imagen 21"/>
          <p:cNvPicPr/>
          <p:nvPr/>
        </p:nvPicPr>
        <p:blipFill>
          <a:blip r:embed="rId3" cstate="print">
            <a:extLst>
              <a:ext uri="{28A0092B-C50C-407E-A947-70E740481C1C}">
                <a14:useLocalDpi xmlns:a14="http://schemas.microsoft.com/office/drawing/2010/main" val="0"/>
              </a:ext>
            </a:extLst>
          </a:blip>
          <a:stretch>
            <a:fillRect/>
          </a:stretch>
        </p:blipFill>
        <p:spPr>
          <a:xfrm>
            <a:off x="1583473" y="925551"/>
            <a:ext cx="6055112" cy="32561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val="0"/>
              </a:ext>
            </a:extLst>
          </a:blip>
          <a:stretch>
            <a:fillRect/>
          </a:stretch>
        </p:blipFill>
        <p:spPr>
          <a:xfrm>
            <a:off x="1650382" y="613317"/>
            <a:ext cx="5331312" cy="3714800"/>
          </a:xfrm>
          <a:prstGeom prst="rect">
            <a:avLst/>
          </a:prstGeom>
        </p:spPr>
      </p:pic>
    </p:spTree>
    <p:extLst>
      <p:ext uri="{BB962C8B-B14F-4D97-AF65-F5344CB8AC3E}">
        <p14:creationId xmlns:p14="http://schemas.microsoft.com/office/powerpoint/2010/main" val="348379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val="0"/>
              </a:ext>
            </a:extLst>
          </a:blip>
          <a:stretch>
            <a:fillRect/>
          </a:stretch>
        </p:blipFill>
        <p:spPr>
          <a:xfrm>
            <a:off x="1204330" y="423748"/>
            <a:ext cx="6222381" cy="4125950"/>
          </a:xfrm>
          <a:prstGeom prst="rect">
            <a:avLst/>
          </a:prstGeom>
        </p:spPr>
      </p:pic>
    </p:spTree>
    <p:extLst>
      <p:ext uri="{BB962C8B-B14F-4D97-AF65-F5344CB8AC3E}">
        <p14:creationId xmlns:p14="http://schemas.microsoft.com/office/powerpoint/2010/main" val="102459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B42035F-4914-40B0-BD09-A6473A6279FC}"/>
              </a:ext>
            </a:extLst>
          </p:cNvPr>
          <p:cNvPicPr>
            <a:picLocks noChangeAspect="1"/>
          </p:cNvPicPr>
          <p:nvPr/>
        </p:nvPicPr>
        <p:blipFill>
          <a:blip r:embed="rId2"/>
          <a:stretch>
            <a:fillRect/>
          </a:stretch>
        </p:blipFill>
        <p:spPr>
          <a:xfrm>
            <a:off x="1132995" y="275904"/>
            <a:ext cx="6878010" cy="4591691"/>
          </a:xfrm>
          <a:prstGeom prst="rect">
            <a:avLst/>
          </a:prstGeom>
        </p:spPr>
      </p:pic>
    </p:spTree>
    <p:extLst>
      <p:ext uri="{BB962C8B-B14F-4D97-AF65-F5344CB8AC3E}">
        <p14:creationId xmlns:p14="http://schemas.microsoft.com/office/powerpoint/2010/main" val="1352813957"/>
      </p:ext>
    </p:extLst>
  </p:cSld>
  <p:clrMapOvr>
    <a:masterClrMapping/>
  </p:clrMapOvr>
</p:sld>
</file>

<file path=ppt/theme/theme1.xml><?xml version="1.0" encoding="utf-8"?>
<a:theme xmlns:a="http://schemas.openxmlformats.org/drawingml/2006/main" name="Alice in Dreamland Kindergarten by Slidesgo">
  <a:themeElements>
    <a:clrScheme name="Simple Light">
      <a:dk1>
        <a:srgbClr val="303093"/>
      </a:dk1>
      <a:lt1>
        <a:srgbClr val="E3E5FD"/>
      </a:lt1>
      <a:dk2>
        <a:srgbClr val="E3E5FD"/>
      </a:dk2>
      <a:lt2>
        <a:srgbClr val="E3E5FD"/>
      </a:lt2>
      <a:accent1>
        <a:srgbClr val="E3E5FD"/>
      </a:accent1>
      <a:accent2>
        <a:srgbClr val="E3E5FD"/>
      </a:accent2>
      <a:accent3>
        <a:srgbClr val="E3E5FD"/>
      </a:accent3>
      <a:accent4>
        <a:srgbClr val="E3E5FD"/>
      </a:accent4>
      <a:accent5>
        <a:srgbClr val="E3E5FD"/>
      </a:accent5>
      <a:accent6>
        <a:srgbClr val="E3E5FD"/>
      </a:accent6>
      <a:hlink>
        <a:srgbClr val="30309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A4FFF4E785A4884D8E22DDED9C979301" ma:contentTypeVersion="13" ma:contentTypeDescription="Crear nuevo documento." ma:contentTypeScope="" ma:versionID="6274f3c7aa2547662126470f83a2a9dc">
  <xsd:schema xmlns:xsd="http://www.w3.org/2001/XMLSchema" xmlns:xs="http://www.w3.org/2001/XMLSchema" xmlns:p="http://schemas.microsoft.com/office/2006/metadata/properties" xmlns:ns3="b397157a-9bbf-400d-b597-6319882710ee" xmlns:ns4="a038eb71-544d-45cc-9170-3f6881cde521" targetNamespace="http://schemas.microsoft.com/office/2006/metadata/properties" ma:root="true" ma:fieldsID="3f6c935557be342d888cfa3c11ede888" ns3:_="" ns4:_="">
    <xsd:import namespace="b397157a-9bbf-400d-b597-6319882710ee"/>
    <xsd:import namespace="a038eb71-544d-45cc-9170-3f6881cde52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97157a-9bbf-400d-b597-631988271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38eb71-544d-45cc-9170-3f6881cde521"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CC21DD-A939-474F-BDCC-9D12E8F0EB48}">
  <ds:schemaRefs>
    <ds:schemaRef ds:uri="a038eb71-544d-45cc-9170-3f6881cde521"/>
    <ds:schemaRef ds:uri="b397157a-9bbf-400d-b597-6319882710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6787742-6B30-498C-9CF7-302AF00127DF}">
  <ds:schemaRefs>
    <ds:schemaRef ds:uri="a038eb71-544d-45cc-9170-3f6881cde521"/>
    <ds:schemaRef ds:uri="b397157a-9bbf-400d-b597-6319882710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EFD8784-AA92-44BB-8FF1-B8FAEE4EC2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454</TotalTime>
  <Words>994</Words>
  <Application>Microsoft Office PowerPoint</Application>
  <PresentationFormat>Presentación en pantalla (16:9)</PresentationFormat>
  <Paragraphs>68</Paragraphs>
  <Slides>23</Slides>
  <Notes>8</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23</vt:i4>
      </vt:variant>
    </vt:vector>
  </HeadingPairs>
  <TitlesOfParts>
    <vt:vector size="34" baseType="lpstr">
      <vt:lpstr>Nunito Bold</vt:lpstr>
      <vt:lpstr>Quicksand Light</vt:lpstr>
      <vt:lpstr>Atma</vt:lpstr>
      <vt:lpstr>Nunito Light</vt:lpstr>
      <vt:lpstr>Nunito</vt:lpstr>
      <vt:lpstr>Montserrat</vt:lpstr>
      <vt:lpstr>Dawning of a New Day</vt:lpstr>
      <vt:lpstr>Comic Sans MS</vt:lpstr>
      <vt:lpstr>Quicksand</vt:lpstr>
      <vt:lpstr>Arial</vt:lpstr>
      <vt:lpstr>Alice in Dreamland Kindergarten by Slidesgo</vt:lpstr>
      <vt:lpstr>Lectura crítica </vt:lpstr>
      <vt:lpstr>Agenda de la semana 1 </vt:lpstr>
      <vt:lpstr> SESIÓN  1 y 2  </vt:lpstr>
      <vt:lpstr>Propósito </vt:lpstr>
      <vt:lpstr>Presentación de PowerPoint</vt:lpstr>
      <vt:lpstr>Presentación de PowerPoint</vt:lpstr>
      <vt:lpstr>Presentación de PowerPoint</vt:lpstr>
      <vt:lpstr>Presentación de PowerPoint</vt:lpstr>
      <vt:lpstr>Presentación de PowerPoint</vt:lpstr>
      <vt:lpstr>Retroalimentación</vt:lpstr>
      <vt:lpstr>Orientación de la atención</vt:lpstr>
      <vt:lpstr>Procesamiento de la información</vt:lpstr>
      <vt:lpstr>Presentación de PowerPoint</vt:lpstr>
      <vt:lpstr>Procesamiento de la información</vt:lpstr>
      <vt:lpstr>Presentación de PowerPoint</vt:lpstr>
      <vt:lpstr>Presentación de PowerPoint</vt:lpstr>
      <vt:lpstr> SESIÓN  3 y 4</vt:lpstr>
      <vt:lpstr>Propósito </vt:lpstr>
      <vt:lpstr>Activador cognitivo: Ejercicio gimnasia cerebral https://youtu.be/cDXv-AsoaE8?si=C5kxMKKlN_vEXxXv  </vt:lpstr>
      <vt:lpstr>Presentación de PowerPoint</vt:lpstr>
      <vt:lpstr>Orientación de la atención </vt:lpstr>
      <vt:lpstr>Procesamiento de la información: Picnic literario</vt:lpstr>
      <vt:lpstr>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Semana 1  segundo periodo</dc:title>
  <dc:creator>Usuario</dc:creator>
  <cp:lastModifiedBy>DIANA MILENA GUARNIZO AYALA</cp:lastModifiedBy>
  <cp:revision>17</cp:revision>
  <dcterms:modified xsi:type="dcterms:W3CDTF">2025-04-05T01:06:29Z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0x010100A4FFF4E785A4884D8E22DDED9C979301</vt:lpwstr>
  </property>
</Properties>
</file>