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6"/>
  </p:notesMasterIdLst>
  <p:sldIdLst>
    <p:sldId id="256" r:id="rId2"/>
    <p:sldId id="259" r:id="rId3"/>
    <p:sldId id="257" r:id="rId4"/>
    <p:sldId id="260" r:id="rId5"/>
    <p:sldId id="262" r:id="rId6"/>
    <p:sldId id="261" r:id="rId7"/>
    <p:sldId id="263" r:id="rId8"/>
    <p:sldId id="269" r:id="rId9"/>
    <p:sldId id="271" r:id="rId10"/>
    <p:sldId id="273" r:id="rId11"/>
    <p:sldId id="264" r:id="rId12"/>
    <p:sldId id="266" r:id="rId13"/>
    <p:sldId id="274" r:id="rId14"/>
    <p:sldId id="268" r:id="rId15"/>
  </p:sldIdLst>
  <p:sldSz cx="18288000" cy="10287000"/>
  <p:notesSz cx="6858000" cy="9144000"/>
  <p:embeddedFontLst>
    <p:embeddedFont>
      <p:font typeface="Caveat Brush" pitchFamily="2" charset="0"/>
      <p:regular r:id="rId17"/>
    </p:embeddedFont>
    <p:embeddedFont>
      <p:font typeface="Roboto" panose="02000000000000000000" pitchFamily="2" charset="0"/>
      <p:regular r:id="rId18"/>
      <p:bold r:id="rId19"/>
      <p:italic r:id="rId20"/>
      <p:boldItalic r:id="rId21"/>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9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75A9D91E-22C6-99F9-DD5A-C5F517006EEE}"/>
            </a:ext>
          </a:extLst>
        </p:cNvPr>
        <p:cNvGrpSpPr/>
        <p:nvPr/>
      </p:nvGrpSpPr>
      <p:grpSpPr>
        <a:xfrm>
          <a:off x="0" y="0"/>
          <a:ext cx="0" cy="0"/>
          <a:chOff x="0" y="0"/>
          <a:chExt cx="0" cy="0"/>
        </a:xfrm>
      </p:grpSpPr>
      <p:sp>
        <p:nvSpPr>
          <p:cNvPr id="323" name="Google Shape;323;p11:notes">
            <a:extLst>
              <a:ext uri="{FF2B5EF4-FFF2-40B4-BE49-F238E27FC236}">
                <a16:creationId xmlns:a16="http://schemas.microsoft.com/office/drawing/2014/main" id="{3173E9DD-2B69-8F2A-1FD3-F0ABA3FD5A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1:notes">
            <a:extLst>
              <a:ext uri="{FF2B5EF4-FFF2-40B4-BE49-F238E27FC236}">
                <a16:creationId xmlns:a16="http://schemas.microsoft.com/office/drawing/2014/main" id="{2838EA45-76F9-1BCF-59A3-96FF903A19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05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2B28DD-B0B0-945D-E795-79EB672A68DC}"/>
              </a:ext>
            </a:extLst>
          </p:cNvPr>
          <p:cNvSpPr>
            <a:spLocks noGrp="1"/>
          </p:cNvSpPr>
          <p:nvPr>
            <p:ph type="ctrTitle"/>
          </p:nvPr>
        </p:nvSpPr>
        <p:spPr>
          <a:xfrm>
            <a:off x="2286000" y="1683545"/>
            <a:ext cx="13716000" cy="3581400"/>
          </a:xfrm>
        </p:spPr>
        <p:txBody>
          <a:bodyPr anchor="b"/>
          <a:lstStyle>
            <a:lvl1pPr algn="ctr">
              <a:defRPr sz="9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4087087A-6502-A952-8836-742F0BCCC81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5DBEFF46-4B5A-1AEE-6C2B-B0E77B97B536}"/>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5" name="Marcador de pie de página 4">
            <a:extLst>
              <a:ext uri="{FF2B5EF4-FFF2-40B4-BE49-F238E27FC236}">
                <a16:creationId xmlns:a16="http://schemas.microsoft.com/office/drawing/2014/main" id="{CC111BF6-5922-BAC8-7204-B5AFDA35F1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D5F1773-7AC5-27B8-41E8-7CABCB1625F4}"/>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12872073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00653-032C-9C43-0312-49611795D726}"/>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B3D96E1F-8870-E4BB-0DDF-0969BA6AB10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110D3391-ED1C-1E40-5A30-C1F99A721683}"/>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5" name="Marcador de pie de página 4">
            <a:extLst>
              <a:ext uri="{FF2B5EF4-FFF2-40B4-BE49-F238E27FC236}">
                <a16:creationId xmlns:a16="http://schemas.microsoft.com/office/drawing/2014/main" id="{A1227166-9123-1601-490A-0AFC77AA35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AB3A311-C731-BEA1-879D-F65DC56D9594}"/>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17322190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A2DE37-639D-5DEF-F891-05473240FE4E}"/>
              </a:ext>
            </a:extLst>
          </p:cNvPr>
          <p:cNvSpPr>
            <a:spLocks noGrp="1"/>
          </p:cNvSpPr>
          <p:nvPr>
            <p:ph type="title" orient="vert"/>
          </p:nvPr>
        </p:nvSpPr>
        <p:spPr>
          <a:xfrm>
            <a:off x="13087350" y="547688"/>
            <a:ext cx="3943350" cy="8717757"/>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2C8CBD6D-CAF2-5C6C-CD6F-2EBF4E6E6253}"/>
              </a:ext>
            </a:extLst>
          </p:cNvPr>
          <p:cNvSpPr>
            <a:spLocks noGrp="1"/>
          </p:cNvSpPr>
          <p:nvPr>
            <p:ph type="body" orient="vert" idx="1"/>
          </p:nvPr>
        </p:nvSpPr>
        <p:spPr>
          <a:xfrm>
            <a:off x="1257300" y="547688"/>
            <a:ext cx="11601450" cy="871775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B7D1E1BC-C14D-4C96-EF2C-420AD1473DD4}"/>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5" name="Marcador de pie de página 4">
            <a:extLst>
              <a:ext uri="{FF2B5EF4-FFF2-40B4-BE49-F238E27FC236}">
                <a16:creationId xmlns:a16="http://schemas.microsoft.com/office/drawing/2014/main" id="{CCBF0BCD-20AB-E2A4-17B3-8C08CBC99C1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D71903-8BFA-EF39-4A4A-87B9A9C0CBA9}"/>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10287703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6C2C6-BA94-C538-E726-0A9AA133F2F6}"/>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F301507-4DCF-0E06-7941-57E5B25E2B7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7376E55F-C490-FDBB-F278-15180165BA52}"/>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5" name="Marcador de pie de página 4">
            <a:extLst>
              <a:ext uri="{FF2B5EF4-FFF2-40B4-BE49-F238E27FC236}">
                <a16:creationId xmlns:a16="http://schemas.microsoft.com/office/drawing/2014/main" id="{272AAA21-A225-4D95-C17F-73E96E4E5B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18C086E-4374-97AA-60F1-30B5C8EB039B}"/>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35126892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41109-38D2-A215-5320-F8F48453E20F}"/>
              </a:ext>
            </a:extLst>
          </p:cNvPr>
          <p:cNvSpPr>
            <a:spLocks noGrp="1"/>
          </p:cNvSpPr>
          <p:nvPr>
            <p:ph type="title"/>
          </p:nvPr>
        </p:nvSpPr>
        <p:spPr>
          <a:xfrm>
            <a:off x="1247775" y="2564608"/>
            <a:ext cx="15773400" cy="4279106"/>
          </a:xfrm>
        </p:spPr>
        <p:txBody>
          <a:bodyPr anchor="b"/>
          <a:lstStyle>
            <a:lvl1pPr>
              <a:defRPr sz="9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A84C46D5-2965-4E23-B041-93885735AC40}"/>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4B72D29-D2EE-EA28-4004-14F117C21A37}"/>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5" name="Marcador de pie de página 4">
            <a:extLst>
              <a:ext uri="{FF2B5EF4-FFF2-40B4-BE49-F238E27FC236}">
                <a16:creationId xmlns:a16="http://schemas.microsoft.com/office/drawing/2014/main" id="{AF404435-2B58-9F1B-50F4-73ABA61E4A2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AF28DD-781A-7634-87B1-89C9824E917F}"/>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36352909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30E58-5D2A-8FD7-F4BA-400612A9F1BE}"/>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C361A48-27A7-D8E6-91B4-6B4B2D6D1A4D}"/>
              </a:ext>
            </a:extLst>
          </p:cNvPr>
          <p:cNvSpPr>
            <a:spLocks noGrp="1"/>
          </p:cNvSpPr>
          <p:nvPr>
            <p:ph sz="half" idx="1"/>
          </p:nvPr>
        </p:nvSpPr>
        <p:spPr>
          <a:xfrm>
            <a:off x="1257300" y="2738438"/>
            <a:ext cx="7772400" cy="65270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C5FB9A3-9A0A-115E-DCB0-1B0DA7920DC7}"/>
              </a:ext>
            </a:extLst>
          </p:cNvPr>
          <p:cNvSpPr>
            <a:spLocks noGrp="1"/>
          </p:cNvSpPr>
          <p:nvPr>
            <p:ph sz="half" idx="2"/>
          </p:nvPr>
        </p:nvSpPr>
        <p:spPr>
          <a:xfrm>
            <a:off x="9258300" y="2738438"/>
            <a:ext cx="7772400" cy="65270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925684F0-E9BD-E0E3-FE23-3EF5D394AE71}"/>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6" name="Marcador de pie de página 5">
            <a:extLst>
              <a:ext uri="{FF2B5EF4-FFF2-40B4-BE49-F238E27FC236}">
                <a16:creationId xmlns:a16="http://schemas.microsoft.com/office/drawing/2014/main" id="{CA5F423C-126C-4D28-B5B6-A47C04D510F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2D65F39-857C-CDF0-A73E-990AEC375BA3}"/>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36058910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38A9E6-11F6-4FC2-F4CE-73AC7BD502C8}"/>
              </a:ext>
            </a:extLst>
          </p:cNvPr>
          <p:cNvSpPr>
            <a:spLocks noGrp="1"/>
          </p:cNvSpPr>
          <p:nvPr>
            <p:ph type="title"/>
          </p:nvPr>
        </p:nvSpPr>
        <p:spPr>
          <a:xfrm>
            <a:off x="1259682" y="547688"/>
            <a:ext cx="15773400" cy="1988345"/>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68787FEC-D270-6ED8-CF61-7EE8D33F696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A9AC141-DC83-9E19-C32D-6EFB031518F2}"/>
              </a:ext>
            </a:extLst>
          </p:cNvPr>
          <p:cNvSpPr>
            <a:spLocks noGrp="1"/>
          </p:cNvSpPr>
          <p:nvPr>
            <p:ph sz="half" idx="2"/>
          </p:nvPr>
        </p:nvSpPr>
        <p:spPr>
          <a:xfrm>
            <a:off x="1259683" y="3757613"/>
            <a:ext cx="7736681" cy="55268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C0718E2A-7309-EF67-D051-0EE885C768D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2219D34-0DA5-C3B7-D755-086E7B162AF2}"/>
              </a:ext>
            </a:extLst>
          </p:cNvPr>
          <p:cNvSpPr>
            <a:spLocks noGrp="1"/>
          </p:cNvSpPr>
          <p:nvPr>
            <p:ph sz="quarter" idx="4"/>
          </p:nvPr>
        </p:nvSpPr>
        <p:spPr>
          <a:xfrm>
            <a:off x="9258300" y="3757613"/>
            <a:ext cx="7774782" cy="55268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B34E9DE4-DA2A-C2AB-FD66-A63EEE8CDC9E}"/>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8" name="Marcador de pie de página 7">
            <a:extLst>
              <a:ext uri="{FF2B5EF4-FFF2-40B4-BE49-F238E27FC236}">
                <a16:creationId xmlns:a16="http://schemas.microsoft.com/office/drawing/2014/main" id="{8A7F1FB8-C5AB-63E2-E90E-49D8BA7E473D}"/>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E1DDBC4-7CCE-8816-3402-5D981F766872}"/>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27828630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550C9-0BA5-5774-C183-BA6253BB96BA}"/>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2A49196C-6454-9AF7-6D4A-50A4F57ADDCD}"/>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4" name="Marcador de pie de página 3">
            <a:extLst>
              <a:ext uri="{FF2B5EF4-FFF2-40B4-BE49-F238E27FC236}">
                <a16:creationId xmlns:a16="http://schemas.microsoft.com/office/drawing/2014/main" id="{19EE32D3-4F14-E521-5330-B0E2724298F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C3F3E4C-2074-AB08-7113-44B2B92D9693}"/>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7428718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86459E-EC3F-1DE2-486B-690500022230}"/>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3" name="Marcador de pie de página 2">
            <a:extLst>
              <a:ext uri="{FF2B5EF4-FFF2-40B4-BE49-F238E27FC236}">
                <a16:creationId xmlns:a16="http://schemas.microsoft.com/office/drawing/2014/main" id="{3CEAE9BE-9DB8-D432-90DF-CA85B2A3E00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78CFEC1-8043-FEC2-940E-C284CB0AD040}"/>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245697096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15418-7937-1E25-5C30-ADF57A3F4A9B}"/>
              </a:ext>
            </a:extLst>
          </p:cNvPr>
          <p:cNvSpPr>
            <a:spLocks noGrp="1"/>
          </p:cNvSpPr>
          <p:nvPr>
            <p:ph type="title"/>
          </p:nvPr>
        </p:nvSpPr>
        <p:spPr>
          <a:xfrm>
            <a:off x="1259683" y="685800"/>
            <a:ext cx="5898356" cy="2400300"/>
          </a:xfrm>
        </p:spPr>
        <p:txBody>
          <a:bodyPr anchor="b"/>
          <a:lstStyle>
            <a:lvl1pPr>
              <a:defRPr sz="48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A555897A-6E62-7C63-B4CE-C6CBB357081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67AF3A96-8301-B177-F1ED-0C384400BB4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5776AB1-4A9E-2642-B2F2-6CC77F35D69D}"/>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6" name="Marcador de pie de página 5">
            <a:extLst>
              <a:ext uri="{FF2B5EF4-FFF2-40B4-BE49-F238E27FC236}">
                <a16:creationId xmlns:a16="http://schemas.microsoft.com/office/drawing/2014/main" id="{299B9BD8-5E13-81D3-6CDC-38405DACDE4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C31D586-740B-972B-9978-D855FE7C936A}"/>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28381065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5712D-3684-8F9A-9417-99E9F1DAFD3F}"/>
              </a:ext>
            </a:extLst>
          </p:cNvPr>
          <p:cNvSpPr>
            <a:spLocks noGrp="1"/>
          </p:cNvSpPr>
          <p:nvPr>
            <p:ph type="title"/>
          </p:nvPr>
        </p:nvSpPr>
        <p:spPr>
          <a:xfrm>
            <a:off x="1259683" y="685800"/>
            <a:ext cx="5898356" cy="2400300"/>
          </a:xfrm>
        </p:spPr>
        <p:txBody>
          <a:bodyPr anchor="b"/>
          <a:lstStyle>
            <a:lvl1pPr>
              <a:defRPr sz="48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717EFA9A-857D-FD4D-C251-B88CB3E49E6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CO"/>
          </a:p>
        </p:txBody>
      </p:sp>
      <p:sp>
        <p:nvSpPr>
          <p:cNvPr id="4" name="Marcador de texto 3">
            <a:extLst>
              <a:ext uri="{FF2B5EF4-FFF2-40B4-BE49-F238E27FC236}">
                <a16:creationId xmlns:a16="http://schemas.microsoft.com/office/drawing/2014/main" id="{BB4ED220-176A-E5E3-D461-D9E29F449C2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8A2565C-960D-268E-C427-8A58E9520654}"/>
              </a:ext>
            </a:extLst>
          </p:cNvPr>
          <p:cNvSpPr>
            <a:spLocks noGrp="1"/>
          </p:cNvSpPr>
          <p:nvPr>
            <p:ph type="dt" sz="half" idx="10"/>
          </p:nvPr>
        </p:nvSpPr>
        <p:spPr/>
        <p:txBody>
          <a:bodyPr/>
          <a:lstStyle/>
          <a:p>
            <a:fld id="{8EED01B1-AAC7-4E61-A549-95980F814418}" type="datetimeFigureOut">
              <a:rPr lang="es-CO" smtClean="0"/>
              <a:t>10/07/2025</a:t>
            </a:fld>
            <a:endParaRPr lang="es-CO"/>
          </a:p>
        </p:txBody>
      </p:sp>
      <p:sp>
        <p:nvSpPr>
          <p:cNvPr id="6" name="Marcador de pie de página 5">
            <a:extLst>
              <a:ext uri="{FF2B5EF4-FFF2-40B4-BE49-F238E27FC236}">
                <a16:creationId xmlns:a16="http://schemas.microsoft.com/office/drawing/2014/main" id="{924B0556-031F-9F39-9D3D-E3E96B8D8E5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CDC103-273D-CB29-D6B5-374EE9D4E060}"/>
              </a:ext>
            </a:extLst>
          </p:cNvPr>
          <p:cNvSpPr>
            <a:spLocks noGrp="1"/>
          </p:cNvSpPr>
          <p:nvPr>
            <p:ph type="sldNum" sz="quarter" idx="12"/>
          </p:nvPr>
        </p:nvSpPr>
        <p:spPr/>
        <p:txBody>
          <a:bodyPr/>
          <a:lstStyle/>
          <a:p>
            <a:fld id="{59EDDFB7-53C4-4180-8899-F33C10E90E30}" type="slidenum">
              <a:rPr lang="es-CO" smtClean="0"/>
              <a:t>‹Nº›</a:t>
            </a:fld>
            <a:endParaRPr lang="es-CO"/>
          </a:p>
        </p:txBody>
      </p:sp>
    </p:spTree>
    <p:extLst>
      <p:ext uri="{BB962C8B-B14F-4D97-AF65-F5344CB8AC3E}">
        <p14:creationId xmlns:p14="http://schemas.microsoft.com/office/powerpoint/2010/main" val="468295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A38294-20C5-2C05-4F9C-22D52F2A8E36}"/>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1A72F56-0329-5F31-14EE-AE6C4232377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2C3E4CEB-3382-206E-5DE3-A5C5B075835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8EED01B1-AAC7-4E61-A549-95980F814418}" type="datetimeFigureOut">
              <a:rPr lang="es-CO" smtClean="0"/>
              <a:t>10/07/2025</a:t>
            </a:fld>
            <a:endParaRPr lang="es-CO"/>
          </a:p>
        </p:txBody>
      </p:sp>
      <p:sp>
        <p:nvSpPr>
          <p:cNvPr id="5" name="Marcador de pie de página 4">
            <a:extLst>
              <a:ext uri="{FF2B5EF4-FFF2-40B4-BE49-F238E27FC236}">
                <a16:creationId xmlns:a16="http://schemas.microsoft.com/office/drawing/2014/main" id="{FB55A666-7D44-A9B4-3DD5-3B8EA702649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19472956-BB72-4DBA-63D2-C2639FC738C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59EDDFB7-53C4-4180-8899-F33C10E90E30}" type="slidenum">
              <a:rPr lang="es-CO" smtClean="0"/>
              <a:t>‹Nº›</a:t>
            </a:fld>
            <a:endParaRPr lang="es-CO"/>
          </a:p>
        </p:txBody>
      </p:sp>
    </p:spTree>
    <p:extLst>
      <p:ext uri="{BB962C8B-B14F-4D97-AF65-F5344CB8AC3E}">
        <p14:creationId xmlns:p14="http://schemas.microsoft.com/office/powerpoint/2010/main" val="137465870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CO"/>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hermanosmaristas-my.sharepoint.com/:w:/g/personal/lhuertass_fmsnor_org/EfZVLJuwMHxOklFD62pCI-gBTGcZkHp5qHNiV2SfwhI5Jg?e=kzuQc7" TargetMode="External"/><Relationship Id="rId5" Type="http://schemas.openxmlformats.org/officeDocument/2006/relationships/image" Target="../media/image14.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37"/>
        <p:cNvGrpSpPr/>
        <p:nvPr/>
      </p:nvGrpSpPr>
      <p:grpSpPr>
        <a:xfrm>
          <a:off x="0" y="0"/>
          <a:ext cx="0" cy="0"/>
          <a:chOff x="0" y="0"/>
          <a:chExt cx="0" cy="0"/>
        </a:xfrm>
      </p:grpSpPr>
      <p:grpSp>
        <p:nvGrpSpPr>
          <p:cNvPr id="38" name="Google Shape;38;p9"/>
          <p:cNvGrpSpPr/>
          <p:nvPr/>
        </p:nvGrpSpPr>
        <p:grpSpPr>
          <a:xfrm>
            <a:off x="1332874" y="734985"/>
            <a:ext cx="15849983" cy="8894892"/>
            <a:chOff x="0" y="-47625"/>
            <a:chExt cx="4174481" cy="2342688"/>
          </a:xfrm>
        </p:grpSpPr>
        <p:sp>
          <p:nvSpPr>
            <p:cNvPr id="39" name="Google Shape;39;p9"/>
            <p:cNvSpPr/>
            <p:nvPr/>
          </p:nvSpPr>
          <p:spPr>
            <a:xfrm>
              <a:off x="0" y="0"/>
              <a:ext cx="4174481" cy="2295063"/>
            </a:xfrm>
            <a:custGeom>
              <a:avLst/>
              <a:gdLst/>
              <a:ahLst/>
              <a:cxnLst/>
              <a:rect l="l" t="t" r="r" b="b"/>
              <a:pathLst>
                <a:path w="4174481" h="2295063" extrusionOk="0">
                  <a:moveTo>
                    <a:pt x="24911" y="0"/>
                  </a:moveTo>
                  <a:lnTo>
                    <a:pt x="4149570" y="0"/>
                  </a:lnTo>
                  <a:cubicBezTo>
                    <a:pt x="4163328" y="0"/>
                    <a:pt x="4174481" y="11153"/>
                    <a:pt x="4174481" y="24911"/>
                  </a:cubicBezTo>
                  <a:lnTo>
                    <a:pt x="4174481" y="2270152"/>
                  </a:lnTo>
                  <a:cubicBezTo>
                    <a:pt x="4174481" y="2283910"/>
                    <a:pt x="4163328" y="2295063"/>
                    <a:pt x="4149570" y="2295063"/>
                  </a:cubicBezTo>
                  <a:lnTo>
                    <a:pt x="24911" y="2295063"/>
                  </a:lnTo>
                  <a:cubicBezTo>
                    <a:pt x="11153" y="2295063"/>
                    <a:pt x="0" y="2283910"/>
                    <a:pt x="0" y="2270152"/>
                  </a:cubicBezTo>
                  <a:lnTo>
                    <a:pt x="0" y="24911"/>
                  </a:lnTo>
                  <a:cubicBezTo>
                    <a:pt x="0" y="11153"/>
                    <a:pt x="11153" y="0"/>
                    <a:pt x="24911" y="0"/>
                  </a:cubicBezTo>
                  <a:close/>
                </a:path>
              </a:pathLst>
            </a:custGeom>
            <a:solidFill>
              <a:srgbClr val="000000">
                <a:alpha val="0"/>
              </a:srgbClr>
            </a:solidFill>
            <a:ln w="247650" cap="rnd" cmpd="sng">
              <a:solidFill>
                <a:srgbClr val="FFFFFF">
                  <a:alpha val="6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p:nvPr/>
          </p:nvSpPr>
          <p:spPr>
            <a:xfrm>
              <a:off x="0" y="-47625"/>
              <a:ext cx="4174481" cy="2342688"/>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 name="Google Shape;41;p9"/>
          <p:cNvSpPr/>
          <p:nvPr/>
        </p:nvSpPr>
        <p:spPr>
          <a:xfrm>
            <a:off x="10563809" y="7452462"/>
            <a:ext cx="1544513" cy="1656315"/>
          </a:xfrm>
          <a:custGeom>
            <a:avLst/>
            <a:gdLst/>
            <a:ahLst/>
            <a:cxnLst/>
            <a:rect l="l" t="t" r="r" b="b"/>
            <a:pathLst>
              <a:path w="1544513" h="1656315" extrusionOk="0">
                <a:moveTo>
                  <a:pt x="0" y="0"/>
                </a:moveTo>
                <a:lnTo>
                  <a:pt x="1544513" y="0"/>
                </a:lnTo>
                <a:lnTo>
                  <a:pt x="1544513" y="1656315"/>
                </a:lnTo>
                <a:lnTo>
                  <a:pt x="0" y="1656315"/>
                </a:lnTo>
                <a:lnTo>
                  <a:pt x="0" y="0"/>
                </a:lnTo>
                <a:close/>
              </a:path>
            </a:pathLst>
          </a:custGeom>
          <a:blipFill rotWithShape="1">
            <a:blip r:embed="rId3">
              <a:alphaModFix/>
            </a:blip>
            <a:stretch>
              <a:fillRect/>
            </a:stretch>
          </a:blipFill>
          <a:ln>
            <a:noFill/>
          </a:ln>
        </p:spPr>
        <p:txBody>
          <a:bodyPr/>
          <a:lstStyle/>
          <a:p>
            <a:endParaRPr lang="es-CO"/>
          </a:p>
        </p:txBody>
      </p:sp>
      <p:sp>
        <p:nvSpPr>
          <p:cNvPr id="42" name="Google Shape;42;p9"/>
          <p:cNvSpPr/>
          <p:nvPr/>
        </p:nvSpPr>
        <p:spPr>
          <a:xfrm rot="10800000">
            <a:off x="-1261563" y="8280619"/>
            <a:ext cx="21313551" cy="4822191"/>
          </a:xfrm>
          <a:custGeom>
            <a:avLst/>
            <a:gdLst/>
            <a:ahLst/>
            <a:cxnLst/>
            <a:rect l="l" t="t" r="r" b="b"/>
            <a:pathLst>
              <a:path w="21313551" h="4822191" extrusionOk="0">
                <a:moveTo>
                  <a:pt x="0" y="0"/>
                </a:moveTo>
                <a:lnTo>
                  <a:pt x="21313551" y="0"/>
                </a:lnTo>
                <a:lnTo>
                  <a:pt x="21313551" y="4822191"/>
                </a:lnTo>
                <a:lnTo>
                  <a:pt x="0" y="4822191"/>
                </a:lnTo>
                <a:lnTo>
                  <a:pt x="0" y="0"/>
                </a:lnTo>
                <a:close/>
              </a:path>
            </a:pathLst>
          </a:custGeom>
          <a:blipFill rotWithShape="1">
            <a:blip r:embed="rId4">
              <a:alphaModFix/>
            </a:blip>
            <a:stretch>
              <a:fillRect/>
            </a:stretch>
          </a:blipFill>
          <a:ln>
            <a:noFill/>
          </a:ln>
        </p:spPr>
        <p:txBody>
          <a:bodyPr/>
          <a:lstStyle/>
          <a:p>
            <a:endParaRPr lang="es-CO"/>
          </a:p>
        </p:txBody>
      </p:sp>
      <p:sp>
        <p:nvSpPr>
          <p:cNvPr id="43" name="Google Shape;43;p9"/>
          <p:cNvSpPr/>
          <p:nvPr/>
        </p:nvSpPr>
        <p:spPr>
          <a:xfrm>
            <a:off x="4102296" y="4993027"/>
            <a:ext cx="2543643" cy="4810671"/>
          </a:xfrm>
          <a:custGeom>
            <a:avLst/>
            <a:gdLst/>
            <a:ahLst/>
            <a:cxnLst/>
            <a:rect l="l" t="t" r="r" b="b"/>
            <a:pathLst>
              <a:path w="2543643" h="4810671" extrusionOk="0">
                <a:moveTo>
                  <a:pt x="0" y="0"/>
                </a:moveTo>
                <a:lnTo>
                  <a:pt x="2543642" y="0"/>
                </a:lnTo>
                <a:lnTo>
                  <a:pt x="2543642" y="4810671"/>
                </a:lnTo>
                <a:lnTo>
                  <a:pt x="0" y="4810671"/>
                </a:lnTo>
                <a:lnTo>
                  <a:pt x="0" y="0"/>
                </a:lnTo>
                <a:close/>
              </a:path>
            </a:pathLst>
          </a:custGeom>
          <a:blipFill rotWithShape="1">
            <a:blip r:embed="rId5">
              <a:alphaModFix/>
            </a:blip>
            <a:stretch>
              <a:fillRect/>
            </a:stretch>
          </a:blipFill>
          <a:ln>
            <a:noFill/>
          </a:ln>
        </p:spPr>
        <p:txBody>
          <a:bodyPr/>
          <a:lstStyle/>
          <a:p>
            <a:endParaRPr lang="es-CO"/>
          </a:p>
        </p:txBody>
      </p:sp>
      <p:sp>
        <p:nvSpPr>
          <p:cNvPr id="44" name="Google Shape;44;p9"/>
          <p:cNvSpPr/>
          <p:nvPr/>
        </p:nvSpPr>
        <p:spPr>
          <a:xfrm>
            <a:off x="7807988" y="4298898"/>
            <a:ext cx="2672023" cy="5147815"/>
          </a:xfrm>
          <a:custGeom>
            <a:avLst/>
            <a:gdLst/>
            <a:ahLst/>
            <a:cxnLst/>
            <a:rect l="l" t="t" r="r" b="b"/>
            <a:pathLst>
              <a:path w="2672023" h="5147815" extrusionOk="0">
                <a:moveTo>
                  <a:pt x="0" y="0"/>
                </a:moveTo>
                <a:lnTo>
                  <a:pt x="2672024" y="0"/>
                </a:lnTo>
                <a:lnTo>
                  <a:pt x="2672024" y="5147815"/>
                </a:lnTo>
                <a:lnTo>
                  <a:pt x="0" y="5147815"/>
                </a:lnTo>
                <a:lnTo>
                  <a:pt x="0" y="0"/>
                </a:lnTo>
                <a:close/>
              </a:path>
            </a:pathLst>
          </a:custGeom>
          <a:blipFill rotWithShape="1">
            <a:blip r:embed="rId6">
              <a:alphaModFix/>
            </a:blip>
            <a:stretch>
              <a:fillRect r="-97273" b="-93"/>
            </a:stretch>
          </a:blipFill>
          <a:ln>
            <a:noFill/>
          </a:ln>
        </p:spPr>
        <p:txBody>
          <a:bodyPr/>
          <a:lstStyle/>
          <a:p>
            <a:endParaRPr lang="es-CO"/>
          </a:p>
        </p:txBody>
      </p:sp>
      <p:sp>
        <p:nvSpPr>
          <p:cNvPr id="45" name="Google Shape;45;p9"/>
          <p:cNvSpPr/>
          <p:nvPr/>
        </p:nvSpPr>
        <p:spPr>
          <a:xfrm>
            <a:off x="11642062" y="4993027"/>
            <a:ext cx="3741619" cy="4810671"/>
          </a:xfrm>
          <a:custGeom>
            <a:avLst/>
            <a:gdLst/>
            <a:ahLst/>
            <a:cxnLst/>
            <a:rect l="l" t="t" r="r" b="b"/>
            <a:pathLst>
              <a:path w="3741619" h="4810671" extrusionOk="0">
                <a:moveTo>
                  <a:pt x="0" y="0"/>
                </a:moveTo>
                <a:lnTo>
                  <a:pt x="3741618" y="0"/>
                </a:lnTo>
                <a:lnTo>
                  <a:pt x="3741618" y="4810671"/>
                </a:lnTo>
                <a:lnTo>
                  <a:pt x="0" y="4810671"/>
                </a:lnTo>
                <a:lnTo>
                  <a:pt x="0" y="0"/>
                </a:lnTo>
                <a:close/>
              </a:path>
            </a:pathLst>
          </a:custGeom>
          <a:blipFill rotWithShape="1">
            <a:blip r:embed="rId7">
              <a:alphaModFix/>
            </a:blip>
            <a:stretch>
              <a:fillRect r="-98176"/>
            </a:stretch>
          </a:blipFill>
          <a:ln>
            <a:noFill/>
          </a:ln>
        </p:spPr>
        <p:txBody>
          <a:bodyPr/>
          <a:lstStyle/>
          <a:p>
            <a:endParaRPr lang="es-CO"/>
          </a:p>
        </p:txBody>
      </p:sp>
      <p:sp>
        <p:nvSpPr>
          <p:cNvPr id="46" name="Google Shape;46;p9"/>
          <p:cNvSpPr/>
          <p:nvPr/>
        </p:nvSpPr>
        <p:spPr>
          <a:xfrm>
            <a:off x="15753412" y="4675723"/>
            <a:ext cx="2534588" cy="4770990"/>
          </a:xfrm>
          <a:custGeom>
            <a:avLst/>
            <a:gdLst/>
            <a:ahLst/>
            <a:cxnLst/>
            <a:rect l="l" t="t" r="r" b="b"/>
            <a:pathLst>
              <a:path w="2534588" h="4770990" extrusionOk="0">
                <a:moveTo>
                  <a:pt x="0" y="0"/>
                </a:moveTo>
                <a:lnTo>
                  <a:pt x="2534588" y="0"/>
                </a:lnTo>
                <a:lnTo>
                  <a:pt x="2534588" y="4770990"/>
                </a:lnTo>
                <a:lnTo>
                  <a:pt x="0" y="4770990"/>
                </a:lnTo>
                <a:lnTo>
                  <a:pt x="0" y="0"/>
                </a:lnTo>
                <a:close/>
              </a:path>
            </a:pathLst>
          </a:custGeom>
          <a:blipFill rotWithShape="1">
            <a:blip r:embed="rId8">
              <a:alphaModFix/>
            </a:blip>
            <a:stretch>
              <a:fillRect/>
            </a:stretch>
          </a:blipFill>
          <a:ln>
            <a:noFill/>
          </a:ln>
        </p:spPr>
        <p:txBody>
          <a:bodyPr/>
          <a:lstStyle/>
          <a:p>
            <a:endParaRPr lang="es-CO"/>
          </a:p>
        </p:txBody>
      </p:sp>
      <p:sp>
        <p:nvSpPr>
          <p:cNvPr id="47" name="Google Shape;47;p9"/>
          <p:cNvSpPr/>
          <p:nvPr/>
        </p:nvSpPr>
        <p:spPr>
          <a:xfrm>
            <a:off x="373234" y="6746052"/>
            <a:ext cx="2694062" cy="2889074"/>
          </a:xfrm>
          <a:custGeom>
            <a:avLst/>
            <a:gdLst/>
            <a:ahLst/>
            <a:cxnLst/>
            <a:rect l="l" t="t" r="r" b="b"/>
            <a:pathLst>
              <a:path w="2694062" h="2889074" extrusionOk="0">
                <a:moveTo>
                  <a:pt x="0" y="0"/>
                </a:moveTo>
                <a:lnTo>
                  <a:pt x="2694062" y="0"/>
                </a:lnTo>
                <a:lnTo>
                  <a:pt x="2694062" y="2889074"/>
                </a:lnTo>
                <a:lnTo>
                  <a:pt x="0" y="2889074"/>
                </a:lnTo>
                <a:lnTo>
                  <a:pt x="0" y="0"/>
                </a:lnTo>
                <a:close/>
              </a:path>
            </a:pathLst>
          </a:custGeom>
          <a:blipFill rotWithShape="1">
            <a:blip r:embed="rId9">
              <a:alphaModFix/>
            </a:blip>
            <a:stretch>
              <a:fillRect/>
            </a:stretch>
          </a:blipFill>
          <a:ln>
            <a:noFill/>
          </a:ln>
        </p:spPr>
        <p:txBody>
          <a:bodyPr/>
          <a:lstStyle/>
          <a:p>
            <a:endParaRPr lang="es-CO"/>
          </a:p>
        </p:txBody>
      </p:sp>
      <p:sp>
        <p:nvSpPr>
          <p:cNvPr id="48" name="Google Shape;48;p9"/>
          <p:cNvSpPr/>
          <p:nvPr/>
        </p:nvSpPr>
        <p:spPr>
          <a:xfrm>
            <a:off x="645696" y="1796681"/>
            <a:ext cx="1074569" cy="675635"/>
          </a:xfrm>
          <a:custGeom>
            <a:avLst/>
            <a:gdLst/>
            <a:ahLst/>
            <a:cxnLst/>
            <a:rect l="l" t="t" r="r" b="b"/>
            <a:pathLst>
              <a:path w="1074569" h="675635" extrusionOk="0">
                <a:moveTo>
                  <a:pt x="0" y="0"/>
                </a:moveTo>
                <a:lnTo>
                  <a:pt x="1074569" y="0"/>
                </a:lnTo>
                <a:lnTo>
                  <a:pt x="1074569" y="675636"/>
                </a:lnTo>
                <a:lnTo>
                  <a:pt x="0" y="675636"/>
                </a:lnTo>
                <a:lnTo>
                  <a:pt x="0" y="0"/>
                </a:lnTo>
                <a:close/>
              </a:path>
            </a:pathLst>
          </a:custGeom>
          <a:blipFill rotWithShape="1">
            <a:blip r:embed="rId10">
              <a:alphaModFix/>
            </a:blip>
            <a:stretch>
              <a:fillRect/>
            </a:stretch>
          </a:blipFill>
          <a:ln>
            <a:noFill/>
          </a:ln>
        </p:spPr>
        <p:txBody>
          <a:bodyPr/>
          <a:lstStyle/>
          <a:p>
            <a:endParaRPr lang="es-CO"/>
          </a:p>
        </p:txBody>
      </p:sp>
      <p:sp>
        <p:nvSpPr>
          <p:cNvPr id="49" name="Google Shape;49;p9"/>
          <p:cNvSpPr/>
          <p:nvPr/>
        </p:nvSpPr>
        <p:spPr>
          <a:xfrm>
            <a:off x="5277270" y="414976"/>
            <a:ext cx="1593115" cy="1001671"/>
          </a:xfrm>
          <a:custGeom>
            <a:avLst/>
            <a:gdLst/>
            <a:ahLst/>
            <a:cxnLst/>
            <a:rect l="l" t="t" r="r" b="b"/>
            <a:pathLst>
              <a:path w="1593115" h="1001671" extrusionOk="0">
                <a:moveTo>
                  <a:pt x="0" y="0"/>
                </a:moveTo>
                <a:lnTo>
                  <a:pt x="1593114" y="0"/>
                </a:lnTo>
                <a:lnTo>
                  <a:pt x="1593114" y="1001671"/>
                </a:lnTo>
                <a:lnTo>
                  <a:pt x="0" y="1001671"/>
                </a:lnTo>
                <a:lnTo>
                  <a:pt x="0" y="0"/>
                </a:lnTo>
                <a:close/>
              </a:path>
            </a:pathLst>
          </a:custGeom>
          <a:blipFill rotWithShape="1">
            <a:blip r:embed="rId10">
              <a:alphaModFix/>
            </a:blip>
            <a:stretch>
              <a:fillRect/>
            </a:stretch>
          </a:blipFill>
          <a:ln>
            <a:noFill/>
          </a:ln>
        </p:spPr>
        <p:txBody>
          <a:bodyPr/>
          <a:lstStyle/>
          <a:p>
            <a:endParaRPr lang="es-CO"/>
          </a:p>
        </p:txBody>
      </p:sp>
      <p:sp>
        <p:nvSpPr>
          <p:cNvPr id="50" name="Google Shape;50;p9"/>
          <p:cNvSpPr/>
          <p:nvPr/>
        </p:nvSpPr>
        <p:spPr>
          <a:xfrm>
            <a:off x="16013294" y="1796681"/>
            <a:ext cx="1720058" cy="1081487"/>
          </a:xfrm>
          <a:custGeom>
            <a:avLst/>
            <a:gdLst/>
            <a:ahLst/>
            <a:cxnLst/>
            <a:rect l="l" t="t" r="r" b="b"/>
            <a:pathLst>
              <a:path w="1720058" h="1081487" extrusionOk="0">
                <a:moveTo>
                  <a:pt x="0" y="0"/>
                </a:moveTo>
                <a:lnTo>
                  <a:pt x="1720059" y="0"/>
                </a:lnTo>
                <a:lnTo>
                  <a:pt x="1720059" y="1081487"/>
                </a:lnTo>
                <a:lnTo>
                  <a:pt x="0" y="1081487"/>
                </a:lnTo>
                <a:lnTo>
                  <a:pt x="0" y="0"/>
                </a:lnTo>
                <a:close/>
              </a:path>
            </a:pathLst>
          </a:custGeom>
          <a:blipFill rotWithShape="1">
            <a:blip r:embed="rId10">
              <a:alphaModFix/>
            </a:blip>
            <a:stretch>
              <a:fillRect/>
            </a:stretch>
          </a:blipFill>
          <a:ln>
            <a:noFill/>
          </a:ln>
        </p:spPr>
        <p:txBody>
          <a:bodyPr/>
          <a:lstStyle/>
          <a:p>
            <a:endParaRPr lang="es-CO"/>
          </a:p>
        </p:txBody>
      </p:sp>
      <p:sp>
        <p:nvSpPr>
          <p:cNvPr id="51" name="Google Shape;51;p9"/>
          <p:cNvSpPr/>
          <p:nvPr/>
        </p:nvSpPr>
        <p:spPr>
          <a:xfrm>
            <a:off x="13512871" y="897082"/>
            <a:ext cx="875765" cy="550637"/>
          </a:xfrm>
          <a:custGeom>
            <a:avLst/>
            <a:gdLst/>
            <a:ahLst/>
            <a:cxnLst/>
            <a:rect l="l" t="t" r="r" b="b"/>
            <a:pathLst>
              <a:path w="875765" h="550637" extrusionOk="0">
                <a:moveTo>
                  <a:pt x="0" y="0"/>
                </a:moveTo>
                <a:lnTo>
                  <a:pt x="875765" y="0"/>
                </a:lnTo>
                <a:lnTo>
                  <a:pt x="875765" y="550637"/>
                </a:lnTo>
                <a:lnTo>
                  <a:pt x="0" y="550637"/>
                </a:lnTo>
                <a:lnTo>
                  <a:pt x="0" y="0"/>
                </a:lnTo>
                <a:close/>
              </a:path>
            </a:pathLst>
          </a:custGeom>
          <a:blipFill rotWithShape="1">
            <a:blip r:embed="rId10">
              <a:alphaModFix/>
            </a:blip>
            <a:stretch>
              <a:fillRect/>
            </a:stretch>
          </a:blipFill>
          <a:ln>
            <a:noFill/>
          </a:ln>
        </p:spPr>
        <p:txBody>
          <a:bodyPr/>
          <a:lstStyle/>
          <a:p>
            <a:endParaRPr lang="es-CO"/>
          </a:p>
        </p:txBody>
      </p:sp>
      <p:sp>
        <p:nvSpPr>
          <p:cNvPr id="52" name="Google Shape;52;p9"/>
          <p:cNvSpPr txBox="1"/>
          <p:nvPr/>
        </p:nvSpPr>
        <p:spPr>
          <a:xfrm>
            <a:off x="2250692" y="362289"/>
            <a:ext cx="14289039" cy="4321183"/>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13800" dirty="0">
                <a:solidFill>
                  <a:srgbClr val="FF828B"/>
                </a:solidFill>
                <a:latin typeface="Caveat Brush"/>
                <a:ea typeface="Caveat Brush"/>
                <a:cs typeface="Caveat Brush"/>
                <a:sym typeface="Caveat Brush"/>
              </a:rPr>
              <a:t>SOCIAL</a:t>
            </a:r>
            <a:r>
              <a:rPr lang="en-US" sz="13800" b="0" i="0" u="none" strike="noStrike" cap="none" dirty="0">
                <a:solidFill>
                  <a:srgbClr val="FF828B"/>
                </a:solidFill>
                <a:latin typeface="Caveat Brush"/>
                <a:ea typeface="Caveat Brush"/>
                <a:cs typeface="Caveat Brush"/>
                <a:sym typeface="Caveat Brush"/>
              </a:rPr>
              <a:t> </a:t>
            </a:r>
            <a:r>
              <a:rPr lang="en-US" sz="13800" b="0" i="0" u="none" strike="noStrike" cap="none" dirty="0">
                <a:solidFill>
                  <a:srgbClr val="09B2AC"/>
                </a:solidFill>
                <a:latin typeface="Caveat Brush"/>
                <a:ea typeface="Caveat Brush"/>
                <a:cs typeface="Caveat Brush"/>
                <a:sym typeface="Caveat Brush"/>
              </a:rPr>
              <a:t>SCIENCIES</a:t>
            </a:r>
            <a:br>
              <a:rPr lang="en-US" sz="13800" b="0" i="0" u="none" strike="noStrike" cap="none" dirty="0">
                <a:solidFill>
                  <a:srgbClr val="09B2AC"/>
                </a:solidFill>
                <a:latin typeface="Caveat Brush"/>
                <a:ea typeface="Caveat Brush"/>
                <a:cs typeface="Caveat Brush"/>
                <a:sym typeface="Caveat Brush"/>
              </a:rPr>
            </a:br>
            <a:r>
              <a:rPr lang="en-US" sz="9600" dirty="0">
                <a:solidFill>
                  <a:srgbClr val="7030A0"/>
                </a:solidFill>
                <a:latin typeface="Caveat Brush"/>
                <a:ea typeface="Caveat Brush"/>
                <a:cs typeface="Caveat Brush"/>
                <a:sym typeface="Caveat Brush"/>
              </a:rPr>
              <a:t>TERCER PERIODO</a:t>
            </a:r>
            <a:endParaRPr sz="4400"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556"/>
        <p:cNvGrpSpPr/>
        <p:nvPr/>
      </p:nvGrpSpPr>
      <p:grpSpPr>
        <a:xfrm>
          <a:off x="0" y="0"/>
          <a:ext cx="0" cy="0"/>
          <a:chOff x="0" y="0"/>
          <a:chExt cx="0" cy="0"/>
        </a:xfrm>
      </p:grpSpPr>
      <p:sp>
        <p:nvSpPr>
          <p:cNvPr id="562" name="Google Shape;562;p26"/>
          <p:cNvSpPr/>
          <p:nvPr/>
        </p:nvSpPr>
        <p:spPr>
          <a:xfrm rot="-5400000">
            <a:off x="-6357765"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grpSp>
        <p:nvGrpSpPr>
          <p:cNvPr id="570" name="Google Shape;570;p26"/>
          <p:cNvGrpSpPr/>
          <p:nvPr/>
        </p:nvGrpSpPr>
        <p:grpSpPr>
          <a:xfrm>
            <a:off x="1469835" y="1195056"/>
            <a:ext cx="732996" cy="732996"/>
            <a:chOff x="0" y="0"/>
            <a:chExt cx="812800" cy="812800"/>
          </a:xfrm>
        </p:grpSpPr>
        <p:sp>
          <p:nvSpPr>
            <p:cNvPr id="571" name="Google Shape;571;p26"/>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C0F9"/>
            </a:solidFill>
            <a:ln>
              <a:noFill/>
            </a:ln>
          </p:spPr>
          <p:txBody>
            <a:bodyPr/>
            <a:lstStyle/>
            <a:p>
              <a:endParaRPr lang="es-CO"/>
            </a:p>
          </p:txBody>
        </p:sp>
        <p:sp>
          <p:nvSpPr>
            <p:cNvPr id="572" name="Google Shape;572;p26"/>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73" name="Google Shape;573;p26"/>
          <p:cNvGrpSpPr/>
          <p:nvPr/>
        </p:nvGrpSpPr>
        <p:grpSpPr>
          <a:xfrm>
            <a:off x="17040691" y="1028700"/>
            <a:ext cx="732996" cy="732996"/>
            <a:chOff x="0" y="0"/>
            <a:chExt cx="812800" cy="812800"/>
          </a:xfrm>
        </p:grpSpPr>
        <p:sp>
          <p:nvSpPr>
            <p:cNvPr id="574" name="Google Shape;574;p26"/>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575" name="Google Shape;575;p26"/>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76" name="Google Shape;576;p26"/>
          <p:cNvGrpSpPr/>
          <p:nvPr/>
        </p:nvGrpSpPr>
        <p:grpSpPr>
          <a:xfrm>
            <a:off x="9965648" y="828558"/>
            <a:ext cx="732996" cy="732996"/>
            <a:chOff x="0" y="0"/>
            <a:chExt cx="812800" cy="812800"/>
          </a:xfrm>
        </p:grpSpPr>
        <p:sp>
          <p:nvSpPr>
            <p:cNvPr id="577" name="Google Shape;577;p26"/>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A8D6FF"/>
              </a:solidFill>
              <a:prstDash val="solid"/>
              <a:miter lim="8000"/>
              <a:headEnd type="none" w="sm" len="sm"/>
              <a:tailEnd type="none" w="sm" len="sm"/>
            </a:ln>
          </p:spPr>
          <p:txBody>
            <a:bodyPr/>
            <a:lstStyle/>
            <a:p>
              <a:endParaRPr lang="es-CO"/>
            </a:p>
          </p:txBody>
        </p:sp>
        <p:sp>
          <p:nvSpPr>
            <p:cNvPr id="578" name="Google Shape;578;p26"/>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79" name="Google Shape;579;p26"/>
          <p:cNvSpPr/>
          <p:nvPr/>
        </p:nvSpPr>
        <p:spPr>
          <a:xfrm>
            <a:off x="1125745" y="7870234"/>
            <a:ext cx="1759148" cy="2743310"/>
          </a:xfrm>
          <a:custGeom>
            <a:avLst/>
            <a:gdLst/>
            <a:ahLst/>
            <a:cxnLst/>
            <a:rect l="l" t="t" r="r" b="b"/>
            <a:pathLst>
              <a:path w="1759148" h="2743310" extrusionOk="0">
                <a:moveTo>
                  <a:pt x="0" y="0"/>
                </a:moveTo>
                <a:lnTo>
                  <a:pt x="1759148" y="0"/>
                </a:lnTo>
                <a:lnTo>
                  <a:pt x="1759148" y="2743310"/>
                </a:lnTo>
                <a:lnTo>
                  <a:pt x="0" y="2743310"/>
                </a:lnTo>
                <a:lnTo>
                  <a:pt x="0" y="0"/>
                </a:lnTo>
                <a:close/>
              </a:path>
            </a:pathLst>
          </a:custGeom>
          <a:blipFill rotWithShape="1">
            <a:blip r:embed="rId4">
              <a:alphaModFix/>
            </a:blip>
            <a:stretch>
              <a:fillRect/>
            </a:stretch>
          </a:blipFill>
          <a:ln>
            <a:noFill/>
          </a:ln>
        </p:spPr>
        <p:txBody>
          <a:bodyPr/>
          <a:lstStyle/>
          <a:p>
            <a:endParaRPr lang="es-CO"/>
          </a:p>
        </p:txBody>
      </p:sp>
      <p:sp>
        <p:nvSpPr>
          <p:cNvPr id="580" name="Google Shape;580;p26"/>
          <p:cNvSpPr/>
          <p:nvPr/>
        </p:nvSpPr>
        <p:spPr>
          <a:xfrm>
            <a:off x="2884893" y="8817323"/>
            <a:ext cx="1162241" cy="1645651"/>
          </a:xfrm>
          <a:custGeom>
            <a:avLst/>
            <a:gdLst/>
            <a:ahLst/>
            <a:cxnLst/>
            <a:rect l="l" t="t" r="r" b="b"/>
            <a:pathLst>
              <a:path w="1162241" h="1645651" extrusionOk="0">
                <a:moveTo>
                  <a:pt x="0" y="0"/>
                </a:moveTo>
                <a:lnTo>
                  <a:pt x="1162241" y="0"/>
                </a:lnTo>
                <a:lnTo>
                  <a:pt x="1162241" y="1645651"/>
                </a:lnTo>
                <a:lnTo>
                  <a:pt x="0" y="1645651"/>
                </a:lnTo>
                <a:lnTo>
                  <a:pt x="0" y="0"/>
                </a:lnTo>
                <a:close/>
              </a:path>
            </a:pathLst>
          </a:custGeom>
          <a:blipFill rotWithShape="1">
            <a:blip r:embed="rId5">
              <a:alphaModFix/>
            </a:blip>
            <a:stretch>
              <a:fillRect/>
            </a:stretch>
          </a:blipFill>
          <a:ln>
            <a:noFill/>
          </a:ln>
        </p:spPr>
        <p:txBody>
          <a:bodyPr/>
          <a:lstStyle/>
          <a:p>
            <a:endParaRPr lang="es-CO"/>
          </a:p>
        </p:txBody>
      </p:sp>
      <p:grpSp>
        <p:nvGrpSpPr>
          <p:cNvPr id="581" name="Google Shape;581;p26"/>
          <p:cNvGrpSpPr/>
          <p:nvPr/>
        </p:nvGrpSpPr>
        <p:grpSpPr>
          <a:xfrm>
            <a:off x="466583" y="6665988"/>
            <a:ext cx="341460" cy="341460"/>
            <a:chOff x="0" y="0"/>
            <a:chExt cx="812800" cy="812800"/>
          </a:xfrm>
        </p:grpSpPr>
        <p:sp>
          <p:nvSpPr>
            <p:cNvPr id="582" name="Google Shape;582;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4" name="Google Shape;584;p26"/>
          <p:cNvSpPr/>
          <p:nvPr/>
        </p:nvSpPr>
        <p:spPr>
          <a:xfrm>
            <a:off x="9909264" y="8227561"/>
            <a:ext cx="1578760" cy="2235413"/>
          </a:xfrm>
          <a:custGeom>
            <a:avLst/>
            <a:gdLst/>
            <a:ahLst/>
            <a:cxnLst/>
            <a:rect l="l" t="t" r="r" b="b"/>
            <a:pathLst>
              <a:path w="1578760" h="2235413" extrusionOk="0">
                <a:moveTo>
                  <a:pt x="0" y="0"/>
                </a:moveTo>
                <a:lnTo>
                  <a:pt x="1578761" y="0"/>
                </a:lnTo>
                <a:lnTo>
                  <a:pt x="1578761" y="2235413"/>
                </a:lnTo>
                <a:lnTo>
                  <a:pt x="0" y="2235413"/>
                </a:lnTo>
                <a:lnTo>
                  <a:pt x="0" y="0"/>
                </a:lnTo>
                <a:close/>
              </a:path>
            </a:pathLst>
          </a:custGeom>
          <a:blipFill rotWithShape="1">
            <a:blip r:embed="rId5">
              <a:alphaModFix/>
            </a:blip>
            <a:stretch>
              <a:fillRect/>
            </a:stretch>
          </a:blipFill>
          <a:ln>
            <a:noFill/>
          </a:ln>
        </p:spPr>
        <p:txBody>
          <a:bodyPr/>
          <a:lstStyle/>
          <a:p>
            <a:endParaRPr lang="es-CO"/>
          </a:p>
        </p:txBody>
      </p:sp>
      <p:sp>
        <p:nvSpPr>
          <p:cNvPr id="586" name="Google Shape;586;p26"/>
          <p:cNvSpPr/>
          <p:nvPr/>
        </p:nvSpPr>
        <p:spPr>
          <a:xfrm>
            <a:off x="16257903" y="7212150"/>
            <a:ext cx="2298573" cy="3584519"/>
          </a:xfrm>
          <a:custGeom>
            <a:avLst/>
            <a:gdLst/>
            <a:ahLst/>
            <a:cxnLst/>
            <a:rect l="l" t="t" r="r" b="b"/>
            <a:pathLst>
              <a:path w="2298573" h="3584519" extrusionOk="0">
                <a:moveTo>
                  <a:pt x="0" y="0"/>
                </a:moveTo>
                <a:lnTo>
                  <a:pt x="2298572" y="0"/>
                </a:lnTo>
                <a:lnTo>
                  <a:pt x="2298572" y="3584519"/>
                </a:lnTo>
                <a:lnTo>
                  <a:pt x="0" y="3584519"/>
                </a:lnTo>
                <a:lnTo>
                  <a:pt x="0" y="0"/>
                </a:lnTo>
                <a:close/>
              </a:path>
            </a:pathLst>
          </a:custGeom>
          <a:blipFill rotWithShape="1">
            <a:blip r:embed="rId6">
              <a:alphaModFix/>
            </a:blip>
            <a:stretch>
              <a:fillRect/>
            </a:stretch>
          </a:blipFill>
          <a:ln>
            <a:noFill/>
          </a:ln>
        </p:spPr>
        <p:txBody>
          <a:bodyPr/>
          <a:lstStyle/>
          <a:p>
            <a:endParaRPr lang="es-CO"/>
          </a:p>
        </p:txBody>
      </p:sp>
      <p:sp>
        <p:nvSpPr>
          <p:cNvPr id="2" name="AutoShape 2">
            <a:extLst>
              <a:ext uri="{FF2B5EF4-FFF2-40B4-BE49-F238E27FC236}">
                <a16:creationId xmlns:a16="http://schemas.microsoft.com/office/drawing/2014/main" id="{8E905446-360A-2874-108C-AD21B8032A0D}"/>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CuadroTexto 4">
            <a:extLst>
              <a:ext uri="{FF2B5EF4-FFF2-40B4-BE49-F238E27FC236}">
                <a16:creationId xmlns:a16="http://schemas.microsoft.com/office/drawing/2014/main" id="{C5ECE7E2-796F-6A9E-7A06-8262E3F75457}"/>
              </a:ext>
            </a:extLst>
          </p:cNvPr>
          <p:cNvSpPr txBox="1"/>
          <p:nvPr/>
        </p:nvSpPr>
        <p:spPr>
          <a:xfrm>
            <a:off x="2112841" y="828558"/>
            <a:ext cx="12669577" cy="7294305"/>
          </a:xfrm>
          <a:prstGeom prst="rect">
            <a:avLst/>
          </a:prstGeom>
          <a:noFill/>
        </p:spPr>
        <p:txBody>
          <a:bodyPr wrap="square">
            <a:spAutoFit/>
          </a:bodyPr>
          <a:lstStyle/>
          <a:p>
            <a:pPr algn="l">
              <a:buNone/>
            </a:pPr>
            <a:r>
              <a:rPr lang="es-MX" sz="3600" b="1" i="0" dirty="0">
                <a:solidFill>
                  <a:srgbClr val="FF0000"/>
                </a:solidFill>
                <a:effectLst/>
                <a:latin typeface="Roboto" panose="02000000000000000000" pitchFamily="2" charset="0"/>
              </a:rPr>
              <a:t>DESARROLLO Y CONSTRUYO:</a:t>
            </a:r>
            <a:endParaRPr lang="es-MX" sz="3600" b="0" i="0" dirty="0">
              <a:solidFill>
                <a:srgbClr val="FF0000"/>
              </a:solidFill>
              <a:effectLst/>
              <a:latin typeface="Roboto" panose="02000000000000000000" pitchFamily="2" charset="0"/>
            </a:endParaRPr>
          </a:p>
          <a:p>
            <a:pPr algn="l">
              <a:buNone/>
            </a:pPr>
            <a:r>
              <a:rPr lang="es-MX" sz="3600" b="0" i="0" dirty="0">
                <a:solidFill>
                  <a:srgbClr val="000000"/>
                </a:solidFill>
                <a:effectLst/>
                <a:latin typeface="Roboto" panose="02000000000000000000" pitchFamily="2" charset="0"/>
              </a:rPr>
              <a:t>La docente explica que los transportes son medios que usamos para movernos de un lugar a otro. Existen </a:t>
            </a:r>
            <a:r>
              <a:rPr lang="es-MX" sz="3600" b="1" i="0" dirty="0">
                <a:solidFill>
                  <a:srgbClr val="000000"/>
                </a:solidFill>
                <a:effectLst/>
                <a:latin typeface="Roboto" panose="02000000000000000000" pitchFamily="2" charset="0"/>
              </a:rPr>
              <a:t>tres tipos de transporte</a:t>
            </a:r>
            <a:r>
              <a:rPr lang="es-MX" sz="3600" b="0" i="0" dirty="0">
                <a:solidFill>
                  <a:srgbClr val="000000"/>
                </a:solidFill>
                <a:effectLst/>
                <a:latin typeface="Roboto" panose="02000000000000000000" pitchFamily="2" charset="0"/>
              </a:rPr>
              <a:t>:</a:t>
            </a:r>
          </a:p>
          <a:p>
            <a:pPr algn="l">
              <a:buNone/>
            </a:pPr>
            <a:endParaRPr lang="es-MX" sz="3600" b="0" i="0" dirty="0">
              <a:solidFill>
                <a:srgbClr val="000000"/>
              </a:solidFill>
              <a:effectLst/>
              <a:latin typeface="Roboto" panose="02000000000000000000" pitchFamily="2" charset="0"/>
            </a:endParaRPr>
          </a:p>
          <a:p>
            <a:pPr algn="l">
              <a:buFont typeface="+mj-lt"/>
              <a:buAutoNum type="arabicPeriod"/>
            </a:pPr>
            <a:r>
              <a:rPr lang="es-MX" sz="3600" b="1" i="0" dirty="0">
                <a:solidFill>
                  <a:srgbClr val="000000"/>
                </a:solidFill>
                <a:effectLst/>
                <a:latin typeface="Roboto" panose="02000000000000000000" pitchFamily="2" charset="0"/>
              </a:rPr>
              <a:t>Terrestre</a:t>
            </a:r>
            <a:r>
              <a:rPr lang="es-MX" sz="3600" b="0" i="0" dirty="0">
                <a:solidFill>
                  <a:srgbClr val="000000"/>
                </a:solidFill>
                <a:effectLst/>
                <a:latin typeface="Roboto" panose="02000000000000000000" pitchFamily="2" charset="0"/>
              </a:rPr>
              <a:t>: van por la tierra. Ej.: carro, bus, bicicleta, tren.</a:t>
            </a:r>
          </a:p>
          <a:p>
            <a:pPr algn="l">
              <a:buFont typeface="+mj-lt"/>
              <a:buAutoNum type="arabicPeriod"/>
            </a:pPr>
            <a:r>
              <a:rPr lang="es-MX" sz="3600" b="1" i="0" dirty="0">
                <a:solidFill>
                  <a:srgbClr val="000000"/>
                </a:solidFill>
                <a:effectLst/>
                <a:latin typeface="Roboto" panose="02000000000000000000" pitchFamily="2" charset="0"/>
              </a:rPr>
              <a:t>Aéreo</a:t>
            </a:r>
            <a:r>
              <a:rPr lang="es-MX" sz="3600" b="0" i="0" dirty="0">
                <a:solidFill>
                  <a:srgbClr val="000000"/>
                </a:solidFill>
                <a:effectLst/>
                <a:latin typeface="Roboto" panose="02000000000000000000" pitchFamily="2" charset="0"/>
              </a:rPr>
              <a:t>: van por el aire. Ej.: avión, helicóptero.</a:t>
            </a:r>
          </a:p>
          <a:p>
            <a:pPr algn="l">
              <a:buFont typeface="+mj-lt"/>
              <a:buAutoNum type="arabicPeriod"/>
            </a:pPr>
            <a:r>
              <a:rPr lang="es-MX" sz="3600" b="1" i="0" dirty="0">
                <a:solidFill>
                  <a:srgbClr val="000000"/>
                </a:solidFill>
                <a:effectLst/>
                <a:latin typeface="Roboto" panose="02000000000000000000" pitchFamily="2" charset="0"/>
              </a:rPr>
              <a:t>Marítimo</a:t>
            </a:r>
            <a:r>
              <a:rPr lang="es-MX" sz="3600" b="0" i="0" dirty="0">
                <a:solidFill>
                  <a:srgbClr val="000000"/>
                </a:solidFill>
                <a:effectLst/>
                <a:latin typeface="Roboto" panose="02000000000000000000" pitchFamily="2" charset="0"/>
              </a:rPr>
              <a:t>: van por el agua. Ej.: barco, lancha.</a:t>
            </a:r>
          </a:p>
          <a:p>
            <a:pPr algn="l">
              <a:buFont typeface="+mj-lt"/>
              <a:buAutoNum type="arabicPeriod"/>
            </a:pPr>
            <a:endParaRPr lang="es-MX" sz="3600" dirty="0">
              <a:solidFill>
                <a:srgbClr val="000000"/>
              </a:solidFill>
              <a:latin typeface="Roboto" panose="02000000000000000000" pitchFamily="2" charset="0"/>
            </a:endParaRPr>
          </a:p>
          <a:p>
            <a:pPr algn="l"/>
            <a:endParaRPr lang="es-MX" sz="3600" b="0" i="0" dirty="0">
              <a:solidFill>
                <a:srgbClr val="000000"/>
              </a:solidFill>
              <a:effectLst/>
              <a:latin typeface="Roboto" panose="02000000000000000000" pitchFamily="2" charset="0"/>
            </a:endParaRPr>
          </a:p>
          <a:p>
            <a:pPr algn="l">
              <a:buNone/>
            </a:pPr>
            <a:r>
              <a:rPr lang="es-MX" sz="3600" b="1" i="0" dirty="0">
                <a:solidFill>
                  <a:srgbClr val="FF0000"/>
                </a:solidFill>
                <a:effectLst/>
                <a:latin typeface="Roboto" panose="02000000000000000000" pitchFamily="2" charset="0"/>
              </a:rPr>
              <a:t>Concepto clave para escribir en el cuaderno:</a:t>
            </a:r>
            <a:endParaRPr lang="es-MX" sz="3600" b="0" i="0" dirty="0">
              <a:solidFill>
                <a:srgbClr val="FF0000"/>
              </a:solidFill>
              <a:effectLst/>
              <a:latin typeface="Roboto" panose="02000000000000000000" pitchFamily="2" charset="0"/>
            </a:endParaRPr>
          </a:p>
          <a:p>
            <a:pPr algn="l">
              <a:buNone/>
            </a:pPr>
            <a:r>
              <a:rPr lang="es-MX" sz="3600" b="0" i="0" dirty="0">
                <a:solidFill>
                  <a:srgbClr val="FF0000"/>
                </a:solidFill>
                <a:effectLst/>
                <a:latin typeface="Roboto" panose="02000000000000000000" pitchFamily="2" charset="0"/>
              </a:rPr>
              <a:t>“Existen tres tipos de transporte: terrestre, aéreo y marítimo. Nos sirven para movernos y viajar.”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261"/>
        <p:cNvGrpSpPr/>
        <p:nvPr/>
      </p:nvGrpSpPr>
      <p:grpSpPr>
        <a:xfrm>
          <a:off x="0" y="0"/>
          <a:ext cx="0" cy="0"/>
          <a:chOff x="0" y="0"/>
          <a:chExt cx="0" cy="0"/>
        </a:xfrm>
      </p:grpSpPr>
      <p:sp>
        <p:nvSpPr>
          <p:cNvPr id="264" name="Google Shape;264;p17"/>
          <p:cNvSpPr/>
          <p:nvPr/>
        </p:nvSpPr>
        <p:spPr>
          <a:xfrm rot="-5400000">
            <a:off x="-6357765"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272" name="Google Shape;272;p17"/>
          <p:cNvSpPr/>
          <p:nvPr/>
        </p:nvSpPr>
        <p:spPr>
          <a:xfrm flipH="1">
            <a:off x="-541067" y="4003516"/>
            <a:ext cx="2640740" cy="4392083"/>
          </a:xfrm>
          <a:custGeom>
            <a:avLst/>
            <a:gdLst/>
            <a:ahLst/>
            <a:cxnLst/>
            <a:rect l="l" t="t" r="r" b="b"/>
            <a:pathLst>
              <a:path w="2640740" h="4392083" extrusionOk="0">
                <a:moveTo>
                  <a:pt x="2640740" y="0"/>
                </a:moveTo>
                <a:lnTo>
                  <a:pt x="0" y="0"/>
                </a:lnTo>
                <a:lnTo>
                  <a:pt x="0" y="4392083"/>
                </a:lnTo>
                <a:lnTo>
                  <a:pt x="2640740" y="4392083"/>
                </a:lnTo>
                <a:lnTo>
                  <a:pt x="2640740" y="0"/>
                </a:lnTo>
                <a:close/>
              </a:path>
            </a:pathLst>
          </a:custGeom>
          <a:blipFill rotWithShape="1">
            <a:blip r:embed="rId4">
              <a:alphaModFix/>
            </a:blip>
            <a:stretch>
              <a:fillRect/>
            </a:stretch>
          </a:blipFill>
          <a:ln>
            <a:noFill/>
          </a:ln>
        </p:spPr>
        <p:txBody>
          <a:bodyPr/>
          <a:lstStyle/>
          <a:p>
            <a:endParaRPr lang="es-CO"/>
          </a:p>
        </p:txBody>
      </p:sp>
      <p:grpSp>
        <p:nvGrpSpPr>
          <p:cNvPr id="273" name="Google Shape;273;p17"/>
          <p:cNvGrpSpPr/>
          <p:nvPr/>
        </p:nvGrpSpPr>
        <p:grpSpPr>
          <a:xfrm>
            <a:off x="10420994" y="245988"/>
            <a:ext cx="732996" cy="732996"/>
            <a:chOff x="0" y="0"/>
            <a:chExt cx="812800" cy="812800"/>
          </a:xfrm>
        </p:grpSpPr>
        <p:sp>
          <p:nvSpPr>
            <p:cNvPr id="274" name="Google Shape;274;p17"/>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275" name="Google Shape;275;p17"/>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6" name="Google Shape;276;p17"/>
          <p:cNvGrpSpPr/>
          <p:nvPr/>
        </p:nvGrpSpPr>
        <p:grpSpPr>
          <a:xfrm>
            <a:off x="1066000" y="1762554"/>
            <a:ext cx="732996" cy="732996"/>
            <a:chOff x="0" y="0"/>
            <a:chExt cx="812800" cy="812800"/>
          </a:xfrm>
        </p:grpSpPr>
        <p:sp>
          <p:nvSpPr>
            <p:cNvPr id="277" name="Google Shape;277;p17"/>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FFC0F9"/>
              </a:solidFill>
              <a:prstDash val="solid"/>
              <a:miter lim="8000"/>
              <a:headEnd type="none" w="sm" len="sm"/>
              <a:tailEnd type="none" w="sm" len="sm"/>
            </a:ln>
          </p:spPr>
          <p:txBody>
            <a:bodyPr/>
            <a:lstStyle/>
            <a:p>
              <a:endParaRPr lang="es-CO"/>
            </a:p>
          </p:txBody>
        </p:sp>
        <p:sp>
          <p:nvSpPr>
            <p:cNvPr id="278" name="Google Shape;278;p17"/>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5" name="Google Shape;285;p17"/>
          <p:cNvSpPr/>
          <p:nvPr/>
        </p:nvSpPr>
        <p:spPr>
          <a:xfrm>
            <a:off x="31542" y="8603485"/>
            <a:ext cx="1574290" cy="2113141"/>
          </a:xfrm>
          <a:custGeom>
            <a:avLst/>
            <a:gdLst/>
            <a:ahLst/>
            <a:cxnLst/>
            <a:rect l="l" t="t" r="r" b="b"/>
            <a:pathLst>
              <a:path w="1574290" h="2113141" extrusionOk="0">
                <a:moveTo>
                  <a:pt x="0" y="0"/>
                </a:moveTo>
                <a:lnTo>
                  <a:pt x="1574290" y="0"/>
                </a:lnTo>
                <a:lnTo>
                  <a:pt x="1574290" y="2113140"/>
                </a:lnTo>
                <a:lnTo>
                  <a:pt x="0" y="2113140"/>
                </a:lnTo>
                <a:lnTo>
                  <a:pt x="0" y="0"/>
                </a:lnTo>
                <a:close/>
              </a:path>
            </a:pathLst>
          </a:custGeom>
          <a:blipFill rotWithShape="1">
            <a:blip r:embed="rId5">
              <a:alphaModFix/>
            </a:blip>
            <a:stretch>
              <a:fillRect/>
            </a:stretch>
          </a:blipFill>
          <a:ln>
            <a:noFill/>
          </a:ln>
        </p:spPr>
        <p:txBody>
          <a:bodyPr/>
          <a:lstStyle/>
          <a:p>
            <a:endParaRPr lang="es-CO"/>
          </a:p>
        </p:txBody>
      </p:sp>
      <p:sp>
        <p:nvSpPr>
          <p:cNvPr id="286" name="Google Shape;286;p17"/>
          <p:cNvSpPr/>
          <p:nvPr/>
        </p:nvSpPr>
        <p:spPr>
          <a:xfrm>
            <a:off x="1798996" y="9385352"/>
            <a:ext cx="864673" cy="1160635"/>
          </a:xfrm>
          <a:custGeom>
            <a:avLst/>
            <a:gdLst/>
            <a:ahLst/>
            <a:cxnLst/>
            <a:rect l="l" t="t" r="r" b="b"/>
            <a:pathLst>
              <a:path w="864673" h="1160635" extrusionOk="0">
                <a:moveTo>
                  <a:pt x="0" y="0"/>
                </a:moveTo>
                <a:lnTo>
                  <a:pt x="864673" y="0"/>
                </a:lnTo>
                <a:lnTo>
                  <a:pt x="864673" y="1160635"/>
                </a:lnTo>
                <a:lnTo>
                  <a:pt x="0" y="1160635"/>
                </a:lnTo>
                <a:lnTo>
                  <a:pt x="0" y="0"/>
                </a:lnTo>
                <a:close/>
              </a:path>
            </a:pathLst>
          </a:custGeom>
          <a:blipFill rotWithShape="1">
            <a:blip r:embed="rId5">
              <a:alphaModFix/>
            </a:blip>
            <a:stretch>
              <a:fillRect/>
            </a:stretch>
          </a:blipFill>
          <a:ln>
            <a:noFill/>
          </a:ln>
        </p:spPr>
        <p:txBody>
          <a:bodyPr/>
          <a:lstStyle/>
          <a:p>
            <a:endParaRPr lang="es-CO"/>
          </a:p>
        </p:txBody>
      </p:sp>
      <p:sp>
        <p:nvSpPr>
          <p:cNvPr id="287" name="Google Shape;287;p17"/>
          <p:cNvSpPr/>
          <p:nvPr/>
        </p:nvSpPr>
        <p:spPr>
          <a:xfrm>
            <a:off x="16472155" y="8134088"/>
            <a:ext cx="1574290" cy="2113141"/>
          </a:xfrm>
          <a:custGeom>
            <a:avLst/>
            <a:gdLst/>
            <a:ahLst/>
            <a:cxnLst/>
            <a:rect l="l" t="t" r="r" b="b"/>
            <a:pathLst>
              <a:path w="1574290" h="2113141" extrusionOk="0">
                <a:moveTo>
                  <a:pt x="0" y="0"/>
                </a:moveTo>
                <a:lnTo>
                  <a:pt x="1574290" y="0"/>
                </a:lnTo>
                <a:lnTo>
                  <a:pt x="1574290" y="2113140"/>
                </a:lnTo>
                <a:lnTo>
                  <a:pt x="0" y="2113140"/>
                </a:lnTo>
                <a:lnTo>
                  <a:pt x="0" y="0"/>
                </a:lnTo>
                <a:close/>
              </a:path>
            </a:pathLst>
          </a:custGeom>
          <a:blipFill rotWithShape="1">
            <a:blip r:embed="rId5">
              <a:alphaModFix/>
            </a:blip>
            <a:stretch>
              <a:fillRect/>
            </a:stretch>
          </a:blipFill>
          <a:ln>
            <a:noFill/>
          </a:ln>
        </p:spPr>
        <p:txBody>
          <a:bodyPr/>
          <a:lstStyle/>
          <a:p>
            <a:endParaRPr lang="es-CO"/>
          </a:p>
        </p:txBody>
      </p:sp>
      <p:grpSp>
        <p:nvGrpSpPr>
          <p:cNvPr id="288" name="Google Shape;288;p17"/>
          <p:cNvGrpSpPr/>
          <p:nvPr/>
        </p:nvGrpSpPr>
        <p:grpSpPr>
          <a:xfrm>
            <a:off x="295476" y="6072040"/>
            <a:ext cx="341460" cy="341460"/>
            <a:chOff x="0" y="0"/>
            <a:chExt cx="812800" cy="812800"/>
          </a:xfrm>
        </p:grpSpPr>
        <p:sp>
          <p:nvSpPr>
            <p:cNvPr id="289" name="Google Shape;289;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1" name="Google Shape;291;p17"/>
          <p:cNvGrpSpPr/>
          <p:nvPr/>
        </p:nvGrpSpPr>
        <p:grpSpPr>
          <a:xfrm>
            <a:off x="16958953" y="295486"/>
            <a:ext cx="341460" cy="341460"/>
            <a:chOff x="0" y="0"/>
            <a:chExt cx="812800" cy="812800"/>
          </a:xfrm>
        </p:grpSpPr>
        <p:sp>
          <p:nvSpPr>
            <p:cNvPr id="292" name="Google Shape;292;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 name="CuadroTexto 2">
            <a:extLst>
              <a:ext uri="{FF2B5EF4-FFF2-40B4-BE49-F238E27FC236}">
                <a16:creationId xmlns:a16="http://schemas.microsoft.com/office/drawing/2014/main" id="{F5855AC1-3D75-0501-A7A3-C3AE82D8A37C}"/>
              </a:ext>
            </a:extLst>
          </p:cNvPr>
          <p:cNvSpPr txBox="1"/>
          <p:nvPr/>
        </p:nvSpPr>
        <p:spPr>
          <a:xfrm>
            <a:off x="1659212" y="448766"/>
            <a:ext cx="14719609" cy="2800767"/>
          </a:xfrm>
          <a:prstGeom prst="rect">
            <a:avLst/>
          </a:prstGeom>
          <a:noFill/>
        </p:spPr>
        <p:txBody>
          <a:bodyPr wrap="square">
            <a:spAutoFit/>
          </a:bodyPr>
          <a:lstStyle/>
          <a:p>
            <a:pPr algn="ctr"/>
            <a:r>
              <a:rPr lang="es-MX" sz="4400" b="1" i="0" dirty="0">
                <a:solidFill>
                  <a:srgbClr val="FF0000"/>
                </a:solidFill>
                <a:effectLst/>
                <a:latin typeface="Roboto" panose="02000000000000000000" pitchFamily="2" charset="0"/>
              </a:rPr>
              <a:t>Actividad en clase:</a:t>
            </a:r>
          </a:p>
          <a:p>
            <a:pPr algn="ctr"/>
            <a:endParaRPr lang="es-MX" sz="4400" b="1" dirty="0">
              <a:solidFill>
                <a:srgbClr val="000000"/>
              </a:solidFill>
              <a:latin typeface="Roboto" panose="02000000000000000000" pitchFamily="2" charset="0"/>
            </a:endParaRPr>
          </a:p>
          <a:p>
            <a:pPr algn="ctr"/>
            <a:r>
              <a:rPr lang="es-MX" sz="4400" b="1" i="0" dirty="0">
                <a:solidFill>
                  <a:srgbClr val="000000"/>
                </a:solidFill>
                <a:effectLst/>
                <a:latin typeface="Roboto" panose="02000000000000000000" pitchFamily="2" charset="0"/>
              </a:rPr>
              <a:t> </a:t>
            </a:r>
            <a:r>
              <a:rPr lang="es-MX" sz="4400" b="0" i="0" dirty="0">
                <a:solidFill>
                  <a:srgbClr val="000000"/>
                </a:solidFill>
                <a:effectLst/>
                <a:latin typeface="Roboto" panose="02000000000000000000" pitchFamily="2" charset="0"/>
              </a:rPr>
              <a:t>Los estudiantes desarrollan la guía. </a:t>
            </a:r>
            <a:r>
              <a:rPr lang="es-MX" sz="4400" b="0" i="0" u="none" strike="noStrike" dirty="0">
                <a:solidFill>
                  <a:srgbClr val="2196F3"/>
                </a:solidFill>
                <a:effectLst/>
                <a:latin typeface="Roboto" panose="02000000000000000000" pitchFamily="2" charset="0"/>
                <a:hlinkClick r:id="rId6"/>
              </a:rPr>
              <a:t>GUIDE SOCIALES WEEK 2.docx</a:t>
            </a:r>
            <a:endParaRPr lang="es-CO" sz="4400" dirty="0"/>
          </a:p>
        </p:txBody>
      </p:sp>
      <p:pic>
        <p:nvPicPr>
          <p:cNvPr id="5" name="Imagen 4">
            <a:extLst>
              <a:ext uri="{FF2B5EF4-FFF2-40B4-BE49-F238E27FC236}">
                <a16:creationId xmlns:a16="http://schemas.microsoft.com/office/drawing/2014/main" id="{3DFEEF96-BDDF-F2FE-B563-6F369C221E41}"/>
              </a:ext>
            </a:extLst>
          </p:cNvPr>
          <p:cNvPicPr>
            <a:picLocks noChangeAspect="1"/>
          </p:cNvPicPr>
          <p:nvPr/>
        </p:nvPicPr>
        <p:blipFill>
          <a:blip r:embed="rId7"/>
          <a:stretch>
            <a:fillRect/>
          </a:stretch>
        </p:blipFill>
        <p:spPr>
          <a:xfrm>
            <a:off x="2963938" y="3252512"/>
            <a:ext cx="12643951" cy="63219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325"/>
        <p:cNvGrpSpPr/>
        <p:nvPr/>
      </p:nvGrpSpPr>
      <p:grpSpPr>
        <a:xfrm>
          <a:off x="0" y="0"/>
          <a:ext cx="0" cy="0"/>
          <a:chOff x="0" y="0"/>
          <a:chExt cx="0" cy="0"/>
        </a:xfrm>
      </p:grpSpPr>
      <p:sp>
        <p:nvSpPr>
          <p:cNvPr id="326" name="Google Shape;326;p19"/>
          <p:cNvSpPr/>
          <p:nvPr/>
        </p:nvSpPr>
        <p:spPr>
          <a:xfrm rot="-5400000">
            <a:off x="-6357765"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327" name="Google Shape;327;p19"/>
          <p:cNvSpPr/>
          <p:nvPr/>
        </p:nvSpPr>
        <p:spPr>
          <a:xfrm rot="5400000">
            <a:off x="12601490"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328" name="Google Shape;328;p19"/>
          <p:cNvSpPr/>
          <p:nvPr/>
        </p:nvSpPr>
        <p:spPr>
          <a:xfrm>
            <a:off x="13229704" y="4023578"/>
            <a:ext cx="3795832" cy="3612758"/>
          </a:xfrm>
          <a:custGeom>
            <a:avLst/>
            <a:gdLst/>
            <a:ahLst/>
            <a:cxnLst/>
            <a:rect l="l" t="t" r="r" b="b"/>
            <a:pathLst>
              <a:path w="5865049" h="5131918" extrusionOk="0">
                <a:moveTo>
                  <a:pt x="0" y="0"/>
                </a:moveTo>
                <a:lnTo>
                  <a:pt x="5865049" y="0"/>
                </a:lnTo>
                <a:lnTo>
                  <a:pt x="5865049" y="5131917"/>
                </a:lnTo>
                <a:lnTo>
                  <a:pt x="0" y="5131917"/>
                </a:lnTo>
                <a:lnTo>
                  <a:pt x="0" y="0"/>
                </a:lnTo>
                <a:close/>
              </a:path>
            </a:pathLst>
          </a:custGeom>
          <a:blipFill rotWithShape="1">
            <a:blip r:embed="rId4">
              <a:alphaModFix/>
            </a:blip>
            <a:stretch>
              <a:fillRect/>
            </a:stretch>
          </a:blipFill>
          <a:ln>
            <a:noFill/>
          </a:ln>
        </p:spPr>
        <p:txBody>
          <a:bodyPr/>
          <a:lstStyle/>
          <a:p>
            <a:endParaRPr lang="es-CO"/>
          </a:p>
        </p:txBody>
      </p:sp>
      <p:grpSp>
        <p:nvGrpSpPr>
          <p:cNvPr id="340" name="Google Shape;340;p19"/>
          <p:cNvGrpSpPr/>
          <p:nvPr/>
        </p:nvGrpSpPr>
        <p:grpSpPr>
          <a:xfrm>
            <a:off x="873427" y="2869481"/>
            <a:ext cx="732996" cy="732996"/>
            <a:chOff x="0" y="0"/>
            <a:chExt cx="812800" cy="812800"/>
          </a:xfrm>
        </p:grpSpPr>
        <p:sp>
          <p:nvSpPr>
            <p:cNvPr id="341" name="Google Shape;341;p19"/>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342" name="Google Shape;342;p19"/>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3" name="Google Shape;343;p19"/>
          <p:cNvGrpSpPr/>
          <p:nvPr/>
        </p:nvGrpSpPr>
        <p:grpSpPr>
          <a:xfrm>
            <a:off x="16322793" y="662202"/>
            <a:ext cx="732996" cy="732996"/>
            <a:chOff x="0" y="0"/>
            <a:chExt cx="812800" cy="812800"/>
          </a:xfrm>
        </p:grpSpPr>
        <p:sp>
          <p:nvSpPr>
            <p:cNvPr id="344" name="Google Shape;344;p19"/>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345" name="Google Shape;345;p19"/>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6" name="Google Shape;346;p19"/>
          <p:cNvSpPr/>
          <p:nvPr/>
        </p:nvSpPr>
        <p:spPr>
          <a:xfrm>
            <a:off x="17185672" y="8639878"/>
            <a:ext cx="1022128" cy="1866900"/>
          </a:xfrm>
          <a:custGeom>
            <a:avLst/>
            <a:gdLst/>
            <a:ahLst/>
            <a:cxnLst/>
            <a:rect l="l" t="t" r="r" b="b"/>
            <a:pathLst>
              <a:path w="1022128" h="1866900" extrusionOk="0">
                <a:moveTo>
                  <a:pt x="0" y="0"/>
                </a:moveTo>
                <a:lnTo>
                  <a:pt x="1022128" y="0"/>
                </a:lnTo>
                <a:lnTo>
                  <a:pt x="1022128" y="1866900"/>
                </a:lnTo>
                <a:lnTo>
                  <a:pt x="0" y="1866900"/>
                </a:lnTo>
                <a:lnTo>
                  <a:pt x="0" y="0"/>
                </a:lnTo>
                <a:close/>
              </a:path>
            </a:pathLst>
          </a:custGeom>
          <a:blipFill rotWithShape="1">
            <a:blip r:embed="rId5">
              <a:alphaModFix/>
            </a:blip>
            <a:stretch>
              <a:fillRect/>
            </a:stretch>
          </a:blipFill>
          <a:ln>
            <a:noFill/>
          </a:ln>
        </p:spPr>
        <p:txBody>
          <a:bodyPr/>
          <a:lstStyle/>
          <a:p>
            <a:endParaRPr lang="es-CO"/>
          </a:p>
        </p:txBody>
      </p:sp>
      <p:sp>
        <p:nvSpPr>
          <p:cNvPr id="347" name="Google Shape;347;p19"/>
          <p:cNvSpPr/>
          <p:nvPr/>
        </p:nvSpPr>
        <p:spPr>
          <a:xfrm>
            <a:off x="16310800" y="9184548"/>
            <a:ext cx="643212" cy="1174816"/>
          </a:xfrm>
          <a:custGeom>
            <a:avLst/>
            <a:gdLst/>
            <a:ahLst/>
            <a:cxnLst/>
            <a:rect l="l" t="t" r="r" b="b"/>
            <a:pathLst>
              <a:path w="643212" h="1174816" extrusionOk="0">
                <a:moveTo>
                  <a:pt x="0" y="0"/>
                </a:moveTo>
                <a:lnTo>
                  <a:pt x="643212" y="0"/>
                </a:lnTo>
                <a:lnTo>
                  <a:pt x="643212" y="1174816"/>
                </a:lnTo>
                <a:lnTo>
                  <a:pt x="0" y="1174816"/>
                </a:lnTo>
                <a:lnTo>
                  <a:pt x="0" y="0"/>
                </a:lnTo>
                <a:close/>
              </a:path>
            </a:pathLst>
          </a:custGeom>
          <a:blipFill rotWithShape="1">
            <a:blip r:embed="rId5">
              <a:alphaModFix/>
            </a:blip>
            <a:stretch>
              <a:fillRect/>
            </a:stretch>
          </a:blipFill>
          <a:ln>
            <a:noFill/>
          </a:ln>
        </p:spPr>
        <p:txBody>
          <a:bodyPr/>
          <a:lstStyle/>
          <a:p>
            <a:endParaRPr lang="es-CO"/>
          </a:p>
        </p:txBody>
      </p:sp>
      <p:sp>
        <p:nvSpPr>
          <p:cNvPr id="348" name="Google Shape;348;p19"/>
          <p:cNvSpPr/>
          <p:nvPr/>
        </p:nvSpPr>
        <p:spPr>
          <a:xfrm>
            <a:off x="31542" y="8603485"/>
            <a:ext cx="1574290" cy="2113141"/>
          </a:xfrm>
          <a:custGeom>
            <a:avLst/>
            <a:gdLst/>
            <a:ahLst/>
            <a:cxnLst/>
            <a:rect l="l" t="t" r="r" b="b"/>
            <a:pathLst>
              <a:path w="1574290" h="2113141" extrusionOk="0">
                <a:moveTo>
                  <a:pt x="0" y="0"/>
                </a:moveTo>
                <a:lnTo>
                  <a:pt x="1574290" y="0"/>
                </a:lnTo>
                <a:lnTo>
                  <a:pt x="1574290" y="2113140"/>
                </a:lnTo>
                <a:lnTo>
                  <a:pt x="0" y="2113140"/>
                </a:lnTo>
                <a:lnTo>
                  <a:pt x="0" y="0"/>
                </a:lnTo>
                <a:close/>
              </a:path>
            </a:pathLst>
          </a:custGeom>
          <a:blipFill rotWithShape="1">
            <a:blip r:embed="rId6">
              <a:alphaModFix/>
            </a:blip>
            <a:stretch>
              <a:fillRect/>
            </a:stretch>
          </a:blipFill>
          <a:ln>
            <a:noFill/>
          </a:ln>
        </p:spPr>
        <p:txBody>
          <a:bodyPr/>
          <a:lstStyle/>
          <a:p>
            <a:endParaRPr lang="es-CO"/>
          </a:p>
        </p:txBody>
      </p:sp>
      <p:grpSp>
        <p:nvGrpSpPr>
          <p:cNvPr id="349" name="Google Shape;349;p19"/>
          <p:cNvGrpSpPr/>
          <p:nvPr/>
        </p:nvGrpSpPr>
        <p:grpSpPr>
          <a:xfrm>
            <a:off x="3243560" y="644235"/>
            <a:ext cx="732996" cy="732996"/>
            <a:chOff x="0" y="0"/>
            <a:chExt cx="812800" cy="812800"/>
          </a:xfrm>
        </p:grpSpPr>
        <p:sp>
          <p:nvSpPr>
            <p:cNvPr id="350" name="Google Shape;350;p19"/>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FFC0F9"/>
              </a:solidFill>
              <a:prstDash val="solid"/>
              <a:miter lim="8000"/>
              <a:headEnd type="none" w="sm" len="sm"/>
              <a:tailEnd type="none" w="sm" len="sm"/>
            </a:ln>
          </p:spPr>
          <p:txBody>
            <a:bodyPr/>
            <a:lstStyle/>
            <a:p>
              <a:endParaRPr lang="es-CO"/>
            </a:p>
          </p:txBody>
        </p:sp>
        <p:sp>
          <p:nvSpPr>
            <p:cNvPr id="351" name="Google Shape;351;p19"/>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2" name="Google Shape;352;p19"/>
          <p:cNvGrpSpPr/>
          <p:nvPr/>
        </p:nvGrpSpPr>
        <p:grpSpPr>
          <a:xfrm>
            <a:off x="295476" y="6072040"/>
            <a:ext cx="341460" cy="341460"/>
            <a:chOff x="0" y="0"/>
            <a:chExt cx="812800" cy="812800"/>
          </a:xfrm>
        </p:grpSpPr>
        <p:sp>
          <p:nvSpPr>
            <p:cNvPr id="353" name="Google Shape;353;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5" name="Google Shape;355;p19"/>
          <p:cNvGrpSpPr/>
          <p:nvPr/>
        </p:nvGrpSpPr>
        <p:grpSpPr>
          <a:xfrm>
            <a:off x="16632406" y="5829957"/>
            <a:ext cx="732996" cy="732996"/>
            <a:chOff x="0" y="0"/>
            <a:chExt cx="812800" cy="812800"/>
          </a:xfrm>
        </p:grpSpPr>
        <p:sp>
          <p:nvSpPr>
            <p:cNvPr id="356" name="Google Shape;356;p19"/>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FFC0F9"/>
              </a:solidFill>
              <a:prstDash val="solid"/>
              <a:miter lim="8000"/>
              <a:headEnd type="none" w="sm" len="sm"/>
              <a:tailEnd type="none" w="sm" len="sm"/>
            </a:ln>
          </p:spPr>
          <p:txBody>
            <a:bodyPr/>
            <a:lstStyle/>
            <a:p>
              <a:endParaRPr lang="es-CO"/>
            </a:p>
          </p:txBody>
        </p:sp>
        <p:sp>
          <p:nvSpPr>
            <p:cNvPr id="357" name="Google Shape;357;p19"/>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8" name="Google Shape;358;p19"/>
          <p:cNvGrpSpPr/>
          <p:nvPr/>
        </p:nvGrpSpPr>
        <p:grpSpPr>
          <a:xfrm>
            <a:off x="15305197" y="9660055"/>
            <a:ext cx="341460" cy="341460"/>
            <a:chOff x="0" y="0"/>
            <a:chExt cx="812800" cy="812800"/>
          </a:xfrm>
        </p:grpSpPr>
        <p:sp>
          <p:nvSpPr>
            <p:cNvPr id="359" name="Google Shape;359;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 name="CuadroTexto 2">
            <a:extLst>
              <a:ext uri="{FF2B5EF4-FFF2-40B4-BE49-F238E27FC236}">
                <a16:creationId xmlns:a16="http://schemas.microsoft.com/office/drawing/2014/main" id="{4B7E194D-1518-BFED-95A1-303D0029E85A}"/>
              </a:ext>
            </a:extLst>
          </p:cNvPr>
          <p:cNvSpPr txBox="1"/>
          <p:nvPr/>
        </p:nvSpPr>
        <p:spPr>
          <a:xfrm>
            <a:off x="2629401" y="1377231"/>
            <a:ext cx="10838984" cy="8094524"/>
          </a:xfrm>
          <a:prstGeom prst="rect">
            <a:avLst/>
          </a:prstGeom>
          <a:noFill/>
        </p:spPr>
        <p:txBody>
          <a:bodyPr wrap="square">
            <a:spAutoFit/>
          </a:bodyPr>
          <a:lstStyle/>
          <a:p>
            <a:pPr algn="l">
              <a:buNone/>
            </a:pPr>
            <a:r>
              <a:rPr lang="es-MX" sz="4000" b="1" i="0" dirty="0">
                <a:solidFill>
                  <a:srgbClr val="FF0000"/>
                </a:solidFill>
                <a:effectLst/>
                <a:latin typeface="Roboto" panose="02000000000000000000" pitchFamily="2" charset="0"/>
              </a:rPr>
              <a:t>RETROALIMENTACIÓN (5 min)</a:t>
            </a:r>
          </a:p>
          <a:p>
            <a:pPr algn="l">
              <a:buNone/>
            </a:pPr>
            <a:r>
              <a:rPr lang="es-MX" sz="4000" b="0" i="0" dirty="0">
                <a:solidFill>
                  <a:srgbClr val="000000"/>
                </a:solidFill>
                <a:effectLst/>
                <a:latin typeface="Roboto" panose="02000000000000000000" pitchFamily="2" charset="0"/>
              </a:rPr>
              <a:t>Se hace una socialización voluntaria de los dibujos y frases.</a:t>
            </a:r>
          </a:p>
          <a:p>
            <a:pPr algn="l">
              <a:buNone/>
            </a:pPr>
            <a:r>
              <a:rPr lang="es-MX" sz="4000" b="0" i="0" dirty="0">
                <a:solidFill>
                  <a:srgbClr val="000000"/>
                </a:solidFill>
                <a:effectLst/>
                <a:latin typeface="Roboto" panose="02000000000000000000" pitchFamily="2" charset="0"/>
              </a:rPr>
              <a:t>El docente pregunta:</a:t>
            </a:r>
          </a:p>
          <a:p>
            <a:pPr algn="l">
              <a:buFont typeface="Arial" panose="020B0604020202020204" pitchFamily="34" charset="0"/>
              <a:buChar char="•"/>
            </a:pPr>
            <a:r>
              <a:rPr lang="es-MX" sz="4000" b="0" i="0" dirty="0">
                <a:solidFill>
                  <a:srgbClr val="FF0000"/>
                </a:solidFill>
                <a:effectLst/>
                <a:latin typeface="Roboto" panose="02000000000000000000" pitchFamily="2" charset="0"/>
              </a:rPr>
              <a:t>¿Cuál medio de transporte te gustaría usar y por qué?</a:t>
            </a:r>
          </a:p>
          <a:p>
            <a:pPr algn="l">
              <a:buFont typeface="Arial" panose="020B0604020202020204" pitchFamily="34" charset="0"/>
              <a:buChar char="•"/>
            </a:pPr>
            <a:r>
              <a:rPr lang="es-MX" sz="4000" b="0" i="0" dirty="0">
                <a:solidFill>
                  <a:srgbClr val="FF0000"/>
                </a:solidFill>
                <a:effectLst/>
                <a:latin typeface="Roboto" panose="02000000000000000000" pitchFamily="2" charset="0"/>
              </a:rPr>
              <a:t>¿Qué medio de transporte se usa más en tu barrio o ciudad?</a:t>
            </a:r>
          </a:p>
          <a:p>
            <a:pPr algn="l">
              <a:buFont typeface="Arial" panose="020B0604020202020204" pitchFamily="34" charset="0"/>
              <a:buChar char="•"/>
            </a:pPr>
            <a:r>
              <a:rPr lang="es-MX" sz="4000" b="0" i="0" dirty="0">
                <a:solidFill>
                  <a:srgbClr val="FF0000"/>
                </a:solidFill>
                <a:effectLst/>
                <a:latin typeface="Roboto" panose="02000000000000000000" pitchFamily="2" charset="0"/>
              </a:rPr>
              <a:t>¿Sabías que hay transportes que también llevan cosas, no solo personas?</a:t>
            </a:r>
          </a:p>
          <a:p>
            <a:pPr algn="l">
              <a:buFont typeface="Arial" panose="020B0604020202020204" pitchFamily="34" charset="0"/>
              <a:buChar char="•"/>
            </a:pPr>
            <a:endParaRPr lang="es-MX" sz="4000" b="0" i="0" dirty="0">
              <a:solidFill>
                <a:srgbClr val="000000"/>
              </a:solidFill>
              <a:effectLst/>
              <a:latin typeface="Roboto" panose="02000000000000000000" pitchFamily="2" charset="0"/>
            </a:endParaRPr>
          </a:p>
          <a:p>
            <a:pPr algn="l">
              <a:buNone/>
            </a:pPr>
            <a:r>
              <a:rPr lang="es-MX" sz="4000" b="0" i="0" dirty="0">
                <a:solidFill>
                  <a:srgbClr val="000000"/>
                </a:solidFill>
                <a:effectLst/>
                <a:latin typeface="Roboto" panose="02000000000000000000" pitchFamily="2" charset="0"/>
              </a:rPr>
              <a:t>Se aclaran dudas y se refuerza la clasificación con ejemplos reales.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325">
          <a:extLst>
            <a:ext uri="{FF2B5EF4-FFF2-40B4-BE49-F238E27FC236}">
              <a16:creationId xmlns:a16="http://schemas.microsoft.com/office/drawing/2014/main" id="{E9F8FCCC-F76C-CD0C-A268-510506769DB8}"/>
            </a:ext>
          </a:extLst>
        </p:cNvPr>
        <p:cNvGrpSpPr/>
        <p:nvPr/>
      </p:nvGrpSpPr>
      <p:grpSpPr>
        <a:xfrm>
          <a:off x="0" y="0"/>
          <a:ext cx="0" cy="0"/>
          <a:chOff x="0" y="0"/>
          <a:chExt cx="0" cy="0"/>
        </a:xfrm>
      </p:grpSpPr>
      <p:sp>
        <p:nvSpPr>
          <p:cNvPr id="326" name="Google Shape;326;p19">
            <a:extLst>
              <a:ext uri="{FF2B5EF4-FFF2-40B4-BE49-F238E27FC236}">
                <a16:creationId xmlns:a16="http://schemas.microsoft.com/office/drawing/2014/main" id="{5A5C2024-6F33-7B9C-E5D6-FF99F3E83971}"/>
              </a:ext>
            </a:extLst>
          </p:cNvPr>
          <p:cNvSpPr/>
          <p:nvPr/>
        </p:nvSpPr>
        <p:spPr>
          <a:xfrm rot="-5400000">
            <a:off x="-6357765"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327" name="Google Shape;327;p19">
            <a:extLst>
              <a:ext uri="{FF2B5EF4-FFF2-40B4-BE49-F238E27FC236}">
                <a16:creationId xmlns:a16="http://schemas.microsoft.com/office/drawing/2014/main" id="{3E6EB18B-C674-C70C-7B0F-1F6D470F4358}"/>
              </a:ext>
            </a:extLst>
          </p:cNvPr>
          <p:cNvSpPr/>
          <p:nvPr/>
        </p:nvSpPr>
        <p:spPr>
          <a:xfrm rot="5400000">
            <a:off x="12601490"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328" name="Google Shape;328;p19">
            <a:extLst>
              <a:ext uri="{FF2B5EF4-FFF2-40B4-BE49-F238E27FC236}">
                <a16:creationId xmlns:a16="http://schemas.microsoft.com/office/drawing/2014/main" id="{E9BC0CDD-86F6-D562-6991-C8A90E8BE344}"/>
              </a:ext>
            </a:extLst>
          </p:cNvPr>
          <p:cNvSpPr/>
          <p:nvPr/>
        </p:nvSpPr>
        <p:spPr>
          <a:xfrm>
            <a:off x="13229704" y="4023578"/>
            <a:ext cx="3795832" cy="3612758"/>
          </a:xfrm>
          <a:custGeom>
            <a:avLst/>
            <a:gdLst/>
            <a:ahLst/>
            <a:cxnLst/>
            <a:rect l="l" t="t" r="r" b="b"/>
            <a:pathLst>
              <a:path w="5865049" h="5131918" extrusionOk="0">
                <a:moveTo>
                  <a:pt x="0" y="0"/>
                </a:moveTo>
                <a:lnTo>
                  <a:pt x="5865049" y="0"/>
                </a:lnTo>
                <a:lnTo>
                  <a:pt x="5865049" y="5131917"/>
                </a:lnTo>
                <a:lnTo>
                  <a:pt x="0" y="5131917"/>
                </a:lnTo>
                <a:lnTo>
                  <a:pt x="0" y="0"/>
                </a:lnTo>
                <a:close/>
              </a:path>
            </a:pathLst>
          </a:custGeom>
          <a:blipFill rotWithShape="1">
            <a:blip r:embed="rId4">
              <a:alphaModFix/>
            </a:blip>
            <a:stretch>
              <a:fillRect/>
            </a:stretch>
          </a:blipFill>
          <a:ln>
            <a:noFill/>
          </a:ln>
        </p:spPr>
        <p:txBody>
          <a:bodyPr/>
          <a:lstStyle/>
          <a:p>
            <a:endParaRPr lang="es-CO"/>
          </a:p>
        </p:txBody>
      </p:sp>
      <p:sp>
        <p:nvSpPr>
          <p:cNvPr id="332" name="Google Shape;332;p19">
            <a:extLst>
              <a:ext uri="{FF2B5EF4-FFF2-40B4-BE49-F238E27FC236}">
                <a16:creationId xmlns:a16="http://schemas.microsoft.com/office/drawing/2014/main" id="{EAF88A52-56A3-DD9E-573B-61E021D9EAEE}"/>
              </a:ext>
            </a:extLst>
          </p:cNvPr>
          <p:cNvSpPr txBox="1"/>
          <p:nvPr/>
        </p:nvSpPr>
        <p:spPr>
          <a:xfrm>
            <a:off x="2366168" y="1564042"/>
            <a:ext cx="11441259" cy="10279737"/>
          </a:xfrm>
          <a:prstGeom prst="rect">
            <a:avLst/>
          </a:prstGeom>
          <a:noFill/>
          <a:ln>
            <a:noFill/>
          </a:ln>
        </p:spPr>
        <p:txBody>
          <a:bodyPr spcFirstLastPara="1" wrap="square" lIns="0" tIns="0" rIns="0" bIns="0" anchor="t" anchorCtr="0">
            <a:spAutoFit/>
          </a:bodyPr>
          <a:lstStyle/>
          <a:p>
            <a:r>
              <a:rPr lang="es-MX" sz="4400" b="1" dirty="0">
                <a:solidFill>
                  <a:srgbClr val="FF0000"/>
                </a:solidFill>
              </a:rPr>
              <a:t>CIERRE :Juego: “Adivina el transporte”</a:t>
            </a:r>
            <a:endParaRPr lang="es-MX" sz="4400" dirty="0">
              <a:solidFill>
                <a:srgbClr val="FF0000"/>
              </a:solidFill>
            </a:endParaRPr>
          </a:p>
          <a:p>
            <a:r>
              <a:rPr lang="es-MX" sz="4400" dirty="0"/>
              <a:t>El docente o un niño describe un medio de transporte, y los demás deben adivinar cuál es y a qué tipo pertenece.</a:t>
            </a:r>
          </a:p>
          <a:p>
            <a:r>
              <a:rPr lang="es-MX" sz="4400" dirty="0"/>
              <a:t>Ejemplo:</a:t>
            </a:r>
          </a:p>
          <a:p>
            <a:r>
              <a:rPr lang="es-MX" sz="4400" dirty="0"/>
              <a:t>– “Tiene alas y vuela.” (¡Avión!)</a:t>
            </a:r>
          </a:p>
          <a:p>
            <a:r>
              <a:rPr lang="es-MX" sz="4400" dirty="0"/>
              <a:t>– “Va por el agua y es grande.” (¡Barco!)</a:t>
            </a:r>
          </a:p>
          <a:p>
            <a:r>
              <a:rPr lang="es-MX" sz="4400" dirty="0"/>
              <a:t>– “Tiene dos ruedas y pedales.” (¡Bicicleta!)</a:t>
            </a:r>
          </a:p>
          <a:p>
            <a:endParaRPr lang="es-MX" sz="4400" dirty="0"/>
          </a:p>
          <a:p>
            <a:r>
              <a:rPr lang="es-MX" sz="4400" dirty="0">
                <a:solidFill>
                  <a:srgbClr val="FF0000"/>
                </a:solidFill>
              </a:rPr>
              <a:t>Frase final para repetir todos:</a:t>
            </a:r>
          </a:p>
          <a:p>
            <a:r>
              <a:rPr lang="es-MX" sz="4400" b="1" dirty="0">
                <a:solidFill>
                  <a:srgbClr val="FF0000"/>
                </a:solidFill>
              </a:rPr>
              <a:t>“</a:t>
            </a:r>
            <a:r>
              <a:rPr lang="es-MX" sz="4400" b="1" dirty="0" err="1">
                <a:solidFill>
                  <a:srgbClr val="FF0000"/>
                </a:solidFill>
              </a:rPr>
              <a:t>We</a:t>
            </a:r>
            <a:r>
              <a:rPr lang="es-MX" sz="4400" b="1" dirty="0">
                <a:solidFill>
                  <a:srgbClr val="FF0000"/>
                </a:solidFill>
              </a:rPr>
              <a:t> </a:t>
            </a:r>
            <a:r>
              <a:rPr lang="es-MX" sz="4400" b="1" dirty="0" err="1">
                <a:solidFill>
                  <a:srgbClr val="FF0000"/>
                </a:solidFill>
              </a:rPr>
              <a:t>travel</a:t>
            </a:r>
            <a:r>
              <a:rPr lang="es-MX" sz="4400" b="1" dirty="0">
                <a:solidFill>
                  <a:srgbClr val="FF0000"/>
                </a:solidFill>
              </a:rPr>
              <a:t> </a:t>
            </a:r>
            <a:r>
              <a:rPr lang="es-MX" sz="4400" b="1" dirty="0" err="1">
                <a:solidFill>
                  <a:srgbClr val="FF0000"/>
                </a:solidFill>
              </a:rPr>
              <a:t>by</a:t>
            </a:r>
            <a:r>
              <a:rPr lang="es-MX" sz="4400" b="1" dirty="0">
                <a:solidFill>
                  <a:srgbClr val="FF0000"/>
                </a:solidFill>
              </a:rPr>
              <a:t> </a:t>
            </a:r>
            <a:r>
              <a:rPr lang="es-MX" sz="4400" b="1" dirty="0" err="1">
                <a:solidFill>
                  <a:srgbClr val="FF0000"/>
                </a:solidFill>
              </a:rPr>
              <a:t>land</a:t>
            </a:r>
            <a:r>
              <a:rPr lang="es-MX" sz="4400" b="1" dirty="0">
                <a:solidFill>
                  <a:srgbClr val="FF0000"/>
                </a:solidFill>
              </a:rPr>
              <a:t>, air and </a:t>
            </a:r>
            <a:r>
              <a:rPr lang="es-MX" sz="4400" b="1" dirty="0" err="1">
                <a:solidFill>
                  <a:srgbClr val="FF0000"/>
                </a:solidFill>
              </a:rPr>
              <a:t>water</a:t>
            </a:r>
            <a:r>
              <a:rPr lang="es-MX" sz="4400" b="1" dirty="0">
                <a:solidFill>
                  <a:srgbClr val="FF0000"/>
                </a:solidFill>
              </a:rPr>
              <a:t>!”</a:t>
            </a:r>
            <a:endParaRPr lang="es-MX" sz="4400" dirty="0">
              <a:solidFill>
                <a:srgbClr val="FF0000"/>
              </a:solidFill>
            </a:endParaRPr>
          </a:p>
          <a:p>
            <a:r>
              <a:rPr lang="es-MX" sz="4400" dirty="0">
                <a:solidFill>
                  <a:srgbClr val="FF0000"/>
                </a:solidFill>
              </a:rPr>
              <a:t>(¡Viajamos por tierra, aire y agua!)</a:t>
            </a:r>
          </a:p>
          <a:p>
            <a:br>
              <a:rPr lang="es-MX" sz="4400" dirty="0"/>
            </a:br>
            <a:r>
              <a:rPr lang="es-MX" sz="9600" dirty="0"/>
              <a:t> </a:t>
            </a:r>
          </a:p>
        </p:txBody>
      </p:sp>
      <p:grpSp>
        <p:nvGrpSpPr>
          <p:cNvPr id="340" name="Google Shape;340;p19">
            <a:extLst>
              <a:ext uri="{FF2B5EF4-FFF2-40B4-BE49-F238E27FC236}">
                <a16:creationId xmlns:a16="http://schemas.microsoft.com/office/drawing/2014/main" id="{0946691C-D02A-076C-287A-F8A70B66E812}"/>
              </a:ext>
            </a:extLst>
          </p:cNvPr>
          <p:cNvGrpSpPr/>
          <p:nvPr/>
        </p:nvGrpSpPr>
        <p:grpSpPr>
          <a:xfrm>
            <a:off x="873427" y="2869481"/>
            <a:ext cx="732996" cy="732996"/>
            <a:chOff x="0" y="0"/>
            <a:chExt cx="812800" cy="812800"/>
          </a:xfrm>
        </p:grpSpPr>
        <p:sp>
          <p:nvSpPr>
            <p:cNvPr id="341" name="Google Shape;341;p19">
              <a:extLst>
                <a:ext uri="{FF2B5EF4-FFF2-40B4-BE49-F238E27FC236}">
                  <a16:creationId xmlns:a16="http://schemas.microsoft.com/office/drawing/2014/main" id="{B3B70AF3-70FB-E82C-48C8-B078B87CB3FA}"/>
                </a:ext>
              </a:extLst>
            </p:cNvPr>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342" name="Google Shape;342;p19">
              <a:extLst>
                <a:ext uri="{FF2B5EF4-FFF2-40B4-BE49-F238E27FC236}">
                  <a16:creationId xmlns:a16="http://schemas.microsoft.com/office/drawing/2014/main" id="{50A8413B-B86A-FB05-4CFE-84E8A5FF80BE}"/>
                </a:ext>
              </a:extLst>
            </p:cNvPr>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3" name="Google Shape;343;p19">
            <a:extLst>
              <a:ext uri="{FF2B5EF4-FFF2-40B4-BE49-F238E27FC236}">
                <a16:creationId xmlns:a16="http://schemas.microsoft.com/office/drawing/2014/main" id="{1E0954EC-5ACC-1DA5-51F8-DBAC24310CA0}"/>
              </a:ext>
            </a:extLst>
          </p:cNvPr>
          <p:cNvGrpSpPr/>
          <p:nvPr/>
        </p:nvGrpSpPr>
        <p:grpSpPr>
          <a:xfrm>
            <a:off x="16322793" y="662202"/>
            <a:ext cx="732996" cy="732996"/>
            <a:chOff x="0" y="0"/>
            <a:chExt cx="812800" cy="812800"/>
          </a:xfrm>
        </p:grpSpPr>
        <p:sp>
          <p:nvSpPr>
            <p:cNvPr id="344" name="Google Shape;344;p19">
              <a:extLst>
                <a:ext uri="{FF2B5EF4-FFF2-40B4-BE49-F238E27FC236}">
                  <a16:creationId xmlns:a16="http://schemas.microsoft.com/office/drawing/2014/main" id="{9FDE190A-9B40-7C1A-7CFE-5CAF63944877}"/>
                </a:ext>
              </a:extLst>
            </p:cNvPr>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345" name="Google Shape;345;p19">
              <a:extLst>
                <a:ext uri="{FF2B5EF4-FFF2-40B4-BE49-F238E27FC236}">
                  <a16:creationId xmlns:a16="http://schemas.microsoft.com/office/drawing/2014/main" id="{8017EC96-AC39-597B-4668-C6928E6FE8E1}"/>
                </a:ext>
              </a:extLst>
            </p:cNvPr>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6" name="Google Shape;346;p19">
            <a:extLst>
              <a:ext uri="{FF2B5EF4-FFF2-40B4-BE49-F238E27FC236}">
                <a16:creationId xmlns:a16="http://schemas.microsoft.com/office/drawing/2014/main" id="{E212DDD9-8124-B2D0-FDBF-EE2EE773B6DC}"/>
              </a:ext>
            </a:extLst>
          </p:cNvPr>
          <p:cNvSpPr/>
          <p:nvPr/>
        </p:nvSpPr>
        <p:spPr>
          <a:xfrm>
            <a:off x="17185672" y="8639878"/>
            <a:ext cx="1022128" cy="1866900"/>
          </a:xfrm>
          <a:custGeom>
            <a:avLst/>
            <a:gdLst/>
            <a:ahLst/>
            <a:cxnLst/>
            <a:rect l="l" t="t" r="r" b="b"/>
            <a:pathLst>
              <a:path w="1022128" h="1866900" extrusionOk="0">
                <a:moveTo>
                  <a:pt x="0" y="0"/>
                </a:moveTo>
                <a:lnTo>
                  <a:pt x="1022128" y="0"/>
                </a:lnTo>
                <a:lnTo>
                  <a:pt x="1022128" y="1866900"/>
                </a:lnTo>
                <a:lnTo>
                  <a:pt x="0" y="1866900"/>
                </a:lnTo>
                <a:lnTo>
                  <a:pt x="0" y="0"/>
                </a:lnTo>
                <a:close/>
              </a:path>
            </a:pathLst>
          </a:custGeom>
          <a:blipFill rotWithShape="1">
            <a:blip r:embed="rId5">
              <a:alphaModFix/>
            </a:blip>
            <a:stretch>
              <a:fillRect/>
            </a:stretch>
          </a:blipFill>
          <a:ln>
            <a:noFill/>
          </a:ln>
        </p:spPr>
        <p:txBody>
          <a:bodyPr/>
          <a:lstStyle/>
          <a:p>
            <a:endParaRPr lang="es-CO"/>
          </a:p>
        </p:txBody>
      </p:sp>
      <p:sp>
        <p:nvSpPr>
          <p:cNvPr id="347" name="Google Shape;347;p19">
            <a:extLst>
              <a:ext uri="{FF2B5EF4-FFF2-40B4-BE49-F238E27FC236}">
                <a16:creationId xmlns:a16="http://schemas.microsoft.com/office/drawing/2014/main" id="{45DFCE8F-9FBC-553F-7D7A-B9197CAD9B66}"/>
              </a:ext>
            </a:extLst>
          </p:cNvPr>
          <p:cNvSpPr/>
          <p:nvPr/>
        </p:nvSpPr>
        <p:spPr>
          <a:xfrm>
            <a:off x="16310800" y="9184548"/>
            <a:ext cx="643212" cy="1174816"/>
          </a:xfrm>
          <a:custGeom>
            <a:avLst/>
            <a:gdLst/>
            <a:ahLst/>
            <a:cxnLst/>
            <a:rect l="l" t="t" r="r" b="b"/>
            <a:pathLst>
              <a:path w="643212" h="1174816" extrusionOk="0">
                <a:moveTo>
                  <a:pt x="0" y="0"/>
                </a:moveTo>
                <a:lnTo>
                  <a:pt x="643212" y="0"/>
                </a:lnTo>
                <a:lnTo>
                  <a:pt x="643212" y="1174816"/>
                </a:lnTo>
                <a:lnTo>
                  <a:pt x="0" y="1174816"/>
                </a:lnTo>
                <a:lnTo>
                  <a:pt x="0" y="0"/>
                </a:lnTo>
                <a:close/>
              </a:path>
            </a:pathLst>
          </a:custGeom>
          <a:blipFill rotWithShape="1">
            <a:blip r:embed="rId5">
              <a:alphaModFix/>
            </a:blip>
            <a:stretch>
              <a:fillRect/>
            </a:stretch>
          </a:blipFill>
          <a:ln>
            <a:noFill/>
          </a:ln>
        </p:spPr>
        <p:txBody>
          <a:bodyPr/>
          <a:lstStyle/>
          <a:p>
            <a:endParaRPr lang="es-CO"/>
          </a:p>
        </p:txBody>
      </p:sp>
      <p:sp>
        <p:nvSpPr>
          <p:cNvPr id="348" name="Google Shape;348;p19">
            <a:extLst>
              <a:ext uri="{FF2B5EF4-FFF2-40B4-BE49-F238E27FC236}">
                <a16:creationId xmlns:a16="http://schemas.microsoft.com/office/drawing/2014/main" id="{112EA70F-9BAE-F2A5-CDE1-73D813CEE78F}"/>
              </a:ext>
            </a:extLst>
          </p:cNvPr>
          <p:cNvSpPr/>
          <p:nvPr/>
        </p:nvSpPr>
        <p:spPr>
          <a:xfrm>
            <a:off x="31542" y="8603485"/>
            <a:ext cx="1574290" cy="2113141"/>
          </a:xfrm>
          <a:custGeom>
            <a:avLst/>
            <a:gdLst/>
            <a:ahLst/>
            <a:cxnLst/>
            <a:rect l="l" t="t" r="r" b="b"/>
            <a:pathLst>
              <a:path w="1574290" h="2113141" extrusionOk="0">
                <a:moveTo>
                  <a:pt x="0" y="0"/>
                </a:moveTo>
                <a:lnTo>
                  <a:pt x="1574290" y="0"/>
                </a:lnTo>
                <a:lnTo>
                  <a:pt x="1574290" y="2113140"/>
                </a:lnTo>
                <a:lnTo>
                  <a:pt x="0" y="2113140"/>
                </a:lnTo>
                <a:lnTo>
                  <a:pt x="0" y="0"/>
                </a:lnTo>
                <a:close/>
              </a:path>
            </a:pathLst>
          </a:custGeom>
          <a:blipFill rotWithShape="1">
            <a:blip r:embed="rId6">
              <a:alphaModFix/>
            </a:blip>
            <a:stretch>
              <a:fillRect/>
            </a:stretch>
          </a:blipFill>
          <a:ln>
            <a:noFill/>
          </a:ln>
        </p:spPr>
        <p:txBody>
          <a:bodyPr/>
          <a:lstStyle/>
          <a:p>
            <a:endParaRPr lang="es-CO"/>
          </a:p>
        </p:txBody>
      </p:sp>
      <p:grpSp>
        <p:nvGrpSpPr>
          <p:cNvPr id="349" name="Google Shape;349;p19">
            <a:extLst>
              <a:ext uri="{FF2B5EF4-FFF2-40B4-BE49-F238E27FC236}">
                <a16:creationId xmlns:a16="http://schemas.microsoft.com/office/drawing/2014/main" id="{EA2CBD84-113F-3369-BB6F-E2BD0CE6AE73}"/>
              </a:ext>
            </a:extLst>
          </p:cNvPr>
          <p:cNvGrpSpPr/>
          <p:nvPr/>
        </p:nvGrpSpPr>
        <p:grpSpPr>
          <a:xfrm>
            <a:off x="3243560" y="644235"/>
            <a:ext cx="732996" cy="732996"/>
            <a:chOff x="0" y="0"/>
            <a:chExt cx="812800" cy="812800"/>
          </a:xfrm>
        </p:grpSpPr>
        <p:sp>
          <p:nvSpPr>
            <p:cNvPr id="350" name="Google Shape;350;p19">
              <a:extLst>
                <a:ext uri="{FF2B5EF4-FFF2-40B4-BE49-F238E27FC236}">
                  <a16:creationId xmlns:a16="http://schemas.microsoft.com/office/drawing/2014/main" id="{ACFD681A-CF06-C7E6-1185-2862F01EC332}"/>
                </a:ext>
              </a:extLst>
            </p:cNvPr>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FFC0F9"/>
              </a:solidFill>
              <a:prstDash val="solid"/>
              <a:miter lim="8000"/>
              <a:headEnd type="none" w="sm" len="sm"/>
              <a:tailEnd type="none" w="sm" len="sm"/>
            </a:ln>
          </p:spPr>
          <p:txBody>
            <a:bodyPr/>
            <a:lstStyle/>
            <a:p>
              <a:endParaRPr lang="es-CO"/>
            </a:p>
          </p:txBody>
        </p:sp>
        <p:sp>
          <p:nvSpPr>
            <p:cNvPr id="351" name="Google Shape;351;p19">
              <a:extLst>
                <a:ext uri="{FF2B5EF4-FFF2-40B4-BE49-F238E27FC236}">
                  <a16:creationId xmlns:a16="http://schemas.microsoft.com/office/drawing/2014/main" id="{7A70D47E-782D-DBCC-2027-636ACE334E2C}"/>
                </a:ext>
              </a:extLst>
            </p:cNvPr>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2" name="Google Shape;352;p19">
            <a:extLst>
              <a:ext uri="{FF2B5EF4-FFF2-40B4-BE49-F238E27FC236}">
                <a16:creationId xmlns:a16="http://schemas.microsoft.com/office/drawing/2014/main" id="{C1A3DEE1-7FCB-5AAD-E382-62EBBC03DB45}"/>
              </a:ext>
            </a:extLst>
          </p:cNvPr>
          <p:cNvGrpSpPr/>
          <p:nvPr/>
        </p:nvGrpSpPr>
        <p:grpSpPr>
          <a:xfrm>
            <a:off x="295476" y="6072040"/>
            <a:ext cx="341460" cy="341460"/>
            <a:chOff x="0" y="0"/>
            <a:chExt cx="812800" cy="812800"/>
          </a:xfrm>
        </p:grpSpPr>
        <p:sp>
          <p:nvSpPr>
            <p:cNvPr id="353" name="Google Shape;353;p19">
              <a:extLst>
                <a:ext uri="{FF2B5EF4-FFF2-40B4-BE49-F238E27FC236}">
                  <a16:creationId xmlns:a16="http://schemas.microsoft.com/office/drawing/2014/main" id="{1F90CDFA-4B89-149F-528C-1B583836DC98}"/>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a:extLst>
                <a:ext uri="{FF2B5EF4-FFF2-40B4-BE49-F238E27FC236}">
                  <a16:creationId xmlns:a16="http://schemas.microsoft.com/office/drawing/2014/main" id="{7BFDE6E1-65FD-4DB7-FF67-C5770FDEFCA8}"/>
                </a:ext>
              </a:extLst>
            </p:cNvPr>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5" name="Google Shape;355;p19">
            <a:extLst>
              <a:ext uri="{FF2B5EF4-FFF2-40B4-BE49-F238E27FC236}">
                <a16:creationId xmlns:a16="http://schemas.microsoft.com/office/drawing/2014/main" id="{74E30BE5-F9D5-E67C-A3DE-59A816A5150C}"/>
              </a:ext>
            </a:extLst>
          </p:cNvPr>
          <p:cNvGrpSpPr/>
          <p:nvPr/>
        </p:nvGrpSpPr>
        <p:grpSpPr>
          <a:xfrm>
            <a:off x="16632406" y="5829957"/>
            <a:ext cx="732996" cy="732996"/>
            <a:chOff x="0" y="0"/>
            <a:chExt cx="812800" cy="812800"/>
          </a:xfrm>
        </p:grpSpPr>
        <p:sp>
          <p:nvSpPr>
            <p:cNvPr id="356" name="Google Shape;356;p19">
              <a:extLst>
                <a:ext uri="{FF2B5EF4-FFF2-40B4-BE49-F238E27FC236}">
                  <a16:creationId xmlns:a16="http://schemas.microsoft.com/office/drawing/2014/main" id="{52DAF9EC-EF97-DDB1-0BDE-69D0F1153857}"/>
                </a:ext>
              </a:extLst>
            </p:cNvPr>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FFC0F9"/>
              </a:solidFill>
              <a:prstDash val="solid"/>
              <a:miter lim="8000"/>
              <a:headEnd type="none" w="sm" len="sm"/>
              <a:tailEnd type="none" w="sm" len="sm"/>
            </a:ln>
          </p:spPr>
          <p:txBody>
            <a:bodyPr/>
            <a:lstStyle/>
            <a:p>
              <a:endParaRPr lang="es-CO"/>
            </a:p>
          </p:txBody>
        </p:sp>
        <p:sp>
          <p:nvSpPr>
            <p:cNvPr id="357" name="Google Shape;357;p19">
              <a:extLst>
                <a:ext uri="{FF2B5EF4-FFF2-40B4-BE49-F238E27FC236}">
                  <a16:creationId xmlns:a16="http://schemas.microsoft.com/office/drawing/2014/main" id="{D5F049C0-610A-328C-B5D2-8C5DE4EDACB3}"/>
                </a:ext>
              </a:extLst>
            </p:cNvPr>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8" name="Google Shape;358;p19">
            <a:extLst>
              <a:ext uri="{FF2B5EF4-FFF2-40B4-BE49-F238E27FC236}">
                <a16:creationId xmlns:a16="http://schemas.microsoft.com/office/drawing/2014/main" id="{173C0E67-4872-C3BE-574B-04DC864DE009}"/>
              </a:ext>
            </a:extLst>
          </p:cNvPr>
          <p:cNvGrpSpPr/>
          <p:nvPr/>
        </p:nvGrpSpPr>
        <p:grpSpPr>
          <a:xfrm>
            <a:off x="15305197" y="9660055"/>
            <a:ext cx="341460" cy="341460"/>
            <a:chOff x="0" y="0"/>
            <a:chExt cx="812800" cy="812800"/>
          </a:xfrm>
        </p:grpSpPr>
        <p:sp>
          <p:nvSpPr>
            <p:cNvPr id="359" name="Google Shape;359;p19">
              <a:extLst>
                <a:ext uri="{FF2B5EF4-FFF2-40B4-BE49-F238E27FC236}">
                  <a16:creationId xmlns:a16="http://schemas.microsoft.com/office/drawing/2014/main" id="{523039C5-9D08-7906-340F-94CF07DE45D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a:extLst>
                <a:ext uri="{FF2B5EF4-FFF2-40B4-BE49-F238E27FC236}">
                  <a16:creationId xmlns:a16="http://schemas.microsoft.com/office/drawing/2014/main" id="{3211C281-C86F-E027-D58B-96571F666D66}"/>
                </a:ext>
              </a:extLst>
            </p:cNvPr>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36754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B2AC"/>
        </a:solidFill>
        <a:effectLst/>
      </p:bgPr>
    </p:bg>
    <p:spTree>
      <p:nvGrpSpPr>
        <p:cNvPr id="1" name="Shape 398"/>
        <p:cNvGrpSpPr/>
        <p:nvPr/>
      </p:nvGrpSpPr>
      <p:grpSpPr>
        <a:xfrm>
          <a:off x="0" y="0"/>
          <a:ext cx="0" cy="0"/>
          <a:chOff x="0" y="0"/>
          <a:chExt cx="0" cy="0"/>
        </a:xfrm>
      </p:grpSpPr>
      <p:sp>
        <p:nvSpPr>
          <p:cNvPr id="399" name="Google Shape;399;p21"/>
          <p:cNvSpPr/>
          <p:nvPr/>
        </p:nvSpPr>
        <p:spPr>
          <a:xfrm rot="-5400000">
            <a:off x="-6422341"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400" name="Google Shape;400;p21"/>
          <p:cNvSpPr txBox="1"/>
          <p:nvPr/>
        </p:nvSpPr>
        <p:spPr>
          <a:xfrm>
            <a:off x="2010444" y="2692399"/>
            <a:ext cx="7378075" cy="443198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2000" b="1" dirty="0">
                <a:solidFill>
                  <a:srgbClr val="FFFFFF"/>
                </a:solidFill>
                <a:latin typeface="Caveat Brush"/>
                <a:ea typeface="Caveat Brush"/>
                <a:cs typeface="Caveat Brush"/>
                <a:sym typeface="Caveat Brush"/>
              </a:rPr>
              <a:t>¡</a:t>
            </a:r>
            <a:r>
              <a:rPr lang="en-US" sz="12000" b="1" i="0" u="none" strike="noStrike" cap="none" dirty="0">
                <a:solidFill>
                  <a:srgbClr val="FFFFFF"/>
                </a:solidFill>
                <a:latin typeface="Caveat Brush"/>
                <a:ea typeface="Caveat Brush"/>
                <a:cs typeface="Caveat Brush"/>
                <a:sym typeface="Caveat Brush"/>
              </a:rPr>
              <a:t>LO HICISTE GENIAL!</a:t>
            </a:r>
            <a:endParaRPr dirty="0"/>
          </a:p>
        </p:txBody>
      </p:sp>
      <p:sp>
        <p:nvSpPr>
          <p:cNvPr id="402" name="Google Shape;402;p21"/>
          <p:cNvSpPr/>
          <p:nvPr/>
        </p:nvSpPr>
        <p:spPr>
          <a:xfrm>
            <a:off x="11361175" y="579750"/>
            <a:ext cx="6368847" cy="9303417"/>
          </a:xfrm>
          <a:custGeom>
            <a:avLst/>
            <a:gdLst/>
            <a:ahLst/>
            <a:cxnLst/>
            <a:rect l="l" t="t" r="r" b="b"/>
            <a:pathLst>
              <a:path w="472554" h="703339" extrusionOk="0">
                <a:moveTo>
                  <a:pt x="157603" y="19070"/>
                </a:moveTo>
                <a:cubicBezTo>
                  <a:pt x="181751" y="7556"/>
                  <a:pt x="209372" y="0"/>
                  <a:pt x="236404" y="0"/>
                </a:cubicBezTo>
                <a:cubicBezTo>
                  <a:pt x="263437" y="0"/>
                  <a:pt x="289449" y="6476"/>
                  <a:pt x="313420" y="17990"/>
                </a:cubicBezTo>
                <a:cubicBezTo>
                  <a:pt x="313931" y="18350"/>
                  <a:pt x="314441" y="18350"/>
                  <a:pt x="314951" y="18710"/>
                </a:cubicBezTo>
                <a:cubicBezTo>
                  <a:pt x="404973" y="64765"/>
                  <a:pt x="471279" y="186379"/>
                  <a:pt x="472554" y="326071"/>
                </a:cubicBezTo>
                <a:lnTo>
                  <a:pt x="472554" y="703339"/>
                </a:lnTo>
                <a:lnTo>
                  <a:pt x="0" y="703339"/>
                </a:lnTo>
                <a:lnTo>
                  <a:pt x="0" y="326351"/>
                </a:lnTo>
                <a:cubicBezTo>
                  <a:pt x="1275" y="185660"/>
                  <a:pt x="66560" y="64045"/>
                  <a:pt x="157603" y="19070"/>
                </a:cubicBezTo>
                <a:close/>
              </a:path>
            </a:pathLst>
          </a:custGeom>
          <a:solidFill>
            <a:srgbClr val="8FD4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1"/>
          <p:cNvSpPr/>
          <p:nvPr/>
        </p:nvSpPr>
        <p:spPr>
          <a:xfrm>
            <a:off x="1095283" y="2277057"/>
            <a:ext cx="982095" cy="617492"/>
          </a:xfrm>
          <a:custGeom>
            <a:avLst/>
            <a:gdLst/>
            <a:ahLst/>
            <a:cxnLst/>
            <a:rect l="l" t="t" r="r" b="b"/>
            <a:pathLst>
              <a:path w="982095" h="617492" extrusionOk="0">
                <a:moveTo>
                  <a:pt x="0" y="0"/>
                </a:moveTo>
                <a:lnTo>
                  <a:pt x="982094" y="0"/>
                </a:lnTo>
                <a:lnTo>
                  <a:pt x="982094" y="617492"/>
                </a:lnTo>
                <a:lnTo>
                  <a:pt x="0" y="617492"/>
                </a:lnTo>
                <a:lnTo>
                  <a:pt x="0" y="0"/>
                </a:lnTo>
                <a:close/>
              </a:path>
            </a:pathLst>
          </a:custGeom>
          <a:blipFill rotWithShape="1">
            <a:blip r:embed="rId4">
              <a:alphaModFix/>
            </a:blip>
            <a:stretch>
              <a:fillRect/>
            </a:stretch>
          </a:blipFill>
          <a:ln>
            <a:noFill/>
          </a:ln>
        </p:spPr>
        <p:txBody>
          <a:bodyPr/>
          <a:lstStyle/>
          <a:p>
            <a:endParaRPr lang="es-CO"/>
          </a:p>
        </p:txBody>
      </p:sp>
      <p:sp>
        <p:nvSpPr>
          <p:cNvPr id="404" name="Google Shape;404;p21"/>
          <p:cNvSpPr/>
          <p:nvPr/>
        </p:nvSpPr>
        <p:spPr>
          <a:xfrm>
            <a:off x="9918099" y="1453568"/>
            <a:ext cx="1309724" cy="823489"/>
          </a:xfrm>
          <a:custGeom>
            <a:avLst/>
            <a:gdLst/>
            <a:ahLst/>
            <a:cxnLst/>
            <a:rect l="l" t="t" r="r" b="b"/>
            <a:pathLst>
              <a:path w="1309724" h="823489" extrusionOk="0">
                <a:moveTo>
                  <a:pt x="0" y="0"/>
                </a:moveTo>
                <a:lnTo>
                  <a:pt x="1309724" y="0"/>
                </a:lnTo>
                <a:lnTo>
                  <a:pt x="1309724" y="823489"/>
                </a:lnTo>
                <a:lnTo>
                  <a:pt x="0" y="823489"/>
                </a:lnTo>
                <a:lnTo>
                  <a:pt x="0" y="0"/>
                </a:lnTo>
                <a:close/>
              </a:path>
            </a:pathLst>
          </a:custGeom>
          <a:blipFill rotWithShape="1">
            <a:blip r:embed="rId4">
              <a:alphaModFix/>
            </a:blip>
            <a:stretch>
              <a:fillRect/>
            </a:stretch>
          </a:blipFill>
          <a:ln>
            <a:noFill/>
          </a:ln>
        </p:spPr>
        <p:txBody>
          <a:bodyPr/>
          <a:lstStyle/>
          <a:p>
            <a:endParaRPr lang="es-CO"/>
          </a:p>
        </p:txBody>
      </p:sp>
      <p:sp>
        <p:nvSpPr>
          <p:cNvPr id="405" name="Google Shape;405;p21"/>
          <p:cNvSpPr/>
          <p:nvPr/>
        </p:nvSpPr>
        <p:spPr>
          <a:xfrm>
            <a:off x="2428068" y="726778"/>
            <a:ext cx="960387" cy="603843"/>
          </a:xfrm>
          <a:custGeom>
            <a:avLst/>
            <a:gdLst/>
            <a:ahLst/>
            <a:cxnLst/>
            <a:rect l="l" t="t" r="r" b="b"/>
            <a:pathLst>
              <a:path w="960387" h="603843" extrusionOk="0">
                <a:moveTo>
                  <a:pt x="0" y="0"/>
                </a:moveTo>
                <a:lnTo>
                  <a:pt x="960387" y="0"/>
                </a:lnTo>
                <a:lnTo>
                  <a:pt x="960387" y="603844"/>
                </a:lnTo>
                <a:lnTo>
                  <a:pt x="0" y="603844"/>
                </a:lnTo>
                <a:lnTo>
                  <a:pt x="0" y="0"/>
                </a:lnTo>
                <a:close/>
              </a:path>
            </a:pathLst>
          </a:custGeom>
          <a:blipFill rotWithShape="1">
            <a:blip r:embed="rId4">
              <a:alphaModFix/>
            </a:blip>
            <a:stretch>
              <a:fillRect/>
            </a:stretch>
          </a:blipFill>
          <a:ln>
            <a:noFill/>
          </a:ln>
        </p:spPr>
        <p:txBody>
          <a:bodyPr/>
          <a:lstStyle/>
          <a:p>
            <a:endParaRPr lang="es-CO"/>
          </a:p>
        </p:txBody>
      </p:sp>
      <p:sp>
        <p:nvSpPr>
          <p:cNvPr id="406" name="Google Shape;406;p21"/>
          <p:cNvSpPr/>
          <p:nvPr/>
        </p:nvSpPr>
        <p:spPr>
          <a:xfrm>
            <a:off x="2336706" y="6975178"/>
            <a:ext cx="2599026" cy="3578693"/>
          </a:xfrm>
          <a:custGeom>
            <a:avLst/>
            <a:gdLst/>
            <a:ahLst/>
            <a:cxnLst/>
            <a:rect l="l" t="t" r="r" b="b"/>
            <a:pathLst>
              <a:path w="2599026" h="3578693" extrusionOk="0">
                <a:moveTo>
                  <a:pt x="0" y="0"/>
                </a:moveTo>
                <a:lnTo>
                  <a:pt x="2599026" y="0"/>
                </a:lnTo>
                <a:lnTo>
                  <a:pt x="2599026" y="3578693"/>
                </a:lnTo>
                <a:lnTo>
                  <a:pt x="0" y="3578693"/>
                </a:lnTo>
                <a:lnTo>
                  <a:pt x="0" y="0"/>
                </a:lnTo>
                <a:close/>
              </a:path>
            </a:pathLst>
          </a:custGeom>
          <a:blipFill rotWithShape="1">
            <a:blip r:embed="rId5">
              <a:alphaModFix/>
            </a:blip>
            <a:stretch>
              <a:fillRect/>
            </a:stretch>
          </a:blipFill>
          <a:ln>
            <a:noFill/>
          </a:ln>
        </p:spPr>
        <p:txBody>
          <a:bodyPr/>
          <a:lstStyle/>
          <a:p>
            <a:endParaRPr lang="es-CO"/>
          </a:p>
        </p:txBody>
      </p:sp>
      <p:sp>
        <p:nvSpPr>
          <p:cNvPr id="407" name="Google Shape;407;p21"/>
          <p:cNvSpPr/>
          <p:nvPr/>
        </p:nvSpPr>
        <p:spPr>
          <a:xfrm>
            <a:off x="4935732" y="8346778"/>
            <a:ext cx="1602901" cy="2207093"/>
          </a:xfrm>
          <a:custGeom>
            <a:avLst/>
            <a:gdLst/>
            <a:ahLst/>
            <a:cxnLst/>
            <a:rect l="l" t="t" r="r" b="b"/>
            <a:pathLst>
              <a:path w="1602901" h="2207093" extrusionOk="0">
                <a:moveTo>
                  <a:pt x="0" y="0"/>
                </a:moveTo>
                <a:lnTo>
                  <a:pt x="1602901" y="0"/>
                </a:lnTo>
                <a:lnTo>
                  <a:pt x="1602901" y="2207093"/>
                </a:lnTo>
                <a:lnTo>
                  <a:pt x="0" y="2207093"/>
                </a:lnTo>
                <a:lnTo>
                  <a:pt x="0" y="0"/>
                </a:lnTo>
                <a:close/>
              </a:path>
            </a:pathLst>
          </a:custGeom>
          <a:blipFill rotWithShape="1">
            <a:blip r:embed="rId6">
              <a:alphaModFix/>
            </a:blip>
            <a:stretch>
              <a:fillRect/>
            </a:stretch>
          </a:blipFill>
          <a:ln>
            <a:noFill/>
          </a:ln>
        </p:spPr>
        <p:txBody>
          <a:bodyPr/>
          <a:lstStyle/>
          <a:p>
            <a:endParaRPr lang="es-CO"/>
          </a:p>
        </p:txBody>
      </p:sp>
      <p:sp>
        <p:nvSpPr>
          <p:cNvPr id="408" name="Google Shape;408;p21"/>
          <p:cNvSpPr/>
          <p:nvPr/>
        </p:nvSpPr>
        <p:spPr>
          <a:xfrm>
            <a:off x="1359255" y="8764524"/>
            <a:ext cx="1232275" cy="1696764"/>
          </a:xfrm>
          <a:custGeom>
            <a:avLst/>
            <a:gdLst/>
            <a:ahLst/>
            <a:cxnLst/>
            <a:rect l="l" t="t" r="r" b="b"/>
            <a:pathLst>
              <a:path w="1232275" h="1696764" extrusionOk="0">
                <a:moveTo>
                  <a:pt x="0" y="0"/>
                </a:moveTo>
                <a:lnTo>
                  <a:pt x="1232275" y="0"/>
                </a:lnTo>
                <a:lnTo>
                  <a:pt x="1232275" y="1696764"/>
                </a:lnTo>
                <a:lnTo>
                  <a:pt x="0" y="1696764"/>
                </a:lnTo>
                <a:lnTo>
                  <a:pt x="0" y="0"/>
                </a:lnTo>
                <a:close/>
              </a:path>
            </a:pathLst>
          </a:custGeom>
          <a:blipFill rotWithShape="1">
            <a:blip r:embed="rId7">
              <a:alphaModFix/>
            </a:blip>
            <a:stretch>
              <a:fillRect/>
            </a:stretch>
          </a:blipFill>
          <a:ln>
            <a:noFill/>
          </a:ln>
        </p:spPr>
        <p:txBody>
          <a:bodyPr/>
          <a:lstStyle/>
          <a:p>
            <a:endParaRPr lang="es-CO"/>
          </a:p>
        </p:txBody>
      </p:sp>
      <p:grpSp>
        <p:nvGrpSpPr>
          <p:cNvPr id="409" name="Google Shape;409;p21"/>
          <p:cNvGrpSpPr/>
          <p:nvPr/>
        </p:nvGrpSpPr>
        <p:grpSpPr>
          <a:xfrm>
            <a:off x="295476" y="6072040"/>
            <a:ext cx="341460" cy="341460"/>
            <a:chOff x="0" y="0"/>
            <a:chExt cx="812800" cy="812800"/>
          </a:xfrm>
        </p:grpSpPr>
        <p:sp>
          <p:nvSpPr>
            <p:cNvPr id="410" name="Google Shape;410;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2" name="Google Shape;412;p21"/>
          <p:cNvGrpSpPr/>
          <p:nvPr/>
        </p:nvGrpSpPr>
        <p:grpSpPr>
          <a:xfrm>
            <a:off x="17259300" y="989161"/>
            <a:ext cx="341460" cy="341460"/>
            <a:chOff x="0" y="0"/>
            <a:chExt cx="812800" cy="812800"/>
          </a:xfrm>
        </p:grpSpPr>
        <p:sp>
          <p:nvSpPr>
            <p:cNvPr id="413" name="Google Shape;413;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5" name="Google Shape;415;p21"/>
          <p:cNvSpPr/>
          <p:nvPr/>
        </p:nvSpPr>
        <p:spPr>
          <a:xfrm>
            <a:off x="7736697" y="6084977"/>
            <a:ext cx="3892041" cy="5359093"/>
          </a:xfrm>
          <a:custGeom>
            <a:avLst/>
            <a:gdLst/>
            <a:ahLst/>
            <a:cxnLst/>
            <a:rect l="l" t="t" r="r" b="b"/>
            <a:pathLst>
              <a:path w="2599026" h="3578693" extrusionOk="0">
                <a:moveTo>
                  <a:pt x="0" y="0"/>
                </a:moveTo>
                <a:lnTo>
                  <a:pt x="2599026" y="0"/>
                </a:lnTo>
                <a:lnTo>
                  <a:pt x="2599026" y="3578693"/>
                </a:lnTo>
                <a:lnTo>
                  <a:pt x="0" y="3578693"/>
                </a:lnTo>
                <a:lnTo>
                  <a:pt x="0" y="0"/>
                </a:lnTo>
                <a:close/>
              </a:path>
            </a:pathLst>
          </a:custGeom>
          <a:blipFill rotWithShape="1">
            <a:blip r:embed="rId5">
              <a:alphaModFix/>
            </a:blip>
            <a:stretch>
              <a:fillRect/>
            </a:stretch>
          </a:blipFill>
          <a:ln>
            <a:noFill/>
          </a:ln>
        </p:spPr>
        <p:txBody>
          <a:bodyPr/>
          <a:lstStyle/>
          <a:p>
            <a:endParaRPr lang="es-CO"/>
          </a:p>
        </p:txBody>
      </p:sp>
      <p:pic>
        <p:nvPicPr>
          <p:cNvPr id="416" name="Google Shape;416;p21"/>
          <p:cNvPicPr preferRelativeResize="0"/>
          <p:nvPr/>
        </p:nvPicPr>
        <p:blipFill>
          <a:blip r:embed="rId8">
            <a:alphaModFix/>
          </a:blip>
          <a:stretch>
            <a:fillRect/>
          </a:stretch>
        </p:blipFill>
        <p:spPr>
          <a:xfrm>
            <a:off x="11628749" y="868725"/>
            <a:ext cx="5882326" cy="8746725"/>
          </a:xfrm>
          <a:prstGeom prst="rect">
            <a:avLst/>
          </a:prstGeom>
          <a:noFill/>
          <a:ln>
            <a:noFill/>
          </a:ln>
        </p:spPr>
      </p:pic>
      <p:sp>
        <p:nvSpPr>
          <p:cNvPr id="417" name="Google Shape;417;p21"/>
          <p:cNvSpPr/>
          <p:nvPr/>
        </p:nvSpPr>
        <p:spPr>
          <a:xfrm>
            <a:off x="8186058" y="5015999"/>
            <a:ext cx="4457932" cy="5362926"/>
          </a:xfrm>
          <a:custGeom>
            <a:avLst/>
            <a:gdLst/>
            <a:ahLst/>
            <a:cxnLst/>
            <a:rect l="l" t="t" r="r" b="b"/>
            <a:pathLst>
              <a:path w="4457932" h="5362926" extrusionOk="0">
                <a:moveTo>
                  <a:pt x="0" y="0"/>
                </a:moveTo>
                <a:lnTo>
                  <a:pt x="4457932" y="0"/>
                </a:lnTo>
                <a:lnTo>
                  <a:pt x="4457932" y="5362926"/>
                </a:lnTo>
                <a:lnTo>
                  <a:pt x="0" y="5362926"/>
                </a:lnTo>
                <a:lnTo>
                  <a:pt x="0" y="0"/>
                </a:lnTo>
                <a:close/>
              </a:path>
            </a:pathLst>
          </a:custGeom>
          <a:blipFill rotWithShape="1">
            <a:blip r:embed="rId9">
              <a:alphaModFix/>
            </a:blip>
            <a:stretch>
              <a:fillRect/>
            </a:stretch>
          </a:blipFill>
          <a:ln>
            <a:noFill/>
          </a:ln>
        </p:spPr>
        <p:txBody>
          <a:bodyPr/>
          <a:lstStyle/>
          <a:p>
            <a:endParaRPr lang="es-C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B2AC"/>
        </a:solidFill>
        <a:effectLst/>
      </p:bgPr>
    </p:bg>
    <p:spTree>
      <p:nvGrpSpPr>
        <p:cNvPr id="1" name="Shape 126"/>
        <p:cNvGrpSpPr/>
        <p:nvPr/>
      </p:nvGrpSpPr>
      <p:grpSpPr>
        <a:xfrm>
          <a:off x="0" y="0"/>
          <a:ext cx="0" cy="0"/>
          <a:chOff x="0" y="0"/>
          <a:chExt cx="0" cy="0"/>
        </a:xfrm>
      </p:grpSpPr>
      <p:sp>
        <p:nvSpPr>
          <p:cNvPr id="127" name="Google Shape;127;p12"/>
          <p:cNvSpPr/>
          <p:nvPr/>
        </p:nvSpPr>
        <p:spPr>
          <a:xfrm rot="-5400000">
            <a:off x="-6357765"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128" name="Google Shape;128;p12"/>
          <p:cNvSpPr/>
          <p:nvPr/>
        </p:nvSpPr>
        <p:spPr>
          <a:xfrm>
            <a:off x="1279395" y="2277057"/>
            <a:ext cx="982095" cy="617492"/>
          </a:xfrm>
          <a:custGeom>
            <a:avLst/>
            <a:gdLst/>
            <a:ahLst/>
            <a:cxnLst/>
            <a:rect l="l" t="t" r="r" b="b"/>
            <a:pathLst>
              <a:path w="982095" h="617492" extrusionOk="0">
                <a:moveTo>
                  <a:pt x="0" y="0"/>
                </a:moveTo>
                <a:lnTo>
                  <a:pt x="982095" y="0"/>
                </a:lnTo>
                <a:lnTo>
                  <a:pt x="982095" y="617492"/>
                </a:lnTo>
                <a:lnTo>
                  <a:pt x="0" y="617492"/>
                </a:lnTo>
                <a:lnTo>
                  <a:pt x="0" y="0"/>
                </a:lnTo>
                <a:close/>
              </a:path>
            </a:pathLst>
          </a:custGeom>
          <a:blipFill rotWithShape="1">
            <a:blip r:embed="rId4">
              <a:alphaModFix/>
            </a:blip>
            <a:stretch>
              <a:fillRect/>
            </a:stretch>
          </a:blipFill>
          <a:ln>
            <a:noFill/>
          </a:ln>
        </p:spPr>
        <p:txBody>
          <a:bodyPr/>
          <a:lstStyle/>
          <a:p>
            <a:endParaRPr lang="es-CO"/>
          </a:p>
        </p:txBody>
      </p:sp>
      <p:sp>
        <p:nvSpPr>
          <p:cNvPr id="129" name="Google Shape;129;p12"/>
          <p:cNvSpPr/>
          <p:nvPr/>
        </p:nvSpPr>
        <p:spPr>
          <a:xfrm>
            <a:off x="9918099" y="1453568"/>
            <a:ext cx="1309724" cy="823489"/>
          </a:xfrm>
          <a:custGeom>
            <a:avLst/>
            <a:gdLst/>
            <a:ahLst/>
            <a:cxnLst/>
            <a:rect l="l" t="t" r="r" b="b"/>
            <a:pathLst>
              <a:path w="1309724" h="823489" extrusionOk="0">
                <a:moveTo>
                  <a:pt x="0" y="0"/>
                </a:moveTo>
                <a:lnTo>
                  <a:pt x="1309724" y="0"/>
                </a:lnTo>
                <a:lnTo>
                  <a:pt x="1309724" y="823489"/>
                </a:lnTo>
                <a:lnTo>
                  <a:pt x="0" y="823489"/>
                </a:lnTo>
                <a:lnTo>
                  <a:pt x="0" y="0"/>
                </a:lnTo>
                <a:close/>
              </a:path>
            </a:pathLst>
          </a:custGeom>
          <a:blipFill rotWithShape="1">
            <a:blip r:embed="rId4">
              <a:alphaModFix/>
            </a:blip>
            <a:stretch>
              <a:fillRect/>
            </a:stretch>
          </a:blipFill>
          <a:ln>
            <a:noFill/>
          </a:ln>
        </p:spPr>
        <p:txBody>
          <a:bodyPr/>
          <a:lstStyle/>
          <a:p>
            <a:endParaRPr lang="es-CO"/>
          </a:p>
        </p:txBody>
      </p:sp>
      <p:sp>
        <p:nvSpPr>
          <p:cNvPr id="130" name="Google Shape;130;p12"/>
          <p:cNvSpPr/>
          <p:nvPr/>
        </p:nvSpPr>
        <p:spPr>
          <a:xfrm>
            <a:off x="3742998" y="556048"/>
            <a:ext cx="960387" cy="603843"/>
          </a:xfrm>
          <a:custGeom>
            <a:avLst/>
            <a:gdLst/>
            <a:ahLst/>
            <a:cxnLst/>
            <a:rect l="l" t="t" r="r" b="b"/>
            <a:pathLst>
              <a:path w="960387" h="603843" extrusionOk="0">
                <a:moveTo>
                  <a:pt x="0" y="0"/>
                </a:moveTo>
                <a:lnTo>
                  <a:pt x="960387" y="0"/>
                </a:lnTo>
                <a:lnTo>
                  <a:pt x="960387" y="603844"/>
                </a:lnTo>
                <a:lnTo>
                  <a:pt x="0" y="603844"/>
                </a:lnTo>
                <a:lnTo>
                  <a:pt x="0" y="0"/>
                </a:lnTo>
                <a:close/>
              </a:path>
            </a:pathLst>
          </a:custGeom>
          <a:blipFill rotWithShape="1">
            <a:blip r:embed="rId4">
              <a:alphaModFix/>
            </a:blip>
            <a:stretch>
              <a:fillRect/>
            </a:stretch>
          </a:blipFill>
          <a:ln>
            <a:noFill/>
          </a:ln>
        </p:spPr>
        <p:txBody>
          <a:bodyPr/>
          <a:lstStyle/>
          <a:p>
            <a:endParaRPr lang="es-CO"/>
          </a:p>
        </p:txBody>
      </p:sp>
      <p:sp>
        <p:nvSpPr>
          <p:cNvPr id="131" name="Google Shape;131;p12"/>
          <p:cNvSpPr/>
          <p:nvPr/>
        </p:nvSpPr>
        <p:spPr>
          <a:xfrm>
            <a:off x="911170" y="8323400"/>
            <a:ext cx="1166207" cy="2195213"/>
          </a:xfrm>
          <a:custGeom>
            <a:avLst/>
            <a:gdLst/>
            <a:ahLst/>
            <a:cxnLst/>
            <a:rect l="l" t="t" r="r" b="b"/>
            <a:pathLst>
              <a:path w="1166207" h="2195213" extrusionOk="0">
                <a:moveTo>
                  <a:pt x="0" y="0"/>
                </a:moveTo>
                <a:lnTo>
                  <a:pt x="1166207" y="0"/>
                </a:lnTo>
                <a:lnTo>
                  <a:pt x="1166207" y="2195213"/>
                </a:lnTo>
                <a:lnTo>
                  <a:pt x="0" y="2195213"/>
                </a:lnTo>
                <a:lnTo>
                  <a:pt x="0" y="0"/>
                </a:lnTo>
                <a:close/>
              </a:path>
            </a:pathLst>
          </a:custGeom>
          <a:blipFill rotWithShape="1">
            <a:blip r:embed="rId5">
              <a:alphaModFix/>
            </a:blip>
            <a:stretch>
              <a:fillRect/>
            </a:stretch>
          </a:blipFill>
          <a:ln>
            <a:noFill/>
          </a:ln>
        </p:spPr>
        <p:txBody>
          <a:bodyPr/>
          <a:lstStyle/>
          <a:p>
            <a:endParaRPr lang="es-CO"/>
          </a:p>
        </p:txBody>
      </p:sp>
      <p:sp>
        <p:nvSpPr>
          <p:cNvPr id="132" name="Google Shape;132;p12"/>
          <p:cNvSpPr/>
          <p:nvPr/>
        </p:nvSpPr>
        <p:spPr>
          <a:xfrm>
            <a:off x="2261490" y="7139557"/>
            <a:ext cx="1795123" cy="3379056"/>
          </a:xfrm>
          <a:custGeom>
            <a:avLst/>
            <a:gdLst/>
            <a:ahLst/>
            <a:cxnLst/>
            <a:rect l="l" t="t" r="r" b="b"/>
            <a:pathLst>
              <a:path w="1795123" h="3379056" extrusionOk="0">
                <a:moveTo>
                  <a:pt x="0" y="0"/>
                </a:moveTo>
                <a:lnTo>
                  <a:pt x="1795123" y="0"/>
                </a:lnTo>
                <a:lnTo>
                  <a:pt x="1795123" y="3379056"/>
                </a:lnTo>
                <a:lnTo>
                  <a:pt x="0" y="3379056"/>
                </a:lnTo>
                <a:lnTo>
                  <a:pt x="0" y="0"/>
                </a:lnTo>
                <a:close/>
              </a:path>
            </a:pathLst>
          </a:custGeom>
          <a:blipFill rotWithShape="1">
            <a:blip r:embed="rId6">
              <a:alphaModFix/>
            </a:blip>
            <a:stretch>
              <a:fillRect/>
            </a:stretch>
          </a:blipFill>
          <a:ln>
            <a:noFill/>
          </a:ln>
        </p:spPr>
        <p:txBody>
          <a:bodyPr/>
          <a:lstStyle/>
          <a:p>
            <a:endParaRPr lang="es-CO"/>
          </a:p>
        </p:txBody>
      </p:sp>
      <p:sp>
        <p:nvSpPr>
          <p:cNvPr id="133" name="Google Shape;133;p12"/>
          <p:cNvSpPr/>
          <p:nvPr/>
        </p:nvSpPr>
        <p:spPr>
          <a:xfrm>
            <a:off x="10988450" y="418075"/>
            <a:ext cx="7552594" cy="9282316"/>
          </a:xfrm>
          <a:custGeom>
            <a:avLst/>
            <a:gdLst/>
            <a:ahLst/>
            <a:cxnLst/>
            <a:rect l="l" t="t" r="r" b="b"/>
            <a:pathLst>
              <a:path w="472554" h="703339" extrusionOk="0">
                <a:moveTo>
                  <a:pt x="157603" y="19070"/>
                </a:moveTo>
                <a:cubicBezTo>
                  <a:pt x="181751" y="7556"/>
                  <a:pt x="209372" y="0"/>
                  <a:pt x="236404" y="0"/>
                </a:cubicBezTo>
                <a:cubicBezTo>
                  <a:pt x="263437" y="0"/>
                  <a:pt x="289449" y="6476"/>
                  <a:pt x="313420" y="17990"/>
                </a:cubicBezTo>
                <a:cubicBezTo>
                  <a:pt x="313931" y="18350"/>
                  <a:pt x="314441" y="18350"/>
                  <a:pt x="314951" y="18710"/>
                </a:cubicBezTo>
                <a:cubicBezTo>
                  <a:pt x="404973" y="64765"/>
                  <a:pt x="471279" y="186379"/>
                  <a:pt x="472554" y="326071"/>
                </a:cubicBezTo>
                <a:lnTo>
                  <a:pt x="472554" y="703339"/>
                </a:lnTo>
                <a:lnTo>
                  <a:pt x="0" y="703339"/>
                </a:lnTo>
                <a:lnTo>
                  <a:pt x="0" y="326351"/>
                </a:lnTo>
                <a:cubicBezTo>
                  <a:pt x="1275" y="185660"/>
                  <a:pt x="66560" y="64045"/>
                  <a:pt x="157603" y="19070"/>
                </a:cubicBezTo>
                <a:close/>
              </a:path>
            </a:pathLst>
          </a:custGeom>
          <a:solidFill>
            <a:srgbClr val="8FD4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12"/>
          <p:cNvGrpSpPr/>
          <p:nvPr/>
        </p:nvGrpSpPr>
        <p:grpSpPr>
          <a:xfrm>
            <a:off x="295476" y="6072040"/>
            <a:ext cx="341460" cy="341460"/>
            <a:chOff x="0" y="0"/>
            <a:chExt cx="812800" cy="812800"/>
          </a:xfrm>
        </p:grpSpPr>
        <p:sp>
          <p:nvSpPr>
            <p:cNvPr id="135" name="Google Shape;135;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7" name="Google Shape;137;p12"/>
          <p:cNvSpPr txBox="1"/>
          <p:nvPr/>
        </p:nvSpPr>
        <p:spPr>
          <a:xfrm>
            <a:off x="1726607" y="2710407"/>
            <a:ext cx="8687001" cy="240065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3000" b="1" i="0" u="none" strike="noStrike" cap="none" dirty="0">
                <a:solidFill>
                  <a:srgbClr val="FFFFFF"/>
                </a:solidFill>
                <a:latin typeface="Caveat Brush"/>
                <a:ea typeface="Caveat Brush"/>
                <a:cs typeface="Caveat Brush"/>
                <a:sym typeface="Caveat Brush"/>
              </a:rPr>
              <a:t>SESIÓN 1  </a:t>
            </a:r>
            <a:endParaRPr dirty="0"/>
          </a:p>
        </p:txBody>
      </p:sp>
      <p:grpSp>
        <p:nvGrpSpPr>
          <p:cNvPr id="139" name="Google Shape;139;p12"/>
          <p:cNvGrpSpPr/>
          <p:nvPr/>
        </p:nvGrpSpPr>
        <p:grpSpPr>
          <a:xfrm>
            <a:off x="17259300" y="989161"/>
            <a:ext cx="341460" cy="341460"/>
            <a:chOff x="0" y="0"/>
            <a:chExt cx="812800" cy="812800"/>
          </a:xfrm>
        </p:grpSpPr>
        <p:sp>
          <p:nvSpPr>
            <p:cNvPr id="140" name="Google Shape;140;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2" name="Google Shape;142;p12"/>
          <p:cNvPicPr preferRelativeResize="0"/>
          <p:nvPr/>
        </p:nvPicPr>
        <p:blipFill>
          <a:blip r:embed="rId7">
            <a:alphaModFix/>
          </a:blip>
          <a:stretch>
            <a:fillRect/>
          </a:stretch>
        </p:blipFill>
        <p:spPr>
          <a:xfrm>
            <a:off x="11819824" y="681602"/>
            <a:ext cx="5890200" cy="8771400"/>
          </a:xfrm>
          <a:prstGeom prst="round2SameRect">
            <a:avLst>
              <a:gd name="adj1" fmla="val 50000"/>
              <a:gd name="adj2" fmla="val 0"/>
            </a:avLst>
          </a:prstGeom>
          <a:noFill/>
          <a:ln>
            <a:noFill/>
          </a:ln>
        </p:spPr>
      </p:pic>
      <p:sp>
        <p:nvSpPr>
          <p:cNvPr id="143" name="Google Shape;143;p12"/>
          <p:cNvSpPr/>
          <p:nvPr/>
        </p:nvSpPr>
        <p:spPr>
          <a:xfrm>
            <a:off x="5355842" y="6242770"/>
            <a:ext cx="6855752" cy="3873500"/>
          </a:xfrm>
          <a:custGeom>
            <a:avLst/>
            <a:gdLst/>
            <a:ahLst/>
            <a:cxnLst/>
            <a:rect l="l" t="t" r="r" b="b"/>
            <a:pathLst>
              <a:path w="6855752" h="3873500" extrusionOk="0">
                <a:moveTo>
                  <a:pt x="0" y="0"/>
                </a:moveTo>
                <a:lnTo>
                  <a:pt x="6855752" y="0"/>
                </a:lnTo>
                <a:lnTo>
                  <a:pt x="6855752" y="3873500"/>
                </a:lnTo>
                <a:lnTo>
                  <a:pt x="0" y="3873500"/>
                </a:lnTo>
                <a:lnTo>
                  <a:pt x="0" y="0"/>
                </a:lnTo>
                <a:close/>
              </a:path>
            </a:pathLst>
          </a:custGeom>
          <a:blipFill rotWithShape="1">
            <a:blip r:embed="rId8">
              <a:alphaModFix/>
            </a:blip>
            <a:stretch>
              <a:fillRect/>
            </a:stretch>
          </a:blipFill>
          <a:ln>
            <a:noFill/>
          </a:ln>
        </p:spPr>
        <p:txBody>
          <a:bodyPr/>
          <a:lstStyle/>
          <a:p>
            <a:endParaRPr lang="es-C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56"/>
        <p:cNvGrpSpPr/>
        <p:nvPr/>
      </p:nvGrpSpPr>
      <p:grpSpPr>
        <a:xfrm>
          <a:off x="0" y="0"/>
          <a:ext cx="0" cy="0"/>
          <a:chOff x="0" y="0"/>
          <a:chExt cx="0" cy="0"/>
        </a:xfrm>
      </p:grpSpPr>
      <p:sp>
        <p:nvSpPr>
          <p:cNvPr id="57" name="Google Shape;57;p10"/>
          <p:cNvSpPr/>
          <p:nvPr/>
        </p:nvSpPr>
        <p:spPr>
          <a:xfrm rot="-5400000">
            <a:off x="-6357765" y="3677059"/>
            <a:ext cx="12047241" cy="2725688"/>
          </a:xfrm>
          <a:custGeom>
            <a:avLst/>
            <a:gdLst/>
            <a:ahLst/>
            <a:cxnLst/>
            <a:rect l="l" t="t" r="r" b="b"/>
            <a:pathLst>
              <a:path w="12047241" h="2725688" extrusionOk="0">
                <a:moveTo>
                  <a:pt x="0" y="0"/>
                </a:moveTo>
                <a:lnTo>
                  <a:pt x="12047241" y="0"/>
                </a:lnTo>
                <a:lnTo>
                  <a:pt x="12047241" y="2725689"/>
                </a:lnTo>
                <a:lnTo>
                  <a:pt x="0" y="2725689"/>
                </a:lnTo>
                <a:lnTo>
                  <a:pt x="0" y="0"/>
                </a:lnTo>
                <a:close/>
              </a:path>
            </a:pathLst>
          </a:custGeom>
          <a:blipFill rotWithShape="1">
            <a:blip r:embed="rId3">
              <a:alphaModFix/>
            </a:blip>
            <a:stretch>
              <a:fillRect/>
            </a:stretch>
          </a:blipFill>
          <a:ln>
            <a:noFill/>
          </a:ln>
        </p:spPr>
        <p:txBody>
          <a:bodyPr/>
          <a:lstStyle/>
          <a:p>
            <a:endParaRPr lang="es-CO"/>
          </a:p>
        </p:txBody>
      </p:sp>
      <p:sp>
        <p:nvSpPr>
          <p:cNvPr id="58" name="Google Shape;58;p10"/>
          <p:cNvSpPr/>
          <p:nvPr/>
        </p:nvSpPr>
        <p:spPr>
          <a:xfrm rot="5400000">
            <a:off x="12598524" y="3677059"/>
            <a:ext cx="12047241" cy="2725688"/>
          </a:xfrm>
          <a:custGeom>
            <a:avLst/>
            <a:gdLst/>
            <a:ahLst/>
            <a:cxnLst/>
            <a:rect l="l" t="t" r="r" b="b"/>
            <a:pathLst>
              <a:path w="12047241" h="2725688" extrusionOk="0">
                <a:moveTo>
                  <a:pt x="0" y="0"/>
                </a:moveTo>
                <a:lnTo>
                  <a:pt x="12047241" y="0"/>
                </a:lnTo>
                <a:lnTo>
                  <a:pt x="12047241" y="2725689"/>
                </a:lnTo>
                <a:lnTo>
                  <a:pt x="0" y="2725689"/>
                </a:lnTo>
                <a:lnTo>
                  <a:pt x="0" y="0"/>
                </a:lnTo>
                <a:close/>
              </a:path>
            </a:pathLst>
          </a:custGeom>
          <a:blipFill rotWithShape="1">
            <a:blip r:embed="rId3">
              <a:alphaModFix/>
            </a:blip>
            <a:stretch>
              <a:fillRect/>
            </a:stretch>
          </a:blipFill>
          <a:ln>
            <a:noFill/>
          </a:ln>
        </p:spPr>
        <p:txBody>
          <a:bodyPr/>
          <a:lstStyle/>
          <a:p>
            <a:endParaRPr lang="es-CO"/>
          </a:p>
        </p:txBody>
      </p:sp>
      <p:sp>
        <p:nvSpPr>
          <p:cNvPr id="59" name="Google Shape;59;p10"/>
          <p:cNvSpPr/>
          <p:nvPr/>
        </p:nvSpPr>
        <p:spPr>
          <a:xfrm>
            <a:off x="13142418" y="4020170"/>
            <a:ext cx="4635556" cy="6201413"/>
          </a:xfrm>
          <a:custGeom>
            <a:avLst/>
            <a:gdLst/>
            <a:ahLst/>
            <a:cxnLst/>
            <a:rect l="l" t="t" r="r" b="b"/>
            <a:pathLst>
              <a:path w="4635556" h="6201413" extrusionOk="0">
                <a:moveTo>
                  <a:pt x="0" y="0"/>
                </a:moveTo>
                <a:lnTo>
                  <a:pt x="4635556" y="0"/>
                </a:lnTo>
                <a:lnTo>
                  <a:pt x="4635556" y="6201412"/>
                </a:lnTo>
                <a:lnTo>
                  <a:pt x="0" y="6201412"/>
                </a:lnTo>
                <a:lnTo>
                  <a:pt x="0" y="0"/>
                </a:lnTo>
                <a:close/>
              </a:path>
            </a:pathLst>
          </a:custGeom>
          <a:blipFill rotWithShape="1">
            <a:blip r:embed="rId4">
              <a:alphaModFix/>
            </a:blip>
            <a:stretch>
              <a:fillRect/>
            </a:stretch>
          </a:blipFill>
          <a:ln>
            <a:noFill/>
          </a:ln>
        </p:spPr>
        <p:txBody>
          <a:bodyPr/>
          <a:lstStyle/>
          <a:p>
            <a:endParaRPr lang="es-CO"/>
          </a:p>
        </p:txBody>
      </p:sp>
      <p:sp>
        <p:nvSpPr>
          <p:cNvPr id="60" name="Google Shape;60;p10"/>
          <p:cNvSpPr txBox="1"/>
          <p:nvPr/>
        </p:nvSpPr>
        <p:spPr>
          <a:xfrm>
            <a:off x="1687984" y="901445"/>
            <a:ext cx="12549077" cy="9898094"/>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13800" b="0" i="0" u="none" strike="noStrike" cap="none" dirty="0" err="1">
                <a:solidFill>
                  <a:schemeClr val="accent3">
                    <a:lumMod val="10000"/>
                  </a:schemeClr>
                </a:solidFill>
                <a:latin typeface="Caveat Brush"/>
                <a:ea typeface="Caveat Brush"/>
                <a:cs typeface="Caveat Brush"/>
                <a:sym typeface="Caveat Brush"/>
              </a:rPr>
              <a:t>Propósito</a:t>
            </a:r>
            <a:r>
              <a:rPr lang="en-US" sz="13800" b="0" i="0" u="none" strike="noStrike" cap="none" dirty="0">
                <a:solidFill>
                  <a:schemeClr val="accent3">
                    <a:lumMod val="10000"/>
                  </a:schemeClr>
                </a:solidFill>
                <a:latin typeface="Caveat Brush"/>
                <a:ea typeface="Caveat Brush"/>
                <a:cs typeface="Caveat Brush"/>
                <a:sym typeface="Caveat Brush"/>
              </a:rPr>
              <a:t>:</a:t>
            </a:r>
          </a:p>
          <a:p>
            <a:pPr lvl="0" algn="just">
              <a:lnSpc>
                <a:spcPct val="120000"/>
              </a:lnSpc>
            </a:pPr>
            <a:r>
              <a:rPr lang="es-MX" sz="4000" dirty="0"/>
              <a:t>Identifico el suelo como parte fundamental del territorio en el que vivo, y reflexiono, desde mi experiencia en la provocación, sobre la importancia de cuidarlo para asegurar la vida y la sostenibilidad, para valorar el espacio que habito y asumir compromisos de protección hacia mi entorno.</a:t>
            </a:r>
            <a:endParaRPr lang="en-US" sz="177700" dirty="0">
              <a:solidFill>
                <a:schemeClr val="accent3">
                  <a:lumMod val="10000"/>
                </a:schemeClr>
              </a:solidFill>
              <a:sym typeface="Caveat Brush"/>
            </a:endParaRPr>
          </a:p>
          <a:p>
            <a:pPr marL="0" marR="0" lvl="0" indent="0" rtl="0">
              <a:lnSpc>
                <a:spcPct val="120000"/>
              </a:lnSpc>
              <a:spcBef>
                <a:spcPts val="0"/>
              </a:spcBef>
              <a:spcAft>
                <a:spcPts val="0"/>
              </a:spcAft>
              <a:buNone/>
            </a:pPr>
            <a:endParaRPr lang="en-US" sz="13800" dirty="0">
              <a:solidFill>
                <a:schemeClr val="accent3">
                  <a:lumMod val="10000"/>
                </a:schemeClr>
              </a:solidFill>
              <a:latin typeface="Caveat Brush"/>
              <a:sym typeface="Caveat Brush"/>
            </a:endParaRPr>
          </a:p>
          <a:p>
            <a:pPr marL="0" marR="0" lvl="0" indent="0" rtl="0">
              <a:lnSpc>
                <a:spcPct val="120000"/>
              </a:lnSpc>
              <a:spcBef>
                <a:spcPts val="0"/>
              </a:spcBef>
              <a:spcAft>
                <a:spcPts val="0"/>
              </a:spcAft>
              <a:buNone/>
            </a:pPr>
            <a:endParaRPr sz="2000" dirty="0">
              <a:solidFill>
                <a:schemeClr val="accent3">
                  <a:lumMod val="10000"/>
                </a:schemeClr>
              </a:solidFill>
            </a:endParaRPr>
          </a:p>
        </p:txBody>
      </p:sp>
      <p:grpSp>
        <p:nvGrpSpPr>
          <p:cNvPr id="62" name="Google Shape;62;p10"/>
          <p:cNvGrpSpPr/>
          <p:nvPr/>
        </p:nvGrpSpPr>
        <p:grpSpPr>
          <a:xfrm>
            <a:off x="396414" y="2069485"/>
            <a:ext cx="732983" cy="732983"/>
            <a:chOff x="0" y="0"/>
            <a:chExt cx="812800" cy="812800"/>
          </a:xfrm>
        </p:grpSpPr>
        <p:sp>
          <p:nvSpPr>
            <p:cNvPr id="63" name="Google Shape;63;p10"/>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DDCAE9"/>
            </a:solidFill>
            <a:ln>
              <a:noFill/>
            </a:ln>
          </p:spPr>
          <p:txBody>
            <a:bodyPr/>
            <a:lstStyle/>
            <a:p>
              <a:endParaRPr lang="es-CO"/>
            </a:p>
          </p:txBody>
        </p:sp>
        <p:sp>
          <p:nvSpPr>
            <p:cNvPr id="64" name="Google Shape;64;p10"/>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5" name="Google Shape;65;p10"/>
          <p:cNvGrpSpPr/>
          <p:nvPr/>
        </p:nvGrpSpPr>
        <p:grpSpPr>
          <a:xfrm>
            <a:off x="15381689" y="473258"/>
            <a:ext cx="732983" cy="732983"/>
            <a:chOff x="0" y="0"/>
            <a:chExt cx="812800" cy="812800"/>
          </a:xfrm>
        </p:grpSpPr>
        <p:sp>
          <p:nvSpPr>
            <p:cNvPr id="66" name="Google Shape;66;p10"/>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DDCAE9"/>
            </a:solidFill>
            <a:ln>
              <a:noFill/>
            </a:ln>
          </p:spPr>
          <p:txBody>
            <a:bodyPr/>
            <a:lstStyle/>
            <a:p>
              <a:endParaRPr lang="es-CO"/>
            </a:p>
          </p:txBody>
        </p:sp>
        <p:sp>
          <p:nvSpPr>
            <p:cNvPr id="67" name="Google Shape;67;p10"/>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 name="Google Shape;68;p10"/>
          <p:cNvGrpSpPr/>
          <p:nvPr/>
        </p:nvGrpSpPr>
        <p:grpSpPr>
          <a:xfrm>
            <a:off x="396427" y="5966934"/>
            <a:ext cx="341460" cy="341460"/>
            <a:chOff x="0" y="0"/>
            <a:chExt cx="812800" cy="812800"/>
          </a:xfrm>
        </p:grpSpPr>
        <p:sp>
          <p:nvSpPr>
            <p:cNvPr id="69" name="Google Shape;69;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1" name="Google Shape;71;p10"/>
          <p:cNvSpPr/>
          <p:nvPr/>
        </p:nvSpPr>
        <p:spPr>
          <a:xfrm>
            <a:off x="1028700" y="8520659"/>
            <a:ext cx="1574290" cy="2113141"/>
          </a:xfrm>
          <a:custGeom>
            <a:avLst/>
            <a:gdLst/>
            <a:ahLst/>
            <a:cxnLst/>
            <a:rect l="l" t="t" r="r" b="b"/>
            <a:pathLst>
              <a:path w="1574290" h="2113141" extrusionOk="0">
                <a:moveTo>
                  <a:pt x="0" y="0"/>
                </a:moveTo>
                <a:lnTo>
                  <a:pt x="1574290" y="0"/>
                </a:lnTo>
                <a:lnTo>
                  <a:pt x="1574290" y="2113141"/>
                </a:lnTo>
                <a:lnTo>
                  <a:pt x="0" y="2113141"/>
                </a:lnTo>
                <a:lnTo>
                  <a:pt x="0" y="0"/>
                </a:lnTo>
                <a:close/>
              </a:path>
            </a:pathLst>
          </a:custGeom>
          <a:blipFill rotWithShape="1">
            <a:blip r:embed="rId5">
              <a:alphaModFix/>
            </a:blip>
            <a:stretch>
              <a:fillRect/>
            </a:stretch>
          </a:blipFill>
          <a:ln>
            <a:noFill/>
          </a:ln>
        </p:spPr>
        <p:txBody>
          <a:bodyPr/>
          <a:lstStyle/>
          <a:p>
            <a:endParaRPr lang="es-CO"/>
          </a:p>
        </p:txBody>
      </p:sp>
      <p:sp>
        <p:nvSpPr>
          <p:cNvPr id="77" name="Google Shape;77;p10"/>
          <p:cNvSpPr/>
          <p:nvPr/>
        </p:nvSpPr>
        <p:spPr>
          <a:xfrm>
            <a:off x="2654612" y="9215984"/>
            <a:ext cx="1009720" cy="1355329"/>
          </a:xfrm>
          <a:custGeom>
            <a:avLst/>
            <a:gdLst/>
            <a:ahLst/>
            <a:cxnLst/>
            <a:rect l="l" t="t" r="r" b="b"/>
            <a:pathLst>
              <a:path w="1009720" h="1355329" extrusionOk="0">
                <a:moveTo>
                  <a:pt x="0" y="0"/>
                </a:moveTo>
                <a:lnTo>
                  <a:pt x="1009720" y="0"/>
                </a:lnTo>
                <a:lnTo>
                  <a:pt x="1009720" y="1355329"/>
                </a:lnTo>
                <a:lnTo>
                  <a:pt x="0" y="1355329"/>
                </a:lnTo>
                <a:lnTo>
                  <a:pt x="0" y="0"/>
                </a:lnTo>
                <a:close/>
              </a:path>
            </a:pathLst>
          </a:custGeom>
          <a:blipFill rotWithShape="1">
            <a:blip r:embed="rId6">
              <a:alphaModFix/>
            </a:blip>
            <a:stretch>
              <a:fillRect/>
            </a:stretch>
          </a:blipFill>
          <a:ln>
            <a:noFill/>
          </a:ln>
        </p:spPr>
        <p:txBody>
          <a:bodyPr/>
          <a:lstStyle/>
          <a:p>
            <a:endParaRPr lang="es-CO"/>
          </a:p>
        </p:txBody>
      </p:sp>
      <p:grpSp>
        <p:nvGrpSpPr>
          <p:cNvPr id="78" name="Google Shape;78;p10"/>
          <p:cNvGrpSpPr/>
          <p:nvPr/>
        </p:nvGrpSpPr>
        <p:grpSpPr>
          <a:xfrm>
            <a:off x="17740520" y="6607862"/>
            <a:ext cx="341460" cy="341460"/>
            <a:chOff x="0" y="0"/>
            <a:chExt cx="812800" cy="812800"/>
          </a:xfrm>
        </p:grpSpPr>
        <p:sp>
          <p:nvSpPr>
            <p:cNvPr id="79" name="Google Shape;79;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1" name="Google Shape;81;p10"/>
          <p:cNvSpPr/>
          <p:nvPr/>
        </p:nvSpPr>
        <p:spPr>
          <a:xfrm>
            <a:off x="12129137" y="8931671"/>
            <a:ext cx="1009720" cy="1355329"/>
          </a:xfrm>
          <a:custGeom>
            <a:avLst/>
            <a:gdLst/>
            <a:ahLst/>
            <a:cxnLst/>
            <a:rect l="l" t="t" r="r" b="b"/>
            <a:pathLst>
              <a:path w="1009720" h="1355329" extrusionOk="0">
                <a:moveTo>
                  <a:pt x="0" y="0"/>
                </a:moveTo>
                <a:lnTo>
                  <a:pt x="1009720" y="0"/>
                </a:lnTo>
                <a:lnTo>
                  <a:pt x="1009720" y="1355329"/>
                </a:lnTo>
                <a:lnTo>
                  <a:pt x="0" y="1355329"/>
                </a:lnTo>
                <a:lnTo>
                  <a:pt x="0" y="0"/>
                </a:lnTo>
                <a:close/>
              </a:path>
            </a:pathLst>
          </a:custGeom>
          <a:blipFill rotWithShape="1">
            <a:blip r:embed="rId7">
              <a:alphaModFix/>
            </a:blip>
            <a:stretch>
              <a:fillRect/>
            </a:stretch>
          </a:blipFill>
          <a:ln>
            <a:noFill/>
          </a:ln>
        </p:spPr>
        <p:txBody>
          <a:bodyPr/>
          <a:lstStyle/>
          <a:p>
            <a:endParaRPr lang="es-C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147"/>
        <p:cNvGrpSpPr/>
        <p:nvPr/>
      </p:nvGrpSpPr>
      <p:grpSpPr>
        <a:xfrm>
          <a:off x="0" y="0"/>
          <a:ext cx="0" cy="0"/>
          <a:chOff x="0" y="0"/>
          <a:chExt cx="0" cy="0"/>
        </a:xfrm>
      </p:grpSpPr>
      <p:sp>
        <p:nvSpPr>
          <p:cNvPr id="148" name="Google Shape;148;p13"/>
          <p:cNvSpPr/>
          <p:nvPr/>
        </p:nvSpPr>
        <p:spPr>
          <a:xfrm rot="5400000">
            <a:off x="12598524" y="3545633"/>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149" name="Google Shape;149;p13"/>
          <p:cNvSpPr txBox="1"/>
          <p:nvPr/>
        </p:nvSpPr>
        <p:spPr>
          <a:xfrm>
            <a:off x="4017316" y="128090"/>
            <a:ext cx="9410700" cy="146181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499" b="1" i="0" u="none" strike="noStrike" cap="none" dirty="0" err="1">
                <a:solidFill>
                  <a:srgbClr val="A84D9F"/>
                </a:solidFill>
                <a:latin typeface="Caveat Brush"/>
                <a:ea typeface="Caveat Brush"/>
                <a:cs typeface="Caveat Brush"/>
                <a:sym typeface="Caveat Brush"/>
              </a:rPr>
              <a:t>Activador</a:t>
            </a:r>
            <a:r>
              <a:rPr lang="en-US" sz="9499" b="1" i="0" u="none" strike="noStrike" cap="none" dirty="0">
                <a:solidFill>
                  <a:srgbClr val="A84D9F"/>
                </a:solidFill>
                <a:latin typeface="Caveat Brush"/>
                <a:ea typeface="Caveat Brush"/>
                <a:cs typeface="Caveat Brush"/>
                <a:sym typeface="Caveat Brush"/>
              </a:rPr>
              <a:t>:</a:t>
            </a:r>
            <a:endParaRPr dirty="0"/>
          </a:p>
        </p:txBody>
      </p:sp>
      <p:grpSp>
        <p:nvGrpSpPr>
          <p:cNvPr id="151" name="Google Shape;151;p13"/>
          <p:cNvGrpSpPr/>
          <p:nvPr/>
        </p:nvGrpSpPr>
        <p:grpSpPr>
          <a:xfrm>
            <a:off x="662202" y="1028700"/>
            <a:ext cx="732996" cy="732996"/>
            <a:chOff x="0" y="0"/>
            <a:chExt cx="812800" cy="812800"/>
          </a:xfrm>
        </p:grpSpPr>
        <p:sp>
          <p:nvSpPr>
            <p:cNvPr id="152" name="Google Shape;152;p13"/>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C0F9"/>
            </a:solidFill>
            <a:ln>
              <a:noFill/>
            </a:ln>
          </p:spPr>
          <p:txBody>
            <a:bodyPr/>
            <a:lstStyle/>
            <a:p>
              <a:endParaRPr lang="es-CO"/>
            </a:p>
          </p:txBody>
        </p:sp>
        <p:sp>
          <p:nvSpPr>
            <p:cNvPr id="153" name="Google Shape;153;p13"/>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4" name="Google Shape;154;p13"/>
          <p:cNvGrpSpPr/>
          <p:nvPr/>
        </p:nvGrpSpPr>
        <p:grpSpPr>
          <a:xfrm>
            <a:off x="8153752" y="2466975"/>
            <a:ext cx="732996" cy="732996"/>
            <a:chOff x="0" y="0"/>
            <a:chExt cx="812800" cy="812800"/>
          </a:xfrm>
        </p:grpSpPr>
        <p:sp>
          <p:nvSpPr>
            <p:cNvPr id="155" name="Google Shape;155;p13"/>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156" name="Google Shape;156;p13"/>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7" name="Google Shape;157;p13"/>
          <p:cNvGrpSpPr/>
          <p:nvPr/>
        </p:nvGrpSpPr>
        <p:grpSpPr>
          <a:xfrm>
            <a:off x="17197955" y="6659714"/>
            <a:ext cx="732996" cy="732996"/>
            <a:chOff x="0" y="0"/>
            <a:chExt cx="812800" cy="812800"/>
          </a:xfrm>
        </p:grpSpPr>
        <p:sp>
          <p:nvSpPr>
            <p:cNvPr id="158" name="Google Shape;158;p13"/>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C0F9"/>
            </a:solidFill>
            <a:ln>
              <a:noFill/>
            </a:ln>
          </p:spPr>
          <p:txBody>
            <a:bodyPr/>
            <a:lstStyle/>
            <a:p>
              <a:endParaRPr lang="es-CO"/>
            </a:p>
          </p:txBody>
        </p:sp>
        <p:sp>
          <p:nvSpPr>
            <p:cNvPr id="159" name="Google Shape;159;p13"/>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0" name="Google Shape;160;p13"/>
          <p:cNvGrpSpPr/>
          <p:nvPr/>
        </p:nvGrpSpPr>
        <p:grpSpPr>
          <a:xfrm>
            <a:off x="16831457" y="324279"/>
            <a:ext cx="732996" cy="732996"/>
            <a:chOff x="0" y="0"/>
            <a:chExt cx="812800" cy="812800"/>
          </a:xfrm>
        </p:grpSpPr>
        <p:sp>
          <p:nvSpPr>
            <p:cNvPr id="161" name="Google Shape;161;p13"/>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FFC0F9"/>
              </a:solidFill>
              <a:prstDash val="solid"/>
              <a:miter lim="8000"/>
              <a:headEnd type="none" w="sm" len="sm"/>
              <a:tailEnd type="none" w="sm" len="sm"/>
            </a:ln>
          </p:spPr>
          <p:txBody>
            <a:bodyPr/>
            <a:lstStyle/>
            <a:p>
              <a:endParaRPr lang="es-CO"/>
            </a:p>
          </p:txBody>
        </p:sp>
        <p:sp>
          <p:nvSpPr>
            <p:cNvPr id="162" name="Google Shape;162;p13"/>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3" name="Google Shape;163;p13"/>
          <p:cNvGrpSpPr/>
          <p:nvPr/>
        </p:nvGrpSpPr>
        <p:grpSpPr>
          <a:xfrm>
            <a:off x="857970" y="8618333"/>
            <a:ext cx="341460" cy="341460"/>
            <a:chOff x="0" y="0"/>
            <a:chExt cx="812800" cy="812800"/>
          </a:xfrm>
        </p:grpSpPr>
        <p:sp>
          <p:nvSpPr>
            <p:cNvPr id="164" name="Google Shape;164;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p13"/>
          <p:cNvSpPr/>
          <p:nvPr/>
        </p:nvSpPr>
        <p:spPr>
          <a:xfrm>
            <a:off x="15805306" y="7886645"/>
            <a:ext cx="1759148" cy="2743310"/>
          </a:xfrm>
          <a:custGeom>
            <a:avLst/>
            <a:gdLst/>
            <a:ahLst/>
            <a:cxnLst/>
            <a:rect l="l" t="t" r="r" b="b"/>
            <a:pathLst>
              <a:path w="1759148" h="2743310" extrusionOk="0">
                <a:moveTo>
                  <a:pt x="0" y="0"/>
                </a:moveTo>
                <a:lnTo>
                  <a:pt x="1759147" y="0"/>
                </a:lnTo>
                <a:lnTo>
                  <a:pt x="1759147" y="2743310"/>
                </a:lnTo>
                <a:lnTo>
                  <a:pt x="0" y="2743310"/>
                </a:lnTo>
                <a:lnTo>
                  <a:pt x="0" y="0"/>
                </a:lnTo>
                <a:close/>
              </a:path>
            </a:pathLst>
          </a:custGeom>
          <a:blipFill rotWithShape="1">
            <a:blip r:embed="rId4">
              <a:alphaModFix/>
            </a:blip>
            <a:stretch>
              <a:fillRect/>
            </a:stretch>
          </a:blipFill>
          <a:ln>
            <a:noFill/>
          </a:ln>
        </p:spPr>
        <p:txBody>
          <a:bodyPr/>
          <a:lstStyle/>
          <a:p>
            <a:endParaRPr lang="es-CO"/>
          </a:p>
        </p:txBody>
      </p:sp>
      <p:sp>
        <p:nvSpPr>
          <p:cNvPr id="168" name="Google Shape;168;p13"/>
          <p:cNvSpPr/>
          <p:nvPr/>
        </p:nvSpPr>
        <p:spPr>
          <a:xfrm>
            <a:off x="14279729" y="8618333"/>
            <a:ext cx="1336437" cy="1892301"/>
          </a:xfrm>
          <a:custGeom>
            <a:avLst/>
            <a:gdLst/>
            <a:ahLst/>
            <a:cxnLst/>
            <a:rect l="l" t="t" r="r" b="b"/>
            <a:pathLst>
              <a:path w="1336437" h="1892301" extrusionOk="0">
                <a:moveTo>
                  <a:pt x="0" y="0"/>
                </a:moveTo>
                <a:lnTo>
                  <a:pt x="1336437" y="0"/>
                </a:lnTo>
                <a:lnTo>
                  <a:pt x="1336437" y="1892301"/>
                </a:lnTo>
                <a:lnTo>
                  <a:pt x="0" y="1892301"/>
                </a:lnTo>
                <a:lnTo>
                  <a:pt x="0" y="0"/>
                </a:lnTo>
                <a:close/>
              </a:path>
            </a:pathLst>
          </a:custGeom>
          <a:blipFill rotWithShape="1">
            <a:blip r:embed="rId5">
              <a:alphaModFix/>
            </a:blip>
            <a:stretch>
              <a:fillRect/>
            </a:stretch>
          </a:blipFill>
          <a:ln>
            <a:noFill/>
          </a:ln>
        </p:spPr>
        <p:txBody>
          <a:bodyPr/>
          <a:lstStyle/>
          <a:p>
            <a:endParaRPr lang="es-CO"/>
          </a:p>
        </p:txBody>
      </p:sp>
      <p:sp>
        <p:nvSpPr>
          <p:cNvPr id="5" name="AutoShape 4" descr="Resultado de imagen de LA VIDA EN COMUNIDAD DIBUJO">
            <a:extLst>
              <a:ext uri="{FF2B5EF4-FFF2-40B4-BE49-F238E27FC236}">
                <a16:creationId xmlns:a16="http://schemas.microsoft.com/office/drawing/2014/main" id="{586AF2D6-143A-122F-96FC-AE502CB76BF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CuadroTexto 2">
            <a:extLst>
              <a:ext uri="{FF2B5EF4-FFF2-40B4-BE49-F238E27FC236}">
                <a16:creationId xmlns:a16="http://schemas.microsoft.com/office/drawing/2014/main" id="{82EA0C53-F0B5-4A63-6C40-B72FF317C821}"/>
              </a:ext>
            </a:extLst>
          </p:cNvPr>
          <p:cNvSpPr txBox="1"/>
          <p:nvPr/>
        </p:nvSpPr>
        <p:spPr>
          <a:xfrm>
            <a:off x="1749967" y="2332560"/>
            <a:ext cx="14273561" cy="6740307"/>
          </a:xfrm>
          <a:prstGeom prst="rect">
            <a:avLst/>
          </a:prstGeom>
          <a:noFill/>
        </p:spPr>
        <p:txBody>
          <a:bodyPr wrap="square">
            <a:spAutoFit/>
          </a:bodyPr>
          <a:lstStyle/>
          <a:p>
            <a:pPr algn="l">
              <a:buNone/>
            </a:pPr>
            <a:r>
              <a:rPr lang="es-MX" sz="3600" b="0" i="0" dirty="0">
                <a:solidFill>
                  <a:srgbClr val="000000"/>
                </a:solidFill>
                <a:effectLst/>
                <a:latin typeface="Roboto" panose="02000000000000000000" pitchFamily="2" charset="0"/>
              </a:rPr>
              <a:t>A partir de la </a:t>
            </a:r>
            <a:r>
              <a:rPr lang="es-MX" sz="3600" b="1" i="0" dirty="0">
                <a:solidFill>
                  <a:srgbClr val="000000"/>
                </a:solidFill>
                <a:effectLst/>
                <a:latin typeface="Roboto" panose="02000000000000000000" pitchFamily="2" charset="0"/>
              </a:rPr>
              <a:t>experiencia vivida durante la provocación</a:t>
            </a:r>
            <a:r>
              <a:rPr lang="es-MX" sz="3600" b="0" i="0" dirty="0">
                <a:solidFill>
                  <a:srgbClr val="000000"/>
                </a:solidFill>
                <a:effectLst/>
                <a:latin typeface="Roboto" panose="02000000000000000000" pitchFamily="2" charset="0"/>
              </a:rPr>
              <a:t>, </a:t>
            </a:r>
            <a:r>
              <a:rPr lang="es-MX" sz="3600" dirty="0">
                <a:solidFill>
                  <a:srgbClr val="000000"/>
                </a:solidFill>
                <a:latin typeface="Roboto" panose="02000000000000000000" pitchFamily="2" charset="0"/>
              </a:rPr>
              <a:t>la </a:t>
            </a:r>
            <a:r>
              <a:rPr lang="es-MX" sz="3600" b="0" i="0" dirty="0">
                <a:solidFill>
                  <a:srgbClr val="000000"/>
                </a:solidFill>
                <a:effectLst/>
                <a:latin typeface="Roboto" panose="02000000000000000000" pitchFamily="2" charset="0"/>
              </a:rPr>
              <a:t>docente guía el proceso de tensión con preguntas retadoras como:</a:t>
            </a:r>
          </a:p>
          <a:p>
            <a:pPr algn="l">
              <a:buNone/>
            </a:pPr>
            <a:endParaRPr lang="es-MX" sz="3600" b="0" i="0" dirty="0">
              <a:solidFill>
                <a:srgbClr val="000000"/>
              </a:solidFill>
              <a:effectLst/>
              <a:latin typeface="Roboto" panose="02000000000000000000" pitchFamily="2" charset="0"/>
            </a:endParaRPr>
          </a:p>
          <a:p>
            <a:pPr algn="l">
              <a:buFont typeface="Arial" panose="020B0604020202020204" pitchFamily="34" charset="0"/>
              <a:buChar char="•"/>
            </a:pPr>
            <a:r>
              <a:rPr lang="es-MX" sz="3600" b="0" i="0" dirty="0">
                <a:solidFill>
                  <a:srgbClr val="FF0000"/>
                </a:solidFill>
                <a:effectLst/>
                <a:latin typeface="Roboto" panose="02000000000000000000" pitchFamily="2" charset="0"/>
              </a:rPr>
              <a:t>¿Qué aprendí al observar y tocar el suelo?</a:t>
            </a:r>
          </a:p>
          <a:p>
            <a:pPr algn="l">
              <a:buFont typeface="Arial" panose="020B0604020202020204" pitchFamily="34" charset="0"/>
              <a:buChar char="•"/>
            </a:pPr>
            <a:r>
              <a:rPr lang="es-MX" sz="3600" b="0" i="0" dirty="0">
                <a:solidFill>
                  <a:srgbClr val="FF0000"/>
                </a:solidFill>
                <a:effectLst/>
                <a:latin typeface="Roboto" panose="02000000000000000000" pitchFamily="2" charset="0"/>
              </a:rPr>
              <a:t>¿Por qué crees que el suelo es tan importante para nosotros?</a:t>
            </a:r>
          </a:p>
          <a:p>
            <a:pPr algn="l">
              <a:buFont typeface="Arial" panose="020B0604020202020204" pitchFamily="34" charset="0"/>
              <a:buChar char="•"/>
            </a:pPr>
            <a:r>
              <a:rPr lang="es-MX" sz="3600" b="0" i="0" dirty="0">
                <a:solidFill>
                  <a:srgbClr val="FF0000"/>
                </a:solidFill>
                <a:effectLst/>
                <a:latin typeface="Roboto" panose="02000000000000000000" pitchFamily="2" charset="0"/>
              </a:rPr>
              <a:t>¿Qué pasaría si el suelo desapareciera o estuviera contaminado?</a:t>
            </a:r>
          </a:p>
          <a:p>
            <a:pPr algn="l">
              <a:buFont typeface="Arial" panose="020B0604020202020204" pitchFamily="34" charset="0"/>
              <a:buChar char="•"/>
            </a:pPr>
            <a:r>
              <a:rPr lang="es-MX" sz="3600" b="0" i="0" dirty="0">
                <a:solidFill>
                  <a:srgbClr val="FF0000"/>
                </a:solidFill>
                <a:effectLst/>
                <a:latin typeface="Roboto" panose="02000000000000000000" pitchFamily="2" charset="0"/>
              </a:rPr>
              <a:t>¿Qué relación tiene el suelo con el lugar donde vivimos?</a:t>
            </a:r>
          </a:p>
          <a:p>
            <a:pPr algn="l">
              <a:buFont typeface="Arial" panose="020B0604020202020204" pitchFamily="34" charset="0"/>
              <a:buChar char="•"/>
            </a:pPr>
            <a:r>
              <a:rPr lang="es-MX" sz="3600" b="0" i="0" dirty="0">
                <a:solidFill>
                  <a:srgbClr val="FF0000"/>
                </a:solidFill>
                <a:effectLst/>
                <a:latin typeface="Roboto" panose="02000000000000000000" pitchFamily="2" charset="0"/>
              </a:rPr>
              <a:t>¿Quién debe cuidarlo?</a:t>
            </a:r>
          </a:p>
          <a:p>
            <a:pPr algn="l">
              <a:buFont typeface="Arial" panose="020B0604020202020204" pitchFamily="34" charset="0"/>
              <a:buChar char="•"/>
            </a:pPr>
            <a:endParaRPr lang="es-MX" sz="3600" b="0" i="0" dirty="0">
              <a:solidFill>
                <a:srgbClr val="000000"/>
              </a:solidFill>
              <a:effectLst/>
              <a:latin typeface="Roboto" panose="02000000000000000000" pitchFamily="2" charset="0"/>
            </a:endParaRPr>
          </a:p>
          <a:p>
            <a:pPr algn="l">
              <a:buNone/>
            </a:pPr>
            <a:r>
              <a:rPr lang="es-MX" sz="3600" b="0" i="0" dirty="0">
                <a:solidFill>
                  <a:srgbClr val="000000"/>
                </a:solidFill>
                <a:effectLst/>
                <a:latin typeface="Roboto" panose="02000000000000000000" pitchFamily="2" charset="0"/>
              </a:rPr>
              <a:t>Estas preguntas buscan </a:t>
            </a:r>
            <a:r>
              <a:rPr lang="es-MX" sz="3600" b="1" i="0" dirty="0">
                <a:solidFill>
                  <a:srgbClr val="000000"/>
                </a:solidFill>
                <a:effectLst/>
                <a:latin typeface="Roboto" panose="02000000000000000000" pitchFamily="2" charset="0"/>
              </a:rPr>
              <a:t>estimular el pensamiento crítico y el interés por investigar</a:t>
            </a:r>
            <a:r>
              <a:rPr lang="es-MX" sz="3600" b="0" i="0" dirty="0">
                <a:solidFill>
                  <a:srgbClr val="000000"/>
                </a:solidFill>
                <a:effectLst/>
                <a:latin typeface="Roboto" panose="02000000000000000000" pitchFamily="2" charset="0"/>
              </a:rPr>
              <a:t>, observando el suelo no solo como “tierra” sino como </a:t>
            </a:r>
            <a:r>
              <a:rPr lang="es-MX" sz="3600" b="1" i="0" dirty="0">
                <a:solidFill>
                  <a:srgbClr val="000000"/>
                </a:solidFill>
                <a:effectLst/>
                <a:latin typeface="Roboto" panose="02000000000000000000" pitchFamily="2" charset="0"/>
              </a:rPr>
              <a:t>parte viva del territorio</a:t>
            </a:r>
            <a:r>
              <a:rPr lang="es-MX" sz="3600" b="0" i="0" dirty="0">
                <a:solidFill>
                  <a:srgbClr val="000000"/>
                </a:solidFill>
                <a:effectLst/>
                <a:latin typeface="Roboto" panose="02000000000000000000" pitchFamily="2" charset="0"/>
              </a:rPr>
              <a:t> que compartimos.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203"/>
        <p:cNvGrpSpPr/>
        <p:nvPr/>
      </p:nvGrpSpPr>
      <p:grpSpPr>
        <a:xfrm>
          <a:off x="0" y="0"/>
          <a:ext cx="0" cy="0"/>
          <a:chOff x="0" y="0"/>
          <a:chExt cx="0" cy="0"/>
        </a:xfrm>
      </p:grpSpPr>
      <p:sp>
        <p:nvSpPr>
          <p:cNvPr id="214" name="Google Shape;214;p15"/>
          <p:cNvSpPr/>
          <p:nvPr/>
        </p:nvSpPr>
        <p:spPr>
          <a:xfrm rot="5400000">
            <a:off x="12811303" y="3539482"/>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215" name="Google Shape;215;p15"/>
          <p:cNvSpPr/>
          <p:nvPr/>
        </p:nvSpPr>
        <p:spPr>
          <a:xfrm>
            <a:off x="662202" y="511170"/>
            <a:ext cx="6369427" cy="9480126"/>
          </a:xfrm>
          <a:custGeom>
            <a:avLst/>
            <a:gdLst/>
            <a:ahLst/>
            <a:cxnLst/>
            <a:rect l="l" t="t" r="r" b="b"/>
            <a:pathLst>
              <a:path w="472554" h="703339" extrusionOk="0">
                <a:moveTo>
                  <a:pt x="157603" y="19070"/>
                </a:moveTo>
                <a:cubicBezTo>
                  <a:pt x="181751" y="7556"/>
                  <a:pt x="209372" y="0"/>
                  <a:pt x="236404" y="0"/>
                </a:cubicBezTo>
                <a:cubicBezTo>
                  <a:pt x="263437" y="0"/>
                  <a:pt x="289449" y="6476"/>
                  <a:pt x="313420" y="17990"/>
                </a:cubicBezTo>
                <a:cubicBezTo>
                  <a:pt x="313931" y="18350"/>
                  <a:pt x="314441" y="18350"/>
                  <a:pt x="314951" y="18710"/>
                </a:cubicBezTo>
                <a:cubicBezTo>
                  <a:pt x="404973" y="64765"/>
                  <a:pt x="471279" y="186379"/>
                  <a:pt x="472554" y="326071"/>
                </a:cubicBezTo>
                <a:lnTo>
                  <a:pt x="472554" y="703339"/>
                </a:lnTo>
                <a:lnTo>
                  <a:pt x="0" y="703339"/>
                </a:lnTo>
                <a:lnTo>
                  <a:pt x="0" y="326351"/>
                </a:lnTo>
                <a:cubicBezTo>
                  <a:pt x="1275" y="185660"/>
                  <a:pt x="66560" y="64045"/>
                  <a:pt x="157603" y="19070"/>
                </a:cubicBezTo>
                <a:close/>
              </a:path>
            </a:pathLst>
          </a:custGeom>
          <a:solidFill>
            <a:srgbClr val="8FD4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929781" y="909429"/>
            <a:ext cx="5833679" cy="8684478"/>
          </a:xfrm>
          <a:custGeom>
            <a:avLst/>
            <a:gdLst/>
            <a:ahLst/>
            <a:cxnLst/>
            <a:rect l="l" t="t" r="r" b="b"/>
            <a:pathLst>
              <a:path w="472554" h="703339" extrusionOk="0">
                <a:moveTo>
                  <a:pt x="157603" y="19070"/>
                </a:moveTo>
                <a:cubicBezTo>
                  <a:pt x="181751" y="7556"/>
                  <a:pt x="209372" y="0"/>
                  <a:pt x="236404" y="0"/>
                </a:cubicBezTo>
                <a:cubicBezTo>
                  <a:pt x="263437" y="0"/>
                  <a:pt x="289449" y="6476"/>
                  <a:pt x="313420" y="17990"/>
                </a:cubicBezTo>
                <a:cubicBezTo>
                  <a:pt x="313931" y="18350"/>
                  <a:pt x="314441" y="18350"/>
                  <a:pt x="314951" y="18710"/>
                </a:cubicBezTo>
                <a:cubicBezTo>
                  <a:pt x="404973" y="64765"/>
                  <a:pt x="471279" y="186379"/>
                  <a:pt x="472554" y="326071"/>
                </a:cubicBezTo>
                <a:lnTo>
                  <a:pt x="472554" y="703339"/>
                </a:lnTo>
                <a:lnTo>
                  <a:pt x="0" y="703339"/>
                </a:lnTo>
                <a:lnTo>
                  <a:pt x="0" y="326351"/>
                </a:lnTo>
                <a:cubicBezTo>
                  <a:pt x="1275" y="185660"/>
                  <a:pt x="66560" y="64045"/>
                  <a:pt x="157603" y="19070"/>
                </a:cubicBezTo>
                <a:close/>
              </a:path>
            </a:pathLst>
          </a:custGeom>
          <a:blipFill rotWithShape="1">
            <a:blip r:embed="rId4">
              <a:alphaModFix/>
            </a:blip>
            <a:stretch>
              <a:fillRect t="-484" b="-48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5"/>
          <p:cNvGrpSpPr/>
          <p:nvPr/>
        </p:nvGrpSpPr>
        <p:grpSpPr>
          <a:xfrm>
            <a:off x="6748865" y="310421"/>
            <a:ext cx="732996" cy="732996"/>
            <a:chOff x="0" y="0"/>
            <a:chExt cx="812800" cy="812800"/>
          </a:xfrm>
        </p:grpSpPr>
        <p:sp>
          <p:nvSpPr>
            <p:cNvPr id="219" name="Google Shape;219;p15"/>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A8D6FF"/>
              </a:solidFill>
              <a:prstDash val="solid"/>
              <a:miter lim="8000"/>
              <a:headEnd type="none" w="sm" len="sm"/>
              <a:tailEnd type="none" w="sm" len="sm"/>
            </a:ln>
          </p:spPr>
          <p:txBody>
            <a:bodyPr/>
            <a:lstStyle/>
            <a:p>
              <a:endParaRPr lang="es-CO"/>
            </a:p>
          </p:txBody>
        </p:sp>
        <p:sp>
          <p:nvSpPr>
            <p:cNvPr id="220" name="Google Shape;220;p15"/>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15"/>
          <p:cNvGrpSpPr/>
          <p:nvPr/>
        </p:nvGrpSpPr>
        <p:grpSpPr>
          <a:xfrm>
            <a:off x="2196637" y="1043417"/>
            <a:ext cx="732996" cy="732996"/>
            <a:chOff x="0" y="0"/>
            <a:chExt cx="812800" cy="812800"/>
          </a:xfrm>
        </p:grpSpPr>
        <p:sp>
          <p:nvSpPr>
            <p:cNvPr id="222" name="Google Shape;222;p15"/>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C0F9"/>
            </a:solidFill>
            <a:ln>
              <a:noFill/>
            </a:ln>
          </p:spPr>
          <p:txBody>
            <a:bodyPr/>
            <a:lstStyle/>
            <a:p>
              <a:endParaRPr lang="es-CO"/>
            </a:p>
          </p:txBody>
        </p:sp>
        <p:sp>
          <p:nvSpPr>
            <p:cNvPr id="223" name="Google Shape;223;p15"/>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4" name="Google Shape;224;p15"/>
          <p:cNvGrpSpPr/>
          <p:nvPr/>
        </p:nvGrpSpPr>
        <p:grpSpPr>
          <a:xfrm>
            <a:off x="16892802" y="9258300"/>
            <a:ext cx="732996" cy="732996"/>
            <a:chOff x="0" y="0"/>
            <a:chExt cx="812800" cy="812800"/>
          </a:xfrm>
        </p:grpSpPr>
        <p:sp>
          <p:nvSpPr>
            <p:cNvPr id="225" name="Google Shape;225;p15"/>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226" name="Google Shape;226;p15"/>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1" name="Google Shape;231;p15"/>
          <p:cNvGrpSpPr/>
          <p:nvPr/>
        </p:nvGrpSpPr>
        <p:grpSpPr>
          <a:xfrm>
            <a:off x="295476" y="6072040"/>
            <a:ext cx="341460" cy="341460"/>
            <a:chOff x="0" y="0"/>
            <a:chExt cx="812800" cy="812800"/>
          </a:xfrm>
        </p:grpSpPr>
        <p:sp>
          <p:nvSpPr>
            <p:cNvPr id="232" name="Google Shape;23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4" name="Google Shape;234;p15"/>
          <p:cNvGrpSpPr/>
          <p:nvPr/>
        </p:nvGrpSpPr>
        <p:grpSpPr>
          <a:xfrm>
            <a:off x="17088570" y="340440"/>
            <a:ext cx="341460" cy="341460"/>
            <a:chOff x="0" y="0"/>
            <a:chExt cx="812800" cy="812800"/>
          </a:xfrm>
        </p:grpSpPr>
        <p:sp>
          <p:nvSpPr>
            <p:cNvPr id="235" name="Google Shape;23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 name="CuadroTexto 2">
            <a:extLst>
              <a:ext uri="{FF2B5EF4-FFF2-40B4-BE49-F238E27FC236}">
                <a16:creationId xmlns:a16="http://schemas.microsoft.com/office/drawing/2014/main" id="{62911562-75E1-BDA1-3B90-468D0C7A0394}"/>
              </a:ext>
            </a:extLst>
          </p:cNvPr>
          <p:cNvSpPr txBox="1"/>
          <p:nvPr/>
        </p:nvSpPr>
        <p:spPr>
          <a:xfrm>
            <a:off x="7299208" y="1661759"/>
            <a:ext cx="10703073" cy="6555641"/>
          </a:xfrm>
          <a:prstGeom prst="rect">
            <a:avLst/>
          </a:prstGeom>
          <a:noFill/>
        </p:spPr>
        <p:txBody>
          <a:bodyPr wrap="square">
            <a:spAutoFit/>
          </a:bodyPr>
          <a:lstStyle/>
          <a:p>
            <a:pPr algn="l">
              <a:buNone/>
            </a:pPr>
            <a:r>
              <a:rPr lang="es-MX" sz="2800" b="1" i="0" dirty="0">
                <a:solidFill>
                  <a:srgbClr val="FF0000"/>
                </a:solidFill>
                <a:effectLst/>
                <a:latin typeface="Roboto" panose="02000000000000000000" pitchFamily="2" charset="0"/>
              </a:rPr>
              <a:t>DESARROLLO:</a:t>
            </a:r>
            <a:endParaRPr lang="es-MX" sz="2800" b="0" i="0" dirty="0">
              <a:solidFill>
                <a:srgbClr val="FF0000"/>
              </a:solidFill>
              <a:effectLst/>
              <a:latin typeface="Roboto" panose="02000000000000000000" pitchFamily="2" charset="0"/>
            </a:endParaRPr>
          </a:p>
          <a:p>
            <a:pPr algn="l">
              <a:buNone/>
            </a:pPr>
            <a:r>
              <a:rPr lang="es-MX" sz="2800" b="0" i="0" dirty="0">
                <a:solidFill>
                  <a:srgbClr val="000000"/>
                </a:solidFill>
                <a:effectLst/>
                <a:latin typeface="Roboto" panose="02000000000000000000" pitchFamily="2" charset="0"/>
              </a:rPr>
              <a:t>La actividad iniciará con la visita especial de una ingeniera forestal de la Secretaría del Medio Ambiente del Tolima, quien ofrecerá una charla educativa centrada en </a:t>
            </a:r>
            <a:r>
              <a:rPr lang="es-MX" sz="2800" b="1" i="0" dirty="0">
                <a:solidFill>
                  <a:srgbClr val="000000"/>
                </a:solidFill>
                <a:effectLst/>
                <a:latin typeface="Roboto" panose="02000000000000000000" pitchFamily="2" charset="0"/>
              </a:rPr>
              <a:t>l</a:t>
            </a:r>
            <a:r>
              <a:rPr lang="es-MX" sz="2800" b="0" i="0" dirty="0">
                <a:solidFill>
                  <a:srgbClr val="000000"/>
                </a:solidFill>
                <a:effectLst/>
                <a:latin typeface="Roboto" panose="02000000000000000000" pitchFamily="2" charset="0"/>
              </a:rPr>
              <a:t>a importancia de la siembra y el cuidado del suelo. Este espacio busca fomentar la conciencia ambiental y generar en los estudiantes preguntas que motiven la investigación y el compromiso con el entorno. </a:t>
            </a:r>
          </a:p>
          <a:p>
            <a:pPr algn="l">
              <a:buNone/>
            </a:pPr>
            <a:r>
              <a:rPr lang="es-MX" sz="2800" b="0" i="0" dirty="0">
                <a:solidFill>
                  <a:srgbClr val="000000"/>
                </a:solidFill>
                <a:effectLst/>
                <a:latin typeface="Roboto" panose="02000000000000000000" pitchFamily="2" charset="0"/>
              </a:rPr>
              <a:t>-A continuación, se realizará una siembra simultánea en tres sectores estratégicos definidos por el </a:t>
            </a:r>
            <a:r>
              <a:rPr lang="es-MX" sz="2800" b="1" i="0" dirty="0">
                <a:solidFill>
                  <a:srgbClr val="000000"/>
                </a:solidFill>
                <a:effectLst/>
                <a:latin typeface="Roboto" panose="02000000000000000000" pitchFamily="2" charset="0"/>
              </a:rPr>
              <a:t>PRAE</a:t>
            </a:r>
            <a:r>
              <a:rPr lang="es-MX" sz="2800" b="0" i="0" dirty="0">
                <a:solidFill>
                  <a:srgbClr val="000000"/>
                </a:solidFill>
                <a:effectLst/>
                <a:latin typeface="Roboto" panose="02000000000000000000" pitchFamily="2" charset="0"/>
              </a:rPr>
              <a:t>, adaptados a los niveles de desarrollo y aprendizaje de cada grupo: </a:t>
            </a:r>
          </a:p>
          <a:p>
            <a:pPr algn="l">
              <a:buNone/>
            </a:pPr>
            <a:br>
              <a:rPr lang="es-MX" sz="2800" b="0" i="0" dirty="0">
                <a:solidFill>
                  <a:srgbClr val="000000"/>
                </a:solidFill>
                <a:effectLst/>
                <a:latin typeface="Roboto" panose="02000000000000000000" pitchFamily="2" charset="0"/>
              </a:rPr>
            </a:br>
            <a:endParaRPr lang="es-MX" sz="2800" b="0" i="0" dirty="0">
              <a:solidFill>
                <a:srgbClr val="000000"/>
              </a:solidFill>
              <a:effectLst/>
              <a:latin typeface="Roboto" panose="02000000000000000000" pitchFamily="2" charset="0"/>
            </a:endParaRPr>
          </a:p>
          <a:p>
            <a:pPr algn="l">
              <a:buFont typeface="Arial" panose="020B0604020202020204" pitchFamily="34" charset="0"/>
              <a:buChar char="•"/>
            </a:pPr>
            <a:r>
              <a:rPr lang="es-MX" sz="2800" b="1" i="0" dirty="0">
                <a:solidFill>
                  <a:srgbClr val="000000"/>
                </a:solidFill>
                <a:effectLst/>
                <a:latin typeface="Roboto" panose="02000000000000000000" pitchFamily="2" charset="0"/>
              </a:rPr>
              <a:t>Nivel primero</a:t>
            </a:r>
            <a:r>
              <a:rPr lang="es-MX" sz="2800" b="0" i="0" dirty="0">
                <a:solidFill>
                  <a:srgbClr val="000000"/>
                </a:solidFill>
                <a:effectLst/>
                <a:latin typeface="Roboto" panose="02000000000000000000" pitchFamily="2" charset="0"/>
              </a:rPr>
              <a:t>: Huerta escolar de primaria. </a:t>
            </a:r>
          </a:p>
          <a:p>
            <a:pPr algn="l">
              <a:buFont typeface="Arial" panose="020B0604020202020204" pitchFamily="34" charset="0"/>
              <a:buChar char="•"/>
            </a:pPr>
            <a:r>
              <a:rPr lang="es-MX" sz="2800" b="1" i="0" dirty="0">
                <a:solidFill>
                  <a:srgbClr val="FF0000"/>
                </a:solidFill>
                <a:effectLst/>
                <a:latin typeface="Roboto" panose="02000000000000000000" pitchFamily="2" charset="0"/>
              </a:rPr>
              <a:t>Nivel segundo</a:t>
            </a:r>
            <a:r>
              <a:rPr lang="es-MX" sz="2800" b="0" i="0" dirty="0">
                <a:solidFill>
                  <a:srgbClr val="FF0000"/>
                </a:solidFill>
                <a:effectLst/>
                <a:latin typeface="Roboto" panose="02000000000000000000" pitchFamily="2" charset="0"/>
              </a:rPr>
              <a:t>: Zona ecológica tipo "desierto". </a:t>
            </a:r>
          </a:p>
          <a:p>
            <a:pPr algn="l">
              <a:buFont typeface="Arial" panose="020B0604020202020204" pitchFamily="34" charset="0"/>
              <a:buChar char="•"/>
            </a:pPr>
            <a:r>
              <a:rPr lang="es-MX" sz="2800" b="1" i="0" dirty="0">
                <a:solidFill>
                  <a:srgbClr val="000000"/>
                </a:solidFill>
                <a:effectLst/>
                <a:latin typeface="Roboto" panose="02000000000000000000" pitchFamily="2" charset="0"/>
              </a:rPr>
              <a:t>Nivel tercero</a:t>
            </a:r>
            <a:r>
              <a:rPr lang="es-MX" sz="2800" b="0" i="0" dirty="0">
                <a:solidFill>
                  <a:srgbClr val="000000"/>
                </a:solidFill>
                <a:effectLst/>
                <a:latin typeface="Roboto" panose="02000000000000000000" pitchFamily="2" charset="0"/>
              </a:rPr>
              <a:t>: Zonas de embellecimiento de la sección primaria.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174"/>
        <p:cNvGrpSpPr/>
        <p:nvPr/>
      </p:nvGrpSpPr>
      <p:grpSpPr>
        <a:xfrm>
          <a:off x="0" y="0"/>
          <a:ext cx="0" cy="0"/>
          <a:chOff x="0" y="0"/>
          <a:chExt cx="0" cy="0"/>
        </a:xfrm>
      </p:grpSpPr>
      <p:sp>
        <p:nvSpPr>
          <p:cNvPr id="177" name="Google Shape;177;p14"/>
          <p:cNvSpPr/>
          <p:nvPr/>
        </p:nvSpPr>
        <p:spPr>
          <a:xfrm rot="-5400000">
            <a:off x="-6357765"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178" name="Google Shape;178;p14"/>
          <p:cNvSpPr/>
          <p:nvPr/>
        </p:nvSpPr>
        <p:spPr>
          <a:xfrm>
            <a:off x="1127619" y="372354"/>
            <a:ext cx="579692" cy="579692"/>
          </a:xfrm>
          <a:custGeom>
            <a:avLst/>
            <a:gdLst/>
            <a:ahLst/>
            <a:cxnLst/>
            <a:rect l="l" t="t" r="r" b="b"/>
            <a:pathLst>
              <a:path w="579692" h="579692" extrusionOk="0">
                <a:moveTo>
                  <a:pt x="0" y="0"/>
                </a:moveTo>
                <a:lnTo>
                  <a:pt x="579692" y="0"/>
                </a:lnTo>
                <a:lnTo>
                  <a:pt x="579692" y="579692"/>
                </a:lnTo>
                <a:lnTo>
                  <a:pt x="0" y="579692"/>
                </a:lnTo>
                <a:lnTo>
                  <a:pt x="0" y="0"/>
                </a:lnTo>
                <a:close/>
              </a:path>
            </a:pathLst>
          </a:custGeom>
          <a:blipFill rotWithShape="1">
            <a:blip r:embed="rId4">
              <a:alphaModFix/>
            </a:blip>
            <a:stretch>
              <a:fillRect/>
            </a:stretch>
          </a:blipFill>
          <a:ln>
            <a:noFill/>
          </a:ln>
        </p:spPr>
        <p:txBody>
          <a:bodyPr/>
          <a:lstStyle/>
          <a:p>
            <a:endParaRPr lang="es-CO"/>
          </a:p>
        </p:txBody>
      </p:sp>
      <p:sp>
        <p:nvSpPr>
          <p:cNvPr id="179" name="Google Shape;179;p14"/>
          <p:cNvSpPr/>
          <p:nvPr/>
        </p:nvSpPr>
        <p:spPr>
          <a:xfrm>
            <a:off x="882351" y="9593128"/>
            <a:ext cx="579692" cy="579692"/>
          </a:xfrm>
          <a:custGeom>
            <a:avLst/>
            <a:gdLst/>
            <a:ahLst/>
            <a:cxnLst/>
            <a:rect l="l" t="t" r="r" b="b"/>
            <a:pathLst>
              <a:path w="579692" h="579692" extrusionOk="0">
                <a:moveTo>
                  <a:pt x="0" y="0"/>
                </a:moveTo>
                <a:lnTo>
                  <a:pt x="579692" y="0"/>
                </a:lnTo>
                <a:lnTo>
                  <a:pt x="579692" y="579691"/>
                </a:lnTo>
                <a:lnTo>
                  <a:pt x="0" y="579691"/>
                </a:lnTo>
                <a:lnTo>
                  <a:pt x="0" y="0"/>
                </a:lnTo>
                <a:close/>
              </a:path>
            </a:pathLst>
          </a:custGeom>
          <a:blipFill rotWithShape="1">
            <a:blip r:embed="rId4">
              <a:alphaModFix/>
            </a:blip>
            <a:stretch>
              <a:fillRect/>
            </a:stretch>
          </a:blipFill>
          <a:ln>
            <a:noFill/>
          </a:ln>
        </p:spPr>
        <p:txBody>
          <a:bodyPr/>
          <a:lstStyle/>
          <a:p>
            <a:endParaRPr lang="es-CO"/>
          </a:p>
        </p:txBody>
      </p:sp>
      <p:sp>
        <p:nvSpPr>
          <p:cNvPr id="180" name="Google Shape;180;p14"/>
          <p:cNvSpPr/>
          <p:nvPr/>
        </p:nvSpPr>
        <p:spPr>
          <a:xfrm flipH="1">
            <a:off x="408693" y="4168379"/>
            <a:ext cx="4981449" cy="4997262"/>
          </a:xfrm>
          <a:custGeom>
            <a:avLst/>
            <a:gdLst/>
            <a:ahLst/>
            <a:cxnLst/>
            <a:rect l="l" t="t" r="r" b="b"/>
            <a:pathLst>
              <a:path w="4981449" h="4997262" extrusionOk="0">
                <a:moveTo>
                  <a:pt x="4981448" y="0"/>
                </a:moveTo>
                <a:lnTo>
                  <a:pt x="0" y="0"/>
                </a:lnTo>
                <a:lnTo>
                  <a:pt x="0" y="4997262"/>
                </a:lnTo>
                <a:lnTo>
                  <a:pt x="4981448" y="4997262"/>
                </a:lnTo>
                <a:lnTo>
                  <a:pt x="4981448" y="0"/>
                </a:lnTo>
                <a:close/>
              </a:path>
            </a:pathLst>
          </a:custGeom>
          <a:blipFill rotWithShape="1">
            <a:blip r:embed="rId5">
              <a:alphaModFix/>
            </a:blip>
            <a:stretch>
              <a:fillRect r="-96699"/>
            </a:stretch>
          </a:blipFill>
          <a:ln>
            <a:noFill/>
          </a:ln>
        </p:spPr>
        <p:txBody>
          <a:bodyPr/>
          <a:lstStyle/>
          <a:p>
            <a:endParaRPr lang="es-CO"/>
          </a:p>
        </p:txBody>
      </p:sp>
      <p:grpSp>
        <p:nvGrpSpPr>
          <p:cNvPr id="181" name="Google Shape;181;p14"/>
          <p:cNvGrpSpPr/>
          <p:nvPr/>
        </p:nvGrpSpPr>
        <p:grpSpPr>
          <a:xfrm>
            <a:off x="408693" y="2752238"/>
            <a:ext cx="732996" cy="732996"/>
            <a:chOff x="0" y="0"/>
            <a:chExt cx="812800" cy="812800"/>
          </a:xfrm>
        </p:grpSpPr>
        <p:sp>
          <p:nvSpPr>
            <p:cNvPr id="182" name="Google Shape;182;p14"/>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C0F9"/>
            </a:solidFill>
            <a:ln>
              <a:noFill/>
            </a:ln>
          </p:spPr>
          <p:txBody>
            <a:bodyPr/>
            <a:lstStyle/>
            <a:p>
              <a:endParaRPr lang="es-CO"/>
            </a:p>
          </p:txBody>
        </p:sp>
        <p:sp>
          <p:nvSpPr>
            <p:cNvPr id="183" name="Google Shape;183;p14"/>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4" name="Google Shape;184;p14"/>
          <p:cNvGrpSpPr/>
          <p:nvPr/>
        </p:nvGrpSpPr>
        <p:grpSpPr>
          <a:xfrm>
            <a:off x="11535806" y="662202"/>
            <a:ext cx="732996" cy="732996"/>
            <a:chOff x="0" y="0"/>
            <a:chExt cx="812800" cy="812800"/>
          </a:xfrm>
        </p:grpSpPr>
        <p:sp>
          <p:nvSpPr>
            <p:cNvPr id="185" name="Google Shape;185;p14"/>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186" name="Google Shape;186;p14"/>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2" name="Google Shape;192;p14"/>
          <p:cNvGrpSpPr/>
          <p:nvPr/>
        </p:nvGrpSpPr>
        <p:grpSpPr>
          <a:xfrm>
            <a:off x="16315977" y="6154253"/>
            <a:ext cx="732983" cy="732983"/>
            <a:chOff x="0" y="0"/>
            <a:chExt cx="812800" cy="812800"/>
          </a:xfrm>
        </p:grpSpPr>
        <p:sp>
          <p:nvSpPr>
            <p:cNvPr id="193" name="Google Shape;193;p14"/>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FFC0F9"/>
              </a:solidFill>
              <a:prstDash val="solid"/>
              <a:miter lim="8000"/>
              <a:headEnd type="none" w="sm" len="sm"/>
              <a:tailEnd type="none" w="sm" len="sm"/>
            </a:ln>
          </p:spPr>
          <p:txBody>
            <a:bodyPr/>
            <a:lstStyle/>
            <a:p>
              <a:endParaRPr lang="es-CO"/>
            </a:p>
          </p:txBody>
        </p:sp>
        <p:sp>
          <p:nvSpPr>
            <p:cNvPr id="194" name="Google Shape;194;p14"/>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5" name="Google Shape;195;p14"/>
          <p:cNvGrpSpPr/>
          <p:nvPr/>
        </p:nvGrpSpPr>
        <p:grpSpPr>
          <a:xfrm>
            <a:off x="1028700" y="7878670"/>
            <a:ext cx="732996" cy="732996"/>
            <a:chOff x="0" y="0"/>
            <a:chExt cx="812800" cy="812800"/>
          </a:xfrm>
        </p:grpSpPr>
        <p:sp>
          <p:nvSpPr>
            <p:cNvPr id="196" name="Google Shape;196;p14"/>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A8D6FF"/>
              </a:solidFill>
              <a:prstDash val="solid"/>
              <a:miter lim="8000"/>
              <a:headEnd type="none" w="sm" len="sm"/>
              <a:tailEnd type="none" w="sm" len="sm"/>
            </a:ln>
          </p:spPr>
          <p:txBody>
            <a:bodyPr/>
            <a:lstStyle/>
            <a:p>
              <a:endParaRPr lang="es-CO"/>
            </a:p>
          </p:txBody>
        </p:sp>
        <p:sp>
          <p:nvSpPr>
            <p:cNvPr id="197" name="Google Shape;197;p14"/>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8" name="Google Shape;198;p14"/>
          <p:cNvSpPr/>
          <p:nvPr/>
        </p:nvSpPr>
        <p:spPr>
          <a:xfrm>
            <a:off x="2377834" y="9258300"/>
            <a:ext cx="651772" cy="1190451"/>
          </a:xfrm>
          <a:custGeom>
            <a:avLst/>
            <a:gdLst/>
            <a:ahLst/>
            <a:cxnLst/>
            <a:rect l="l" t="t" r="r" b="b"/>
            <a:pathLst>
              <a:path w="651772" h="1190451" extrusionOk="0">
                <a:moveTo>
                  <a:pt x="0" y="0"/>
                </a:moveTo>
                <a:lnTo>
                  <a:pt x="651772" y="0"/>
                </a:lnTo>
                <a:lnTo>
                  <a:pt x="651772" y="1190451"/>
                </a:lnTo>
                <a:lnTo>
                  <a:pt x="0" y="1190451"/>
                </a:lnTo>
                <a:lnTo>
                  <a:pt x="0" y="0"/>
                </a:lnTo>
                <a:close/>
              </a:path>
            </a:pathLst>
          </a:custGeom>
          <a:blipFill rotWithShape="1">
            <a:blip r:embed="rId6">
              <a:alphaModFix/>
            </a:blip>
            <a:stretch>
              <a:fillRect/>
            </a:stretch>
          </a:blipFill>
          <a:ln>
            <a:noFill/>
          </a:ln>
        </p:spPr>
        <p:txBody>
          <a:bodyPr/>
          <a:lstStyle/>
          <a:p>
            <a:endParaRPr lang="es-CO"/>
          </a:p>
        </p:txBody>
      </p:sp>
      <p:sp>
        <p:nvSpPr>
          <p:cNvPr id="199" name="Google Shape;199;p14"/>
          <p:cNvSpPr/>
          <p:nvPr/>
        </p:nvSpPr>
        <p:spPr>
          <a:xfrm>
            <a:off x="3277256" y="8559493"/>
            <a:ext cx="1336437" cy="1892301"/>
          </a:xfrm>
          <a:custGeom>
            <a:avLst/>
            <a:gdLst/>
            <a:ahLst/>
            <a:cxnLst/>
            <a:rect l="l" t="t" r="r" b="b"/>
            <a:pathLst>
              <a:path w="1336437" h="1892301" extrusionOk="0">
                <a:moveTo>
                  <a:pt x="0" y="0"/>
                </a:moveTo>
                <a:lnTo>
                  <a:pt x="1336437" y="0"/>
                </a:lnTo>
                <a:lnTo>
                  <a:pt x="1336437" y="1892301"/>
                </a:lnTo>
                <a:lnTo>
                  <a:pt x="0" y="1892301"/>
                </a:lnTo>
                <a:lnTo>
                  <a:pt x="0" y="0"/>
                </a:lnTo>
                <a:close/>
              </a:path>
            </a:pathLst>
          </a:custGeom>
          <a:blipFill rotWithShape="1">
            <a:blip r:embed="rId7">
              <a:alphaModFix/>
            </a:blip>
            <a:stretch>
              <a:fillRect/>
            </a:stretch>
          </a:blipFill>
          <a:ln>
            <a:noFill/>
          </a:ln>
        </p:spPr>
        <p:txBody>
          <a:bodyPr/>
          <a:lstStyle/>
          <a:p>
            <a:endParaRPr lang="es-CO"/>
          </a:p>
        </p:txBody>
      </p:sp>
      <p:sp>
        <p:nvSpPr>
          <p:cNvPr id="3" name="CuadroTexto 2">
            <a:extLst>
              <a:ext uri="{FF2B5EF4-FFF2-40B4-BE49-F238E27FC236}">
                <a16:creationId xmlns:a16="http://schemas.microsoft.com/office/drawing/2014/main" id="{F94BF162-58D4-819C-43A3-D9EC5EC80E42}"/>
              </a:ext>
            </a:extLst>
          </p:cNvPr>
          <p:cNvSpPr txBox="1"/>
          <p:nvPr/>
        </p:nvSpPr>
        <p:spPr>
          <a:xfrm>
            <a:off x="4864091" y="1206243"/>
            <a:ext cx="13015216" cy="6001643"/>
          </a:xfrm>
          <a:prstGeom prst="rect">
            <a:avLst/>
          </a:prstGeom>
          <a:noFill/>
        </p:spPr>
        <p:txBody>
          <a:bodyPr wrap="square">
            <a:spAutoFit/>
          </a:bodyPr>
          <a:lstStyle/>
          <a:p>
            <a:pPr algn="l">
              <a:buNone/>
            </a:pPr>
            <a:r>
              <a:rPr lang="es-MX" sz="3200" b="1" i="0" dirty="0">
                <a:solidFill>
                  <a:srgbClr val="FF0000"/>
                </a:solidFill>
                <a:effectLst/>
                <a:latin typeface="Roboto" panose="02000000000000000000" pitchFamily="2" charset="0"/>
              </a:rPr>
              <a:t>RETROALIMENTACIÓN:</a:t>
            </a:r>
            <a:r>
              <a:rPr lang="es-MX" sz="3200" b="0" i="0" dirty="0">
                <a:solidFill>
                  <a:srgbClr val="FF0000"/>
                </a:solidFill>
                <a:effectLst/>
                <a:latin typeface="Roboto" panose="02000000000000000000" pitchFamily="2" charset="0"/>
              </a:rPr>
              <a:t> </a:t>
            </a:r>
            <a:r>
              <a:rPr lang="es-MX" sz="3200" b="0" i="0" dirty="0">
                <a:solidFill>
                  <a:srgbClr val="000000"/>
                </a:solidFill>
                <a:effectLst/>
                <a:latin typeface="Roboto" panose="02000000000000000000" pitchFamily="2" charset="0"/>
              </a:rPr>
              <a:t>Durante esta experiencia vivencial, los estudiantes participarán activamente en labores de siembra, embellecimiento y conservación, acompañados por tres biólogos especializados en el cuidado del suelo. Estos profesionales no solo orientarán la práctica, sino que también enriquecerán el proceso con explicaciones científicas sobre la biodiversidad del suelo, su papel en los ecosistemas y su impacto en la vida humana. </a:t>
            </a:r>
          </a:p>
          <a:p>
            <a:pPr algn="l">
              <a:buNone/>
            </a:pPr>
            <a:endParaRPr lang="es-MX" sz="3200" b="0" i="0" dirty="0">
              <a:solidFill>
                <a:srgbClr val="000000"/>
              </a:solidFill>
              <a:effectLst/>
              <a:latin typeface="Roboto" panose="02000000000000000000" pitchFamily="2" charset="0"/>
            </a:endParaRPr>
          </a:p>
          <a:p>
            <a:pPr algn="l">
              <a:buNone/>
            </a:pPr>
            <a:r>
              <a:rPr lang="es-MX" sz="3200" b="1" i="0" dirty="0">
                <a:solidFill>
                  <a:srgbClr val="FF0000"/>
                </a:solidFill>
                <a:effectLst/>
                <a:latin typeface="Roboto" panose="02000000000000000000" pitchFamily="2" charset="0"/>
              </a:rPr>
              <a:t>CIERRE: </a:t>
            </a:r>
            <a:r>
              <a:rPr lang="es-MX" sz="3200" b="0" i="0" dirty="0">
                <a:solidFill>
                  <a:srgbClr val="000000"/>
                </a:solidFill>
                <a:effectLst/>
                <a:latin typeface="Roboto" panose="02000000000000000000" pitchFamily="2" charset="0"/>
              </a:rPr>
              <a:t>En el aula se llevará a cabo el proceso de tensión, en el cual los estudiantes, a partir de la experiencia vivida durante la provocación, serán guiados a través de preguntas retadoras que los inviten a observar, cuestionar e investigar su entorno.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B2AC"/>
        </a:solidFill>
        <a:effectLst/>
      </p:bgPr>
    </p:bg>
    <p:spTree>
      <p:nvGrpSpPr>
        <p:cNvPr id="1" name="Shape 241"/>
        <p:cNvGrpSpPr/>
        <p:nvPr/>
      </p:nvGrpSpPr>
      <p:grpSpPr>
        <a:xfrm>
          <a:off x="0" y="0"/>
          <a:ext cx="0" cy="0"/>
          <a:chOff x="0" y="0"/>
          <a:chExt cx="0" cy="0"/>
        </a:xfrm>
      </p:grpSpPr>
      <p:sp>
        <p:nvSpPr>
          <p:cNvPr id="242" name="Google Shape;242;p16"/>
          <p:cNvSpPr/>
          <p:nvPr/>
        </p:nvSpPr>
        <p:spPr>
          <a:xfrm rot="-5400000">
            <a:off x="-6357765"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sp>
        <p:nvSpPr>
          <p:cNvPr id="243" name="Google Shape;243;p16"/>
          <p:cNvSpPr/>
          <p:nvPr/>
        </p:nvSpPr>
        <p:spPr>
          <a:xfrm>
            <a:off x="6106707" y="6179303"/>
            <a:ext cx="4746504" cy="3886200"/>
          </a:xfrm>
          <a:custGeom>
            <a:avLst/>
            <a:gdLst/>
            <a:ahLst/>
            <a:cxnLst/>
            <a:rect l="l" t="t" r="r" b="b"/>
            <a:pathLst>
              <a:path w="4746504" h="3886200" extrusionOk="0">
                <a:moveTo>
                  <a:pt x="0" y="0"/>
                </a:moveTo>
                <a:lnTo>
                  <a:pt x="4746504" y="0"/>
                </a:lnTo>
                <a:lnTo>
                  <a:pt x="4746504" y="3886200"/>
                </a:lnTo>
                <a:lnTo>
                  <a:pt x="0" y="3886200"/>
                </a:lnTo>
                <a:lnTo>
                  <a:pt x="0" y="0"/>
                </a:lnTo>
                <a:close/>
              </a:path>
            </a:pathLst>
          </a:custGeom>
          <a:blipFill rotWithShape="1">
            <a:blip r:embed="rId4">
              <a:alphaModFix/>
            </a:blip>
            <a:stretch>
              <a:fillRect/>
            </a:stretch>
          </a:blipFill>
          <a:ln>
            <a:noFill/>
          </a:ln>
        </p:spPr>
        <p:txBody>
          <a:bodyPr/>
          <a:lstStyle/>
          <a:p>
            <a:endParaRPr lang="es-CO"/>
          </a:p>
        </p:txBody>
      </p:sp>
      <p:sp>
        <p:nvSpPr>
          <p:cNvPr id="244" name="Google Shape;244;p16"/>
          <p:cNvSpPr/>
          <p:nvPr/>
        </p:nvSpPr>
        <p:spPr>
          <a:xfrm>
            <a:off x="1095283" y="2277057"/>
            <a:ext cx="982095" cy="617492"/>
          </a:xfrm>
          <a:custGeom>
            <a:avLst/>
            <a:gdLst/>
            <a:ahLst/>
            <a:cxnLst/>
            <a:rect l="l" t="t" r="r" b="b"/>
            <a:pathLst>
              <a:path w="982095" h="617492" extrusionOk="0">
                <a:moveTo>
                  <a:pt x="0" y="0"/>
                </a:moveTo>
                <a:lnTo>
                  <a:pt x="982094" y="0"/>
                </a:lnTo>
                <a:lnTo>
                  <a:pt x="982094" y="617492"/>
                </a:lnTo>
                <a:lnTo>
                  <a:pt x="0" y="617492"/>
                </a:lnTo>
                <a:lnTo>
                  <a:pt x="0" y="0"/>
                </a:lnTo>
                <a:close/>
              </a:path>
            </a:pathLst>
          </a:custGeom>
          <a:blipFill rotWithShape="1">
            <a:blip r:embed="rId5">
              <a:alphaModFix/>
            </a:blip>
            <a:stretch>
              <a:fillRect/>
            </a:stretch>
          </a:blipFill>
          <a:ln>
            <a:noFill/>
          </a:ln>
        </p:spPr>
        <p:txBody>
          <a:bodyPr/>
          <a:lstStyle/>
          <a:p>
            <a:endParaRPr lang="es-CO"/>
          </a:p>
        </p:txBody>
      </p:sp>
      <p:sp>
        <p:nvSpPr>
          <p:cNvPr id="245" name="Google Shape;245;p16"/>
          <p:cNvSpPr/>
          <p:nvPr/>
        </p:nvSpPr>
        <p:spPr>
          <a:xfrm>
            <a:off x="9918099" y="1453568"/>
            <a:ext cx="1309724" cy="823489"/>
          </a:xfrm>
          <a:custGeom>
            <a:avLst/>
            <a:gdLst/>
            <a:ahLst/>
            <a:cxnLst/>
            <a:rect l="l" t="t" r="r" b="b"/>
            <a:pathLst>
              <a:path w="1309724" h="823489" extrusionOk="0">
                <a:moveTo>
                  <a:pt x="0" y="0"/>
                </a:moveTo>
                <a:lnTo>
                  <a:pt x="1309724" y="0"/>
                </a:lnTo>
                <a:lnTo>
                  <a:pt x="1309724" y="823489"/>
                </a:lnTo>
                <a:lnTo>
                  <a:pt x="0" y="823489"/>
                </a:lnTo>
                <a:lnTo>
                  <a:pt x="0" y="0"/>
                </a:lnTo>
                <a:close/>
              </a:path>
            </a:pathLst>
          </a:custGeom>
          <a:blipFill rotWithShape="1">
            <a:blip r:embed="rId5">
              <a:alphaModFix/>
            </a:blip>
            <a:stretch>
              <a:fillRect/>
            </a:stretch>
          </a:blipFill>
          <a:ln>
            <a:noFill/>
          </a:ln>
        </p:spPr>
        <p:txBody>
          <a:bodyPr/>
          <a:lstStyle/>
          <a:p>
            <a:endParaRPr lang="es-CO"/>
          </a:p>
        </p:txBody>
      </p:sp>
      <p:sp>
        <p:nvSpPr>
          <p:cNvPr id="246" name="Google Shape;246;p16"/>
          <p:cNvSpPr/>
          <p:nvPr/>
        </p:nvSpPr>
        <p:spPr>
          <a:xfrm>
            <a:off x="2428068" y="726778"/>
            <a:ext cx="960387" cy="603843"/>
          </a:xfrm>
          <a:custGeom>
            <a:avLst/>
            <a:gdLst/>
            <a:ahLst/>
            <a:cxnLst/>
            <a:rect l="l" t="t" r="r" b="b"/>
            <a:pathLst>
              <a:path w="960387" h="603843" extrusionOk="0">
                <a:moveTo>
                  <a:pt x="0" y="0"/>
                </a:moveTo>
                <a:lnTo>
                  <a:pt x="960387" y="0"/>
                </a:lnTo>
                <a:lnTo>
                  <a:pt x="960387" y="603844"/>
                </a:lnTo>
                <a:lnTo>
                  <a:pt x="0" y="603844"/>
                </a:lnTo>
                <a:lnTo>
                  <a:pt x="0" y="0"/>
                </a:lnTo>
                <a:close/>
              </a:path>
            </a:pathLst>
          </a:custGeom>
          <a:blipFill rotWithShape="1">
            <a:blip r:embed="rId5">
              <a:alphaModFix/>
            </a:blip>
            <a:stretch>
              <a:fillRect/>
            </a:stretch>
          </a:blipFill>
          <a:ln>
            <a:noFill/>
          </a:ln>
        </p:spPr>
        <p:txBody>
          <a:bodyPr/>
          <a:lstStyle/>
          <a:p>
            <a:endParaRPr lang="es-CO"/>
          </a:p>
        </p:txBody>
      </p:sp>
      <p:sp>
        <p:nvSpPr>
          <p:cNvPr id="247" name="Google Shape;247;p16"/>
          <p:cNvSpPr/>
          <p:nvPr/>
        </p:nvSpPr>
        <p:spPr>
          <a:xfrm>
            <a:off x="1095283" y="7391400"/>
            <a:ext cx="3089027" cy="3312629"/>
          </a:xfrm>
          <a:custGeom>
            <a:avLst/>
            <a:gdLst/>
            <a:ahLst/>
            <a:cxnLst/>
            <a:rect l="l" t="t" r="r" b="b"/>
            <a:pathLst>
              <a:path w="3089027" h="3312629" extrusionOk="0">
                <a:moveTo>
                  <a:pt x="0" y="0"/>
                </a:moveTo>
                <a:lnTo>
                  <a:pt x="3089027" y="0"/>
                </a:lnTo>
                <a:lnTo>
                  <a:pt x="3089027" y="3312629"/>
                </a:lnTo>
                <a:lnTo>
                  <a:pt x="0" y="3312629"/>
                </a:lnTo>
                <a:lnTo>
                  <a:pt x="0" y="0"/>
                </a:lnTo>
                <a:close/>
              </a:path>
            </a:pathLst>
          </a:custGeom>
          <a:blipFill rotWithShape="1">
            <a:blip r:embed="rId6">
              <a:alphaModFix/>
            </a:blip>
            <a:stretch>
              <a:fillRect/>
            </a:stretch>
          </a:blipFill>
          <a:ln>
            <a:noFill/>
          </a:ln>
        </p:spPr>
        <p:txBody>
          <a:bodyPr/>
          <a:lstStyle/>
          <a:p>
            <a:endParaRPr lang="es-CO"/>
          </a:p>
        </p:txBody>
      </p:sp>
      <p:sp>
        <p:nvSpPr>
          <p:cNvPr id="248" name="Google Shape;248;p16"/>
          <p:cNvSpPr/>
          <p:nvPr/>
        </p:nvSpPr>
        <p:spPr>
          <a:xfrm>
            <a:off x="11580250" y="539325"/>
            <a:ext cx="6368847" cy="9159232"/>
          </a:xfrm>
          <a:custGeom>
            <a:avLst/>
            <a:gdLst/>
            <a:ahLst/>
            <a:cxnLst/>
            <a:rect l="l" t="t" r="r" b="b"/>
            <a:pathLst>
              <a:path w="472554" h="703339" extrusionOk="0">
                <a:moveTo>
                  <a:pt x="157603" y="19070"/>
                </a:moveTo>
                <a:cubicBezTo>
                  <a:pt x="181751" y="7556"/>
                  <a:pt x="209372" y="0"/>
                  <a:pt x="236404" y="0"/>
                </a:cubicBezTo>
                <a:cubicBezTo>
                  <a:pt x="263437" y="0"/>
                  <a:pt x="289449" y="6476"/>
                  <a:pt x="313420" y="17990"/>
                </a:cubicBezTo>
                <a:cubicBezTo>
                  <a:pt x="313931" y="18350"/>
                  <a:pt x="314441" y="18350"/>
                  <a:pt x="314951" y="18710"/>
                </a:cubicBezTo>
                <a:cubicBezTo>
                  <a:pt x="404973" y="64765"/>
                  <a:pt x="471279" y="186379"/>
                  <a:pt x="472554" y="326071"/>
                </a:cubicBezTo>
                <a:lnTo>
                  <a:pt x="472554" y="703339"/>
                </a:lnTo>
                <a:lnTo>
                  <a:pt x="0" y="703339"/>
                </a:lnTo>
                <a:lnTo>
                  <a:pt x="0" y="326351"/>
                </a:lnTo>
                <a:cubicBezTo>
                  <a:pt x="1275" y="185660"/>
                  <a:pt x="66560" y="64045"/>
                  <a:pt x="157603" y="19070"/>
                </a:cubicBezTo>
                <a:close/>
              </a:path>
            </a:pathLst>
          </a:custGeom>
          <a:solidFill>
            <a:srgbClr val="8FD4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txBox="1"/>
          <p:nvPr/>
        </p:nvSpPr>
        <p:spPr>
          <a:xfrm>
            <a:off x="2251918" y="2854475"/>
            <a:ext cx="7378075" cy="221599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2000" b="1" i="0" u="none" strike="noStrike" cap="none" dirty="0">
                <a:solidFill>
                  <a:srgbClr val="FFFFFF"/>
                </a:solidFill>
                <a:latin typeface="Caveat Brush"/>
                <a:ea typeface="Caveat Brush"/>
                <a:cs typeface="Caveat Brush"/>
                <a:sym typeface="Caveat Brush"/>
              </a:rPr>
              <a:t>SESIÓN 2 y 3</a:t>
            </a:r>
            <a:endParaRPr dirty="0"/>
          </a:p>
        </p:txBody>
      </p:sp>
      <p:grpSp>
        <p:nvGrpSpPr>
          <p:cNvPr id="251" name="Google Shape;251;p16"/>
          <p:cNvGrpSpPr/>
          <p:nvPr/>
        </p:nvGrpSpPr>
        <p:grpSpPr>
          <a:xfrm>
            <a:off x="295476" y="6072040"/>
            <a:ext cx="341460" cy="341460"/>
            <a:chOff x="0" y="0"/>
            <a:chExt cx="812800" cy="812800"/>
          </a:xfrm>
        </p:grpSpPr>
        <p:sp>
          <p:nvSpPr>
            <p:cNvPr id="252" name="Google Shape;252;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4" name="Google Shape;254;p16"/>
          <p:cNvGrpSpPr/>
          <p:nvPr/>
        </p:nvGrpSpPr>
        <p:grpSpPr>
          <a:xfrm>
            <a:off x="17259300" y="989161"/>
            <a:ext cx="341460" cy="341460"/>
            <a:chOff x="0" y="0"/>
            <a:chExt cx="812800" cy="812800"/>
          </a:xfrm>
        </p:grpSpPr>
        <p:sp>
          <p:nvSpPr>
            <p:cNvPr id="255" name="Google Shape;255;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57" name="Google Shape;257;p16"/>
          <p:cNvPicPr preferRelativeResize="0"/>
          <p:nvPr/>
        </p:nvPicPr>
        <p:blipFill>
          <a:blip r:embed="rId7">
            <a:alphaModFix/>
          </a:blip>
          <a:stretch>
            <a:fillRect/>
          </a:stretch>
        </p:blipFill>
        <p:spPr>
          <a:xfrm>
            <a:off x="11915550" y="905644"/>
            <a:ext cx="5761500" cy="8579400"/>
          </a:xfrm>
          <a:prstGeom prst="round2SameRect">
            <a:avLst>
              <a:gd name="adj1" fmla="val 50000"/>
              <a:gd name="adj2" fmla="val 0"/>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421"/>
        <p:cNvGrpSpPr/>
        <p:nvPr/>
      </p:nvGrpSpPr>
      <p:grpSpPr>
        <a:xfrm>
          <a:off x="0" y="0"/>
          <a:ext cx="0" cy="0"/>
          <a:chOff x="0" y="0"/>
          <a:chExt cx="0" cy="0"/>
        </a:xfrm>
      </p:grpSpPr>
      <p:sp>
        <p:nvSpPr>
          <p:cNvPr id="422" name="Google Shape;422;p22"/>
          <p:cNvSpPr txBox="1"/>
          <p:nvPr/>
        </p:nvSpPr>
        <p:spPr>
          <a:xfrm>
            <a:off x="9266193" y="1352249"/>
            <a:ext cx="6202800" cy="146181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499" b="1" dirty="0" err="1">
                <a:solidFill>
                  <a:srgbClr val="A84D9F"/>
                </a:solidFill>
                <a:latin typeface="Caveat Brush"/>
                <a:sym typeface="Caveat Brush"/>
              </a:rPr>
              <a:t>Propósito</a:t>
            </a:r>
            <a:r>
              <a:rPr lang="en-US" sz="9499" b="1" dirty="0">
                <a:solidFill>
                  <a:srgbClr val="A84D9F"/>
                </a:solidFill>
                <a:latin typeface="Caveat Brush"/>
                <a:sym typeface="Caveat Brush"/>
              </a:rPr>
              <a:t>: </a:t>
            </a:r>
            <a:endParaRPr dirty="0"/>
          </a:p>
        </p:txBody>
      </p:sp>
      <p:sp>
        <p:nvSpPr>
          <p:cNvPr id="423" name="Google Shape;423;p22"/>
          <p:cNvSpPr/>
          <p:nvPr/>
        </p:nvSpPr>
        <p:spPr>
          <a:xfrm rot="5400000">
            <a:off x="12859795" y="3780656"/>
            <a:ext cx="12047241" cy="2725688"/>
          </a:xfrm>
          <a:custGeom>
            <a:avLst/>
            <a:gdLst/>
            <a:ahLst/>
            <a:cxnLst/>
            <a:rect l="l" t="t" r="r" b="b"/>
            <a:pathLst>
              <a:path w="12047241" h="2725688" extrusionOk="0">
                <a:moveTo>
                  <a:pt x="0" y="0"/>
                </a:moveTo>
                <a:lnTo>
                  <a:pt x="12047241" y="0"/>
                </a:lnTo>
                <a:lnTo>
                  <a:pt x="12047241" y="2725688"/>
                </a:lnTo>
                <a:lnTo>
                  <a:pt x="0" y="2725688"/>
                </a:lnTo>
                <a:lnTo>
                  <a:pt x="0" y="0"/>
                </a:lnTo>
                <a:close/>
              </a:path>
            </a:pathLst>
          </a:custGeom>
          <a:blipFill rotWithShape="1">
            <a:blip r:embed="rId3">
              <a:alphaModFix/>
            </a:blip>
            <a:stretch>
              <a:fillRect/>
            </a:stretch>
          </a:blipFill>
          <a:ln>
            <a:noFill/>
          </a:ln>
        </p:spPr>
        <p:txBody>
          <a:bodyPr/>
          <a:lstStyle/>
          <a:p>
            <a:endParaRPr lang="es-CO"/>
          </a:p>
        </p:txBody>
      </p:sp>
      <p:grpSp>
        <p:nvGrpSpPr>
          <p:cNvPr id="424" name="Google Shape;424;p22"/>
          <p:cNvGrpSpPr/>
          <p:nvPr/>
        </p:nvGrpSpPr>
        <p:grpSpPr>
          <a:xfrm>
            <a:off x="16479899" y="6841601"/>
            <a:ext cx="732996" cy="732996"/>
            <a:chOff x="0" y="0"/>
            <a:chExt cx="812800" cy="812800"/>
          </a:xfrm>
        </p:grpSpPr>
        <p:sp>
          <p:nvSpPr>
            <p:cNvPr id="425" name="Google Shape;425;p22"/>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C0F9"/>
            </a:solidFill>
            <a:ln>
              <a:noFill/>
            </a:ln>
          </p:spPr>
          <p:txBody>
            <a:bodyPr/>
            <a:lstStyle/>
            <a:p>
              <a:endParaRPr lang="es-CO"/>
            </a:p>
          </p:txBody>
        </p:sp>
        <p:sp>
          <p:nvSpPr>
            <p:cNvPr id="426" name="Google Shape;426;p22"/>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7" name="Google Shape;427;p22"/>
          <p:cNvSpPr/>
          <p:nvPr/>
        </p:nvSpPr>
        <p:spPr>
          <a:xfrm>
            <a:off x="1028700" y="822274"/>
            <a:ext cx="6368847" cy="9060765"/>
          </a:xfrm>
          <a:custGeom>
            <a:avLst/>
            <a:gdLst/>
            <a:ahLst/>
            <a:cxnLst/>
            <a:rect l="l" t="t" r="r" b="b"/>
            <a:pathLst>
              <a:path w="472554" h="703339" extrusionOk="0">
                <a:moveTo>
                  <a:pt x="157603" y="19070"/>
                </a:moveTo>
                <a:cubicBezTo>
                  <a:pt x="181751" y="7556"/>
                  <a:pt x="209372" y="0"/>
                  <a:pt x="236404" y="0"/>
                </a:cubicBezTo>
                <a:cubicBezTo>
                  <a:pt x="263437" y="0"/>
                  <a:pt x="289449" y="6476"/>
                  <a:pt x="313420" y="17990"/>
                </a:cubicBezTo>
                <a:cubicBezTo>
                  <a:pt x="313931" y="18350"/>
                  <a:pt x="314441" y="18350"/>
                  <a:pt x="314951" y="18710"/>
                </a:cubicBezTo>
                <a:cubicBezTo>
                  <a:pt x="404973" y="64765"/>
                  <a:pt x="471279" y="186379"/>
                  <a:pt x="472554" y="326071"/>
                </a:cubicBezTo>
                <a:lnTo>
                  <a:pt x="472554" y="703339"/>
                </a:lnTo>
                <a:lnTo>
                  <a:pt x="0" y="703339"/>
                </a:lnTo>
                <a:lnTo>
                  <a:pt x="0" y="326351"/>
                </a:lnTo>
                <a:cubicBezTo>
                  <a:pt x="1275" y="185660"/>
                  <a:pt x="66560" y="64045"/>
                  <a:pt x="157603" y="19070"/>
                </a:cubicBezTo>
                <a:close/>
              </a:path>
            </a:pathLst>
          </a:custGeom>
          <a:solidFill>
            <a:srgbClr val="8FD4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22"/>
          <p:cNvGrpSpPr/>
          <p:nvPr/>
        </p:nvGrpSpPr>
        <p:grpSpPr>
          <a:xfrm>
            <a:off x="385853" y="681252"/>
            <a:ext cx="732996" cy="732996"/>
            <a:chOff x="0" y="0"/>
            <a:chExt cx="812800" cy="812800"/>
          </a:xfrm>
        </p:grpSpPr>
        <p:sp>
          <p:nvSpPr>
            <p:cNvPr id="429" name="Google Shape;429;p22"/>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C0F9"/>
            </a:solidFill>
            <a:ln>
              <a:noFill/>
            </a:ln>
          </p:spPr>
          <p:txBody>
            <a:bodyPr/>
            <a:lstStyle/>
            <a:p>
              <a:endParaRPr lang="es-CO"/>
            </a:p>
          </p:txBody>
        </p:sp>
        <p:sp>
          <p:nvSpPr>
            <p:cNvPr id="430" name="Google Shape;430;p22"/>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2" name="Google Shape;432;p22"/>
          <p:cNvSpPr/>
          <p:nvPr/>
        </p:nvSpPr>
        <p:spPr>
          <a:xfrm>
            <a:off x="15824269" y="8551854"/>
            <a:ext cx="1022128" cy="1866900"/>
          </a:xfrm>
          <a:custGeom>
            <a:avLst/>
            <a:gdLst/>
            <a:ahLst/>
            <a:cxnLst/>
            <a:rect l="l" t="t" r="r" b="b"/>
            <a:pathLst>
              <a:path w="1022128" h="1866900" extrusionOk="0">
                <a:moveTo>
                  <a:pt x="0" y="0"/>
                </a:moveTo>
                <a:lnTo>
                  <a:pt x="1022128" y="0"/>
                </a:lnTo>
                <a:lnTo>
                  <a:pt x="1022128" y="1866900"/>
                </a:lnTo>
                <a:lnTo>
                  <a:pt x="0" y="1866900"/>
                </a:lnTo>
                <a:lnTo>
                  <a:pt x="0" y="0"/>
                </a:lnTo>
                <a:close/>
              </a:path>
            </a:pathLst>
          </a:custGeom>
          <a:blipFill rotWithShape="1">
            <a:blip r:embed="rId4">
              <a:alphaModFix/>
            </a:blip>
            <a:stretch>
              <a:fillRect/>
            </a:stretch>
          </a:blipFill>
          <a:ln>
            <a:noFill/>
          </a:ln>
        </p:spPr>
        <p:txBody>
          <a:bodyPr/>
          <a:lstStyle/>
          <a:p>
            <a:endParaRPr lang="es-CO"/>
          </a:p>
        </p:txBody>
      </p:sp>
      <p:sp>
        <p:nvSpPr>
          <p:cNvPr id="433" name="Google Shape;433;p22"/>
          <p:cNvSpPr/>
          <p:nvPr/>
        </p:nvSpPr>
        <p:spPr>
          <a:xfrm>
            <a:off x="14949397" y="9096523"/>
            <a:ext cx="643212" cy="1174816"/>
          </a:xfrm>
          <a:custGeom>
            <a:avLst/>
            <a:gdLst/>
            <a:ahLst/>
            <a:cxnLst/>
            <a:rect l="l" t="t" r="r" b="b"/>
            <a:pathLst>
              <a:path w="643212" h="1174816" extrusionOk="0">
                <a:moveTo>
                  <a:pt x="0" y="0"/>
                </a:moveTo>
                <a:lnTo>
                  <a:pt x="643211" y="0"/>
                </a:lnTo>
                <a:lnTo>
                  <a:pt x="643211" y="1174816"/>
                </a:lnTo>
                <a:lnTo>
                  <a:pt x="0" y="1174816"/>
                </a:lnTo>
                <a:lnTo>
                  <a:pt x="0" y="0"/>
                </a:lnTo>
                <a:close/>
              </a:path>
            </a:pathLst>
          </a:custGeom>
          <a:blipFill rotWithShape="1">
            <a:blip r:embed="rId4">
              <a:alphaModFix/>
            </a:blip>
            <a:stretch>
              <a:fillRect/>
            </a:stretch>
          </a:blipFill>
          <a:ln>
            <a:noFill/>
          </a:ln>
        </p:spPr>
        <p:txBody>
          <a:bodyPr/>
          <a:lstStyle/>
          <a:p>
            <a:endParaRPr lang="es-CO"/>
          </a:p>
        </p:txBody>
      </p:sp>
      <p:grpSp>
        <p:nvGrpSpPr>
          <p:cNvPr id="434" name="Google Shape;434;p22"/>
          <p:cNvGrpSpPr/>
          <p:nvPr/>
        </p:nvGrpSpPr>
        <p:grpSpPr>
          <a:xfrm>
            <a:off x="14538007" y="662202"/>
            <a:ext cx="732996" cy="732996"/>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A8D6FF"/>
              </a:solidFill>
              <a:prstDash val="solid"/>
              <a:miter lim="8000"/>
              <a:headEnd type="none" w="sm" len="sm"/>
              <a:tailEnd type="none" w="sm" len="sm"/>
            </a:ln>
          </p:spPr>
          <p:txBody>
            <a:bodyPr/>
            <a:lstStyle/>
            <a:p>
              <a:endParaRPr lang="es-CO"/>
            </a:p>
          </p:txBody>
        </p:sp>
        <p:sp>
          <p:nvSpPr>
            <p:cNvPr id="436" name="Google Shape;436;p22"/>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7" name="Google Shape;437;p22"/>
          <p:cNvGrpSpPr/>
          <p:nvPr/>
        </p:nvGrpSpPr>
        <p:grpSpPr>
          <a:xfrm>
            <a:off x="295476" y="6072040"/>
            <a:ext cx="341460" cy="341460"/>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0" name="Google Shape;440;p22"/>
          <p:cNvGrpSpPr/>
          <p:nvPr/>
        </p:nvGrpSpPr>
        <p:grpSpPr>
          <a:xfrm>
            <a:off x="7657698" y="706290"/>
            <a:ext cx="341460" cy="341460"/>
            <a:chOff x="0" y="0"/>
            <a:chExt cx="812800" cy="812800"/>
          </a:xfrm>
        </p:grpSpPr>
        <p:sp>
          <p:nvSpPr>
            <p:cNvPr id="441" name="Google Shape;441;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43" name="Google Shape;443;p22"/>
          <p:cNvSpPr/>
          <p:nvPr/>
        </p:nvSpPr>
        <p:spPr>
          <a:xfrm>
            <a:off x="7828428" y="8387888"/>
            <a:ext cx="2069672" cy="2030866"/>
          </a:xfrm>
          <a:custGeom>
            <a:avLst/>
            <a:gdLst/>
            <a:ahLst/>
            <a:cxnLst/>
            <a:rect l="l" t="t" r="r" b="b"/>
            <a:pathLst>
              <a:path w="2069672" h="2030866" extrusionOk="0">
                <a:moveTo>
                  <a:pt x="0" y="0"/>
                </a:moveTo>
                <a:lnTo>
                  <a:pt x="2069672" y="0"/>
                </a:lnTo>
                <a:lnTo>
                  <a:pt x="2069672" y="2030866"/>
                </a:lnTo>
                <a:lnTo>
                  <a:pt x="0" y="2030866"/>
                </a:lnTo>
                <a:lnTo>
                  <a:pt x="0" y="0"/>
                </a:lnTo>
                <a:close/>
              </a:path>
            </a:pathLst>
          </a:custGeom>
          <a:blipFill rotWithShape="1">
            <a:blip r:embed="rId5">
              <a:alphaModFix/>
            </a:blip>
            <a:stretch>
              <a:fillRect/>
            </a:stretch>
          </a:blipFill>
          <a:ln>
            <a:noFill/>
          </a:ln>
        </p:spPr>
        <p:txBody>
          <a:bodyPr/>
          <a:lstStyle/>
          <a:p>
            <a:endParaRPr lang="es-CO"/>
          </a:p>
        </p:txBody>
      </p:sp>
      <p:pic>
        <p:nvPicPr>
          <p:cNvPr id="444" name="Google Shape;444;p22"/>
          <p:cNvPicPr preferRelativeResize="0"/>
          <p:nvPr/>
        </p:nvPicPr>
        <p:blipFill>
          <a:blip r:embed="rId6">
            <a:alphaModFix/>
          </a:blip>
          <a:stretch>
            <a:fillRect/>
          </a:stretch>
        </p:blipFill>
        <p:spPr>
          <a:xfrm>
            <a:off x="1340400" y="1170475"/>
            <a:ext cx="5676225" cy="8440300"/>
          </a:xfrm>
          <a:prstGeom prst="rect">
            <a:avLst/>
          </a:prstGeom>
          <a:noFill/>
          <a:ln>
            <a:noFill/>
          </a:ln>
        </p:spPr>
      </p:pic>
      <p:sp>
        <p:nvSpPr>
          <p:cNvPr id="3" name="CuadroTexto 2">
            <a:extLst>
              <a:ext uri="{FF2B5EF4-FFF2-40B4-BE49-F238E27FC236}">
                <a16:creationId xmlns:a16="http://schemas.microsoft.com/office/drawing/2014/main" id="{B2DD168E-00B4-702D-6952-BBC81BD4E444}"/>
              </a:ext>
            </a:extLst>
          </p:cNvPr>
          <p:cNvSpPr txBox="1"/>
          <p:nvPr/>
        </p:nvSpPr>
        <p:spPr>
          <a:xfrm>
            <a:off x="7789311" y="2942906"/>
            <a:ext cx="10125306" cy="3785652"/>
          </a:xfrm>
          <a:prstGeom prst="rect">
            <a:avLst/>
          </a:prstGeom>
          <a:noFill/>
        </p:spPr>
        <p:txBody>
          <a:bodyPr wrap="square">
            <a:spAutoFit/>
          </a:bodyPr>
          <a:lstStyle/>
          <a:p>
            <a:r>
              <a:rPr lang="es-MX" sz="4000" b="0" i="0" dirty="0">
                <a:solidFill>
                  <a:srgbClr val="000000"/>
                </a:solidFill>
                <a:effectLst/>
                <a:latin typeface="Roboto" panose="02000000000000000000" pitchFamily="2" charset="0"/>
              </a:rPr>
              <a:t>Identifico y clasifico los diferentes tipos de transporte (terrestre, marítimo y aéreo), a través de la observación de imágenes, el diálogo y la escritura, para comprender cómo las personas se movilizan en mi entorno y enriquecer mi vocabulario.</a:t>
            </a:r>
            <a:endParaRPr lang="es-CO"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1EC"/>
        </a:solidFill>
        <a:effectLst/>
      </p:bgPr>
    </p:bg>
    <p:spTree>
      <p:nvGrpSpPr>
        <p:cNvPr id="1" name="Shape 504"/>
        <p:cNvGrpSpPr/>
        <p:nvPr/>
      </p:nvGrpSpPr>
      <p:grpSpPr>
        <a:xfrm>
          <a:off x="0" y="0"/>
          <a:ext cx="0" cy="0"/>
          <a:chOff x="0" y="0"/>
          <a:chExt cx="0" cy="0"/>
        </a:xfrm>
      </p:grpSpPr>
      <p:sp>
        <p:nvSpPr>
          <p:cNvPr id="505" name="Google Shape;505;p24"/>
          <p:cNvSpPr txBox="1"/>
          <p:nvPr/>
        </p:nvSpPr>
        <p:spPr>
          <a:xfrm>
            <a:off x="9234001" y="307445"/>
            <a:ext cx="8758295" cy="147732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s-MX" sz="8000" b="1" i="0" u="none" strike="noStrike" cap="none" dirty="0">
                <a:solidFill>
                  <a:srgbClr val="A84D9F"/>
                </a:solidFill>
                <a:latin typeface="Caveat Brush"/>
                <a:ea typeface="Caveat Brush"/>
                <a:cs typeface="Caveat Brush"/>
                <a:sym typeface="Caveat Brush"/>
              </a:rPr>
              <a:t>Activador cognitivo:</a:t>
            </a:r>
            <a:endParaRPr dirty="0"/>
          </a:p>
        </p:txBody>
      </p:sp>
      <p:grpSp>
        <p:nvGrpSpPr>
          <p:cNvPr id="506" name="Google Shape;506;p24"/>
          <p:cNvGrpSpPr/>
          <p:nvPr/>
        </p:nvGrpSpPr>
        <p:grpSpPr>
          <a:xfrm>
            <a:off x="17259300" y="550764"/>
            <a:ext cx="732996" cy="732996"/>
            <a:chOff x="0" y="0"/>
            <a:chExt cx="812800" cy="812800"/>
          </a:xfrm>
        </p:grpSpPr>
        <p:sp>
          <p:nvSpPr>
            <p:cNvPr id="507" name="Google Shape;507;p24"/>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C0F9"/>
            </a:solidFill>
            <a:ln>
              <a:noFill/>
            </a:ln>
          </p:spPr>
          <p:txBody>
            <a:bodyPr/>
            <a:lstStyle/>
            <a:p>
              <a:endParaRPr lang="es-CO"/>
            </a:p>
          </p:txBody>
        </p:sp>
        <p:sp>
          <p:nvSpPr>
            <p:cNvPr id="508" name="Google Shape;508;p24"/>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9" name="Google Shape;509;p24"/>
          <p:cNvGrpSpPr/>
          <p:nvPr/>
        </p:nvGrpSpPr>
        <p:grpSpPr>
          <a:xfrm>
            <a:off x="17259300" y="9117900"/>
            <a:ext cx="732996" cy="732996"/>
            <a:chOff x="0" y="0"/>
            <a:chExt cx="812800" cy="812800"/>
          </a:xfrm>
        </p:grpSpPr>
        <p:sp>
          <p:nvSpPr>
            <p:cNvPr id="510" name="Google Shape;510;p24"/>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511" name="Google Shape;511;p24"/>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12" name="Google Shape;512;p24"/>
          <p:cNvSpPr/>
          <p:nvPr/>
        </p:nvSpPr>
        <p:spPr>
          <a:xfrm>
            <a:off x="741306" y="550764"/>
            <a:ext cx="8283146" cy="8567136"/>
          </a:xfrm>
          <a:custGeom>
            <a:avLst/>
            <a:gdLst/>
            <a:ahLst/>
            <a:cxnLst/>
            <a:rect l="l" t="t" r="r" b="b"/>
            <a:pathLst>
              <a:path w="805539" h="703339" extrusionOk="0">
                <a:moveTo>
                  <a:pt x="268658" y="19070"/>
                </a:moveTo>
                <a:cubicBezTo>
                  <a:pt x="309823" y="7556"/>
                  <a:pt x="356907" y="0"/>
                  <a:pt x="402986" y="0"/>
                </a:cubicBezTo>
                <a:cubicBezTo>
                  <a:pt x="449068" y="0"/>
                  <a:pt x="493410" y="6476"/>
                  <a:pt x="534272" y="17990"/>
                </a:cubicBezTo>
                <a:cubicBezTo>
                  <a:pt x="535143" y="18350"/>
                  <a:pt x="536012" y="18350"/>
                  <a:pt x="536881" y="18710"/>
                </a:cubicBezTo>
                <a:cubicBezTo>
                  <a:pt x="690338" y="64765"/>
                  <a:pt x="803366" y="186379"/>
                  <a:pt x="805539" y="326071"/>
                </a:cubicBezTo>
                <a:lnTo>
                  <a:pt x="805539" y="703339"/>
                </a:lnTo>
                <a:lnTo>
                  <a:pt x="0" y="703339"/>
                </a:lnTo>
                <a:lnTo>
                  <a:pt x="0" y="326351"/>
                </a:lnTo>
                <a:cubicBezTo>
                  <a:pt x="2174" y="185660"/>
                  <a:pt x="113462" y="64045"/>
                  <a:pt x="268658" y="19070"/>
                </a:cubicBezTo>
                <a:close/>
              </a:path>
            </a:pathLst>
          </a:custGeom>
          <a:solidFill>
            <a:srgbClr val="8FD4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24"/>
          <p:cNvGrpSpPr/>
          <p:nvPr/>
        </p:nvGrpSpPr>
        <p:grpSpPr>
          <a:xfrm>
            <a:off x="10815889" y="1588605"/>
            <a:ext cx="732996" cy="732996"/>
            <a:chOff x="0" y="0"/>
            <a:chExt cx="812800" cy="812800"/>
          </a:xfrm>
        </p:grpSpPr>
        <p:sp>
          <p:nvSpPr>
            <p:cNvPr id="514" name="Google Shape;514;p24"/>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A8D6FF"/>
            </a:solidFill>
            <a:ln>
              <a:noFill/>
            </a:ln>
          </p:spPr>
          <p:txBody>
            <a:bodyPr/>
            <a:lstStyle/>
            <a:p>
              <a:endParaRPr lang="es-CO"/>
            </a:p>
          </p:txBody>
        </p:sp>
        <p:sp>
          <p:nvSpPr>
            <p:cNvPr id="515" name="Google Shape;515;p24"/>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6" name="Google Shape;516;p24"/>
          <p:cNvGrpSpPr/>
          <p:nvPr/>
        </p:nvGrpSpPr>
        <p:grpSpPr>
          <a:xfrm>
            <a:off x="741305" y="1395198"/>
            <a:ext cx="732996" cy="732996"/>
            <a:chOff x="0" y="0"/>
            <a:chExt cx="812800" cy="812800"/>
          </a:xfrm>
        </p:grpSpPr>
        <p:sp>
          <p:nvSpPr>
            <p:cNvPr id="517" name="Google Shape;517;p24"/>
            <p:cNvSpPr/>
            <p:nvPr/>
          </p:nvSpPr>
          <p:spPr>
            <a:xfrm>
              <a:off x="0" y="0"/>
              <a:ext cx="812800" cy="812800"/>
            </a:xfrm>
            <a:custGeom>
              <a:avLst/>
              <a:gdLst/>
              <a:ahLst/>
              <a:cxnLst/>
              <a:rect l="l" t="t" r="r" b="b"/>
              <a:pathLst>
                <a:path w="812800" h="812800" extrusionOk="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alpha val="0"/>
              </a:srgbClr>
            </a:solidFill>
            <a:ln w="38100" cap="sq" cmpd="sng">
              <a:solidFill>
                <a:srgbClr val="A8D6FF"/>
              </a:solidFill>
              <a:prstDash val="solid"/>
              <a:miter lim="8000"/>
              <a:headEnd type="none" w="sm" len="sm"/>
              <a:tailEnd type="none" w="sm" len="sm"/>
            </a:ln>
          </p:spPr>
          <p:txBody>
            <a:bodyPr/>
            <a:lstStyle/>
            <a:p>
              <a:endParaRPr lang="es-CO"/>
            </a:p>
          </p:txBody>
        </p:sp>
        <p:sp>
          <p:nvSpPr>
            <p:cNvPr id="518" name="Google Shape;518;p24"/>
            <p:cNvSpPr txBox="1"/>
            <p:nvPr/>
          </p:nvSpPr>
          <p:spPr>
            <a:xfrm>
              <a:off x="190500" y="142875"/>
              <a:ext cx="431800" cy="479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19" name="Google Shape;519;p24"/>
          <p:cNvSpPr/>
          <p:nvPr/>
        </p:nvSpPr>
        <p:spPr>
          <a:xfrm>
            <a:off x="11182387" y="7984102"/>
            <a:ext cx="1241509" cy="2267596"/>
          </a:xfrm>
          <a:custGeom>
            <a:avLst/>
            <a:gdLst/>
            <a:ahLst/>
            <a:cxnLst/>
            <a:rect l="l" t="t" r="r" b="b"/>
            <a:pathLst>
              <a:path w="1241509" h="2267596" extrusionOk="0">
                <a:moveTo>
                  <a:pt x="0" y="0"/>
                </a:moveTo>
                <a:lnTo>
                  <a:pt x="1241509" y="0"/>
                </a:lnTo>
                <a:lnTo>
                  <a:pt x="1241509" y="2267596"/>
                </a:lnTo>
                <a:lnTo>
                  <a:pt x="0" y="2267596"/>
                </a:lnTo>
                <a:lnTo>
                  <a:pt x="0" y="0"/>
                </a:lnTo>
                <a:close/>
              </a:path>
            </a:pathLst>
          </a:custGeom>
          <a:blipFill rotWithShape="1">
            <a:blip r:embed="rId3">
              <a:alphaModFix/>
            </a:blip>
            <a:stretch>
              <a:fillRect/>
            </a:stretch>
          </a:blipFill>
          <a:ln>
            <a:noFill/>
          </a:ln>
        </p:spPr>
        <p:txBody>
          <a:bodyPr/>
          <a:lstStyle/>
          <a:p>
            <a:endParaRPr lang="es-CO"/>
          </a:p>
        </p:txBody>
      </p:sp>
      <p:sp>
        <p:nvSpPr>
          <p:cNvPr id="520" name="Google Shape;520;p24"/>
          <p:cNvSpPr/>
          <p:nvPr/>
        </p:nvSpPr>
        <p:spPr>
          <a:xfrm>
            <a:off x="12633446" y="8539153"/>
            <a:ext cx="1336437" cy="1892301"/>
          </a:xfrm>
          <a:custGeom>
            <a:avLst/>
            <a:gdLst/>
            <a:ahLst/>
            <a:cxnLst/>
            <a:rect l="l" t="t" r="r" b="b"/>
            <a:pathLst>
              <a:path w="1336437" h="1892301" extrusionOk="0">
                <a:moveTo>
                  <a:pt x="0" y="0"/>
                </a:moveTo>
                <a:lnTo>
                  <a:pt x="1336437" y="0"/>
                </a:lnTo>
                <a:lnTo>
                  <a:pt x="1336437" y="1892301"/>
                </a:lnTo>
                <a:lnTo>
                  <a:pt x="0" y="1892301"/>
                </a:lnTo>
                <a:lnTo>
                  <a:pt x="0" y="0"/>
                </a:lnTo>
                <a:close/>
              </a:path>
            </a:pathLst>
          </a:custGeom>
          <a:blipFill rotWithShape="1">
            <a:blip r:embed="rId4">
              <a:alphaModFix/>
            </a:blip>
            <a:stretch>
              <a:fillRect/>
            </a:stretch>
          </a:blipFill>
          <a:ln>
            <a:noFill/>
          </a:ln>
        </p:spPr>
        <p:txBody>
          <a:bodyPr/>
          <a:lstStyle/>
          <a:p>
            <a:endParaRPr lang="es-CO"/>
          </a:p>
        </p:txBody>
      </p:sp>
      <p:sp>
        <p:nvSpPr>
          <p:cNvPr id="521" name="Google Shape;521;p24"/>
          <p:cNvSpPr/>
          <p:nvPr/>
        </p:nvSpPr>
        <p:spPr>
          <a:xfrm>
            <a:off x="-398038" y="7408001"/>
            <a:ext cx="1872340" cy="3419798"/>
          </a:xfrm>
          <a:custGeom>
            <a:avLst/>
            <a:gdLst/>
            <a:ahLst/>
            <a:cxnLst/>
            <a:rect l="l" t="t" r="r" b="b"/>
            <a:pathLst>
              <a:path w="1872340" h="3419798" extrusionOk="0">
                <a:moveTo>
                  <a:pt x="0" y="0"/>
                </a:moveTo>
                <a:lnTo>
                  <a:pt x="1872339" y="0"/>
                </a:lnTo>
                <a:lnTo>
                  <a:pt x="1872339" y="3419798"/>
                </a:lnTo>
                <a:lnTo>
                  <a:pt x="0" y="3419798"/>
                </a:lnTo>
                <a:lnTo>
                  <a:pt x="0" y="0"/>
                </a:lnTo>
                <a:close/>
              </a:path>
            </a:pathLst>
          </a:custGeom>
          <a:blipFill rotWithShape="1">
            <a:blip r:embed="rId3">
              <a:alphaModFix/>
            </a:blip>
            <a:stretch>
              <a:fillRect/>
            </a:stretch>
          </a:blipFill>
          <a:ln>
            <a:noFill/>
          </a:ln>
        </p:spPr>
        <p:txBody>
          <a:bodyPr/>
          <a:lstStyle/>
          <a:p>
            <a:endParaRPr lang="es-CO"/>
          </a:p>
        </p:txBody>
      </p:sp>
      <p:sp>
        <p:nvSpPr>
          <p:cNvPr id="3" name="CuadroTexto 2">
            <a:extLst>
              <a:ext uri="{FF2B5EF4-FFF2-40B4-BE49-F238E27FC236}">
                <a16:creationId xmlns:a16="http://schemas.microsoft.com/office/drawing/2014/main" id="{5DCB1EBB-3402-C26E-E244-E937A7CD1B48}"/>
              </a:ext>
            </a:extLst>
          </p:cNvPr>
          <p:cNvSpPr txBox="1"/>
          <p:nvPr/>
        </p:nvSpPr>
        <p:spPr>
          <a:xfrm>
            <a:off x="9679259" y="2195710"/>
            <a:ext cx="7870553" cy="7848302"/>
          </a:xfrm>
          <a:prstGeom prst="rect">
            <a:avLst/>
          </a:prstGeom>
          <a:noFill/>
        </p:spPr>
        <p:txBody>
          <a:bodyPr wrap="square">
            <a:spAutoFit/>
          </a:bodyPr>
          <a:lstStyle/>
          <a:p>
            <a:r>
              <a:rPr lang="es-MX" sz="3600" dirty="0"/>
              <a:t>¿Qué es un medio de transporte?</a:t>
            </a:r>
          </a:p>
          <a:p>
            <a:r>
              <a:rPr lang="es-MX" sz="3600" dirty="0"/>
              <a:t>¿Has viajado en alguno de estos?</a:t>
            </a:r>
          </a:p>
          <a:p>
            <a:r>
              <a:rPr lang="es-MX" sz="3600" dirty="0"/>
              <a:t>¿Cuál es tu favorito? ¿Por qué?</a:t>
            </a:r>
          </a:p>
          <a:p>
            <a:r>
              <a:rPr lang="es-MX" sz="3600" dirty="0"/>
              <a:t>¿Qué transportes van por tierra? ¿Y por el cielo? ¿Y por el agua?</a:t>
            </a:r>
          </a:p>
          <a:p>
            <a:endParaRPr lang="es-MX" sz="3600" dirty="0"/>
          </a:p>
          <a:p>
            <a:r>
              <a:rPr lang="es-MX" sz="3600" b="1" dirty="0">
                <a:solidFill>
                  <a:srgbClr val="FF0000"/>
                </a:solidFill>
              </a:rPr>
              <a:t>Palabras en inglés:</a:t>
            </a:r>
            <a:endParaRPr lang="es-MX" sz="3600" dirty="0">
              <a:solidFill>
                <a:srgbClr val="FF0000"/>
              </a:solidFill>
            </a:endParaRPr>
          </a:p>
          <a:p>
            <a:r>
              <a:rPr lang="es-MX" sz="3600" b="1" dirty="0"/>
              <a:t>Car</a:t>
            </a:r>
            <a:r>
              <a:rPr lang="es-MX" sz="3600" dirty="0"/>
              <a:t> (carro)</a:t>
            </a:r>
          </a:p>
          <a:p>
            <a:r>
              <a:rPr lang="es-MX" sz="3600" b="1" dirty="0" err="1"/>
              <a:t>Boat</a:t>
            </a:r>
            <a:r>
              <a:rPr lang="es-MX" sz="3600" dirty="0"/>
              <a:t> (barco)</a:t>
            </a:r>
          </a:p>
          <a:p>
            <a:r>
              <a:rPr lang="es-MX" sz="3600" b="1" dirty="0"/>
              <a:t>Plane</a:t>
            </a:r>
            <a:r>
              <a:rPr lang="es-MX" sz="3600" dirty="0"/>
              <a:t> (avión)</a:t>
            </a:r>
          </a:p>
          <a:p>
            <a:r>
              <a:rPr lang="es-MX" sz="3600" b="1" dirty="0" err="1"/>
              <a:t>Bike</a:t>
            </a:r>
            <a:r>
              <a:rPr lang="es-MX" sz="3600" dirty="0"/>
              <a:t> (bicicleta)</a:t>
            </a:r>
          </a:p>
          <a:p>
            <a:r>
              <a:rPr lang="es-MX" sz="3600" b="1" dirty="0"/>
              <a:t>Bus</a:t>
            </a:r>
            <a:r>
              <a:rPr lang="es-MX" sz="3600" dirty="0"/>
              <a:t> (bus)</a:t>
            </a:r>
          </a:p>
          <a:p>
            <a:r>
              <a:rPr lang="es-MX" sz="3600" b="1" dirty="0"/>
              <a:t>Train</a:t>
            </a:r>
            <a:r>
              <a:rPr lang="es-MX" sz="3600" dirty="0"/>
              <a:t> (tren)</a:t>
            </a:r>
          </a:p>
          <a:p>
            <a:r>
              <a:rPr lang="es-MX" sz="3600" b="1" dirty="0" err="1"/>
              <a:t>Truck</a:t>
            </a:r>
            <a:r>
              <a:rPr lang="es-MX" sz="3600" dirty="0"/>
              <a:t> (camión)</a:t>
            </a:r>
          </a:p>
        </p:txBody>
      </p:sp>
      <p:pic>
        <p:nvPicPr>
          <p:cNvPr id="6" name="Imagen 5">
            <a:extLst>
              <a:ext uri="{FF2B5EF4-FFF2-40B4-BE49-F238E27FC236}">
                <a16:creationId xmlns:a16="http://schemas.microsoft.com/office/drawing/2014/main" id="{04B79B54-34ED-0145-6894-CF48823F08B4}"/>
              </a:ext>
            </a:extLst>
          </p:cNvPr>
          <p:cNvPicPr>
            <a:picLocks noChangeAspect="1"/>
          </p:cNvPicPr>
          <p:nvPr/>
        </p:nvPicPr>
        <p:blipFill>
          <a:blip r:embed="rId5"/>
          <a:stretch>
            <a:fillRect/>
          </a:stretch>
        </p:blipFill>
        <p:spPr>
          <a:xfrm>
            <a:off x="1107803" y="3535456"/>
            <a:ext cx="7812841" cy="5227499"/>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824</Words>
  <Application>Microsoft Office PowerPoint</Application>
  <PresentationFormat>Personalizado</PresentationFormat>
  <Paragraphs>74</Paragraphs>
  <Slides>14</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Aptos Display</vt:lpstr>
      <vt:lpstr>Calibri</vt:lpstr>
      <vt:lpstr>Roboto</vt:lpstr>
      <vt:lpstr>Aptos</vt:lpstr>
      <vt:lpstr>Caveat Brush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Karla</dc:creator>
  <cp:lastModifiedBy>KARLA JUSTINE  APACHE SIERRA</cp:lastModifiedBy>
  <cp:revision>4</cp:revision>
  <dcterms:modified xsi:type="dcterms:W3CDTF">2025-07-10T23:43:37Z</dcterms:modified>
</cp:coreProperties>
</file>