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282" r:id="rId3"/>
    <p:sldId id="263" r:id="rId4"/>
    <p:sldId id="283" r:id="rId5"/>
    <p:sldId id="284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48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71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9/07/2025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youtu.be/DDvYfyNkv1Q" TargetMode="External"/><Relationship Id="rId7" Type="http://schemas.openxmlformats.org/officeDocument/2006/relationships/hyperlink" Target="https://hermanosmaristas-my.sharepoint.com/:p:/g/personal/dsarmiento_fmsnor_org/EYyt1wuWa3BLu7ZbS-UhLggBGcAzcvkc_e_toxbbqnkAsA?e=ZPrZY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kTpefoY2iJ8?si=mxlIKAGFWEEB9Cwr" TargetMode="External"/><Relationship Id="rId5" Type="http://schemas.openxmlformats.org/officeDocument/2006/relationships/hyperlink" Target="https://youtu.be/K-2KxKm4vg0?si=J-3tB4Ofzxqve_fv" TargetMode="External"/><Relationship Id="rId4" Type="http://schemas.openxmlformats.org/officeDocument/2006/relationships/hyperlink" Target="https://youtu.be/NUqS1nQab7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ontenidosparaaprender.colombiaaprende.edu.co/G_1/M/M_G01_U01_L06/M_G01_U01_L06_01_01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bolabc.com/juegos-de-restas/finca-restas-hasta-20" TargetMode="External"/><Relationship Id="rId5" Type="http://schemas.openxmlformats.org/officeDocument/2006/relationships/hyperlink" Target="https://hermanosmaristas-my.sharepoint.com/:w:/g/personal/dsarmiento_fmsnor_org/EcjFikgXdbhNm06EznoWZhkBGXjqMtdRdFTZaZApj4CDGQ?e=3AhWjl" TargetMode="External"/><Relationship Id="rId4" Type="http://schemas.openxmlformats.org/officeDocument/2006/relationships/hyperlink" Target="https://contenidosparaaprender.colombiaaprende.edu.co/G_1/M/M_G01_U01_L06/M_G01_U01_L06_03_0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MATH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2 JULIO 14 AL 18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FE4C54F3-5BFD-4597-8D10-94E0D78B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810139" y="1399592"/>
            <a:ext cx="8882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Century Gothic" panose="020B0502020202020204" pitchFamily="34" charset="0"/>
              </a:rPr>
              <a:t>M</a:t>
            </a:r>
            <a:r>
              <a:rPr lang="es-CO" sz="3600" b="1" dirty="0">
                <a:latin typeface="Century Gothic" panose="020B0502020202020204" pitchFamily="34" charset="0"/>
              </a:rPr>
              <a:t>OMENTO 1</a:t>
            </a: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  <a:endParaRPr lang="es-CO" sz="3600" dirty="0">
              <a:latin typeface="Century Gothic" panose="020B0502020202020204" pitchFamily="34" charset="0"/>
            </a:endParaRPr>
          </a:p>
          <a:p>
            <a:r>
              <a:rPr lang="es-CO" sz="3200" dirty="0">
                <a:latin typeface="Century Gothic" panose="020B0502020202020204" pitchFamily="34" charset="0"/>
              </a:rPr>
              <a:t>Desarrollo mi percepción del espacio y mi capacidad de visualización a través de la elaboración de conjeturas en compañía de mis pares para reconocer formas geométricas en mi entorno.</a:t>
            </a:r>
          </a:p>
          <a:p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B6285F-F203-4BBE-8AE2-5DAD1353FF55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FBD103D-D541-4A18-AC19-534D2D413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811495"/>
            <a:ext cx="106742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  <a:p>
            <a:r>
              <a:rPr lang="es-CO" sz="1200" b="1" dirty="0">
                <a:latin typeface="Century Gothic" panose="020B0502020202020204" pitchFamily="34" charset="0"/>
              </a:rPr>
              <a:t>ACTIVADOR COGNITIVO: </a:t>
            </a:r>
            <a:r>
              <a:rPr lang="es-CO" sz="1200" dirty="0">
                <a:latin typeface="Century Gothic" panose="020B0502020202020204" pitchFamily="34" charset="0"/>
              </a:rPr>
              <a:t>En el momento del exploro la docente invita a los niños y niñas a cantar y bailar la canción Mi perro Chócolo  </a:t>
            </a:r>
            <a:r>
              <a:rPr lang="es-CO" sz="1200" u="sng" dirty="0">
                <a:latin typeface="Century Gothic" panose="020B0502020202020204" pitchFamily="34" charset="0"/>
                <a:hlinkClick r:id="rId3"/>
              </a:rPr>
              <a:t>https://youtu.be/DDvYfyNkv1Q</a:t>
            </a:r>
            <a:r>
              <a:rPr lang="es-CO" sz="1200" dirty="0">
                <a:latin typeface="Century Gothic" panose="020B0502020202020204" pitchFamily="34" charset="0"/>
              </a:rPr>
              <a:t> con el propósito de recordar las figuras geométricas y luego a ver y escuchar el cuento educativo de las formas “La pelota loca”  </a:t>
            </a:r>
            <a:r>
              <a:rPr lang="es-CO" sz="1200" u="sng" dirty="0">
                <a:latin typeface="Century Gothic" panose="020B0502020202020204" pitchFamily="34" charset="0"/>
                <a:hlinkClick r:id="rId4"/>
              </a:rPr>
              <a:t>https://youtu.be/NUqS1nQab7M</a:t>
            </a:r>
            <a:r>
              <a:rPr lang="es-CO" sz="1200" dirty="0">
                <a:latin typeface="Century Gothic" panose="020B0502020202020204" pitchFamily="34" charset="0"/>
              </a:rPr>
              <a:t> para finalizar saliendo del salón y poder identificar en el entorno algunas formas geométricas.</a:t>
            </a:r>
            <a:endParaRPr lang="es-CO" sz="1200" b="1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Retroalimentación: </a:t>
            </a:r>
            <a:r>
              <a:rPr lang="es-CO" sz="1200" dirty="0">
                <a:latin typeface="Century Gothic" panose="020B0502020202020204" pitchFamily="34" charset="0"/>
              </a:rPr>
              <a:t>La docente recuerda a los estudiantes las figuras geométricas con sus correspondientes nombres por medio de los siguientes acertijos</a:t>
            </a:r>
          </a:p>
          <a:p>
            <a:r>
              <a:rPr lang="es-CO" sz="1200" u="sng" dirty="0">
                <a:latin typeface="Century Gothic" panose="020B0502020202020204" pitchFamily="34" charset="0"/>
                <a:hlinkClick r:id="rId5"/>
              </a:rPr>
              <a:t>https://youtu.be/K-2KxKm4vg0?si=J-3tB4Ofzxqve_fv</a:t>
            </a:r>
            <a:r>
              <a:rPr lang="es-CO" sz="1200" dirty="0">
                <a:latin typeface="Century Gothic" panose="020B0502020202020204" pitchFamily="34" charset="0"/>
              </a:rPr>
              <a:t> </a:t>
            </a:r>
            <a:endParaRPr lang="es-CO" sz="1200" b="1" dirty="0">
              <a:latin typeface="Century Gothic" panose="020B0502020202020204" pitchFamily="34" charset="0"/>
            </a:endParaRPr>
          </a:p>
          <a:p>
            <a:r>
              <a:rPr lang="es-ES" sz="1200" b="1" dirty="0">
                <a:latin typeface="Century Gothic" panose="020B0502020202020204" pitchFamily="34" charset="0"/>
              </a:rPr>
              <a:t>Orientación</a:t>
            </a:r>
            <a:r>
              <a:rPr lang="es-CO" sz="1200" b="1" dirty="0">
                <a:latin typeface="Century Gothic" panose="020B0502020202020204" pitchFamily="34" charset="0"/>
              </a:rPr>
              <a:t> de la atención: </a:t>
            </a:r>
            <a:r>
              <a:rPr lang="es-CO" sz="1200" dirty="0">
                <a:latin typeface="Century Gothic" panose="020B0502020202020204" pitchFamily="34" charset="0"/>
              </a:rPr>
              <a:t>La docente invita a los estudiantes a participar en descubrir los acertijos: adivina figuras </a:t>
            </a:r>
            <a:r>
              <a:rPr lang="es-CO" sz="1200" u="sng" dirty="0">
                <a:latin typeface="Century Gothic" panose="020B0502020202020204" pitchFamily="34" charset="0"/>
                <a:hlinkClick r:id="rId6"/>
              </a:rPr>
              <a:t>https://youtu.be/kTpefoY2iJ8?si=mxlIKAGFWEEB9Cwr</a:t>
            </a:r>
            <a:r>
              <a:rPr lang="es-CO" sz="1200" dirty="0">
                <a:latin typeface="Century Gothic" panose="020B0502020202020204" pitchFamily="34" charset="0"/>
              </a:rPr>
              <a:t> permitiendo la participar de los niños en compañía de su equipo.</a:t>
            </a:r>
            <a:endParaRPr lang="es-CO" sz="1200" b="1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sz="1200" dirty="0">
                <a:latin typeface="Century Gothic" panose="020B0502020202020204" pitchFamily="34" charset="0"/>
              </a:rPr>
              <a:t>Después se realizará la técnica cooperativa uno para todos.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1. La docente plantea trabajar en el cuaderno de pensamiento lógico la creación artística de forma libre que contenga algunas figuras geométricas como: circulo – cuadrado – triángulo – rectángulo - rombo.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2. Cada estudiante dedica unos minutos para realizar su creación artística que contenga algunas figuras geométricas conocidas. 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3. Ponen en común sus creaciones con su “pareja de hombro” dentro del equipo-base. 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4. Luego, las parejas contrastan sus creaciones dentro del equipo-base. 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5. La docente dirige una puesta en común en gran grupo, pidiendo a un miembro de cada equipo-base que exponga sus creaciones al resto de los equipos.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CIERRE: 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b="1" dirty="0">
                <a:latin typeface="Century Gothic" panose="020B0502020202020204" pitchFamily="34" charset="0"/>
              </a:rPr>
              <a:t>Evaluación.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Se socializa al resto de los equipos cada una de las creaciones artísticas donde se incluyan figuras geométricas conocidas.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Utilizar la rúbrica del semáforo por grupos cooperativos.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Se entregan los tres colores y cada grupo define cual es el color en el que están: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Verde: Comprendo las instrucciones, entiendo bien y puedo explicarle a los demás.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Amarillo: Entiendo bien pero aún tengo dudas, explico a los demás con ayuda.</a:t>
            </a:r>
          </a:p>
          <a:p>
            <a:r>
              <a:rPr lang="es-CO" sz="1200" dirty="0">
                <a:latin typeface="Century Gothic" panose="020B0502020202020204" pitchFamily="34" charset="0"/>
              </a:rPr>
              <a:t>Rojo: No estoy seguro de lo que aprendí. Necesito ayuda.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Sentido, significado, metacognición y transferencia</a:t>
            </a:r>
            <a:r>
              <a:rPr lang="es-CO" sz="1200" dirty="0">
                <a:latin typeface="Century Gothic" panose="020B0502020202020204" pitchFamily="34" charset="0"/>
              </a:rPr>
              <a:t>.</a:t>
            </a:r>
          </a:p>
          <a:p>
            <a:r>
              <a:rPr lang="es-CO" sz="1200" u="sng" dirty="0">
                <a:latin typeface="Century Gothic" panose="020B0502020202020204" pitchFamily="34" charset="0"/>
                <a:hlinkClick r:id="rId7"/>
              </a:rPr>
              <a:t>RÚBRICA EL SEMÁFORO.pptx</a:t>
            </a:r>
            <a:endParaRPr lang="es-CO" sz="1200" b="1" dirty="0">
              <a:latin typeface="Century Gothic" panose="020B0502020202020204" pitchFamily="34" charset="0"/>
            </a:endParaRPr>
          </a:p>
          <a:p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72346D8-8147-466D-8FAC-A1148FBB4D12}"/>
              </a:ext>
            </a:extLst>
          </p:cNvPr>
          <p:cNvSpPr/>
          <p:nvPr/>
        </p:nvSpPr>
        <p:spPr>
          <a:xfrm>
            <a:off x="5385078" y="408206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84EC91C-3746-405E-A7FF-D07B95E9FE9F}"/>
              </a:ext>
            </a:extLst>
          </p:cNvPr>
          <p:cNvSpPr/>
          <p:nvPr/>
        </p:nvSpPr>
        <p:spPr>
          <a:xfrm>
            <a:off x="1642188" y="1104843"/>
            <a:ext cx="977601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MOMENTO 2</a:t>
            </a:r>
          </a:p>
          <a:p>
            <a:pPr algn="ctr"/>
            <a:endParaRPr lang="es-ES" sz="2800" dirty="0"/>
          </a:p>
          <a:p>
            <a:pPr algn="just"/>
            <a:r>
              <a:rPr lang="es-ES" sz="3200" b="1" dirty="0"/>
              <a:t>PROPÓSITO: </a:t>
            </a:r>
          </a:p>
          <a:p>
            <a:pPr algn="just"/>
            <a:r>
              <a:rPr lang="es-CO" sz="3200" dirty="0">
                <a:latin typeface="Century Gothic" panose="020B0502020202020204" pitchFamily="34" charset="0"/>
              </a:rPr>
              <a:t>Identifico el concepto de sustracción a través de conteo regresivo y separación, con tres cifras en el minuendo y sustraendo para dar solución a problemas en mi entorno.</a:t>
            </a:r>
          </a:p>
          <a:p>
            <a:pPr algn="just"/>
            <a:endParaRPr lang="es-ES" sz="32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750D6B-B140-4FC5-ABC6-D0AB0710922F}"/>
              </a:ext>
            </a:extLst>
          </p:cNvPr>
          <p:cNvSpPr/>
          <p:nvPr/>
        </p:nvSpPr>
        <p:spPr>
          <a:xfrm>
            <a:off x="5385078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A2C1852-F647-4CB3-BCF3-BB958628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1303045"/>
            <a:ext cx="106742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ACTIVADOR COGNITIVO: </a:t>
            </a:r>
            <a:r>
              <a:rPr lang="es-CO" sz="1400" dirty="0">
                <a:latin typeface="Century Gothic" panose="020B0502020202020204" pitchFamily="34" charset="0"/>
              </a:rPr>
              <a:t>En el momento del exploro la docente realiza la siguiente pregunta a los estudiantes: ¿Qué significa la palabra sustracción? Permitiendo la participación de algunos de los estudiantes.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 </a:t>
            </a:r>
            <a:r>
              <a:rPr lang="es-CO" sz="1400" dirty="0">
                <a:latin typeface="Century Gothic" panose="020B0502020202020204" pitchFamily="34" charset="0"/>
              </a:rPr>
              <a:t>Luego se observa con los niños los siguientes vídeos sobre el concepto de sustracción. </a:t>
            </a:r>
          </a:p>
          <a:p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https://contenidosparaaprender.colombiaaprende.edu.co/G_1/M/M_G01_U01_L06/M_G01_U01_L06_01_01.html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u="sng" dirty="0">
                <a:latin typeface="Century Gothic" panose="020B0502020202020204" pitchFamily="34" charset="0"/>
                <a:hlinkClick r:id="rId4"/>
              </a:rPr>
              <a:t>https://contenidosparaaprender.colombiaaprende.edu.co/G_1/M/M_G01_U01_L06/M_G01_U01_L06_03_01.html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propuesto por la docente para reforzar el concepto de la operación matemática. 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Además, en este momento cada uno de los estudiantes diligenciará la bitácora del ahorro que se encuentra en el cuaderno de matemáticas correspondiente a la semana 8 es decir $2.000=. </a:t>
            </a:r>
            <a:r>
              <a:rPr lang="es-CO" sz="1400" u="sng" dirty="0" err="1">
                <a:latin typeface="Century Gothic" panose="020B0502020202020204" pitchFamily="34" charset="0"/>
                <a:hlinkClick r:id="rId5"/>
              </a:rPr>
              <a:t>Bitacora</a:t>
            </a:r>
            <a:r>
              <a:rPr lang="es-CO" sz="1400" u="sng" dirty="0">
                <a:latin typeface="Century Gothic" panose="020B0502020202020204" pitchFamily="34" charset="0"/>
                <a:hlinkClick r:id="rId5"/>
              </a:rPr>
              <a:t> del ahorro -</a:t>
            </a:r>
            <a:r>
              <a:rPr lang="es-CO" sz="1400" u="sng" dirty="0" err="1">
                <a:latin typeface="Century Gothic" panose="020B0502020202020204" pitchFamily="34" charset="0"/>
                <a:hlinkClick r:id="rId5"/>
              </a:rPr>
              <a:t>My</a:t>
            </a:r>
            <a:r>
              <a:rPr lang="es-CO" sz="1400" u="sng" dirty="0">
                <a:latin typeface="Century Gothic" panose="020B0502020202020204" pitchFamily="34" charset="0"/>
                <a:hlinkClick r:id="rId5"/>
              </a:rPr>
              <a:t> Green Piggy Bank.docx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ES" sz="1400" b="1" dirty="0">
                <a:latin typeface="Century Gothic" panose="020B0502020202020204" pitchFamily="34" charset="0"/>
              </a:rPr>
              <a:t>Orientación</a:t>
            </a:r>
            <a:r>
              <a:rPr lang="es-CO" sz="1400" b="1" dirty="0">
                <a:latin typeface="Century Gothic" panose="020B0502020202020204" pitchFamily="34" charset="0"/>
              </a:rPr>
              <a:t> de la atención: </a:t>
            </a:r>
            <a:r>
              <a:rPr lang="es-CO" sz="1400" dirty="0">
                <a:latin typeface="Century Gothic" panose="020B0502020202020204" pitchFamily="34" charset="0"/>
              </a:rPr>
              <a:t>La docente propone a los estudiantes el juego interactivo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Un día en la finca restas hasta el 20</a:t>
            </a:r>
          </a:p>
          <a:p>
            <a:r>
              <a:rPr lang="es-CO" sz="1400" u="sng" dirty="0">
                <a:latin typeface="Century Gothic" panose="020B0502020202020204" pitchFamily="34" charset="0"/>
                <a:hlinkClick r:id="rId6"/>
              </a:rPr>
              <a:t>https://arbolabc.com/juegos-de-restas/finca-restas-hasta-20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 </a:t>
            </a:r>
            <a:r>
              <a:rPr lang="es-CO" sz="1400" dirty="0">
                <a:latin typeface="Century Gothic" panose="020B0502020202020204" pitchFamily="34" charset="0"/>
              </a:rPr>
              <a:t>Luego con el aporte de todos los estudiantes se construirá por medio del ordenador gráfico rueda de atributos el concepto de </a:t>
            </a:r>
            <a:r>
              <a:rPr lang="es-CO" sz="1400" b="1" dirty="0">
                <a:latin typeface="Century Gothic" panose="020B0502020202020204" pitchFamily="34" charset="0"/>
              </a:rPr>
              <a:t>SUSTRACCIÓN: </a:t>
            </a:r>
            <a:r>
              <a:rPr lang="es-CO" sz="1400" dirty="0">
                <a:latin typeface="Century Gothic" panose="020B0502020202020204" pitchFamily="34" charset="0"/>
              </a:rPr>
              <a:t>Operación matemática que consiste en quitar, sacar, recortar, reducir, separar algo de un todo. Y sus partes son: minuendo, sustraendo, diferencia y se representa con el signo -. Luego se realizarán algunos ejercicios prácticos sobre sustracciones.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CIERRE: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En asamblea de estudiantes se vuelve a retomar el concepto de sustracción para reforzar y poder aclarar dudas e inquietudes.</a:t>
            </a:r>
            <a:endParaRPr lang="es-CO" sz="1400" b="1" dirty="0">
              <a:latin typeface="Century Gothic" panose="020B0502020202020204" pitchFamily="34" charset="0"/>
            </a:endParaRPr>
          </a:p>
          <a:p>
            <a:pPr algn="ctr"/>
            <a:endParaRPr lang="es-CO" sz="1400" b="1" dirty="0"/>
          </a:p>
          <a:p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587D8332-C9BD-45FA-A5DF-26EDDCF1C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811</Words>
  <Application>Microsoft Office PowerPoint</Application>
  <PresentationFormat>Panorámica</PresentationFormat>
  <Paragraphs>52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Tema de Office</vt:lpstr>
      <vt:lpstr>      MATH   SEMANA 2 JULIO 14 AL 18  EJE: CONOCIENDO MI ENTORNO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65</cp:revision>
  <dcterms:created xsi:type="dcterms:W3CDTF">2023-03-07T19:49:06Z</dcterms:created>
  <dcterms:modified xsi:type="dcterms:W3CDTF">2025-07-09T23:36:32Z</dcterms:modified>
</cp:coreProperties>
</file>