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8" r:id="rId2"/>
    <p:sldId id="282" r:id="rId3"/>
    <p:sldId id="263" r:id="rId4"/>
    <p:sldId id="283" r:id="rId5"/>
    <p:sldId id="284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813" autoAdjust="0"/>
  </p:normalViewPr>
  <p:slideViewPr>
    <p:cSldViewPr snapToGrid="0">
      <p:cViewPr varScale="1">
        <p:scale>
          <a:sx n="50" d="100"/>
          <a:sy n="50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48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EF4F0-ADCE-BC9D-E3DA-3BB62231C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CCE1F06-ABAA-754A-82B9-664A8910D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5E9EF37-9657-8317-FF30-F2DCE012A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55F1E8-FBAA-E72C-A00A-7060B4885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54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FB029-E415-BE8E-4405-C83065706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5C3E6DF-5F07-4777-0E47-63B535E80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C55E936-1E1D-D00D-2F65-FD0D171B7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75100A-85AC-1AD0-F60C-7463569C8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36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es/resource/2445738/los-sentidos-y-su-cuidado" TargetMode="External"/><Relationship Id="rId5" Type="http://schemas.openxmlformats.org/officeDocument/2006/relationships/hyperlink" Target="https://youtu.be/rJY-qTa0qi8?si=4t89nppWnQzchSN2" TargetMode="External"/><Relationship Id="rId4" Type="http://schemas.openxmlformats.org/officeDocument/2006/relationships/hyperlink" Target="https://wordwall.net/es/resource/32540526/cuidado-de-los-sentid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colombiaaprende.edu.co/sites/default/files/files_public/contenidosaprender/G_1/S/S_G01_U02_L02/S_G01_U02_L02_03_01.html" TargetMode="External"/><Relationship Id="rId4" Type="http://schemas.openxmlformats.org/officeDocument/2006/relationships/hyperlink" Target="https://www.colombiaaprende.edu.co/sites/default/files/files_public/contenidosaprender/G_1/S/S_G01_U02_L02/S_G01_U02_L02_03_03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SCIENCES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5 AGOSTO 4 - 8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FE4C54F3-5BFD-4597-8D10-94E0D78B8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365379" y="1320730"/>
            <a:ext cx="100528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atin typeface="Century Gothic" panose="020B0502020202020204" pitchFamily="34" charset="0"/>
              </a:rPr>
              <a:t>Momento 1</a:t>
            </a:r>
          </a:p>
          <a:p>
            <a:r>
              <a:rPr lang="es-CO" sz="3600" b="1" dirty="0">
                <a:latin typeface="Century Gothic" panose="020B0502020202020204" pitchFamily="34" charset="0"/>
              </a:rPr>
              <a:t>PROPÓSITO:</a:t>
            </a:r>
          </a:p>
          <a:p>
            <a:pPr algn="just"/>
            <a:r>
              <a:rPr lang="es-CO" sz="4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 habilidades de colaboración y trabajo en equipo a través de </a:t>
            </a:r>
            <a:r>
              <a:rPr lang="es-CO" sz="4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es-CO" sz="4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4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metodología ABP </a:t>
            </a:r>
            <a:r>
              <a:rPr lang="es-CO" sz="4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resolver problemas y desafíos futuros.</a:t>
            </a:r>
            <a:endParaRPr lang="es-CO" sz="4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CO" sz="36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AB6285F-F203-4BBE-8AE2-5DAD1353FF55}"/>
              </a:ext>
            </a:extLst>
          </p:cNvPr>
          <p:cNvSpPr/>
          <p:nvPr/>
        </p:nvSpPr>
        <p:spPr>
          <a:xfrm>
            <a:off x="5385078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FBD103D-D541-4A18-AC19-534D2D413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476853"/>
            <a:ext cx="10674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400" b="1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72346D8-8147-466D-8FAC-A1148FBB4D12}"/>
              </a:ext>
            </a:extLst>
          </p:cNvPr>
          <p:cNvSpPr/>
          <p:nvPr/>
        </p:nvSpPr>
        <p:spPr>
          <a:xfrm>
            <a:off x="5385078" y="408206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488F60-8507-475A-B7C4-6834C1B8A663}"/>
              </a:ext>
            </a:extLst>
          </p:cNvPr>
          <p:cNvSpPr txBox="1"/>
          <p:nvPr/>
        </p:nvSpPr>
        <p:spPr>
          <a:xfrm>
            <a:off x="1044471" y="1138237"/>
            <a:ext cx="10674220" cy="471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ACTIVADOR COGNITIVO:  </a:t>
            </a:r>
            <a:r>
              <a:rPr lang="es-CO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la docente</a:t>
            </a:r>
            <a:r>
              <a:rPr lang="es-CO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propone a los estudiantes</a:t>
            </a:r>
            <a:r>
              <a:rPr lang="es-CO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equipo participaran en el juego: cuidado de los sentidos </a:t>
            </a:r>
            <a:r>
              <a:rPr lang="es-CO" sz="140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https://wordwall.net/es/resource/32540526/cuidado-de-los-sentidos</a:t>
            </a:r>
            <a:endParaRPr lang="es-CO" sz="14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CO" sz="1400" b="1" dirty="0">
                <a:latin typeface="Century Gothic" panose="020B0502020202020204" pitchFamily="34" charset="0"/>
              </a:rPr>
              <a:t>Retroalimentación: </a:t>
            </a:r>
            <a:r>
              <a:rPr lang="es-CO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la docente</a:t>
            </a:r>
            <a:r>
              <a:rPr lang="es-CO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invita a los niños a observar y escuchar el cuento: sentido del oído </a:t>
            </a:r>
            <a:r>
              <a:rPr lang="es-CO" sz="14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5"/>
              </a:rPr>
              <a:t>https://youtu.be/rJY-qTa0qi8?si=4t89nppWnQzchSN2</a:t>
            </a:r>
            <a:r>
              <a:rPr lang="es-CO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s-CO" sz="1400" dirty="0"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s-CO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con el propósito de recordar las acciones que pueden dañar el sentido del oído y cómo podemos cuidar este órgano tan importante que nos permite escuchar.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Orientación de la atención: </a:t>
            </a:r>
            <a:r>
              <a:rPr lang="es-CO" sz="1400" dirty="0">
                <a:latin typeface="Century Gothic" panose="020B0502020202020204" pitchFamily="34" charset="0"/>
                <a:cs typeface="Calibri Light" panose="020F0302020204030204" pitchFamily="34" charset="0"/>
              </a:rPr>
              <a:t>l</a:t>
            </a:r>
            <a:r>
              <a:rPr lang="es-CO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uego la docente propone a los estudiantes participar del juego  interactivo: los sentidos y su cuidado </a:t>
            </a:r>
            <a:r>
              <a:rPr lang="es-CO" sz="14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https://wordwall.net/es/resource/2445738/los-sentidos-y-su-cuidado</a:t>
            </a:r>
            <a:r>
              <a:rPr lang="es-CO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permitiendo la participación de algunos estudiantes.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Procesamiento de la información: </a:t>
            </a:r>
            <a:r>
              <a:rPr lang="es-CO" sz="1400" dirty="0">
                <a:latin typeface="Century Gothic" panose="020B0502020202020204" pitchFamily="34" charset="0"/>
                <a:cs typeface="Arial" panose="020B0604020202020204" pitchFamily="34" charset="0"/>
              </a:rPr>
              <a:t>l</a:t>
            </a:r>
            <a:r>
              <a:rPr lang="es-CO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uego la docente plantea una situación problémica donde un niño no está cuidando el sentido del oído pues escucha a alto volumen su music favorita y además no quiere ir donde el médico. Se desea que los estudiantes reflexionen y piensen como se podría resolver la situación y ¿cuál sería la mejor manera de cuidar este sentido? Permitiendo que los integrantes de cada equipo dialoguen y uno de los integrantes de su respuesta al resto de equipos.</a:t>
            </a:r>
            <a:endParaRPr lang="es-CO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s-CO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XXXXXXXXXXXXXXXXXXXXXXXXXXXXXXXXXXXX</a:t>
            </a:r>
            <a:endParaRPr lang="es-CO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s-ES" sz="1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Lista de chequeo</a:t>
            </a:r>
            <a:r>
              <a:rPr lang="es-ES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r>
              <a:rPr lang="es-E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se hará autoevaluación del ser por medio de una lista de chequeo integrada de forma física. </a:t>
            </a:r>
            <a:r>
              <a:rPr lang="es-CO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XXXXXXXXXXXXX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CIERRE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Evaluación: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Rúbrica: </a:t>
            </a:r>
            <a:r>
              <a:rPr lang="es-CO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realizará la autoevaluación del trabajo realizado en equipo cooperativo a través de una rúbrica que estará al final de la guía integrada. La docente realizará retroalimentación al trabajo realizado para que los estudiantes realicen autoevaluación y corrijan si es necesario.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4A1CE594-07C8-4444-AE88-DF89CBDC2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AFACC-F8C7-D222-E1AD-BE7BEA984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0A9F8F-6BA5-C2D7-5A1D-A445DE5ED6C6}"/>
              </a:ext>
            </a:extLst>
          </p:cNvPr>
          <p:cNvSpPr/>
          <p:nvPr/>
        </p:nvSpPr>
        <p:spPr>
          <a:xfrm>
            <a:off x="1365379" y="1320730"/>
            <a:ext cx="10052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atin typeface="Century Gothic" panose="020B0502020202020204" pitchFamily="34" charset="0"/>
              </a:rPr>
              <a:t>Momento 2</a:t>
            </a:r>
          </a:p>
          <a:p>
            <a:r>
              <a:rPr lang="es-CO" sz="3600" b="1" dirty="0">
                <a:latin typeface="Century Gothic" panose="020B0502020202020204" pitchFamily="34" charset="0"/>
              </a:rPr>
              <a:t>PROPÓSITO:</a:t>
            </a:r>
          </a:p>
          <a:p>
            <a:pPr algn="just"/>
            <a:r>
              <a:rPr lang="es-CO" sz="4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Identifico características que tienen los objetos a través de experiencias lúdicas sensoriales para relacionarme y comunicarme con mi entorno por medio de los sentidos.</a:t>
            </a:r>
            <a:endParaRPr lang="es-CO" sz="4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CO" sz="36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65FF733-BE1D-FBE8-3733-1A742DD16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3808BA9-3146-A93B-4B86-4E7AE3B2339E}"/>
              </a:ext>
            </a:extLst>
          </p:cNvPr>
          <p:cNvSpPr/>
          <p:nvPr/>
        </p:nvSpPr>
        <p:spPr>
          <a:xfrm>
            <a:off x="5385078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CD82407A-32F0-DEED-6F32-505384255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E2413-9CF2-A322-9393-E09EE91FE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99611CA-6575-8B88-F3C4-8F8ABA066918}"/>
              </a:ext>
            </a:extLst>
          </p:cNvPr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83506A-FFE4-20AD-9E91-898581510BEE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2B59B31-8A26-7D7F-9A1E-D35D41264F01}"/>
              </a:ext>
            </a:extLst>
          </p:cNvPr>
          <p:cNvSpPr/>
          <p:nvPr/>
        </p:nvSpPr>
        <p:spPr>
          <a:xfrm>
            <a:off x="1044471" y="476853"/>
            <a:ext cx="10674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400" b="1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487F7E2-314B-29CF-9A73-F93134E90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927AB0B-30CE-C738-70D5-777D68EDF62B}"/>
              </a:ext>
            </a:extLst>
          </p:cNvPr>
          <p:cNvSpPr/>
          <p:nvPr/>
        </p:nvSpPr>
        <p:spPr>
          <a:xfrm>
            <a:off x="5385078" y="408206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E0AFAF-3329-AD37-3D05-3E41C1FDD02E}"/>
              </a:ext>
            </a:extLst>
          </p:cNvPr>
          <p:cNvSpPr txBox="1"/>
          <p:nvPr/>
        </p:nvSpPr>
        <p:spPr>
          <a:xfrm>
            <a:off x="1044471" y="1048646"/>
            <a:ext cx="10674220" cy="526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Century Gothic" panose="020B0502020202020204" pitchFamily="34" charset="0"/>
              </a:rPr>
              <a:t>ACTIVADOR COGNITIVO: </a:t>
            </a:r>
            <a:r>
              <a:rPr lang="es-CO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invita a los estudiantes a participar en el juego interactivo del parque de diversiones, identificando diferentes tamaños, formas, colores </a:t>
            </a:r>
            <a:r>
              <a:rPr lang="es-CO" sz="180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https://www.colombiaaprende.edu.co/sites/default/files/files_public/contenidosaprender/G_1/S/S_G01_U02_L02/S_G01_U02_L02_03_03.html</a:t>
            </a:r>
            <a:endParaRPr lang="es-CO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CO" sz="1600" b="1" dirty="0">
                <a:latin typeface="Century Gothic" panose="020B0502020202020204" pitchFamily="34" charset="0"/>
              </a:rPr>
              <a:t>Retroalimentación: </a:t>
            </a: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docente invita a los estudiantes a observar el video</a:t>
            </a:r>
            <a:endParaRPr lang="es-CO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CO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https://www.colombiaaprende.edu.co/sites/default/files/files_public/contenidosaprender/G_1/S/S_G01_U02_L02/S_G01_U02_L02_03_01.html</a:t>
            </a:r>
            <a:r>
              <a:rPr lang="es-CO" u="sng" dirty="0">
                <a:solidFill>
                  <a:srgbClr val="0000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para continuar explicando que los objetos que nos rodean tienen características como: tamaño, color, forma.</a:t>
            </a:r>
            <a:endParaRPr lang="es-CO" sz="1600" b="1" dirty="0">
              <a:latin typeface="Century Gothic" panose="020B0502020202020204" pitchFamily="34" charset="0"/>
            </a:endParaRPr>
          </a:p>
          <a:p>
            <a:r>
              <a:rPr lang="es-CO" sz="1600" b="1" dirty="0">
                <a:latin typeface="Century Gothic" panose="020B0502020202020204" pitchFamily="34" charset="0"/>
              </a:rPr>
              <a:t>Orientación de la atención:</a:t>
            </a:r>
            <a:r>
              <a:rPr lang="es-CO" sz="1600" dirty="0">
                <a:latin typeface="Century Gothic" panose="020B0502020202020204" pitchFamily="34" charset="0"/>
              </a:rPr>
              <a:t> </a:t>
            </a:r>
            <a:r>
              <a:rPr lang="es-CO" dirty="0">
                <a:latin typeface="Century Gothic" panose="020B0502020202020204" pitchFamily="34" charset="0"/>
                <a:cs typeface="Arial" panose="020B0604020202020204" pitchFamily="34" charset="0"/>
              </a:rPr>
              <a:t>l</a:t>
            </a: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uego la docente invita a los niños a oler algunas fragancias y a tocar algunos objetos con diferentes texturas para identificar otras características de los objetos como: olor y textura.</a:t>
            </a:r>
            <a:endParaRPr lang="es-CO" sz="1600" dirty="0">
              <a:latin typeface="Century Gothic" panose="020B0502020202020204" pitchFamily="34" charset="0"/>
            </a:endParaRPr>
          </a:p>
          <a:p>
            <a:r>
              <a:rPr lang="es-CO" sz="1600" b="1" dirty="0">
                <a:latin typeface="Century Gothic" panose="020B0502020202020204" pitchFamily="34" charset="0"/>
              </a:rPr>
              <a:t>Procesamiento de la información: </a:t>
            </a:r>
            <a:r>
              <a:rPr lang="es-CO" dirty="0">
                <a:latin typeface="Century Gothic" panose="020B0502020202020204" pitchFamily="34" charset="0"/>
                <a:cs typeface="Arial" panose="020B0604020202020204" pitchFamily="34" charset="0"/>
              </a:rPr>
              <a:t>l</a:t>
            </a: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uego con el aporte de todos los estudiantes se construirá por medio del ordenador gráfico rueda de atributos el concepto de CARACTERÍSTICAS DE LOS OBJETOS</a:t>
            </a:r>
            <a:r>
              <a:rPr lang="es-CO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tamaño, olor, forma, textura, color.</a:t>
            </a:r>
            <a:endParaRPr lang="es-CO" sz="1600" dirty="0">
              <a:latin typeface="Century Gothic" panose="020B0502020202020204" pitchFamily="34" charset="0"/>
            </a:endParaRPr>
          </a:p>
          <a:p>
            <a:r>
              <a:rPr lang="es-CO" sz="1600" b="1" dirty="0">
                <a:latin typeface="Century Gothic" panose="020B0502020202020204" pitchFamily="34" charset="0"/>
              </a:rPr>
              <a:t>CIERRE </a:t>
            </a:r>
            <a:endParaRPr lang="es-CO" sz="1600" dirty="0">
              <a:latin typeface="Century Gothic" panose="020B0502020202020204" pitchFamily="34" charset="0"/>
            </a:endParaRPr>
          </a:p>
          <a:p>
            <a:r>
              <a:rPr lang="es-CO" sz="1600" b="1" dirty="0">
                <a:latin typeface="Century Gothic" panose="020B0502020202020204" pitchFamily="34" charset="0"/>
              </a:rPr>
              <a:t>Evaluación: </a:t>
            </a:r>
            <a:r>
              <a:rPr lang="es-CO" dirty="0"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asamblea de estudiantes se vuelve a retomar el concepto de características de los objetos para reforzar y poder aclarar dudas e inquietudes.</a:t>
            </a:r>
            <a:endParaRPr lang="es-CO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CO" sz="1600" dirty="0">
              <a:latin typeface="Century Gothic" panose="020B0502020202020204" pitchFamily="34" charset="0"/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BECB4E90-BC97-7BE2-3C12-0F296A1C7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663</Words>
  <Application>Microsoft Office PowerPoint</Application>
  <PresentationFormat>Panorámica</PresentationFormat>
  <Paragraphs>33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Comic Sans MS</vt:lpstr>
      <vt:lpstr>Tema de Office</vt:lpstr>
      <vt:lpstr>      SCIENCES   SEMANA 5 AGOSTO 4 - 8  EJE: CONOCIENDO MI ENTORNO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87</cp:revision>
  <dcterms:created xsi:type="dcterms:W3CDTF">2023-03-07T19:49:06Z</dcterms:created>
  <dcterms:modified xsi:type="dcterms:W3CDTF">2025-07-30T01:45:05Z</dcterms:modified>
</cp:coreProperties>
</file>