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edXtehiVIc?si=mYqQx18h5UnHA4u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rmanosmaristas-my.sharepoint.com/:w:/g/personal/dsarmiento_fmsnor_org/EXM2s8kzqYdItZy_uPBIKxkBJ51LM2e31hZHYmcLaaOjKw?e=eXZb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SCIENCES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1 JULIO 7 AL 11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2295330" y="1548881"/>
            <a:ext cx="8192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Century Gothic" panose="020B0502020202020204" pitchFamily="34" charset="0"/>
              </a:rPr>
              <a:t>PROPÓSITO:</a:t>
            </a:r>
            <a:endParaRPr lang="es-CO" sz="3200" dirty="0">
              <a:latin typeface="Century Gothic" panose="020B0502020202020204" pitchFamily="34" charset="0"/>
            </a:endParaRPr>
          </a:p>
          <a:p>
            <a:pPr algn="just"/>
            <a:r>
              <a:rPr lang="es-CO" sz="3200" dirty="0">
                <a:latin typeface="Century Gothic" panose="020B0502020202020204" pitchFamily="34" charset="0"/>
              </a:rPr>
              <a:t>Socializo y construyo el acuerdo pedagógico, mediante el común acuerdo de los estudiantes y docente, para garantizar procesos académicos y convivenciales eficientes en el tercer período.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951297"/>
            <a:ext cx="106742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latin typeface="Century Gothic" panose="020B0502020202020204" pitchFamily="34" charset="0"/>
              </a:rPr>
              <a:t>ACTIVADOR COGNITIVO: </a:t>
            </a:r>
            <a:r>
              <a:rPr lang="es-CO" sz="1400" dirty="0">
                <a:latin typeface="Century Gothic" panose="020B0502020202020204" pitchFamily="34" charset="0"/>
              </a:rPr>
              <a:t>La docente invita a los estudiantes a observar y escuchar la canción: </a:t>
            </a:r>
            <a:r>
              <a:rPr lang="es-CO" sz="1400" dirty="0" err="1">
                <a:latin typeface="Century Gothic" panose="020B0502020202020204" pitchFamily="34" charset="0"/>
              </a:rPr>
              <a:t>Luli</a:t>
            </a:r>
            <a:r>
              <a:rPr lang="es-CO" sz="1400" dirty="0">
                <a:latin typeface="Century Gothic" panose="020B0502020202020204" pitchFamily="34" charset="0"/>
              </a:rPr>
              <a:t> </a:t>
            </a:r>
            <a:r>
              <a:rPr lang="es-CO" sz="1400" dirty="0" err="1">
                <a:latin typeface="Century Gothic" panose="020B0502020202020204" pitchFamily="34" charset="0"/>
              </a:rPr>
              <a:t>Pampin</a:t>
            </a:r>
            <a:r>
              <a:rPr lang="es-CO" sz="1400" dirty="0">
                <a:latin typeface="Century Gothic" panose="020B0502020202020204" pitchFamily="34" charset="0"/>
              </a:rPr>
              <a:t> – Los cinco sentidos 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https://youtu.be/FedXtehiVIc?si=mYqQx18h5UnHA4u6</a:t>
            </a:r>
            <a:r>
              <a:rPr lang="es-CO" sz="1400" dirty="0">
                <a:latin typeface="Century Gothic" panose="020B0502020202020204" pitchFamily="34" charset="0"/>
              </a:rPr>
              <a:t> luego de terminar el video se permitirá la participación de algunos estudiantes sobre el aprendizaje de sus relación entre los niños y sus entorno. </a:t>
            </a:r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 </a:t>
            </a:r>
            <a:r>
              <a:rPr lang="es-CO" sz="1400" dirty="0">
                <a:latin typeface="Century Gothic" panose="020B0502020202020204" pitchFamily="34" charset="0"/>
              </a:rPr>
              <a:t>La docente vuelve a socializar y recordar en este momento los acuerdos establecidos en el aula de clase que se encuentran pegados dentro del salón de clase.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r>
              <a:rPr lang="es-CO" sz="1400" dirty="0">
                <a:latin typeface="Century Gothic" panose="020B0502020202020204" pitchFamily="34" charset="0"/>
              </a:rPr>
              <a:t>Por medio de la técnica cooperativa cabezas juntas numeras se socializarán el desempeño, los tópicos y los conceptos correspondientes al tercer período.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1. Los estudiantes forman grupos de cuatro o cinco miembros y se numeran.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2. La docente pide a los estudiantes pensar sobre qué se trabajará durante el período si la temática son los cinco sentidos.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3. Los estudiantes piensan la respuesta individualmente.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4. Realizan una puesta en común dentro de su grupo “juntando las cabezas” y se pondrán de acuerdo para dar una única respuesta.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5. Pasados unos minutos la docente elige uno de los números y los estudiantes de cada grupo que lo tienen, dan la respuesta de su equipo.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sz="1400" dirty="0">
                <a:latin typeface="Century Gothic" panose="020B0502020202020204" pitchFamily="34" charset="0"/>
              </a:rPr>
              <a:t>Construcción y socialización del encuadre pedagógico integral con la participación de los estudiantes pactando los acuerdos convivenciales y académicos durante los encuentros. Se les invita </a:t>
            </a:r>
            <a:br>
              <a:rPr lang="es-CO" sz="1400" dirty="0">
                <a:latin typeface="Century Gothic" panose="020B0502020202020204" pitchFamily="34" charset="0"/>
              </a:rPr>
            </a:br>
            <a:r>
              <a:rPr lang="es-CO" sz="1400" dirty="0">
                <a:latin typeface="Century Gothic" panose="020B0502020202020204" pitchFamily="34" charset="0"/>
              </a:rPr>
              <a:t>a los estudiantes a leer junto a la docente, el desempeño, los tópico y conceptos a trabajar durante el tercer periodo, se les insta a identificar palabras desconocidas y se hace una socialización de las mismas. Finalmente, los estudiantes caracterizan la portada del periodo. Este producto se pegará en el cuaderno de ambiente y sociedad. </a:t>
            </a:r>
            <a:r>
              <a:rPr lang="es-CO" sz="1400" u="sng" dirty="0">
                <a:latin typeface="Century Gothic" panose="020B0502020202020204" pitchFamily="34" charset="0"/>
                <a:hlinkClick r:id="rId4"/>
              </a:rPr>
              <a:t>DESEMPEÑO CIENCIAS NATURALES PERÍODO 3.doc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CIERRE: 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  <a:r>
              <a:rPr lang="es-CO" sz="1400" dirty="0">
                <a:latin typeface="Century Gothic" panose="020B0502020202020204" pitchFamily="34" charset="0"/>
              </a:rPr>
              <a:t>Se finalizará la actividad con una asamblea donde cada uno de los estudiantes podrá aprobar el acuerdo pedagógico.</a:t>
            </a:r>
          </a:p>
          <a:p>
            <a:pPr algn="ctr"/>
            <a:endParaRPr lang="es-CO" sz="1400" b="1" dirty="0"/>
          </a:p>
          <a:p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293</Words>
  <Application>Microsoft Office PowerPoint</Application>
  <PresentationFormat>Panorámica</PresentationFormat>
  <Paragraphs>17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SCIENCES   SEMANA 1 JULIO 7 AL 11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62</cp:revision>
  <dcterms:created xsi:type="dcterms:W3CDTF">2023-03-07T19:49:06Z</dcterms:created>
  <dcterms:modified xsi:type="dcterms:W3CDTF">2025-06-16T22:43:00Z</dcterms:modified>
</cp:coreProperties>
</file>