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ssistant" panose="020B0604020202020204" charset="-79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Poppins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C6BF1D-CE49-46C5-9CD8-AC3B6628D4E9}">
  <a:tblStyle styleId="{ABC6BF1D-CE49-46C5-9CD8-AC3B6628D4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3621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0" name="Google Shape;10;p2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79950" y="742725"/>
            <a:ext cx="6584100" cy="15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346350" y="2771775"/>
            <a:ext cx="2451300" cy="6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4"/>
          <p:cNvGrpSpPr/>
          <p:nvPr/>
        </p:nvGrpSpPr>
        <p:grpSpPr>
          <a:xfrm flipH="1">
            <a:off x="0" y="0"/>
            <a:ext cx="9144054" cy="5143479"/>
            <a:chOff x="0" y="0"/>
            <a:chExt cx="9144054" cy="5143479"/>
          </a:xfrm>
        </p:grpSpPr>
        <p:sp>
          <p:nvSpPr>
            <p:cNvPr id="31" name="Google Shape;31;p4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714000" y="1260563"/>
            <a:ext cx="7716000" cy="4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219050" y="42559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553406" y="397604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378631" y="274765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505300" y="466489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5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33"/>
          <p:cNvGrpSpPr/>
          <p:nvPr/>
        </p:nvGrpSpPr>
        <p:grpSpPr>
          <a:xfrm rot="10800000" flipH="1">
            <a:off x="0" y="0"/>
            <a:ext cx="9144000" cy="5143520"/>
            <a:chOff x="0" y="0"/>
            <a:chExt cx="9144000" cy="5143520"/>
          </a:xfrm>
        </p:grpSpPr>
        <p:sp>
          <p:nvSpPr>
            <p:cNvPr id="447" name="Google Shape;447;p33"/>
            <p:cNvSpPr/>
            <p:nvPr/>
          </p:nvSpPr>
          <p:spPr>
            <a:xfrm>
              <a:off x="0" y="1885920"/>
              <a:ext cx="9144000" cy="3257600"/>
            </a:xfrm>
            <a:custGeom>
              <a:avLst/>
              <a:gdLst/>
              <a:ahLst/>
              <a:cxnLst/>
              <a:rect l="l" t="t" r="r" b="b"/>
              <a:pathLst>
                <a:path w="285750" h="101800" extrusionOk="0">
                  <a:moveTo>
                    <a:pt x="0" y="1"/>
                  </a:moveTo>
                  <a:lnTo>
                    <a:pt x="0" y="101799"/>
                  </a:lnTo>
                  <a:lnTo>
                    <a:pt x="285750" y="101799"/>
                  </a:lnTo>
                  <a:cubicBezTo>
                    <a:pt x="251568" y="86098"/>
                    <a:pt x="241686" y="54403"/>
                    <a:pt x="178470" y="54403"/>
                  </a:cubicBezTo>
                  <a:cubicBezTo>
                    <a:pt x="169926" y="54403"/>
                    <a:pt x="160406" y="54982"/>
                    <a:pt x="149721" y="56258"/>
                  </a:cubicBezTo>
                  <a:cubicBezTo>
                    <a:pt x="138710" y="57572"/>
                    <a:pt x="128941" y="58169"/>
                    <a:pt x="120229" y="58169"/>
                  </a:cubicBezTo>
                  <a:cubicBezTo>
                    <a:pt x="39059" y="58169"/>
                    <a:pt x="49514" y="634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0" y="0"/>
              <a:ext cx="9144000" cy="1518528"/>
            </a:xfrm>
            <a:custGeom>
              <a:avLst/>
              <a:gdLst/>
              <a:ahLst/>
              <a:cxnLst/>
              <a:rect l="l" t="t" r="r" b="b"/>
              <a:pathLst>
                <a:path w="285750" h="47454" extrusionOk="0">
                  <a:moveTo>
                    <a:pt x="0" y="0"/>
                  </a:moveTo>
                  <a:cubicBezTo>
                    <a:pt x="54697" y="27432"/>
                    <a:pt x="59900" y="18693"/>
                    <a:pt x="135803" y="40184"/>
                  </a:cubicBezTo>
                  <a:cubicBezTo>
                    <a:pt x="154656" y="45522"/>
                    <a:pt x="170400" y="47453"/>
                    <a:pt x="184043" y="47453"/>
                  </a:cubicBezTo>
                  <a:cubicBezTo>
                    <a:pt x="219756" y="47453"/>
                    <a:pt x="241083" y="34221"/>
                    <a:pt x="266144" y="34221"/>
                  </a:cubicBezTo>
                  <a:cubicBezTo>
                    <a:pt x="272358" y="34221"/>
                    <a:pt x="278801" y="35034"/>
                    <a:pt x="285750" y="37064"/>
                  </a:cubicBezTo>
                  <a:lnTo>
                    <a:pt x="285750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9" name="Google Shape;449;p33"/>
          <p:cNvGrpSpPr/>
          <p:nvPr/>
        </p:nvGrpSpPr>
        <p:grpSpPr>
          <a:xfrm>
            <a:off x="8033495" y="446062"/>
            <a:ext cx="606920" cy="602885"/>
            <a:chOff x="8033495" y="446062"/>
            <a:chExt cx="606920" cy="602885"/>
          </a:xfrm>
        </p:grpSpPr>
        <p:sp>
          <p:nvSpPr>
            <p:cNvPr id="450" name="Google Shape;450;p33"/>
            <p:cNvSpPr/>
            <p:nvPr/>
          </p:nvSpPr>
          <p:spPr>
            <a:xfrm flipH="1">
              <a:off x="8033495" y="446062"/>
              <a:ext cx="325898" cy="325898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 flipH="1">
              <a:off x="8430115" y="838647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33"/>
          <p:cNvSpPr/>
          <p:nvPr/>
        </p:nvSpPr>
        <p:spPr>
          <a:xfrm flipH="1">
            <a:off x="470488" y="44523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3"/>
          <p:cNvSpPr/>
          <p:nvPr/>
        </p:nvSpPr>
        <p:spPr>
          <a:xfrm flipH="1">
            <a:off x="321479" y="312310"/>
            <a:ext cx="230400" cy="230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4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4"/>
          <p:cNvGrpSpPr/>
          <p:nvPr/>
        </p:nvGrpSpPr>
        <p:grpSpPr>
          <a:xfrm rot="10800000" flipH="1">
            <a:off x="0" y="0"/>
            <a:ext cx="9144000" cy="5143508"/>
            <a:chOff x="0" y="0"/>
            <a:chExt cx="9144000" cy="5143508"/>
          </a:xfrm>
        </p:grpSpPr>
        <p:sp>
          <p:nvSpPr>
            <p:cNvPr id="456" name="Google Shape;456;p34"/>
            <p:cNvSpPr/>
            <p:nvPr/>
          </p:nvSpPr>
          <p:spPr>
            <a:xfrm>
              <a:off x="1887065" y="3147412"/>
              <a:ext cx="7256928" cy="1996096"/>
            </a:xfrm>
            <a:custGeom>
              <a:avLst/>
              <a:gdLst/>
              <a:ahLst/>
              <a:cxnLst/>
              <a:rect l="l" t="t" r="r" b="b"/>
              <a:pathLst>
                <a:path w="226779" h="62378" extrusionOk="0">
                  <a:moveTo>
                    <a:pt x="226779" y="0"/>
                  </a:moveTo>
                  <a:cubicBezTo>
                    <a:pt x="180892" y="5879"/>
                    <a:pt x="206867" y="27628"/>
                    <a:pt x="149857" y="27628"/>
                  </a:cubicBezTo>
                  <a:cubicBezTo>
                    <a:pt x="138748" y="27628"/>
                    <a:pt x="124488" y="26803"/>
                    <a:pt x="105931" y="24872"/>
                  </a:cubicBezTo>
                  <a:cubicBezTo>
                    <a:pt x="96810" y="23923"/>
                    <a:pt x="88912" y="23488"/>
                    <a:pt x="82007" y="23488"/>
                  </a:cubicBezTo>
                  <a:cubicBezTo>
                    <a:pt x="31578" y="23488"/>
                    <a:pt x="34120" y="46700"/>
                    <a:pt x="1" y="62377"/>
                  </a:cubicBezTo>
                  <a:lnTo>
                    <a:pt x="226779" y="62377"/>
                  </a:lnTo>
                  <a:lnTo>
                    <a:pt x="226779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4"/>
            <p:cNvSpPr/>
            <p:nvPr/>
          </p:nvSpPr>
          <p:spPr>
            <a:xfrm>
              <a:off x="0" y="0"/>
              <a:ext cx="9144000" cy="1044704"/>
            </a:xfrm>
            <a:custGeom>
              <a:avLst/>
              <a:gdLst/>
              <a:ahLst/>
              <a:cxnLst/>
              <a:rect l="l" t="t" r="r" b="b"/>
              <a:pathLst>
                <a:path w="285750" h="32647" extrusionOk="0">
                  <a:moveTo>
                    <a:pt x="0" y="0"/>
                  </a:moveTo>
                  <a:lnTo>
                    <a:pt x="0" y="32647"/>
                  </a:lnTo>
                  <a:cubicBezTo>
                    <a:pt x="12553" y="28983"/>
                    <a:pt x="22594" y="27989"/>
                    <a:pt x="31615" y="27989"/>
                  </a:cubicBezTo>
                  <a:cubicBezTo>
                    <a:pt x="42298" y="27989"/>
                    <a:pt x="51551" y="29382"/>
                    <a:pt x="61854" y="29382"/>
                  </a:cubicBezTo>
                  <a:cubicBezTo>
                    <a:pt x="74512" y="29382"/>
                    <a:pt x="88755" y="27280"/>
                    <a:pt x="109180" y="17907"/>
                  </a:cubicBezTo>
                  <a:cubicBezTo>
                    <a:pt x="131587" y="7623"/>
                    <a:pt x="151891" y="4697"/>
                    <a:pt x="170888" y="4697"/>
                  </a:cubicBezTo>
                  <a:cubicBezTo>
                    <a:pt x="195976" y="4697"/>
                    <a:pt x="218784" y="9800"/>
                    <a:pt x="241144" y="9800"/>
                  </a:cubicBezTo>
                  <a:cubicBezTo>
                    <a:pt x="256032" y="9800"/>
                    <a:pt x="270720" y="7538"/>
                    <a:pt x="285750" y="0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4"/>
            <p:cNvSpPr/>
            <p:nvPr/>
          </p:nvSpPr>
          <p:spPr>
            <a:xfrm>
              <a:off x="0" y="523870"/>
              <a:ext cx="9144000" cy="4612000"/>
            </a:xfrm>
            <a:custGeom>
              <a:avLst/>
              <a:gdLst/>
              <a:ahLst/>
              <a:cxnLst/>
              <a:rect l="l" t="t" r="r" b="b"/>
              <a:pathLst>
                <a:path w="285750" h="144125" extrusionOk="0">
                  <a:moveTo>
                    <a:pt x="285345" y="0"/>
                  </a:moveTo>
                  <a:cubicBezTo>
                    <a:pt x="273117" y="4721"/>
                    <a:pt x="258971" y="21435"/>
                    <a:pt x="244170" y="21435"/>
                  </a:cubicBezTo>
                  <a:cubicBezTo>
                    <a:pt x="244040" y="21435"/>
                    <a:pt x="243910" y="21434"/>
                    <a:pt x="243780" y="21431"/>
                  </a:cubicBezTo>
                  <a:cubicBezTo>
                    <a:pt x="228838" y="21134"/>
                    <a:pt x="212824" y="12799"/>
                    <a:pt x="197346" y="11609"/>
                  </a:cubicBezTo>
                  <a:cubicBezTo>
                    <a:pt x="190675" y="11097"/>
                    <a:pt x="184053" y="10766"/>
                    <a:pt x="177599" y="10766"/>
                  </a:cubicBezTo>
                  <a:cubicBezTo>
                    <a:pt x="161535" y="10766"/>
                    <a:pt x="146510" y="12816"/>
                    <a:pt x="134338" y="19229"/>
                  </a:cubicBezTo>
                  <a:cubicBezTo>
                    <a:pt x="121991" y="25718"/>
                    <a:pt x="112740" y="33897"/>
                    <a:pt x="100501" y="40446"/>
                  </a:cubicBezTo>
                  <a:cubicBezTo>
                    <a:pt x="90216" y="45958"/>
                    <a:pt x="76603" y="50377"/>
                    <a:pt x="62741" y="50377"/>
                  </a:cubicBezTo>
                  <a:cubicBezTo>
                    <a:pt x="60105" y="50377"/>
                    <a:pt x="57461" y="50218"/>
                    <a:pt x="54828" y="49875"/>
                  </a:cubicBezTo>
                  <a:cubicBezTo>
                    <a:pt x="45208" y="48625"/>
                    <a:pt x="37088" y="45125"/>
                    <a:pt x="28289" y="42601"/>
                  </a:cubicBezTo>
                  <a:cubicBezTo>
                    <a:pt x="22861" y="41043"/>
                    <a:pt x="16600" y="39880"/>
                    <a:pt x="10603" y="39880"/>
                  </a:cubicBezTo>
                  <a:cubicBezTo>
                    <a:pt x="6879" y="39880"/>
                    <a:pt x="3257" y="40329"/>
                    <a:pt x="0" y="41410"/>
                  </a:cubicBezTo>
                  <a:lnTo>
                    <a:pt x="572" y="144125"/>
                  </a:lnTo>
                  <a:lnTo>
                    <a:pt x="29325" y="144125"/>
                  </a:lnTo>
                  <a:cubicBezTo>
                    <a:pt x="33123" y="136767"/>
                    <a:pt x="35302" y="128313"/>
                    <a:pt x="40719" y="122051"/>
                  </a:cubicBezTo>
                  <a:cubicBezTo>
                    <a:pt x="72926" y="84832"/>
                    <a:pt x="92976" y="87606"/>
                    <a:pt x="112978" y="86546"/>
                  </a:cubicBezTo>
                  <a:cubicBezTo>
                    <a:pt x="132993" y="85499"/>
                    <a:pt x="142875" y="65782"/>
                    <a:pt x="169962" y="63996"/>
                  </a:cubicBezTo>
                  <a:cubicBezTo>
                    <a:pt x="170819" y="63940"/>
                    <a:pt x="171670" y="63913"/>
                    <a:pt x="172514" y="63913"/>
                  </a:cubicBezTo>
                  <a:cubicBezTo>
                    <a:pt x="189027" y="63913"/>
                    <a:pt x="203346" y="74186"/>
                    <a:pt x="226150" y="74186"/>
                  </a:cubicBezTo>
                  <a:cubicBezTo>
                    <a:pt x="241257" y="74186"/>
                    <a:pt x="260089" y="69677"/>
                    <a:pt x="285750" y="54685"/>
                  </a:cubicBezTo>
                  <a:lnTo>
                    <a:pt x="285345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34"/>
          <p:cNvSpPr/>
          <p:nvPr/>
        </p:nvSpPr>
        <p:spPr>
          <a:xfrm flipH="1">
            <a:off x="388193" y="323262"/>
            <a:ext cx="325800" cy="325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0" name="Google Shape;460;p34"/>
          <p:cNvGrpSpPr/>
          <p:nvPr/>
        </p:nvGrpSpPr>
        <p:grpSpPr>
          <a:xfrm>
            <a:off x="8155115" y="381002"/>
            <a:ext cx="532052" cy="420608"/>
            <a:chOff x="8155115" y="381002"/>
            <a:chExt cx="532052" cy="420608"/>
          </a:xfrm>
        </p:grpSpPr>
        <p:sp>
          <p:nvSpPr>
            <p:cNvPr id="461" name="Google Shape;461;p34"/>
            <p:cNvSpPr/>
            <p:nvPr/>
          </p:nvSpPr>
          <p:spPr>
            <a:xfrm flipH="1">
              <a:off x="8155115" y="591310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 flipH="1">
              <a:off x="8476867" y="381002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34"/>
          <p:cNvSpPr/>
          <p:nvPr/>
        </p:nvSpPr>
        <p:spPr>
          <a:xfrm flipH="1">
            <a:off x="8381924" y="4400700"/>
            <a:ext cx="400200" cy="400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4"/>
          <p:cNvSpPr/>
          <p:nvPr/>
        </p:nvSpPr>
        <p:spPr>
          <a:xfrm flipH="1">
            <a:off x="344929" y="4444960"/>
            <a:ext cx="230400" cy="230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400"/>
              <a:buFont typeface="Poppins"/>
              <a:buNone/>
              <a:defRPr sz="3400" b="1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000" y="1184400"/>
            <a:ext cx="7716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9" r:id="rId4"/>
    <p:sldLayoutId id="2147483680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YivoM0-9qI?si=okgBnbSNcU1ntAG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rmanosmaristas-my.sharepoint.com/:w:/g/personal/dsarmiento_fmsnor_org/EdG5wYaDmG5Ela0QdQpG1TABd8H1irQ4fr40ElqsIg8Aug?e=WYLKU5" TargetMode="External"/><Relationship Id="rId5" Type="http://schemas.openxmlformats.org/officeDocument/2006/relationships/hyperlink" Target="https://youtu.be/7jlPY5eXCLc?si=Yi0VMCVcLXXcfJta" TargetMode="External"/><Relationship Id="rId4" Type="http://schemas.openxmlformats.org/officeDocument/2006/relationships/hyperlink" Target="https://youtu.be/L5qReX-NrZM?si=xRYeU-w3Livif03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8"/>
          <p:cNvGrpSpPr/>
          <p:nvPr/>
        </p:nvGrpSpPr>
        <p:grpSpPr>
          <a:xfrm>
            <a:off x="-122518" y="2462304"/>
            <a:ext cx="2739486" cy="3427851"/>
            <a:chOff x="716597" y="2553013"/>
            <a:chExt cx="2739486" cy="3427851"/>
          </a:xfrm>
        </p:grpSpPr>
        <p:sp>
          <p:nvSpPr>
            <p:cNvPr id="478" name="Google Shape;478;p38"/>
            <p:cNvSpPr/>
            <p:nvPr/>
          </p:nvSpPr>
          <p:spPr>
            <a:xfrm rot="-278096">
              <a:off x="2939237" y="2919880"/>
              <a:ext cx="332177" cy="483717"/>
            </a:xfrm>
            <a:custGeom>
              <a:avLst/>
              <a:gdLst/>
              <a:ahLst/>
              <a:cxnLst/>
              <a:rect l="l" t="t" r="r" b="b"/>
              <a:pathLst>
                <a:path w="9053" h="13183" extrusionOk="0">
                  <a:moveTo>
                    <a:pt x="4101" y="1"/>
                  </a:moveTo>
                  <a:cubicBezTo>
                    <a:pt x="3487" y="29"/>
                    <a:pt x="2943" y="56"/>
                    <a:pt x="2441" y="140"/>
                  </a:cubicBezTo>
                  <a:cubicBezTo>
                    <a:pt x="1953" y="238"/>
                    <a:pt x="1521" y="349"/>
                    <a:pt x="1144" y="531"/>
                  </a:cubicBezTo>
                  <a:cubicBezTo>
                    <a:pt x="781" y="698"/>
                    <a:pt x="502" y="935"/>
                    <a:pt x="293" y="1186"/>
                  </a:cubicBezTo>
                  <a:cubicBezTo>
                    <a:pt x="112" y="1465"/>
                    <a:pt x="0" y="1786"/>
                    <a:pt x="0" y="2135"/>
                  </a:cubicBezTo>
                  <a:cubicBezTo>
                    <a:pt x="0" y="2483"/>
                    <a:pt x="70" y="2776"/>
                    <a:pt x="237" y="3041"/>
                  </a:cubicBezTo>
                  <a:cubicBezTo>
                    <a:pt x="405" y="3306"/>
                    <a:pt x="614" y="3516"/>
                    <a:pt x="837" y="3683"/>
                  </a:cubicBezTo>
                  <a:cubicBezTo>
                    <a:pt x="1130" y="3488"/>
                    <a:pt x="1535" y="3320"/>
                    <a:pt x="2023" y="3181"/>
                  </a:cubicBezTo>
                  <a:cubicBezTo>
                    <a:pt x="2511" y="3027"/>
                    <a:pt x="3055" y="2958"/>
                    <a:pt x="3613" y="2958"/>
                  </a:cubicBezTo>
                  <a:cubicBezTo>
                    <a:pt x="4213" y="2958"/>
                    <a:pt x="4659" y="3041"/>
                    <a:pt x="4910" y="3237"/>
                  </a:cubicBezTo>
                  <a:cubicBezTo>
                    <a:pt x="5175" y="3418"/>
                    <a:pt x="5301" y="3655"/>
                    <a:pt x="5301" y="3906"/>
                  </a:cubicBezTo>
                  <a:cubicBezTo>
                    <a:pt x="5301" y="4394"/>
                    <a:pt x="4952" y="4729"/>
                    <a:pt x="4269" y="4911"/>
                  </a:cubicBezTo>
                  <a:lnTo>
                    <a:pt x="2664" y="5301"/>
                  </a:lnTo>
                  <a:cubicBezTo>
                    <a:pt x="2232" y="5413"/>
                    <a:pt x="1897" y="5580"/>
                    <a:pt x="1674" y="5789"/>
                  </a:cubicBezTo>
                  <a:cubicBezTo>
                    <a:pt x="1451" y="5999"/>
                    <a:pt x="1339" y="6333"/>
                    <a:pt x="1339" y="6752"/>
                  </a:cubicBezTo>
                  <a:cubicBezTo>
                    <a:pt x="1339" y="7184"/>
                    <a:pt x="1451" y="7575"/>
                    <a:pt x="1660" y="7882"/>
                  </a:cubicBezTo>
                  <a:cubicBezTo>
                    <a:pt x="1869" y="8202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6"/>
                    <a:pt x="9025" y="3892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49"/>
                    <a:pt x="5719" y="1"/>
                    <a:pt x="4101" y="1"/>
                  </a:cubicBezTo>
                  <a:close/>
                  <a:moveTo>
                    <a:pt x="3627" y="9304"/>
                  </a:moveTo>
                  <a:cubicBezTo>
                    <a:pt x="3013" y="9304"/>
                    <a:pt x="2525" y="9486"/>
                    <a:pt x="2176" y="9862"/>
                  </a:cubicBezTo>
                  <a:cubicBezTo>
                    <a:pt x="1828" y="10225"/>
                    <a:pt x="1660" y="10699"/>
                    <a:pt x="1660" y="11257"/>
                  </a:cubicBezTo>
                  <a:cubicBezTo>
                    <a:pt x="1660" y="11829"/>
                    <a:pt x="1828" y="12275"/>
                    <a:pt x="2204" y="12652"/>
                  </a:cubicBezTo>
                  <a:cubicBezTo>
                    <a:pt x="2553" y="13015"/>
                    <a:pt x="3041" y="13182"/>
                    <a:pt x="3641" y="13182"/>
                  </a:cubicBezTo>
                  <a:cubicBezTo>
                    <a:pt x="4255" y="13182"/>
                    <a:pt x="4743" y="13001"/>
                    <a:pt x="5092" y="12624"/>
                  </a:cubicBezTo>
                  <a:cubicBezTo>
                    <a:pt x="5440" y="12261"/>
                    <a:pt x="5622" y="11787"/>
                    <a:pt x="5622" y="11229"/>
                  </a:cubicBezTo>
                  <a:cubicBezTo>
                    <a:pt x="5594" y="10657"/>
                    <a:pt x="5426" y="10211"/>
                    <a:pt x="5078" y="9834"/>
                  </a:cubicBezTo>
                  <a:cubicBezTo>
                    <a:pt x="4729" y="9472"/>
                    <a:pt x="4241" y="9304"/>
                    <a:pt x="3627" y="9304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 rot="-278096">
              <a:off x="1164688" y="3469388"/>
              <a:ext cx="126993" cy="104464"/>
            </a:xfrm>
            <a:custGeom>
              <a:avLst/>
              <a:gdLst/>
              <a:ahLst/>
              <a:cxnLst/>
              <a:rect l="l" t="t" r="r" b="b"/>
              <a:pathLst>
                <a:path w="3461" h="2847" fill="none" extrusionOk="0">
                  <a:moveTo>
                    <a:pt x="1" y="2846"/>
                  </a:moveTo>
                  <a:cubicBezTo>
                    <a:pt x="363" y="1284"/>
                    <a:pt x="1856" y="57"/>
                    <a:pt x="3460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 rot="-278096">
              <a:off x="1224142" y="3489636"/>
              <a:ext cx="66083" cy="101895"/>
            </a:xfrm>
            <a:custGeom>
              <a:avLst/>
              <a:gdLst/>
              <a:ahLst/>
              <a:cxnLst/>
              <a:rect l="l" t="t" r="r" b="b"/>
              <a:pathLst>
                <a:path w="1801" h="2777" fill="none" extrusionOk="0">
                  <a:moveTo>
                    <a:pt x="1" y="1"/>
                  </a:moveTo>
                  <a:cubicBezTo>
                    <a:pt x="140" y="1130"/>
                    <a:pt x="824" y="2177"/>
                    <a:pt x="1800" y="2776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 rot="-278096">
              <a:off x="1257469" y="3655336"/>
              <a:ext cx="106482" cy="146917"/>
            </a:xfrm>
            <a:custGeom>
              <a:avLst/>
              <a:gdLst/>
              <a:ahLst/>
              <a:cxnLst/>
              <a:rect l="l" t="t" r="r" b="b"/>
              <a:pathLst>
                <a:path w="2902" h="4004" fill="none" extrusionOk="0">
                  <a:moveTo>
                    <a:pt x="1535" y="1"/>
                  </a:moveTo>
                  <a:cubicBezTo>
                    <a:pt x="2357" y="447"/>
                    <a:pt x="2901" y="1354"/>
                    <a:pt x="2888" y="2274"/>
                  </a:cubicBezTo>
                  <a:cubicBezTo>
                    <a:pt x="2888" y="2888"/>
                    <a:pt x="2567" y="3557"/>
                    <a:pt x="1995" y="3767"/>
                  </a:cubicBezTo>
                  <a:cubicBezTo>
                    <a:pt x="1381" y="4004"/>
                    <a:pt x="670" y="3613"/>
                    <a:pt x="335" y="3055"/>
                  </a:cubicBezTo>
                  <a:cubicBezTo>
                    <a:pt x="70" y="2623"/>
                    <a:pt x="0" y="2079"/>
                    <a:pt x="28" y="157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 rot="-278096">
              <a:off x="1261641" y="2931597"/>
              <a:ext cx="914634" cy="778248"/>
            </a:xfrm>
            <a:custGeom>
              <a:avLst/>
              <a:gdLst/>
              <a:ahLst/>
              <a:cxnLst/>
              <a:rect l="l" t="t" r="r" b="b"/>
              <a:pathLst>
                <a:path w="24927" h="21210" extrusionOk="0">
                  <a:moveTo>
                    <a:pt x="3934" y="1"/>
                  </a:moveTo>
                  <a:cubicBezTo>
                    <a:pt x="3739" y="1814"/>
                    <a:pt x="3488" y="3697"/>
                    <a:pt x="2916" y="5496"/>
                  </a:cubicBezTo>
                  <a:cubicBezTo>
                    <a:pt x="2344" y="7282"/>
                    <a:pt x="1409" y="9012"/>
                    <a:pt x="1" y="10267"/>
                  </a:cubicBezTo>
                  <a:cubicBezTo>
                    <a:pt x="1047" y="14354"/>
                    <a:pt x="3544" y="17743"/>
                    <a:pt x="6989" y="19654"/>
                  </a:cubicBezTo>
                  <a:cubicBezTo>
                    <a:pt x="8841" y="20670"/>
                    <a:pt x="10964" y="21210"/>
                    <a:pt x="13071" y="21210"/>
                  </a:cubicBezTo>
                  <a:cubicBezTo>
                    <a:pt x="14899" y="21210"/>
                    <a:pt x="16715" y="20803"/>
                    <a:pt x="18329" y="19947"/>
                  </a:cubicBezTo>
                  <a:cubicBezTo>
                    <a:pt x="21175" y="18427"/>
                    <a:pt x="23225" y="15623"/>
                    <a:pt x="24076" y="12513"/>
                  </a:cubicBezTo>
                  <a:cubicBezTo>
                    <a:pt x="24927" y="9402"/>
                    <a:pt x="24606" y="6027"/>
                    <a:pt x="23434" y="3028"/>
                  </a:cubicBezTo>
                  <a:cubicBezTo>
                    <a:pt x="21474" y="3427"/>
                    <a:pt x="19490" y="3627"/>
                    <a:pt x="17523" y="3627"/>
                  </a:cubicBezTo>
                  <a:cubicBezTo>
                    <a:pt x="12689" y="3627"/>
                    <a:pt x="7959" y="2420"/>
                    <a:pt x="3934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 rot="-278096">
              <a:off x="1987614" y="3311325"/>
              <a:ext cx="171501" cy="185664"/>
            </a:xfrm>
            <a:custGeom>
              <a:avLst/>
              <a:gdLst/>
              <a:ahLst/>
              <a:cxnLst/>
              <a:rect l="l" t="t" r="r" b="b"/>
              <a:pathLst>
                <a:path w="4674" h="5060" extrusionOk="0">
                  <a:moveTo>
                    <a:pt x="2933" y="1"/>
                  </a:moveTo>
                  <a:cubicBezTo>
                    <a:pt x="2036" y="1"/>
                    <a:pt x="1129" y="445"/>
                    <a:pt x="670" y="1223"/>
                  </a:cubicBezTo>
                  <a:cubicBezTo>
                    <a:pt x="0" y="2367"/>
                    <a:pt x="419" y="4041"/>
                    <a:pt x="1563" y="4724"/>
                  </a:cubicBezTo>
                  <a:cubicBezTo>
                    <a:pt x="1953" y="4948"/>
                    <a:pt x="2386" y="5059"/>
                    <a:pt x="2846" y="5059"/>
                  </a:cubicBezTo>
                  <a:cubicBezTo>
                    <a:pt x="3585" y="3929"/>
                    <a:pt x="4171" y="2688"/>
                    <a:pt x="4520" y="1377"/>
                  </a:cubicBezTo>
                  <a:cubicBezTo>
                    <a:pt x="4562" y="1167"/>
                    <a:pt x="4617" y="944"/>
                    <a:pt x="4673" y="735"/>
                  </a:cubicBezTo>
                  <a:cubicBezTo>
                    <a:pt x="4534" y="582"/>
                    <a:pt x="4352" y="442"/>
                    <a:pt x="4185" y="331"/>
                  </a:cubicBezTo>
                  <a:cubicBezTo>
                    <a:pt x="3806" y="107"/>
                    <a:pt x="3371" y="1"/>
                    <a:pt x="29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 rot="-278096">
              <a:off x="1433418" y="3495163"/>
              <a:ext cx="199130" cy="180674"/>
            </a:xfrm>
            <a:custGeom>
              <a:avLst/>
              <a:gdLst/>
              <a:ahLst/>
              <a:cxnLst/>
              <a:rect l="l" t="t" r="r" b="b"/>
              <a:pathLst>
                <a:path w="5427" h="4924" extrusionOk="0">
                  <a:moveTo>
                    <a:pt x="2622" y="0"/>
                  </a:moveTo>
                  <a:cubicBezTo>
                    <a:pt x="1722" y="0"/>
                    <a:pt x="810" y="442"/>
                    <a:pt x="349" y="1213"/>
                  </a:cubicBezTo>
                  <a:cubicBezTo>
                    <a:pt x="112" y="1632"/>
                    <a:pt x="0" y="2106"/>
                    <a:pt x="28" y="2594"/>
                  </a:cubicBezTo>
                  <a:cubicBezTo>
                    <a:pt x="879" y="3417"/>
                    <a:pt x="1842" y="4129"/>
                    <a:pt x="2888" y="4700"/>
                  </a:cubicBezTo>
                  <a:cubicBezTo>
                    <a:pt x="3027" y="4770"/>
                    <a:pt x="3167" y="4854"/>
                    <a:pt x="3320" y="4924"/>
                  </a:cubicBezTo>
                  <a:cubicBezTo>
                    <a:pt x="3906" y="4742"/>
                    <a:pt x="4436" y="4366"/>
                    <a:pt x="4743" y="3836"/>
                  </a:cubicBezTo>
                  <a:cubicBezTo>
                    <a:pt x="5426" y="2678"/>
                    <a:pt x="5008" y="1004"/>
                    <a:pt x="3864" y="321"/>
                  </a:cubicBezTo>
                  <a:cubicBezTo>
                    <a:pt x="3488" y="103"/>
                    <a:pt x="3056" y="0"/>
                    <a:pt x="2622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 rot="-278096">
              <a:off x="1374813" y="3074098"/>
              <a:ext cx="334232" cy="331700"/>
            </a:xfrm>
            <a:custGeom>
              <a:avLst/>
              <a:gdLst/>
              <a:ahLst/>
              <a:cxnLst/>
              <a:rect l="l" t="t" r="r" b="b"/>
              <a:pathLst>
                <a:path w="9109" h="9040" fill="none" extrusionOk="0">
                  <a:moveTo>
                    <a:pt x="7505" y="7449"/>
                  </a:moveTo>
                  <a:cubicBezTo>
                    <a:pt x="5984" y="8998"/>
                    <a:pt x="3195" y="9040"/>
                    <a:pt x="1619" y="7533"/>
                  </a:cubicBezTo>
                  <a:cubicBezTo>
                    <a:pt x="56" y="6013"/>
                    <a:pt x="0" y="3223"/>
                    <a:pt x="1507" y="1661"/>
                  </a:cubicBezTo>
                  <a:cubicBezTo>
                    <a:pt x="2999" y="85"/>
                    <a:pt x="5789" y="1"/>
                    <a:pt x="7379" y="1479"/>
                  </a:cubicBezTo>
                  <a:cubicBezTo>
                    <a:pt x="8955" y="2972"/>
                    <a:pt x="9109" y="5803"/>
                    <a:pt x="7505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 rot="-278096">
              <a:off x="1680761" y="3137644"/>
              <a:ext cx="119287" cy="46122"/>
            </a:xfrm>
            <a:custGeom>
              <a:avLst/>
              <a:gdLst/>
              <a:ahLst/>
              <a:cxnLst/>
              <a:rect l="l" t="t" r="r" b="b"/>
              <a:pathLst>
                <a:path w="3251" h="1257" fill="none" extrusionOk="0">
                  <a:moveTo>
                    <a:pt x="0" y="1256"/>
                  </a:moveTo>
                  <a:cubicBezTo>
                    <a:pt x="349" y="740"/>
                    <a:pt x="893" y="336"/>
                    <a:pt x="1507" y="168"/>
                  </a:cubicBezTo>
                  <a:cubicBezTo>
                    <a:pt x="2079" y="1"/>
                    <a:pt x="2706" y="43"/>
                    <a:pt x="3250" y="28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 rot="-278096">
              <a:off x="1761960" y="2896401"/>
              <a:ext cx="333718" cy="331700"/>
            </a:xfrm>
            <a:custGeom>
              <a:avLst/>
              <a:gdLst/>
              <a:ahLst/>
              <a:cxnLst/>
              <a:rect l="l" t="t" r="r" b="b"/>
              <a:pathLst>
                <a:path w="9095" h="9040" fill="none" extrusionOk="0">
                  <a:moveTo>
                    <a:pt x="7491" y="7449"/>
                  </a:moveTo>
                  <a:cubicBezTo>
                    <a:pt x="5970" y="8997"/>
                    <a:pt x="3181" y="9039"/>
                    <a:pt x="1618" y="7533"/>
                  </a:cubicBezTo>
                  <a:cubicBezTo>
                    <a:pt x="42" y="6012"/>
                    <a:pt x="0" y="3223"/>
                    <a:pt x="1493" y="1660"/>
                  </a:cubicBezTo>
                  <a:cubicBezTo>
                    <a:pt x="2999" y="84"/>
                    <a:pt x="5789" y="0"/>
                    <a:pt x="7365" y="1479"/>
                  </a:cubicBezTo>
                  <a:cubicBezTo>
                    <a:pt x="8941" y="2972"/>
                    <a:pt x="9095" y="5803"/>
                    <a:pt x="7491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 rot="-278096">
              <a:off x="1428525" y="3223427"/>
              <a:ext cx="142293" cy="48141"/>
            </a:xfrm>
            <a:custGeom>
              <a:avLst/>
              <a:gdLst/>
              <a:ahLst/>
              <a:cxnLst/>
              <a:rect l="l" t="t" r="r" b="b"/>
              <a:pathLst>
                <a:path w="3878" h="1312" fill="none" extrusionOk="0">
                  <a:moveTo>
                    <a:pt x="3878" y="349"/>
                  </a:moveTo>
                  <a:cubicBezTo>
                    <a:pt x="3431" y="70"/>
                    <a:pt x="2860" y="0"/>
                    <a:pt x="2357" y="140"/>
                  </a:cubicBezTo>
                  <a:cubicBezTo>
                    <a:pt x="1855" y="293"/>
                    <a:pt x="1409" y="670"/>
                    <a:pt x="1088" y="1311"/>
                  </a:cubicBezTo>
                  <a:cubicBezTo>
                    <a:pt x="712" y="1046"/>
                    <a:pt x="363" y="781"/>
                    <a:pt x="0" y="530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 rot="-278096">
              <a:off x="1471278" y="3220386"/>
              <a:ext cx="16438" cy="25134"/>
            </a:xfrm>
            <a:custGeom>
              <a:avLst/>
              <a:gdLst/>
              <a:ahLst/>
              <a:cxnLst/>
              <a:rect l="l" t="t" r="r" b="b"/>
              <a:pathLst>
                <a:path w="448" h="685" fill="none" extrusionOk="0">
                  <a:moveTo>
                    <a:pt x="447" y="684"/>
                  </a:moveTo>
                  <a:cubicBezTo>
                    <a:pt x="308" y="461"/>
                    <a:pt x="168" y="224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 rot="-278096">
              <a:off x="1517104" y="3206908"/>
              <a:ext cx="3633" cy="17943"/>
            </a:xfrm>
            <a:custGeom>
              <a:avLst/>
              <a:gdLst/>
              <a:ahLst/>
              <a:cxnLst/>
              <a:rect l="l" t="t" r="r" b="b"/>
              <a:pathLst>
                <a:path w="99" h="489" fill="none" extrusionOk="0">
                  <a:moveTo>
                    <a:pt x="99" y="489"/>
                  </a:moveTo>
                  <a:cubicBezTo>
                    <a:pt x="71" y="335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 rot="-278096">
              <a:off x="1887985" y="3060610"/>
              <a:ext cx="135689" cy="42527"/>
            </a:xfrm>
            <a:custGeom>
              <a:avLst/>
              <a:gdLst/>
              <a:ahLst/>
              <a:cxnLst/>
              <a:rect l="l" t="t" r="r" b="b"/>
              <a:pathLst>
                <a:path w="3698" h="1159" fill="none" extrusionOk="0">
                  <a:moveTo>
                    <a:pt x="1" y="1159"/>
                  </a:moveTo>
                  <a:cubicBezTo>
                    <a:pt x="336" y="740"/>
                    <a:pt x="824" y="475"/>
                    <a:pt x="1354" y="433"/>
                  </a:cubicBezTo>
                  <a:cubicBezTo>
                    <a:pt x="1870" y="405"/>
                    <a:pt x="2414" y="615"/>
                    <a:pt x="2958" y="1103"/>
                  </a:cubicBezTo>
                  <a:cubicBezTo>
                    <a:pt x="3195" y="726"/>
                    <a:pt x="3460" y="363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 rot="-278096">
              <a:off x="1966087" y="3051789"/>
              <a:ext cx="6715" cy="28694"/>
            </a:xfrm>
            <a:custGeom>
              <a:avLst/>
              <a:gdLst/>
              <a:ahLst/>
              <a:cxnLst/>
              <a:rect l="l" t="t" r="r" b="b"/>
              <a:pathLst>
                <a:path w="183" h="782" fill="none" extrusionOk="0">
                  <a:moveTo>
                    <a:pt x="1" y="782"/>
                  </a:moveTo>
                  <a:cubicBezTo>
                    <a:pt x="57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 rot="-278096">
              <a:off x="1925404" y="3061901"/>
              <a:ext cx="2605" cy="18493"/>
            </a:xfrm>
            <a:custGeom>
              <a:avLst/>
              <a:gdLst/>
              <a:ahLst/>
              <a:cxnLst/>
              <a:rect l="l" t="t" r="r" b="b"/>
              <a:pathLst>
                <a:path w="71" h="504" fill="none" extrusionOk="0">
                  <a:moveTo>
                    <a:pt x="71" y="503"/>
                  </a:moveTo>
                  <a:cubicBezTo>
                    <a:pt x="43" y="350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 rot="-278096">
              <a:off x="1749995" y="3154261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1"/>
                  </a:moveTo>
                  <a:cubicBezTo>
                    <a:pt x="726" y="405"/>
                    <a:pt x="1437" y="824"/>
                    <a:pt x="2177" y="1284"/>
                  </a:cubicBezTo>
                  <a:cubicBezTo>
                    <a:pt x="1758" y="1870"/>
                    <a:pt x="1214" y="2372"/>
                    <a:pt x="586" y="2763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 rot="-278096">
              <a:off x="1868706" y="3313786"/>
              <a:ext cx="66597" cy="38711"/>
            </a:xfrm>
            <a:custGeom>
              <a:avLst/>
              <a:gdLst/>
              <a:ahLst/>
              <a:cxnLst/>
              <a:rect l="l" t="t" r="r" b="b"/>
              <a:pathLst>
                <a:path w="1815" h="1055" extrusionOk="0">
                  <a:moveTo>
                    <a:pt x="1398" y="0"/>
                  </a:moveTo>
                  <a:cubicBezTo>
                    <a:pt x="1332" y="0"/>
                    <a:pt x="1258" y="8"/>
                    <a:pt x="1172" y="21"/>
                  </a:cubicBezTo>
                  <a:cubicBezTo>
                    <a:pt x="991" y="63"/>
                    <a:pt x="796" y="63"/>
                    <a:pt x="628" y="91"/>
                  </a:cubicBezTo>
                  <a:cubicBezTo>
                    <a:pt x="447" y="132"/>
                    <a:pt x="280" y="202"/>
                    <a:pt x="154" y="342"/>
                  </a:cubicBezTo>
                  <a:cubicBezTo>
                    <a:pt x="29" y="481"/>
                    <a:pt x="1" y="690"/>
                    <a:pt x="98" y="844"/>
                  </a:cubicBezTo>
                  <a:cubicBezTo>
                    <a:pt x="210" y="983"/>
                    <a:pt x="405" y="1039"/>
                    <a:pt x="573" y="1053"/>
                  </a:cubicBezTo>
                  <a:cubicBezTo>
                    <a:pt x="596" y="1054"/>
                    <a:pt x="620" y="1055"/>
                    <a:pt x="644" y="1055"/>
                  </a:cubicBezTo>
                  <a:cubicBezTo>
                    <a:pt x="897" y="1055"/>
                    <a:pt x="1137" y="988"/>
                    <a:pt x="1354" y="886"/>
                  </a:cubicBezTo>
                  <a:cubicBezTo>
                    <a:pt x="1493" y="816"/>
                    <a:pt x="1619" y="718"/>
                    <a:pt x="1702" y="579"/>
                  </a:cubicBezTo>
                  <a:cubicBezTo>
                    <a:pt x="1772" y="453"/>
                    <a:pt x="1814" y="286"/>
                    <a:pt x="1730" y="146"/>
                  </a:cubicBezTo>
                  <a:cubicBezTo>
                    <a:pt x="1653" y="40"/>
                    <a:pt x="1548" y="0"/>
                    <a:pt x="139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 rot="-278096">
              <a:off x="2182282" y="3041344"/>
              <a:ext cx="162768" cy="55809"/>
            </a:xfrm>
            <a:custGeom>
              <a:avLst/>
              <a:gdLst/>
              <a:ahLst/>
              <a:cxnLst/>
              <a:rect l="l" t="t" r="r" b="b"/>
              <a:pathLst>
                <a:path w="4436" h="1521" fill="none" extrusionOk="0">
                  <a:moveTo>
                    <a:pt x="4436" y="1521"/>
                  </a:moveTo>
                  <a:cubicBezTo>
                    <a:pt x="3334" y="335"/>
                    <a:pt x="1437" y="0"/>
                    <a:pt x="0" y="739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 rot="-278096">
              <a:off x="2249423" y="3054461"/>
              <a:ext cx="23593" cy="121342"/>
            </a:xfrm>
            <a:custGeom>
              <a:avLst/>
              <a:gdLst/>
              <a:ahLst/>
              <a:cxnLst/>
              <a:rect l="l" t="t" r="r" b="b"/>
              <a:pathLst>
                <a:path w="643" h="3307" fill="none" extrusionOk="0">
                  <a:moveTo>
                    <a:pt x="224" y="1"/>
                  </a:moveTo>
                  <a:cubicBezTo>
                    <a:pt x="643" y="1075"/>
                    <a:pt x="573" y="2302"/>
                    <a:pt x="1" y="3307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 rot="-278096">
              <a:off x="3161576" y="3817532"/>
              <a:ext cx="135689" cy="90117"/>
            </a:xfrm>
            <a:custGeom>
              <a:avLst/>
              <a:gdLst/>
              <a:ahLst/>
              <a:cxnLst/>
              <a:rect l="l" t="t" r="r" b="b"/>
              <a:pathLst>
                <a:path w="3698" h="2456" fill="none" extrusionOk="0">
                  <a:moveTo>
                    <a:pt x="1" y="2456"/>
                  </a:moveTo>
                  <a:cubicBezTo>
                    <a:pt x="1186" y="1605"/>
                    <a:pt x="2414" y="712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 rot="-278096">
              <a:off x="961023" y="4251969"/>
              <a:ext cx="259526" cy="210908"/>
            </a:xfrm>
            <a:custGeom>
              <a:avLst/>
              <a:gdLst/>
              <a:ahLst/>
              <a:cxnLst/>
              <a:rect l="l" t="t" r="r" b="b"/>
              <a:pathLst>
                <a:path w="7073" h="5748" fill="none" extrusionOk="0">
                  <a:moveTo>
                    <a:pt x="1" y="1"/>
                  </a:moveTo>
                  <a:cubicBezTo>
                    <a:pt x="2846" y="1200"/>
                    <a:pt x="5315" y="3223"/>
                    <a:pt x="7073" y="574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 rot="-278096">
              <a:off x="872994" y="4436577"/>
              <a:ext cx="289210" cy="201699"/>
            </a:xfrm>
            <a:custGeom>
              <a:avLst/>
              <a:gdLst/>
              <a:ahLst/>
              <a:cxnLst/>
              <a:rect l="l" t="t" r="r" b="b"/>
              <a:pathLst>
                <a:path w="7882" h="5497" fill="none" extrusionOk="0">
                  <a:moveTo>
                    <a:pt x="0" y="1"/>
                  </a:moveTo>
                  <a:cubicBezTo>
                    <a:pt x="2915" y="1396"/>
                    <a:pt x="5942" y="2902"/>
                    <a:pt x="7881" y="549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 rot="-278096">
              <a:off x="826123" y="4754606"/>
              <a:ext cx="259526" cy="70670"/>
            </a:xfrm>
            <a:custGeom>
              <a:avLst/>
              <a:gdLst/>
              <a:ahLst/>
              <a:cxnLst/>
              <a:rect l="l" t="t" r="r" b="b"/>
              <a:pathLst>
                <a:path w="7073" h="1926" fill="none" extrusionOk="0">
                  <a:moveTo>
                    <a:pt x="1" y="0"/>
                  </a:moveTo>
                  <a:cubicBezTo>
                    <a:pt x="2107" y="1284"/>
                    <a:pt x="4618" y="1925"/>
                    <a:pt x="7073" y="180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 rot="-278096">
              <a:off x="888353" y="4935297"/>
              <a:ext cx="270277" cy="255967"/>
            </a:xfrm>
            <a:custGeom>
              <a:avLst/>
              <a:gdLst/>
              <a:ahLst/>
              <a:cxnLst/>
              <a:rect l="l" t="t" r="r" b="b"/>
              <a:pathLst>
                <a:path w="7366" h="6976" extrusionOk="0">
                  <a:moveTo>
                    <a:pt x="1" y="1"/>
                  </a:moveTo>
                  <a:lnTo>
                    <a:pt x="1" y="1"/>
                  </a:lnTo>
                  <a:cubicBezTo>
                    <a:pt x="447" y="1898"/>
                    <a:pt x="1173" y="3711"/>
                    <a:pt x="2233" y="5357"/>
                  </a:cubicBezTo>
                  <a:cubicBezTo>
                    <a:pt x="2595" y="5929"/>
                    <a:pt x="3000" y="6459"/>
                    <a:pt x="3460" y="6975"/>
                  </a:cubicBezTo>
                  <a:cubicBezTo>
                    <a:pt x="3907" y="6598"/>
                    <a:pt x="5539" y="5329"/>
                    <a:pt x="7366" y="3348"/>
                  </a:cubicBezTo>
                  <a:cubicBezTo>
                    <a:pt x="4032" y="3042"/>
                    <a:pt x="1507" y="1326"/>
                    <a:pt x="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 rot="-278096">
              <a:off x="1208869" y="4236167"/>
              <a:ext cx="1200248" cy="86007"/>
            </a:xfrm>
            <a:custGeom>
              <a:avLst/>
              <a:gdLst/>
              <a:ahLst/>
              <a:cxnLst/>
              <a:rect l="l" t="t" r="r" b="b"/>
              <a:pathLst>
                <a:path w="32711" h="2344" fill="none" extrusionOk="0">
                  <a:moveTo>
                    <a:pt x="1" y="307"/>
                  </a:moveTo>
                  <a:cubicBezTo>
                    <a:pt x="10783" y="2344"/>
                    <a:pt x="21970" y="2232"/>
                    <a:pt x="32710" y="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 rot="-278096">
              <a:off x="1218659" y="4497847"/>
              <a:ext cx="1236060" cy="94226"/>
            </a:xfrm>
            <a:custGeom>
              <a:avLst/>
              <a:gdLst/>
              <a:ahLst/>
              <a:cxnLst/>
              <a:rect l="l" t="t" r="r" b="b"/>
              <a:pathLst>
                <a:path w="33687" h="2568" fill="none" extrusionOk="0">
                  <a:moveTo>
                    <a:pt x="1" y="1"/>
                  </a:moveTo>
                  <a:cubicBezTo>
                    <a:pt x="11034" y="2512"/>
                    <a:pt x="22625" y="2567"/>
                    <a:pt x="33687" y="14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 rot="-278096">
              <a:off x="1221491" y="4726037"/>
              <a:ext cx="1314875" cy="109564"/>
            </a:xfrm>
            <a:custGeom>
              <a:avLst/>
              <a:gdLst/>
              <a:ahLst/>
              <a:cxnLst/>
              <a:rect l="l" t="t" r="r" b="b"/>
              <a:pathLst>
                <a:path w="35835" h="2986" fill="none" extrusionOk="0">
                  <a:moveTo>
                    <a:pt x="0" y="796"/>
                  </a:moveTo>
                  <a:cubicBezTo>
                    <a:pt x="11829" y="2986"/>
                    <a:pt x="24118" y="2721"/>
                    <a:pt x="35834" y="1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 rot="-278096">
              <a:off x="1219528" y="4975426"/>
              <a:ext cx="1347642" cy="93199"/>
            </a:xfrm>
            <a:custGeom>
              <a:avLst/>
              <a:gdLst/>
              <a:ahLst/>
              <a:cxnLst/>
              <a:rect l="l" t="t" r="r" b="b"/>
              <a:pathLst>
                <a:path w="36728" h="2540" fill="none" extrusionOk="0">
                  <a:moveTo>
                    <a:pt x="1" y="1"/>
                  </a:moveTo>
                  <a:cubicBezTo>
                    <a:pt x="12066" y="2539"/>
                    <a:pt x="24676" y="2539"/>
                    <a:pt x="36727" y="15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 rot="-278096">
              <a:off x="1366568" y="3830451"/>
              <a:ext cx="887004" cy="430440"/>
            </a:xfrm>
            <a:custGeom>
              <a:avLst/>
              <a:gdLst/>
              <a:ahLst/>
              <a:cxnLst/>
              <a:rect l="l" t="t" r="r" b="b"/>
              <a:pathLst>
                <a:path w="24174" h="11731" extrusionOk="0">
                  <a:moveTo>
                    <a:pt x="22807" y="1"/>
                  </a:moveTo>
                  <a:lnTo>
                    <a:pt x="14842" y="6668"/>
                  </a:lnTo>
                  <a:lnTo>
                    <a:pt x="1075" y="2149"/>
                  </a:lnTo>
                  <a:cubicBezTo>
                    <a:pt x="698" y="2289"/>
                    <a:pt x="350" y="2428"/>
                    <a:pt x="1" y="2568"/>
                  </a:cubicBezTo>
                  <a:cubicBezTo>
                    <a:pt x="1284" y="4869"/>
                    <a:pt x="2791" y="7045"/>
                    <a:pt x="4785" y="8733"/>
                  </a:cubicBezTo>
                  <a:cubicBezTo>
                    <a:pt x="6891" y="10536"/>
                    <a:pt x="9569" y="11731"/>
                    <a:pt x="12313" y="11731"/>
                  </a:cubicBezTo>
                  <a:cubicBezTo>
                    <a:pt x="12477" y="11731"/>
                    <a:pt x="12641" y="11726"/>
                    <a:pt x="12806" y="11718"/>
                  </a:cubicBezTo>
                  <a:cubicBezTo>
                    <a:pt x="15874" y="11550"/>
                    <a:pt x="18720" y="9807"/>
                    <a:pt x="20673" y="7436"/>
                  </a:cubicBezTo>
                  <a:cubicBezTo>
                    <a:pt x="22388" y="5343"/>
                    <a:pt x="23476" y="2805"/>
                    <a:pt x="24174" y="182"/>
                  </a:cubicBezTo>
                  <a:cubicBezTo>
                    <a:pt x="23714" y="85"/>
                    <a:pt x="23267" y="29"/>
                    <a:pt x="2280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 rot="-278096">
              <a:off x="1402058" y="3819964"/>
              <a:ext cx="798942" cy="392353"/>
            </a:xfrm>
            <a:custGeom>
              <a:avLst/>
              <a:gdLst/>
              <a:ahLst/>
              <a:cxnLst/>
              <a:rect l="l" t="t" r="r" b="b"/>
              <a:pathLst>
                <a:path w="21774" h="10693" extrusionOk="0">
                  <a:moveTo>
                    <a:pt x="14497" y="1"/>
                  </a:moveTo>
                  <a:cubicBezTo>
                    <a:pt x="13320" y="1"/>
                    <a:pt x="12182" y="22"/>
                    <a:pt x="11173" y="66"/>
                  </a:cubicBezTo>
                  <a:cubicBezTo>
                    <a:pt x="7365" y="317"/>
                    <a:pt x="3557" y="1084"/>
                    <a:pt x="0" y="2451"/>
                  </a:cubicBezTo>
                  <a:cubicBezTo>
                    <a:pt x="1060" y="4418"/>
                    <a:pt x="2357" y="6287"/>
                    <a:pt x="4031" y="7765"/>
                  </a:cubicBezTo>
                  <a:cubicBezTo>
                    <a:pt x="5845" y="9370"/>
                    <a:pt x="8132" y="10527"/>
                    <a:pt x="10545" y="10681"/>
                  </a:cubicBezTo>
                  <a:cubicBezTo>
                    <a:pt x="10697" y="10689"/>
                    <a:pt x="10849" y="10692"/>
                    <a:pt x="11000" y="10692"/>
                  </a:cubicBezTo>
                  <a:cubicBezTo>
                    <a:pt x="13841" y="10692"/>
                    <a:pt x="16604" y="9342"/>
                    <a:pt x="18524" y="7263"/>
                  </a:cubicBezTo>
                  <a:cubicBezTo>
                    <a:pt x="20281" y="5338"/>
                    <a:pt x="21342" y="2870"/>
                    <a:pt x="21774" y="303"/>
                  </a:cubicBezTo>
                  <a:cubicBezTo>
                    <a:pt x="21523" y="275"/>
                    <a:pt x="21244" y="247"/>
                    <a:pt x="20979" y="233"/>
                  </a:cubicBezTo>
                  <a:cubicBezTo>
                    <a:pt x="19082" y="78"/>
                    <a:pt x="16720" y="1"/>
                    <a:pt x="1449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 rot="-278096">
              <a:off x="1171502" y="3835639"/>
              <a:ext cx="900837" cy="1497604"/>
            </a:xfrm>
            <a:custGeom>
              <a:avLst/>
              <a:gdLst/>
              <a:ahLst/>
              <a:cxnLst/>
              <a:rect l="l" t="t" r="r" b="b"/>
              <a:pathLst>
                <a:path w="24551" h="40815" extrusionOk="0">
                  <a:moveTo>
                    <a:pt x="21899" y="1"/>
                  </a:moveTo>
                  <a:cubicBezTo>
                    <a:pt x="20773" y="1"/>
                    <a:pt x="19687" y="18"/>
                    <a:pt x="18720" y="57"/>
                  </a:cubicBezTo>
                  <a:cubicBezTo>
                    <a:pt x="17785" y="127"/>
                    <a:pt x="16851" y="224"/>
                    <a:pt x="15930" y="336"/>
                  </a:cubicBezTo>
                  <a:lnTo>
                    <a:pt x="1368" y="26266"/>
                  </a:lnTo>
                  <a:cubicBezTo>
                    <a:pt x="963" y="31148"/>
                    <a:pt x="517" y="36003"/>
                    <a:pt x="1" y="40815"/>
                  </a:cubicBezTo>
                  <a:cubicBezTo>
                    <a:pt x="2274" y="40633"/>
                    <a:pt x="6877" y="39643"/>
                    <a:pt x="10420" y="34789"/>
                  </a:cubicBezTo>
                  <a:cubicBezTo>
                    <a:pt x="15275" y="28122"/>
                    <a:pt x="18552" y="6390"/>
                    <a:pt x="18552" y="6390"/>
                  </a:cubicBezTo>
                  <a:cubicBezTo>
                    <a:pt x="18552" y="6390"/>
                    <a:pt x="23281" y="6055"/>
                    <a:pt x="24550" y="29"/>
                  </a:cubicBezTo>
                  <a:cubicBezTo>
                    <a:pt x="23668" y="11"/>
                    <a:pt x="22771" y="1"/>
                    <a:pt x="2189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 rot="-278096">
              <a:off x="1060407" y="4820076"/>
              <a:ext cx="441191" cy="327591"/>
            </a:xfrm>
            <a:custGeom>
              <a:avLst/>
              <a:gdLst/>
              <a:ahLst/>
              <a:cxnLst/>
              <a:rect l="l" t="t" r="r" b="b"/>
              <a:pathLst>
                <a:path w="12024" h="8928" fill="none" extrusionOk="0">
                  <a:moveTo>
                    <a:pt x="0" y="0"/>
                  </a:moveTo>
                  <a:cubicBezTo>
                    <a:pt x="2943" y="4129"/>
                    <a:pt x="7212" y="7309"/>
                    <a:pt x="12024" y="892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 rot="-278096">
              <a:off x="1117179" y="4623210"/>
              <a:ext cx="494431" cy="257985"/>
            </a:xfrm>
            <a:custGeom>
              <a:avLst/>
              <a:gdLst/>
              <a:ahLst/>
              <a:cxnLst/>
              <a:rect l="l" t="t" r="r" b="b"/>
              <a:pathLst>
                <a:path w="13475" h="7031" fill="none" extrusionOk="0">
                  <a:moveTo>
                    <a:pt x="1" y="0"/>
                  </a:moveTo>
                  <a:cubicBezTo>
                    <a:pt x="3418" y="3892"/>
                    <a:pt x="8342" y="6445"/>
                    <a:pt x="13475" y="703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 rot="-278096">
              <a:off x="1210439" y="4378909"/>
              <a:ext cx="494945" cy="272845"/>
            </a:xfrm>
            <a:custGeom>
              <a:avLst/>
              <a:gdLst/>
              <a:ahLst/>
              <a:cxnLst/>
              <a:rect l="l" t="t" r="r" b="b"/>
              <a:pathLst>
                <a:path w="13489" h="7436" fill="none" extrusionOk="0">
                  <a:moveTo>
                    <a:pt x="0" y="1"/>
                  </a:moveTo>
                  <a:cubicBezTo>
                    <a:pt x="3278" y="4130"/>
                    <a:pt x="8244" y="6878"/>
                    <a:pt x="13489" y="743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 rot="-278096">
              <a:off x="1329264" y="3468912"/>
              <a:ext cx="728860" cy="872621"/>
            </a:xfrm>
            <a:custGeom>
              <a:avLst/>
              <a:gdLst/>
              <a:ahLst/>
              <a:cxnLst/>
              <a:rect l="l" t="t" r="r" b="b"/>
              <a:pathLst>
                <a:path w="19864" h="23782" extrusionOk="0">
                  <a:moveTo>
                    <a:pt x="19086" y="1"/>
                  </a:moveTo>
                  <a:cubicBezTo>
                    <a:pt x="18839" y="1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7" y="4811"/>
                  </a:cubicBezTo>
                  <a:cubicBezTo>
                    <a:pt x="10239" y="3765"/>
                    <a:pt x="9820" y="2761"/>
                    <a:pt x="9262" y="1826"/>
                  </a:cubicBezTo>
                  <a:cubicBezTo>
                    <a:pt x="9070" y="1506"/>
                    <a:pt x="8796" y="1162"/>
                    <a:pt x="8439" y="1162"/>
                  </a:cubicBezTo>
                  <a:cubicBezTo>
                    <a:pt x="8407" y="1162"/>
                    <a:pt x="8375" y="1165"/>
                    <a:pt x="8342" y="1171"/>
                  </a:cubicBezTo>
                  <a:cubicBezTo>
                    <a:pt x="8077" y="1227"/>
                    <a:pt x="7881" y="1450"/>
                    <a:pt x="7812" y="1715"/>
                  </a:cubicBezTo>
                  <a:cubicBezTo>
                    <a:pt x="7742" y="1980"/>
                    <a:pt x="7756" y="2231"/>
                    <a:pt x="7798" y="2496"/>
                  </a:cubicBezTo>
                  <a:cubicBezTo>
                    <a:pt x="7937" y="4030"/>
                    <a:pt x="8021" y="5579"/>
                    <a:pt x="7658" y="7085"/>
                  </a:cubicBezTo>
                  <a:cubicBezTo>
                    <a:pt x="7170" y="9052"/>
                    <a:pt x="5901" y="10740"/>
                    <a:pt x="4534" y="12274"/>
                  </a:cubicBezTo>
                  <a:cubicBezTo>
                    <a:pt x="3181" y="13794"/>
                    <a:pt x="1716" y="15245"/>
                    <a:pt x="433" y="17058"/>
                  </a:cubicBezTo>
                  <a:cubicBezTo>
                    <a:pt x="279" y="17268"/>
                    <a:pt x="140" y="17491"/>
                    <a:pt x="1" y="17700"/>
                  </a:cubicBezTo>
                  <a:lnTo>
                    <a:pt x="4645" y="21145"/>
                  </a:lnTo>
                  <a:lnTo>
                    <a:pt x="9695" y="23782"/>
                  </a:lnTo>
                  <a:cubicBezTo>
                    <a:pt x="10588" y="20866"/>
                    <a:pt x="11383" y="17937"/>
                    <a:pt x="12108" y="14980"/>
                  </a:cubicBezTo>
                  <a:cubicBezTo>
                    <a:pt x="14395" y="14087"/>
                    <a:pt x="16139" y="12595"/>
                    <a:pt x="16864" y="10670"/>
                  </a:cubicBezTo>
                  <a:cubicBezTo>
                    <a:pt x="17590" y="8759"/>
                    <a:pt x="17283" y="6471"/>
                    <a:pt x="16055" y="4825"/>
                  </a:cubicBezTo>
                  <a:cubicBezTo>
                    <a:pt x="17018" y="3682"/>
                    <a:pt x="18148" y="2580"/>
                    <a:pt x="19236" y="1450"/>
                  </a:cubicBezTo>
                  <a:cubicBezTo>
                    <a:pt x="19556" y="1087"/>
                    <a:pt x="19863" y="599"/>
                    <a:pt x="19598" y="236"/>
                  </a:cubicBezTo>
                  <a:cubicBezTo>
                    <a:pt x="19478" y="65"/>
                    <a:pt x="19292" y="1"/>
                    <a:pt x="19086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 rot="-278096">
              <a:off x="1329055" y="3463747"/>
              <a:ext cx="728860" cy="877794"/>
            </a:xfrm>
            <a:custGeom>
              <a:avLst/>
              <a:gdLst/>
              <a:ahLst/>
              <a:cxnLst/>
              <a:rect l="l" t="t" r="r" b="b"/>
              <a:pathLst>
                <a:path w="19864" h="23923" fill="none" extrusionOk="0">
                  <a:moveTo>
                    <a:pt x="19598" y="377"/>
                  </a:moveTo>
                  <a:cubicBezTo>
                    <a:pt x="19333" y="1"/>
                    <a:pt x="18747" y="140"/>
                    <a:pt x="18343" y="349"/>
                  </a:cubicBezTo>
                  <a:cubicBezTo>
                    <a:pt x="15679" y="1744"/>
                    <a:pt x="13559" y="4143"/>
                    <a:pt x="10657" y="4952"/>
                  </a:cubicBezTo>
                  <a:cubicBezTo>
                    <a:pt x="10239" y="3906"/>
                    <a:pt x="9820" y="2902"/>
                    <a:pt x="9262" y="1967"/>
                  </a:cubicBezTo>
                  <a:cubicBezTo>
                    <a:pt x="9053" y="1619"/>
                    <a:pt x="8746" y="1242"/>
                    <a:pt x="8342" y="1312"/>
                  </a:cubicBezTo>
                  <a:cubicBezTo>
                    <a:pt x="8077" y="1368"/>
                    <a:pt x="7881" y="1591"/>
                    <a:pt x="7812" y="1856"/>
                  </a:cubicBezTo>
                  <a:cubicBezTo>
                    <a:pt x="7742" y="2121"/>
                    <a:pt x="7756" y="2372"/>
                    <a:pt x="7798" y="2637"/>
                  </a:cubicBezTo>
                  <a:cubicBezTo>
                    <a:pt x="7937" y="4171"/>
                    <a:pt x="8021" y="5720"/>
                    <a:pt x="7658" y="7226"/>
                  </a:cubicBezTo>
                  <a:cubicBezTo>
                    <a:pt x="7170" y="9193"/>
                    <a:pt x="5901" y="10881"/>
                    <a:pt x="4534" y="12415"/>
                  </a:cubicBezTo>
                  <a:cubicBezTo>
                    <a:pt x="3181" y="13935"/>
                    <a:pt x="1716" y="15386"/>
                    <a:pt x="433" y="17199"/>
                  </a:cubicBezTo>
                  <a:cubicBezTo>
                    <a:pt x="279" y="17409"/>
                    <a:pt x="140" y="17632"/>
                    <a:pt x="1" y="17841"/>
                  </a:cubicBezTo>
                  <a:lnTo>
                    <a:pt x="1" y="17841"/>
                  </a:lnTo>
                  <a:lnTo>
                    <a:pt x="4645" y="21286"/>
                  </a:lnTo>
                  <a:lnTo>
                    <a:pt x="9695" y="23923"/>
                  </a:lnTo>
                  <a:cubicBezTo>
                    <a:pt x="10588" y="21007"/>
                    <a:pt x="11383" y="18078"/>
                    <a:pt x="12108" y="15121"/>
                  </a:cubicBezTo>
                  <a:cubicBezTo>
                    <a:pt x="14395" y="14228"/>
                    <a:pt x="16139" y="12736"/>
                    <a:pt x="16864" y="10811"/>
                  </a:cubicBezTo>
                  <a:cubicBezTo>
                    <a:pt x="17590" y="8900"/>
                    <a:pt x="17283" y="6612"/>
                    <a:pt x="16055" y="4966"/>
                  </a:cubicBezTo>
                  <a:cubicBezTo>
                    <a:pt x="17018" y="3823"/>
                    <a:pt x="18148" y="2721"/>
                    <a:pt x="19236" y="1591"/>
                  </a:cubicBezTo>
                  <a:cubicBezTo>
                    <a:pt x="19556" y="1228"/>
                    <a:pt x="19863" y="740"/>
                    <a:pt x="19598" y="377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 rot="-278096">
              <a:off x="1311845" y="4093127"/>
              <a:ext cx="425376" cy="309244"/>
            </a:xfrm>
            <a:custGeom>
              <a:avLst/>
              <a:gdLst/>
              <a:ahLst/>
              <a:cxnLst/>
              <a:rect l="l" t="t" r="r" b="b"/>
              <a:pathLst>
                <a:path w="11593" h="8428" extrusionOk="0">
                  <a:moveTo>
                    <a:pt x="1610" y="1"/>
                  </a:moveTo>
                  <a:cubicBezTo>
                    <a:pt x="1303" y="1"/>
                    <a:pt x="1001" y="128"/>
                    <a:pt x="782" y="366"/>
                  </a:cubicBezTo>
                  <a:cubicBezTo>
                    <a:pt x="629" y="519"/>
                    <a:pt x="489" y="686"/>
                    <a:pt x="364" y="882"/>
                  </a:cubicBezTo>
                  <a:cubicBezTo>
                    <a:pt x="1" y="1412"/>
                    <a:pt x="140" y="2123"/>
                    <a:pt x="657" y="2472"/>
                  </a:cubicBezTo>
                  <a:cubicBezTo>
                    <a:pt x="3697" y="4522"/>
                    <a:pt x="6724" y="6461"/>
                    <a:pt x="9821" y="8275"/>
                  </a:cubicBezTo>
                  <a:cubicBezTo>
                    <a:pt x="10002" y="8379"/>
                    <a:pt x="10196" y="8428"/>
                    <a:pt x="10387" y="8428"/>
                  </a:cubicBezTo>
                  <a:cubicBezTo>
                    <a:pt x="10859" y="8428"/>
                    <a:pt x="11308" y="8129"/>
                    <a:pt x="11467" y="7633"/>
                  </a:cubicBezTo>
                  <a:cubicBezTo>
                    <a:pt x="11592" y="7242"/>
                    <a:pt x="11523" y="6824"/>
                    <a:pt x="11244" y="6531"/>
                  </a:cubicBezTo>
                  <a:cubicBezTo>
                    <a:pt x="8705" y="3741"/>
                    <a:pt x="5539" y="1509"/>
                    <a:pt x="2037" y="87"/>
                  </a:cubicBezTo>
                  <a:cubicBezTo>
                    <a:pt x="1899" y="29"/>
                    <a:pt x="1754" y="1"/>
                    <a:pt x="1610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 rot="-278096">
              <a:off x="1312015" y="4089634"/>
              <a:ext cx="425376" cy="320436"/>
            </a:xfrm>
            <a:custGeom>
              <a:avLst/>
              <a:gdLst/>
              <a:ahLst/>
              <a:cxnLst/>
              <a:rect l="l" t="t" r="r" b="b"/>
              <a:pathLst>
                <a:path w="11593" h="8733" fill="none" extrusionOk="0">
                  <a:moveTo>
                    <a:pt x="9821" y="8370"/>
                  </a:moveTo>
                  <a:cubicBezTo>
                    <a:pt x="6724" y="6556"/>
                    <a:pt x="3697" y="4617"/>
                    <a:pt x="657" y="2567"/>
                  </a:cubicBezTo>
                  <a:cubicBezTo>
                    <a:pt x="140" y="2218"/>
                    <a:pt x="1" y="1507"/>
                    <a:pt x="364" y="977"/>
                  </a:cubicBezTo>
                  <a:cubicBezTo>
                    <a:pt x="489" y="781"/>
                    <a:pt x="629" y="614"/>
                    <a:pt x="782" y="461"/>
                  </a:cubicBezTo>
                  <a:cubicBezTo>
                    <a:pt x="1103" y="112"/>
                    <a:pt x="1605" y="0"/>
                    <a:pt x="2037" y="182"/>
                  </a:cubicBezTo>
                  <a:cubicBezTo>
                    <a:pt x="5539" y="1604"/>
                    <a:pt x="8705" y="3836"/>
                    <a:pt x="11244" y="6626"/>
                  </a:cubicBezTo>
                  <a:cubicBezTo>
                    <a:pt x="11523" y="6919"/>
                    <a:pt x="11592" y="7337"/>
                    <a:pt x="11467" y="7728"/>
                  </a:cubicBezTo>
                  <a:lnTo>
                    <a:pt x="11467" y="7728"/>
                  </a:lnTo>
                  <a:cubicBezTo>
                    <a:pt x="11244" y="8425"/>
                    <a:pt x="10448" y="8732"/>
                    <a:pt x="9821" y="8370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 rot="-278096">
              <a:off x="2388818" y="2761896"/>
              <a:ext cx="967891" cy="923136"/>
            </a:xfrm>
            <a:custGeom>
              <a:avLst/>
              <a:gdLst/>
              <a:ahLst/>
              <a:cxnLst/>
              <a:rect l="l" t="t" r="r" b="b"/>
              <a:pathLst>
                <a:path w="29823" h="28444" extrusionOk="0">
                  <a:moveTo>
                    <a:pt x="16299" y="1"/>
                  </a:moveTo>
                  <a:cubicBezTo>
                    <a:pt x="13282" y="1"/>
                    <a:pt x="10254" y="332"/>
                    <a:pt x="7282" y="955"/>
                  </a:cubicBezTo>
                  <a:cubicBezTo>
                    <a:pt x="5608" y="1303"/>
                    <a:pt x="4367" y="2740"/>
                    <a:pt x="4297" y="4456"/>
                  </a:cubicBezTo>
                  <a:cubicBezTo>
                    <a:pt x="4185" y="6743"/>
                    <a:pt x="4171" y="9045"/>
                    <a:pt x="4227" y="11360"/>
                  </a:cubicBezTo>
                  <a:cubicBezTo>
                    <a:pt x="2721" y="11988"/>
                    <a:pt x="1284" y="12755"/>
                    <a:pt x="1" y="13732"/>
                  </a:cubicBezTo>
                  <a:cubicBezTo>
                    <a:pt x="1382" y="14373"/>
                    <a:pt x="2860" y="14778"/>
                    <a:pt x="4367" y="14917"/>
                  </a:cubicBezTo>
                  <a:cubicBezTo>
                    <a:pt x="4562" y="18139"/>
                    <a:pt x="4883" y="21389"/>
                    <a:pt x="5371" y="24681"/>
                  </a:cubicBezTo>
                  <a:cubicBezTo>
                    <a:pt x="5622" y="26313"/>
                    <a:pt x="6905" y="27596"/>
                    <a:pt x="8551" y="27834"/>
                  </a:cubicBezTo>
                  <a:cubicBezTo>
                    <a:pt x="11149" y="28239"/>
                    <a:pt x="13775" y="28443"/>
                    <a:pt x="16400" y="28443"/>
                  </a:cubicBezTo>
                  <a:cubicBezTo>
                    <a:pt x="19555" y="28443"/>
                    <a:pt x="22707" y="28148"/>
                    <a:pt x="25806" y="27555"/>
                  </a:cubicBezTo>
                  <a:cubicBezTo>
                    <a:pt x="27410" y="27262"/>
                    <a:pt x="28665" y="25992"/>
                    <a:pt x="28874" y="24360"/>
                  </a:cubicBezTo>
                  <a:cubicBezTo>
                    <a:pt x="29823" y="17093"/>
                    <a:pt x="29530" y="10258"/>
                    <a:pt x="27996" y="3786"/>
                  </a:cubicBezTo>
                  <a:cubicBezTo>
                    <a:pt x="27661" y="2419"/>
                    <a:pt x="26573" y="1345"/>
                    <a:pt x="25206" y="1024"/>
                  </a:cubicBezTo>
                  <a:cubicBezTo>
                    <a:pt x="22291" y="329"/>
                    <a:pt x="19301" y="1"/>
                    <a:pt x="162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 rot="-278096">
              <a:off x="2567456" y="3271908"/>
              <a:ext cx="797245" cy="406428"/>
            </a:xfrm>
            <a:custGeom>
              <a:avLst/>
              <a:gdLst/>
              <a:ahLst/>
              <a:cxnLst/>
              <a:rect l="l" t="t" r="r" b="b"/>
              <a:pathLst>
                <a:path w="24565" h="12523" extrusionOk="0">
                  <a:moveTo>
                    <a:pt x="24550" y="0"/>
                  </a:moveTo>
                  <a:lnTo>
                    <a:pt x="24550" y="0"/>
                  </a:lnTo>
                  <a:cubicBezTo>
                    <a:pt x="17321" y="4171"/>
                    <a:pt x="9818" y="5103"/>
                    <a:pt x="4590" y="5103"/>
                  </a:cubicBezTo>
                  <a:cubicBezTo>
                    <a:pt x="2737" y="5103"/>
                    <a:pt x="1169" y="4986"/>
                    <a:pt x="1" y="4855"/>
                  </a:cubicBezTo>
                  <a:lnTo>
                    <a:pt x="1" y="4855"/>
                  </a:lnTo>
                  <a:cubicBezTo>
                    <a:pt x="140" y="6138"/>
                    <a:pt x="322" y="7449"/>
                    <a:pt x="503" y="8760"/>
                  </a:cubicBezTo>
                  <a:cubicBezTo>
                    <a:pt x="754" y="10392"/>
                    <a:pt x="2037" y="11675"/>
                    <a:pt x="3683" y="11913"/>
                  </a:cubicBezTo>
                  <a:cubicBezTo>
                    <a:pt x="6281" y="12318"/>
                    <a:pt x="8907" y="12522"/>
                    <a:pt x="11532" y="12522"/>
                  </a:cubicBezTo>
                  <a:cubicBezTo>
                    <a:pt x="14687" y="12522"/>
                    <a:pt x="17839" y="12227"/>
                    <a:pt x="20938" y="11634"/>
                  </a:cubicBezTo>
                  <a:cubicBezTo>
                    <a:pt x="22542" y="11341"/>
                    <a:pt x="23797" y="10071"/>
                    <a:pt x="24006" y="8439"/>
                  </a:cubicBezTo>
                  <a:cubicBezTo>
                    <a:pt x="24397" y="5566"/>
                    <a:pt x="24564" y="2762"/>
                    <a:pt x="2455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 rot="-278096">
              <a:off x="2796299" y="3012614"/>
              <a:ext cx="293843" cy="427848"/>
            </a:xfrm>
            <a:custGeom>
              <a:avLst/>
              <a:gdLst/>
              <a:ahLst/>
              <a:cxnLst/>
              <a:rect l="l" t="t" r="r" b="b"/>
              <a:pathLst>
                <a:path w="9054" h="13183" extrusionOk="0">
                  <a:moveTo>
                    <a:pt x="4102" y="1"/>
                  </a:moveTo>
                  <a:cubicBezTo>
                    <a:pt x="3488" y="29"/>
                    <a:pt x="2944" y="57"/>
                    <a:pt x="2442" y="140"/>
                  </a:cubicBezTo>
                  <a:cubicBezTo>
                    <a:pt x="1953" y="238"/>
                    <a:pt x="1521" y="350"/>
                    <a:pt x="1144" y="531"/>
                  </a:cubicBezTo>
                  <a:cubicBezTo>
                    <a:pt x="782" y="698"/>
                    <a:pt x="503" y="936"/>
                    <a:pt x="294" y="1187"/>
                  </a:cubicBezTo>
                  <a:cubicBezTo>
                    <a:pt x="112" y="1466"/>
                    <a:pt x="1" y="1786"/>
                    <a:pt x="1" y="2135"/>
                  </a:cubicBezTo>
                  <a:cubicBezTo>
                    <a:pt x="1" y="2484"/>
                    <a:pt x="70" y="2777"/>
                    <a:pt x="238" y="3042"/>
                  </a:cubicBezTo>
                  <a:cubicBezTo>
                    <a:pt x="405" y="3307"/>
                    <a:pt x="614" y="3516"/>
                    <a:pt x="838" y="3683"/>
                  </a:cubicBezTo>
                  <a:cubicBezTo>
                    <a:pt x="1130" y="3488"/>
                    <a:pt x="1535" y="3321"/>
                    <a:pt x="2023" y="3181"/>
                  </a:cubicBezTo>
                  <a:cubicBezTo>
                    <a:pt x="2511" y="3028"/>
                    <a:pt x="3055" y="2958"/>
                    <a:pt x="3613" y="2958"/>
                  </a:cubicBezTo>
                  <a:cubicBezTo>
                    <a:pt x="4213" y="2958"/>
                    <a:pt x="4659" y="3042"/>
                    <a:pt x="4911" y="3237"/>
                  </a:cubicBezTo>
                  <a:cubicBezTo>
                    <a:pt x="5176" y="3418"/>
                    <a:pt x="5301" y="3656"/>
                    <a:pt x="5301" y="3907"/>
                  </a:cubicBezTo>
                  <a:cubicBezTo>
                    <a:pt x="5301" y="4395"/>
                    <a:pt x="4952" y="4730"/>
                    <a:pt x="4269" y="4911"/>
                  </a:cubicBezTo>
                  <a:lnTo>
                    <a:pt x="2665" y="5301"/>
                  </a:lnTo>
                  <a:cubicBezTo>
                    <a:pt x="2232" y="5413"/>
                    <a:pt x="1898" y="5580"/>
                    <a:pt x="1674" y="5790"/>
                  </a:cubicBezTo>
                  <a:cubicBezTo>
                    <a:pt x="1451" y="5999"/>
                    <a:pt x="1340" y="6334"/>
                    <a:pt x="1340" y="6752"/>
                  </a:cubicBezTo>
                  <a:cubicBezTo>
                    <a:pt x="1340" y="7185"/>
                    <a:pt x="1451" y="7575"/>
                    <a:pt x="1661" y="7882"/>
                  </a:cubicBezTo>
                  <a:cubicBezTo>
                    <a:pt x="1870" y="8203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7"/>
                    <a:pt x="9025" y="3893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50"/>
                    <a:pt x="5720" y="1"/>
                    <a:pt x="4102" y="1"/>
                  </a:cubicBezTo>
                  <a:close/>
                  <a:moveTo>
                    <a:pt x="3613" y="9291"/>
                  </a:moveTo>
                  <a:cubicBezTo>
                    <a:pt x="3000" y="9291"/>
                    <a:pt x="2511" y="9486"/>
                    <a:pt x="2163" y="9849"/>
                  </a:cubicBezTo>
                  <a:cubicBezTo>
                    <a:pt x="1814" y="10225"/>
                    <a:pt x="1647" y="10686"/>
                    <a:pt x="1647" y="11244"/>
                  </a:cubicBezTo>
                  <a:cubicBezTo>
                    <a:pt x="1661" y="11815"/>
                    <a:pt x="1828" y="12276"/>
                    <a:pt x="2177" y="12638"/>
                  </a:cubicBezTo>
                  <a:cubicBezTo>
                    <a:pt x="2525" y="13015"/>
                    <a:pt x="3014" y="13182"/>
                    <a:pt x="3627" y="13182"/>
                  </a:cubicBezTo>
                  <a:cubicBezTo>
                    <a:pt x="4241" y="13182"/>
                    <a:pt x="4729" y="12987"/>
                    <a:pt x="5078" y="12624"/>
                  </a:cubicBezTo>
                  <a:cubicBezTo>
                    <a:pt x="5427" y="12262"/>
                    <a:pt x="5594" y="11788"/>
                    <a:pt x="5594" y="11230"/>
                  </a:cubicBezTo>
                  <a:cubicBezTo>
                    <a:pt x="5580" y="10658"/>
                    <a:pt x="5413" y="10197"/>
                    <a:pt x="5064" y="9835"/>
                  </a:cubicBezTo>
                  <a:cubicBezTo>
                    <a:pt x="4715" y="9472"/>
                    <a:pt x="4227" y="9291"/>
                    <a:pt x="3613" y="929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 rot="-278096">
              <a:off x="948991" y="2606727"/>
              <a:ext cx="1393691" cy="1587574"/>
            </a:xfrm>
            <a:custGeom>
              <a:avLst/>
              <a:gdLst/>
              <a:ahLst/>
              <a:cxnLst/>
              <a:rect l="l" t="t" r="r" b="b"/>
              <a:pathLst>
                <a:path w="37983" h="43267" extrusionOk="0">
                  <a:moveTo>
                    <a:pt x="19677" y="0"/>
                  </a:moveTo>
                  <a:cubicBezTo>
                    <a:pt x="19498" y="0"/>
                    <a:pt x="19318" y="4"/>
                    <a:pt x="19138" y="12"/>
                  </a:cubicBezTo>
                  <a:cubicBezTo>
                    <a:pt x="14967" y="179"/>
                    <a:pt x="10964" y="2383"/>
                    <a:pt x="8509" y="5745"/>
                  </a:cubicBezTo>
                  <a:cubicBezTo>
                    <a:pt x="8412" y="5145"/>
                    <a:pt x="8300" y="4754"/>
                    <a:pt x="8161" y="4350"/>
                  </a:cubicBezTo>
                  <a:cubicBezTo>
                    <a:pt x="8109" y="4184"/>
                    <a:pt x="8000" y="3982"/>
                    <a:pt x="7831" y="3982"/>
                  </a:cubicBezTo>
                  <a:cubicBezTo>
                    <a:pt x="7816" y="3982"/>
                    <a:pt x="7800" y="3984"/>
                    <a:pt x="7784" y="3987"/>
                  </a:cubicBezTo>
                  <a:cubicBezTo>
                    <a:pt x="7630" y="4015"/>
                    <a:pt x="7575" y="4210"/>
                    <a:pt x="7561" y="4364"/>
                  </a:cubicBezTo>
                  <a:cubicBezTo>
                    <a:pt x="7491" y="5061"/>
                    <a:pt x="7547" y="5787"/>
                    <a:pt x="7756" y="6470"/>
                  </a:cubicBezTo>
                  <a:cubicBezTo>
                    <a:pt x="7268" y="6191"/>
                    <a:pt x="6807" y="5898"/>
                    <a:pt x="6319" y="5661"/>
                  </a:cubicBezTo>
                  <a:cubicBezTo>
                    <a:pt x="6236" y="5612"/>
                    <a:pt x="6124" y="5577"/>
                    <a:pt x="6023" y="5577"/>
                  </a:cubicBezTo>
                  <a:cubicBezTo>
                    <a:pt x="5922" y="5577"/>
                    <a:pt x="5831" y="5612"/>
                    <a:pt x="5789" y="5703"/>
                  </a:cubicBezTo>
                  <a:cubicBezTo>
                    <a:pt x="5733" y="5829"/>
                    <a:pt x="5803" y="5968"/>
                    <a:pt x="5873" y="6080"/>
                  </a:cubicBezTo>
                  <a:cubicBezTo>
                    <a:pt x="6291" y="6679"/>
                    <a:pt x="6794" y="7237"/>
                    <a:pt x="7351" y="7726"/>
                  </a:cubicBezTo>
                  <a:cubicBezTo>
                    <a:pt x="5273" y="8967"/>
                    <a:pt x="4074" y="11478"/>
                    <a:pt x="3906" y="13905"/>
                  </a:cubicBezTo>
                  <a:cubicBezTo>
                    <a:pt x="3725" y="16332"/>
                    <a:pt x="4408" y="18731"/>
                    <a:pt x="5064" y="21074"/>
                  </a:cubicBezTo>
                  <a:cubicBezTo>
                    <a:pt x="5817" y="25147"/>
                    <a:pt x="4855" y="29220"/>
                    <a:pt x="3097" y="32763"/>
                  </a:cubicBezTo>
                  <a:cubicBezTo>
                    <a:pt x="2274" y="34409"/>
                    <a:pt x="1298" y="35999"/>
                    <a:pt x="712" y="37743"/>
                  </a:cubicBezTo>
                  <a:cubicBezTo>
                    <a:pt x="126" y="39487"/>
                    <a:pt x="1" y="41467"/>
                    <a:pt x="1200" y="43267"/>
                  </a:cubicBezTo>
                  <a:cubicBezTo>
                    <a:pt x="13015" y="42499"/>
                    <a:pt x="24704" y="40212"/>
                    <a:pt x="37983" y="36599"/>
                  </a:cubicBezTo>
                  <a:cubicBezTo>
                    <a:pt x="35444" y="33935"/>
                    <a:pt x="34314" y="30183"/>
                    <a:pt x="33896" y="26528"/>
                  </a:cubicBezTo>
                  <a:cubicBezTo>
                    <a:pt x="33477" y="22860"/>
                    <a:pt x="33686" y="19149"/>
                    <a:pt x="33407" y="15467"/>
                  </a:cubicBezTo>
                  <a:cubicBezTo>
                    <a:pt x="33115" y="11799"/>
                    <a:pt x="32292" y="8004"/>
                    <a:pt x="30060" y="5075"/>
                  </a:cubicBezTo>
                  <a:cubicBezTo>
                    <a:pt x="27631" y="1912"/>
                    <a:pt x="23669" y="0"/>
                    <a:pt x="19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 rot="-278096">
              <a:off x="1009566" y="3302419"/>
              <a:ext cx="411506" cy="374410"/>
            </a:xfrm>
            <a:custGeom>
              <a:avLst/>
              <a:gdLst/>
              <a:ahLst/>
              <a:cxnLst/>
              <a:rect l="l" t="t" r="r" b="b"/>
              <a:pathLst>
                <a:path w="11215" h="10204" extrusionOk="0">
                  <a:moveTo>
                    <a:pt x="5205" y="0"/>
                  </a:moveTo>
                  <a:cubicBezTo>
                    <a:pt x="3606" y="0"/>
                    <a:pt x="1996" y="824"/>
                    <a:pt x="1116" y="2178"/>
                  </a:cubicBezTo>
                  <a:cubicBezTo>
                    <a:pt x="0" y="3879"/>
                    <a:pt x="84" y="6265"/>
                    <a:pt x="1269" y="7924"/>
                  </a:cubicBezTo>
                  <a:cubicBezTo>
                    <a:pt x="2296" y="9362"/>
                    <a:pt x="4077" y="10203"/>
                    <a:pt x="5831" y="10203"/>
                  </a:cubicBezTo>
                  <a:cubicBezTo>
                    <a:pt x="6102" y="10203"/>
                    <a:pt x="6373" y="10183"/>
                    <a:pt x="6640" y="10142"/>
                  </a:cubicBezTo>
                  <a:cubicBezTo>
                    <a:pt x="8662" y="9835"/>
                    <a:pt x="10434" y="8357"/>
                    <a:pt x="11215" y="6488"/>
                  </a:cubicBezTo>
                  <a:lnTo>
                    <a:pt x="6472" y="183"/>
                  </a:lnTo>
                  <a:cubicBezTo>
                    <a:pt x="6060" y="59"/>
                    <a:pt x="5633" y="0"/>
                    <a:pt x="5205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 rot="-278096">
              <a:off x="1117793" y="3429053"/>
              <a:ext cx="126956" cy="104427"/>
            </a:xfrm>
            <a:custGeom>
              <a:avLst/>
              <a:gdLst/>
              <a:ahLst/>
              <a:cxnLst/>
              <a:rect l="l" t="t" r="r" b="b"/>
              <a:pathLst>
                <a:path w="3460" h="2846" fill="none" extrusionOk="0">
                  <a:moveTo>
                    <a:pt x="0" y="2846"/>
                  </a:moveTo>
                  <a:cubicBezTo>
                    <a:pt x="363" y="1270"/>
                    <a:pt x="1855" y="56"/>
                    <a:pt x="3459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 rot="-278096">
              <a:off x="1177288" y="3449776"/>
              <a:ext cx="66046" cy="101895"/>
            </a:xfrm>
            <a:custGeom>
              <a:avLst/>
              <a:gdLst/>
              <a:ahLst/>
              <a:cxnLst/>
              <a:rect l="l" t="t" r="r" b="b"/>
              <a:pathLst>
                <a:path w="1800" h="2777" fill="none" extrusionOk="0">
                  <a:moveTo>
                    <a:pt x="0" y="1"/>
                  </a:moveTo>
                  <a:cubicBezTo>
                    <a:pt x="140" y="1131"/>
                    <a:pt x="823" y="2177"/>
                    <a:pt x="1800" y="277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 rot="-278096">
              <a:off x="1210558" y="3615478"/>
              <a:ext cx="106482" cy="146440"/>
            </a:xfrm>
            <a:custGeom>
              <a:avLst/>
              <a:gdLst/>
              <a:ahLst/>
              <a:cxnLst/>
              <a:rect l="l" t="t" r="r" b="b"/>
              <a:pathLst>
                <a:path w="2902" h="3991" fill="none" extrusionOk="0">
                  <a:moveTo>
                    <a:pt x="1535" y="1"/>
                  </a:moveTo>
                  <a:cubicBezTo>
                    <a:pt x="2358" y="433"/>
                    <a:pt x="2902" y="1354"/>
                    <a:pt x="2874" y="2275"/>
                  </a:cubicBezTo>
                  <a:cubicBezTo>
                    <a:pt x="2874" y="2874"/>
                    <a:pt x="2567" y="3558"/>
                    <a:pt x="1995" y="3767"/>
                  </a:cubicBezTo>
                  <a:cubicBezTo>
                    <a:pt x="1381" y="3990"/>
                    <a:pt x="670" y="3614"/>
                    <a:pt x="335" y="3056"/>
                  </a:cubicBezTo>
                  <a:cubicBezTo>
                    <a:pt x="70" y="2623"/>
                    <a:pt x="1" y="2079"/>
                    <a:pt x="14" y="1577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 rot="-278096">
              <a:off x="1214708" y="2891282"/>
              <a:ext cx="914157" cy="778174"/>
            </a:xfrm>
            <a:custGeom>
              <a:avLst/>
              <a:gdLst/>
              <a:ahLst/>
              <a:cxnLst/>
              <a:rect l="l" t="t" r="r" b="b"/>
              <a:pathLst>
                <a:path w="24914" h="21208" extrusionOk="0">
                  <a:moveTo>
                    <a:pt x="3920" y="0"/>
                  </a:moveTo>
                  <a:cubicBezTo>
                    <a:pt x="3739" y="1813"/>
                    <a:pt x="3488" y="3697"/>
                    <a:pt x="2916" y="5482"/>
                  </a:cubicBezTo>
                  <a:cubicBezTo>
                    <a:pt x="2344" y="7281"/>
                    <a:pt x="1410" y="9011"/>
                    <a:pt x="1" y="10266"/>
                  </a:cubicBezTo>
                  <a:cubicBezTo>
                    <a:pt x="1047" y="14339"/>
                    <a:pt x="3544" y="17743"/>
                    <a:pt x="6989" y="19640"/>
                  </a:cubicBezTo>
                  <a:cubicBezTo>
                    <a:pt x="8844" y="20664"/>
                    <a:pt x="10971" y="21208"/>
                    <a:pt x="13080" y="21208"/>
                  </a:cubicBezTo>
                  <a:cubicBezTo>
                    <a:pt x="14906" y="21208"/>
                    <a:pt x="16718" y="20801"/>
                    <a:pt x="18329" y="19947"/>
                  </a:cubicBezTo>
                  <a:cubicBezTo>
                    <a:pt x="21175" y="18426"/>
                    <a:pt x="23225" y="15623"/>
                    <a:pt x="24076" y="12512"/>
                  </a:cubicBezTo>
                  <a:cubicBezTo>
                    <a:pt x="24913" y="9388"/>
                    <a:pt x="24606" y="6026"/>
                    <a:pt x="23435" y="3027"/>
                  </a:cubicBezTo>
                  <a:cubicBezTo>
                    <a:pt x="21466" y="3432"/>
                    <a:pt x="19473" y="3635"/>
                    <a:pt x="17498" y="3635"/>
                  </a:cubicBezTo>
                  <a:cubicBezTo>
                    <a:pt x="12672" y="3635"/>
                    <a:pt x="7949" y="2425"/>
                    <a:pt x="3920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 rot="-278096">
              <a:off x="1940724" y="3271503"/>
              <a:ext cx="171501" cy="185627"/>
            </a:xfrm>
            <a:custGeom>
              <a:avLst/>
              <a:gdLst/>
              <a:ahLst/>
              <a:cxnLst/>
              <a:rect l="l" t="t" r="r" b="b"/>
              <a:pathLst>
                <a:path w="4674" h="5059" extrusionOk="0">
                  <a:moveTo>
                    <a:pt x="2934" y="0"/>
                  </a:moveTo>
                  <a:cubicBezTo>
                    <a:pt x="2037" y="0"/>
                    <a:pt x="1130" y="444"/>
                    <a:pt x="670" y="1223"/>
                  </a:cubicBezTo>
                  <a:cubicBezTo>
                    <a:pt x="1" y="2366"/>
                    <a:pt x="419" y="4040"/>
                    <a:pt x="1563" y="4724"/>
                  </a:cubicBezTo>
                  <a:cubicBezTo>
                    <a:pt x="1954" y="4947"/>
                    <a:pt x="2386" y="5058"/>
                    <a:pt x="2846" y="5058"/>
                  </a:cubicBezTo>
                  <a:cubicBezTo>
                    <a:pt x="3586" y="3915"/>
                    <a:pt x="4171" y="2687"/>
                    <a:pt x="4520" y="1376"/>
                  </a:cubicBezTo>
                  <a:cubicBezTo>
                    <a:pt x="4562" y="1167"/>
                    <a:pt x="4618" y="944"/>
                    <a:pt x="4674" y="734"/>
                  </a:cubicBezTo>
                  <a:cubicBezTo>
                    <a:pt x="4520" y="581"/>
                    <a:pt x="4353" y="442"/>
                    <a:pt x="4185" y="330"/>
                  </a:cubicBezTo>
                  <a:cubicBezTo>
                    <a:pt x="3806" y="106"/>
                    <a:pt x="3371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 rot="-278096">
              <a:off x="1386553" y="3455450"/>
              <a:ext cx="199130" cy="181041"/>
            </a:xfrm>
            <a:custGeom>
              <a:avLst/>
              <a:gdLst/>
              <a:ahLst/>
              <a:cxnLst/>
              <a:rect l="l" t="t" r="r" b="b"/>
              <a:pathLst>
                <a:path w="5427" h="4934" extrusionOk="0">
                  <a:moveTo>
                    <a:pt x="2610" y="1"/>
                  </a:moveTo>
                  <a:cubicBezTo>
                    <a:pt x="1714" y="1"/>
                    <a:pt x="808" y="442"/>
                    <a:pt x="349" y="1210"/>
                  </a:cubicBezTo>
                  <a:cubicBezTo>
                    <a:pt x="112" y="1628"/>
                    <a:pt x="1" y="2102"/>
                    <a:pt x="29" y="2591"/>
                  </a:cubicBezTo>
                  <a:cubicBezTo>
                    <a:pt x="880" y="3414"/>
                    <a:pt x="1842" y="4125"/>
                    <a:pt x="2888" y="4697"/>
                  </a:cubicBezTo>
                  <a:cubicBezTo>
                    <a:pt x="3028" y="4767"/>
                    <a:pt x="3167" y="4864"/>
                    <a:pt x="3321" y="4934"/>
                  </a:cubicBezTo>
                  <a:cubicBezTo>
                    <a:pt x="3906" y="4739"/>
                    <a:pt x="4436" y="4362"/>
                    <a:pt x="4743" y="3832"/>
                  </a:cubicBezTo>
                  <a:cubicBezTo>
                    <a:pt x="5427" y="2674"/>
                    <a:pt x="5008" y="1000"/>
                    <a:pt x="3865" y="331"/>
                  </a:cubicBezTo>
                  <a:cubicBezTo>
                    <a:pt x="3484" y="106"/>
                    <a:pt x="3048" y="1"/>
                    <a:pt x="26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 rot="-278096">
              <a:off x="1327923" y="3034275"/>
              <a:ext cx="334269" cy="331663"/>
            </a:xfrm>
            <a:custGeom>
              <a:avLst/>
              <a:gdLst/>
              <a:ahLst/>
              <a:cxnLst/>
              <a:rect l="l" t="t" r="r" b="b"/>
              <a:pathLst>
                <a:path w="9110" h="9039" fill="none" extrusionOk="0">
                  <a:moveTo>
                    <a:pt x="7505" y="7449"/>
                  </a:moveTo>
                  <a:cubicBezTo>
                    <a:pt x="5985" y="8997"/>
                    <a:pt x="3195" y="9039"/>
                    <a:pt x="1633" y="7532"/>
                  </a:cubicBezTo>
                  <a:cubicBezTo>
                    <a:pt x="57" y="6012"/>
                    <a:pt x="1" y="3222"/>
                    <a:pt x="1507" y="1660"/>
                  </a:cubicBezTo>
                  <a:cubicBezTo>
                    <a:pt x="3000" y="84"/>
                    <a:pt x="5790" y="0"/>
                    <a:pt x="7380" y="1479"/>
                  </a:cubicBezTo>
                  <a:cubicBezTo>
                    <a:pt x="8956" y="2971"/>
                    <a:pt x="9109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 rot="-278096">
              <a:off x="1633360" y="3097884"/>
              <a:ext cx="118774" cy="46086"/>
            </a:xfrm>
            <a:custGeom>
              <a:avLst/>
              <a:gdLst/>
              <a:ahLst/>
              <a:cxnLst/>
              <a:rect l="l" t="t" r="r" b="b"/>
              <a:pathLst>
                <a:path w="3237" h="1256" fill="none" extrusionOk="0">
                  <a:moveTo>
                    <a:pt x="1" y="1256"/>
                  </a:moveTo>
                  <a:cubicBezTo>
                    <a:pt x="349" y="739"/>
                    <a:pt x="893" y="335"/>
                    <a:pt x="1493" y="168"/>
                  </a:cubicBezTo>
                  <a:cubicBezTo>
                    <a:pt x="2079" y="0"/>
                    <a:pt x="2693" y="42"/>
                    <a:pt x="3237" y="279"/>
                  </a:cubicBezTo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 rot="-278096">
              <a:off x="1714043" y="2856583"/>
              <a:ext cx="334782" cy="331700"/>
            </a:xfrm>
            <a:custGeom>
              <a:avLst/>
              <a:gdLst/>
              <a:ahLst/>
              <a:cxnLst/>
              <a:rect l="l" t="t" r="r" b="b"/>
              <a:pathLst>
                <a:path w="9124" h="9040" fill="none" extrusionOk="0">
                  <a:moveTo>
                    <a:pt x="7505" y="7449"/>
                  </a:moveTo>
                  <a:cubicBezTo>
                    <a:pt x="5985" y="8998"/>
                    <a:pt x="3195" y="9040"/>
                    <a:pt x="1633" y="7533"/>
                  </a:cubicBezTo>
                  <a:cubicBezTo>
                    <a:pt x="57" y="6013"/>
                    <a:pt x="1" y="3223"/>
                    <a:pt x="1507" y="1661"/>
                  </a:cubicBezTo>
                  <a:cubicBezTo>
                    <a:pt x="3000" y="85"/>
                    <a:pt x="5789" y="1"/>
                    <a:pt x="7380" y="1479"/>
                  </a:cubicBezTo>
                  <a:cubicBezTo>
                    <a:pt x="8970" y="2972"/>
                    <a:pt x="9123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 rot="-278096">
              <a:off x="1381081" y="3183117"/>
              <a:ext cx="141816" cy="48141"/>
            </a:xfrm>
            <a:custGeom>
              <a:avLst/>
              <a:gdLst/>
              <a:ahLst/>
              <a:cxnLst/>
              <a:rect l="l" t="t" r="r" b="b"/>
              <a:pathLst>
                <a:path w="3865" h="1312" fill="none" extrusionOk="0">
                  <a:moveTo>
                    <a:pt x="3864" y="349"/>
                  </a:moveTo>
                  <a:cubicBezTo>
                    <a:pt x="3432" y="70"/>
                    <a:pt x="2860" y="1"/>
                    <a:pt x="2358" y="140"/>
                  </a:cubicBezTo>
                  <a:cubicBezTo>
                    <a:pt x="1842" y="294"/>
                    <a:pt x="1409" y="656"/>
                    <a:pt x="1075" y="1312"/>
                  </a:cubicBezTo>
                  <a:cubicBezTo>
                    <a:pt x="712" y="1047"/>
                    <a:pt x="363" y="782"/>
                    <a:pt x="1" y="51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 rot="-278096">
              <a:off x="1424425" y="3180563"/>
              <a:ext cx="16402" cy="25098"/>
            </a:xfrm>
            <a:custGeom>
              <a:avLst/>
              <a:gdLst/>
              <a:ahLst/>
              <a:cxnLst/>
              <a:rect l="l" t="t" r="r" b="b"/>
              <a:pathLst>
                <a:path w="447" h="684" fill="none" extrusionOk="0">
                  <a:moveTo>
                    <a:pt x="446" y="684"/>
                  </a:moveTo>
                  <a:cubicBezTo>
                    <a:pt x="307" y="460"/>
                    <a:pt x="167" y="23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 rot="-278096">
              <a:off x="1470252" y="3167084"/>
              <a:ext cx="3596" cy="17943"/>
            </a:xfrm>
            <a:custGeom>
              <a:avLst/>
              <a:gdLst/>
              <a:ahLst/>
              <a:cxnLst/>
              <a:rect l="l" t="t" r="r" b="b"/>
              <a:pathLst>
                <a:path w="98" h="489" fill="none" extrusionOk="0">
                  <a:moveTo>
                    <a:pt x="98" y="488"/>
                  </a:moveTo>
                  <a:cubicBezTo>
                    <a:pt x="70" y="335"/>
                    <a:pt x="28" y="16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 rot="-278096">
              <a:off x="1841070" y="3020275"/>
              <a:ext cx="135652" cy="41976"/>
            </a:xfrm>
            <a:custGeom>
              <a:avLst/>
              <a:gdLst/>
              <a:ahLst/>
              <a:cxnLst/>
              <a:rect l="l" t="t" r="r" b="b"/>
              <a:pathLst>
                <a:path w="3697" h="1144" fill="none" extrusionOk="0">
                  <a:moveTo>
                    <a:pt x="0" y="1144"/>
                  </a:moveTo>
                  <a:cubicBezTo>
                    <a:pt x="335" y="726"/>
                    <a:pt x="823" y="474"/>
                    <a:pt x="1353" y="433"/>
                  </a:cubicBezTo>
                  <a:cubicBezTo>
                    <a:pt x="1869" y="405"/>
                    <a:pt x="2413" y="614"/>
                    <a:pt x="2957" y="1102"/>
                  </a:cubicBezTo>
                  <a:cubicBezTo>
                    <a:pt x="3194" y="726"/>
                    <a:pt x="3459" y="363"/>
                    <a:pt x="3697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 rot="-278096">
              <a:off x="1919234" y="3011929"/>
              <a:ext cx="6678" cy="28730"/>
            </a:xfrm>
            <a:custGeom>
              <a:avLst/>
              <a:gdLst/>
              <a:ahLst/>
              <a:cxnLst/>
              <a:rect l="l" t="t" r="r" b="b"/>
              <a:pathLst>
                <a:path w="182" h="783" fill="none" extrusionOk="0">
                  <a:moveTo>
                    <a:pt x="0" y="782"/>
                  </a:moveTo>
                  <a:cubicBezTo>
                    <a:pt x="56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 rot="-278096">
              <a:off x="1878488" y="3021051"/>
              <a:ext cx="2605" cy="18970"/>
            </a:xfrm>
            <a:custGeom>
              <a:avLst/>
              <a:gdLst/>
              <a:ahLst/>
              <a:cxnLst/>
              <a:rect l="l" t="t" r="r" b="b"/>
              <a:pathLst>
                <a:path w="71" h="517" fill="none" extrusionOk="0">
                  <a:moveTo>
                    <a:pt x="70" y="516"/>
                  </a:moveTo>
                  <a:cubicBezTo>
                    <a:pt x="42" y="349"/>
                    <a:pt x="14" y="182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 rot="-278096">
              <a:off x="1703064" y="3113927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0"/>
                  </a:moveTo>
                  <a:cubicBezTo>
                    <a:pt x="726" y="405"/>
                    <a:pt x="1438" y="823"/>
                    <a:pt x="2177" y="1270"/>
                  </a:cubicBezTo>
                  <a:cubicBezTo>
                    <a:pt x="1759" y="1869"/>
                    <a:pt x="1215" y="2371"/>
                    <a:pt x="587" y="276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 rot="-278096">
              <a:off x="1821313" y="3273805"/>
              <a:ext cx="66046" cy="38417"/>
            </a:xfrm>
            <a:custGeom>
              <a:avLst/>
              <a:gdLst/>
              <a:ahLst/>
              <a:cxnLst/>
              <a:rect l="l" t="t" r="r" b="b"/>
              <a:pathLst>
                <a:path w="1800" h="1047" extrusionOk="0">
                  <a:moveTo>
                    <a:pt x="1367" y="0"/>
                  </a:moveTo>
                  <a:cubicBezTo>
                    <a:pt x="1305" y="0"/>
                    <a:pt x="1235" y="5"/>
                    <a:pt x="1158" y="12"/>
                  </a:cubicBezTo>
                  <a:cubicBezTo>
                    <a:pt x="991" y="54"/>
                    <a:pt x="795" y="54"/>
                    <a:pt x="614" y="82"/>
                  </a:cubicBezTo>
                  <a:cubicBezTo>
                    <a:pt x="447" y="124"/>
                    <a:pt x="265" y="194"/>
                    <a:pt x="154" y="333"/>
                  </a:cubicBezTo>
                  <a:cubicBezTo>
                    <a:pt x="28" y="473"/>
                    <a:pt x="0" y="682"/>
                    <a:pt x="98" y="835"/>
                  </a:cubicBezTo>
                  <a:cubicBezTo>
                    <a:pt x="209" y="975"/>
                    <a:pt x="391" y="1030"/>
                    <a:pt x="572" y="1044"/>
                  </a:cubicBezTo>
                  <a:cubicBezTo>
                    <a:pt x="596" y="1046"/>
                    <a:pt x="619" y="1046"/>
                    <a:pt x="642" y="1046"/>
                  </a:cubicBezTo>
                  <a:cubicBezTo>
                    <a:pt x="893" y="1046"/>
                    <a:pt x="1123" y="978"/>
                    <a:pt x="1353" y="863"/>
                  </a:cubicBezTo>
                  <a:cubicBezTo>
                    <a:pt x="1493" y="793"/>
                    <a:pt x="1618" y="710"/>
                    <a:pt x="1702" y="570"/>
                  </a:cubicBezTo>
                  <a:cubicBezTo>
                    <a:pt x="1772" y="445"/>
                    <a:pt x="1800" y="277"/>
                    <a:pt x="1716" y="138"/>
                  </a:cubicBezTo>
                  <a:cubicBezTo>
                    <a:pt x="1654" y="35"/>
                    <a:pt x="1540" y="0"/>
                    <a:pt x="1367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 rot="-278096">
              <a:off x="2060134" y="2884416"/>
              <a:ext cx="329645" cy="390078"/>
            </a:xfrm>
            <a:custGeom>
              <a:avLst/>
              <a:gdLst/>
              <a:ahLst/>
              <a:cxnLst/>
              <a:rect l="l" t="t" r="r" b="b"/>
              <a:pathLst>
                <a:path w="8984" h="10631" extrusionOk="0">
                  <a:moveTo>
                    <a:pt x="3969" y="1"/>
                  </a:moveTo>
                  <a:cubicBezTo>
                    <a:pt x="2434" y="1"/>
                    <a:pt x="884" y="716"/>
                    <a:pt x="1" y="1978"/>
                  </a:cubicBezTo>
                  <a:lnTo>
                    <a:pt x="154" y="9859"/>
                  </a:lnTo>
                  <a:cubicBezTo>
                    <a:pt x="1072" y="10368"/>
                    <a:pt x="2126" y="10630"/>
                    <a:pt x="3176" y="10630"/>
                  </a:cubicBezTo>
                  <a:cubicBezTo>
                    <a:pt x="4169" y="10630"/>
                    <a:pt x="5159" y="10396"/>
                    <a:pt x="6026" y="9915"/>
                  </a:cubicBezTo>
                  <a:cubicBezTo>
                    <a:pt x="7798" y="8924"/>
                    <a:pt x="8984" y="6902"/>
                    <a:pt x="8872" y="4851"/>
                  </a:cubicBezTo>
                  <a:cubicBezTo>
                    <a:pt x="8788" y="2815"/>
                    <a:pt x="7379" y="876"/>
                    <a:pt x="5441" y="234"/>
                  </a:cubicBezTo>
                  <a:cubicBezTo>
                    <a:pt x="4967" y="77"/>
                    <a:pt x="4469" y="1"/>
                    <a:pt x="3969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 rot="-278096">
              <a:off x="2134839" y="3001013"/>
              <a:ext cx="162805" cy="55846"/>
            </a:xfrm>
            <a:custGeom>
              <a:avLst/>
              <a:gdLst/>
              <a:ahLst/>
              <a:cxnLst/>
              <a:rect l="l" t="t" r="r" b="b"/>
              <a:pathLst>
                <a:path w="4437" h="1522" fill="none" extrusionOk="0">
                  <a:moveTo>
                    <a:pt x="4436" y="1521"/>
                  </a:moveTo>
                  <a:cubicBezTo>
                    <a:pt x="3334" y="335"/>
                    <a:pt x="1437" y="1"/>
                    <a:pt x="1" y="74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 rot="-278096">
              <a:off x="2202571" y="3014637"/>
              <a:ext cx="23557" cy="121342"/>
            </a:xfrm>
            <a:custGeom>
              <a:avLst/>
              <a:gdLst/>
              <a:ahLst/>
              <a:cxnLst/>
              <a:rect l="l" t="t" r="r" b="b"/>
              <a:pathLst>
                <a:path w="642" h="3307" fill="none" extrusionOk="0">
                  <a:moveTo>
                    <a:pt x="223" y="0"/>
                  </a:moveTo>
                  <a:cubicBezTo>
                    <a:pt x="642" y="1074"/>
                    <a:pt x="572" y="2302"/>
                    <a:pt x="0" y="3306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 rot="-278096">
              <a:off x="2162354" y="3227065"/>
              <a:ext cx="109050" cy="144862"/>
            </a:xfrm>
            <a:custGeom>
              <a:avLst/>
              <a:gdLst/>
              <a:ahLst/>
              <a:cxnLst/>
              <a:rect l="l" t="t" r="r" b="b"/>
              <a:pathLst>
                <a:path w="2972" h="3948" fill="none" extrusionOk="0">
                  <a:moveTo>
                    <a:pt x="1786" y="0"/>
                  </a:moveTo>
                  <a:cubicBezTo>
                    <a:pt x="2553" y="530"/>
                    <a:pt x="2971" y="1479"/>
                    <a:pt x="2846" y="2413"/>
                  </a:cubicBezTo>
                  <a:cubicBezTo>
                    <a:pt x="2762" y="3013"/>
                    <a:pt x="2399" y="3641"/>
                    <a:pt x="1786" y="3780"/>
                  </a:cubicBezTo>
                  <a:cubicBezTo>
                    <a:pt x="1144" y="3947"/>
                    <a:pt x="474" y="3473"/>
                    <a:pt x="209" y="2873"/>
                  </a:cubicBezTo>
                  <a:cubicBezTo>
                    <a:pt x="0" y="2385"/>
                    <a:pt x="0" y="1827"/>
                    <a:pt x="98" y="1311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 rot="-278096">
              <a:off x="2233230" y="3736589"/>
              <a:ext cx="1055900" cy="1482560"/>
            </a:xfrm>
            <a:custGeom>
              <a:avLst/>
              <a:gdLst/>
              <a:ahLst/>
              <a:cxnLst/>
              <a:rect l="l" t="t" r="r" b="b"/>
              <a:pathLst>
                <a:path w="28777" h="40405" extrusionOk="0">
                  <a:moveTo>
                    <a:pt x="2721" y="1"/>
                  </a:moveTo>
                  <a:cubicBezTo>
                    <a:pt x="2721" y="1"/>
                    <a:pt x="782" y="10895"/>
                    <a:pt x="405" y="18497"/>
                  </a:cubicBezTo>
                  <a:cubicBezTo>
                    <a:pt x="1" y="26085"/>
                    <a:pt x="2065" y="33617"/>
                    <a:pt x="2065" y="33617"/>
                  </a:cubicBezTo>
                  <a:cubicBezTo>
                    <a:pt x="3125" y="35988"/>
                    <a:pt x="5022" y="37969"/>
                    <a:pt x="7338" y="39155"/>
                  </a:cubicBezTo>
                  <a:cubicBezTo>
                    <a:pt x="8969" y="39985"/>
                    <a:pt x="10791" y="40405"/>
                    <a:pt x="12609" y="40405"/>
                  </a:cubicBezTo>
                  <a:cubicBezTo>
                    <a:pt x="13387" y="40405"/>
                    <a:pt x="14165" y="40328"/>
                    <a:pt x="14926" y="40173"/>
                  </a:cubicBezTo>
                  <a:cubicBezTo>
                    <a:pt x="19320" y="39252"/>
                    <a:pt x="22849" y="35793"/>
                    <a:pt x="24941" y="31818"/>
                  </a:cubicBezTo>
                  <a:cubicBezTo>
                    <a:pt x="27033" y="27842"/>
                    <a:pt x="28093" y="23393"/>
                    <a:pt x="28777" y="18971"/>
                  </a:cubicBezTo>
                  <a:lnTo>
                    <a:pt x="18120" y="16962"/>
                  </a:lnTo>
                  <a:cubicBezTo>
                    <a:pt x="17632" y="18566"/>
                    <a:pt x="17018" y="20143"/>
                    <a:pt x="16307" y="21649"/>
                  </a:cubicBezTo>
                  <a:cubicBezTo>
                    <a:pt x="16028" y="22249"/>
                    <a:pt x="15707" y="22849"/>
                    <a:pt x="15247" y="23309"/>
                  </a:cubicBezTo>
                  <a:cubicBezTo>
                    <a:pt x="14832" y="23724"/>
                    <a:pt x="14267" y="24011"/>
                    <a:pt x="13694" y="24011"/>
                  </a:cubicBezTo>
                  <a:cubicBezTo>
                    <a:pt x="13612" y="24011"/>
                    <a:pt x="13529" y="24005"/>
                    <a:pt x="13447" y="23992"/>
                  </a:cubicBezTo>
                  <a:cubicBezTo>
                    <a:pt x="12764" y="23881"/>
                    <a:pt x="12206" y="23337"/>
                    <a:pt x="11899" y="22709"/>
                  </a:cubicBezTo>
                  <a:cubicBezTo>
                    <a:pt x="11578" y="22081"/>
                    <a:pt x="11494" y="21384"/>
                    <a:pt x="11411" y="20687"/>
                  </a:cubicBezTo>
                  <a:cubicBezTo>
                    <a:pt x="11020" y="17869"/>
                    <a:pt x="10644" y="15023"/>
                    <a:pt x="10253" y="12206"/>
                  </a:cubicBezTo>
                  <a:cubicBezTo>
                    <a:pt x="9988" y="10253"/>
                    <a:pt x="9723" y="8300"/>
                    <a:pt x="9081" y="6431"/>
                  </a:cubicBezTo>
                  <a:cubicBezTo>
                    <a:pt x="8454" y="4562"/>
                    <a:pt x="7435" y="2791"/>
                    <a:pt x="5873" y="1563"/>
                  </a:cubicBezTo>
                  <a:cubicBezTo>
                    <a:pt x="4939" y="838"/>
                    <a:pt x="3878" y="322"/>
                    <a:pt x="27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 rot="-278096">
              <a:off x="2319040" y="4705474"/>
              <a:ext cx="948391" cy="512668"/>
            </a:xfrm>
            <a:custGeom>
              <a:avLst/>
              <a:gdLst/>
              <a:ahLst/>
              <a:cxnLst/>
              <a:rect l="l" t="t" r="r" b="b"/>
              <a:pathLst>
                <a:path w="25847" h="13972" extrusionOk="0">
                  <a:moveTo>
                    <a:pt x="25847" y="0"/>
                  </a:moveTo>
                  <a:lnTo>
                    <a:pt x="25847" y="0"/>
                  </a:lnTo>
                  <a:cubicBezTo>
                    <a:pt x="23838" y="2958"/>
                    <a:pt x="19528" y="8021"/>
                    <a:pt x="13293" y="8718"/>
                  </a:cubicBezTo>
                  <a:cubicBezTo>
                    <a:pt x="12810" y="8772"/>
                    <a:pt x="12333" y="8798"/>
                    <a:pt x="11864" y="8798"/>
                  </a:cubicBezTo>
                  <a:cubicBezTo>
                    <a:pt x="6737" y="8798"/>
                    <a:pt x="2479" y="5762"/>
                    <a:pt x="0" y="3488"/>
                  </a:cubicBezTo>
                  <a:lnTo>
                    <a:pt x="0" y="3488"/>
                  </a:lnTo>
                  <a:cubicBezTo>
                    <a:pt x="419" y="5733"/>
                    <a:pt x="809" y="7184"/>
                    <a:pt x="809" y="7184"/>
                  </a:cubicBezTo>
                  <a:cubicBezTo>
                    <a:pt x="1869" y="9555"/>
                    <a:pt x="3766" y="11536"/>
                    <a:pt x="6096" y="12722"/>
                  </a:cubicBezTo>
                  <a:cubicBezTo>
                    <a:pt x="7717" y="13552"/>
                    <a:pt x="9536" y="13972"/>
                    <a:pt x="11353" y="13972"/>
                  </a:cubicBezTo>
                  <a:cubicBezTo>
                    <a:pt x="12131" y="13972"/>
                    <a:pt x="12909" y="13895"/>
                    <a:pt x="13670" y="13740"/>
                  </a:cubicBezTo>
                  <a:cubicBezTo>
                    <a:pt x="18064" y="12819"/>
                    <a:pt x="21593" y="9360"/>
                    <a:pt x="23685" y="5385"/>
                  </a:cubicBezTo>
                  <a:cubicBezTo>
                    <a:pt x="24550" y="3655"/>
                    <a:pt x="25275" y="1870"/>
                    <a:pt x="25847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 rot="-278096">
              <a:off x="2337420" y="4428429"/>
              <a:ext cx="980130" cy="796924"/>
            </a:xfrm>
            <a:custGeom>
              <a:avLst/>
              <a:gdLst/>
              <a:ahLst/>
              <a:cxnLst/>
              <a:rect l="l" t="t" r="r" b="b"/>
              <a:pathLst>
                <a:path w="26712" h="21719" fill="none" extrusionOk="0">
                  <a:moveTo>
                    <a:pt x="0" y="14647"/>
                  </a:moveTo>
                  <a:cubicBezTo>
                    <a:pt x="1060" y="17018"/>
                    <a:pt x="2957" y="18999"/>
                    <a:pt x="5273" y="20185"/>
                  </a:cubicBezTo>
                  <a:cubicBezTo>
                    <a:pt x="7602" y="21370"/>
                    <a:pt x="10322" y="21719"/>
                    <a:pt x="12861" y="21203"/>
                  </a:cubicBezTo>
                  <a:cubicBezTo>
                    <a:pt x="17255" y="20282"/>
                    <a:pt x="20784" y="16823"/>
                    <a:pt x="22876" y="12848"/>
                  </a:cubicBezTo>
                  <a:cubicBezTo>
                    <a:pt x="24968" y="8872"/>
                    <a:pt x="26028" y="4423"/>
                    <a:pt x="2671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 rot="-278096">
              <a:off x="2970210" y="3713147"/>
              <a:ext cx="471902" cy="364870"/>
            </a:xfrm>
            <a:custGeom>
              <a:avLst/>
              <a:gdLst/>
              <a:ahLst/>
              <a:cxnLst/>
              <a:rect l="l" t="t" r="r" b="b"/>
              <a:pathLst>
                <a:path w="12861" h="9944" extrusionOk="0">
                  <a:moveTo>
                    <a:pt x="7961" y="1"/>
                  </a:moveTo>
                  <a:cubicBezTo>
                    <a:pt x="7847" y="1"/>
                    <a:pt x="7733" y="16"/>
                    <a:pt x="7630" y="40"/>
                  </a:cubicBezTo>
                  <a:cubicBezTo>
                    <a:pt x="6793" y="249"/>
                    <a:pt x="6096" y="821"/>
                    <a:pt x="5440" y="1365"/>
                  </a:cubicBezTo>
                  <a:cubicBezTo>
                    <a:pt x="3766" y="2746"/>
                    <a:pt x="2079" y="4127"/>
                    <a:pt x="405" y="5494"/>
                  </a:cubicBezTo>
                  <a:lnTo>
                    <a:pt x="0" y="7210"/>
                  </a:lnTo>
                  <a:lnTo>
                    <a:pt x="5315" y="9944"/>
                  </a:lnTo>
                  <a:lnTo>
                    <a:pt x="7770" y="8103"/>
                  </a:lnTo>
                  <a:cubicBezTo>
                    <a:pt x="8732" y="7572"/>
                    <a:pt x="9694" y="7056"/>
                    <a:pt x="10573" y="6443"/>
                  </a:cubicBezTo>
                  <a:cubicBezTo>
                    <a:pt x="10755" y="6317"/>
                    <a:pt x="10950" y="6178"/>
                    <a:pt x="11047" y="6010"/>
                  </a:cubicBezTo>
                  <a:cubicBezTo>
                    <a:pt x="11173" y="5815"/>
                    <a:pt x="11201" y="5564"/>
                    <a:pt x="11089" y="5397"/>
                  </a:cubicBezTo>
                  <a:cubicBezTo>
                    <a:pt x="10977" y="5228"/>
                    <a:pt x="10786" y="5170"/>
                    <a:pt x="10580" y="5170"/>
                  </a:cubicBezTo>
                  <a:cubicBezTo>
                    <a:pt x="10429" y="5170"/>
                    <a:pt x="10269" y="5202"/>
                    <a:pt x="10127" y="5243"/>
                  </a:cubicBezTo>
                  <a:cubicBezTo>
                    <a:pt x="9932" y="5285"/>
                    <a:pt x="9722" y="5355"/>
                    <a:pt x="9527" y="5410"/>
                  </a:cubicBezTo>
                  <a:cubicBezTo>
                    <a:pt x="10545" y="4741"/>
                    <a:pt x="11522" y="4016"/>
                    <a:pt x="12442" y="3221"/>
                  </a:cubicBezTo>
                  <a:cubicBezTo>
                    <a:pt x="12652" y="3039"/>
                    <a:pt x="12861" y="2830"/>
                    <a:pt x="12861" y="2551"/>
                  </a:cubicBezTo>
                  <a:cubicBezTo>
                    <a:pt x="12847" y="2272"/>
                    <a:pt x="12568" y="2049"/>
                    <a:pt x="12289" y="1993"/>
                  </a:cubicBezTo>
                  <a:cubicBezTo>
                    <a:pt x="12234" y="1983"/>
                    <a:pt x="12180" y="1978"/>
                    <a:pt x="12126" y="1978"/>
                  </a:cubicBezTo>
                  <a:cubicBezTo>
                    <a:pt x="11892" y="1978"/>
                    <a:pt x="11665" y="2065"/>
                    <a:pt x="11438" y="2133"/>
                  </a:cubicBezTo>
                  <a:cubicBezTo>
                    <a:pt x="10908" y="2328"/>
                    <a:pt x="10392" y="2523"/>
                    <a:pt x="9890" y="2746"/>
                  </a:cubicBezTo>
                  <a:cubicBezTo>
                    <a:pt x="10071" y="2551"/>
                    <a:pt x="10266" y="2370"/>
                    <a:pt x="10462" y="2188"/>
                  </a:cubicBezTo>
                  <a:cubicBezTo>
                    <a:pt x="10657" y="1993"/>
                    <a:pt x="10838" y="1784"/>
                    <a:pt x="10950" y="1519"/>
                  </a:cubicBezTo>
                  <a:cubicBezTo>
                    <a:pt x="11047" y="1254"/>
                    <a:pt x="11020" y="933"/>
                    <a:pt x="10810" y="752"/>
                  </a:cubicBezTo>
                  <a:cubicBezTo>
                    <a:pt x="10695" y="655"/>
                    <a:pt x="10552" y="618"/>
                    <a:pt x="10398" y="618"/>
                  </a:cubicBezTo>
                  <a:cubicBezTo>
                    <a:pt x="10198" y="618"/>
                    <a:pt x="9982" y="681"/>
                    <a:pt x="9792" y="752"/>
                  </a:cubicBezTo>
                  <a:cubicBezTo>
                    <a:pt x="9095" y="1017"/>
                    <a:pt x="8439" y="1324"/>
                    <a:pt x="7797" y="1700"/>
                  </a:cubicBezTo>
                  <a:cubicBezTo>
                    <a:pt x="7965" y="1505"/>
                    <a:pt x="8146" y="1310"/>
                    <a:pt x="8314" y="1100"/>
                  </a:cubicBezTo>
                  <a:cubicBezTo>
                    <a:pt x="8495" y="891"/>
                    <a:pt x="8676" y="612"/>
                    <a:pt x="8593" y="333"/>
                  </a:cubicBezTo>
                  <a:cubicBezTo>
                    <a:pt x="8504" y="87"/>
                    <a:pt x="8234" y="1"/>
                    <a:pt x="7961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 rot="-278096">
              <a:off x="2868426" y="3791291"/>
              <a:ext cx="411543" cy="614342"/>
            </a:xfrm>
            <a:custGeom>
              <a:avLst/>
              <a:gdLst/>
              <a:ahLst/>
              <a:cxnLst/>
              <a:rect l="l" t="t" r="r" b="b"/>
              <a:pathLst>
                <a:path w="11216" h="16743" extrusionOk="0">
                  <a:moveTo>
                    <a:pt x="1788" y="0"/>
                  </a:moveTo>
                  <a:cubicBezTo>
                    <a:pt x="1727" y="0"/>
                    <a:pt x="1665" y="10"/>
                    <a:pt x="1605" y="33"/>
                  </a:cubicBezTo>
                  <a:cubicBezTo>
                    <a:pt x="1131" y="200"/>
                    <a:pt x="1117" y="856"/>
                    <a:pt x="1187" y="1344"/>
                  </a:cubicBezTo>
                  <a:cubicBezTo>
                    <a:pt x="1745" y="5821"/>
                    <a:pt x="1312" y="10410"/>
                    <a:pt x="1" y="14720"/>
                  </a:cubicBezTo>
                  <a:lnTo>
                    <a:pt x="10658" y="16743"/>
                  </a:lnTo>
                  <a:cubicBezTo>
                    <a:pt x="11216" y="13158"/>
                    <a:pt x="11146" y="9699"/>
                    <a:pt x="10951" y="6282"/>
                  </a:cubicBezTo>
                  <a:lnTo>
                    <a:pt x="9333" y="6254"/>
                  </a:lnTo>
                  <a:cubicBezTo>
                    <a:pt x="8208" y="4680"/>
                    <a:pt x="6294" y="3720"/>
                    <a:pt x="4363" y="3720"/>
                  </a:cubicBezTo>
                  <a:cubicBezTo>
                    <a:pt x="4257" y="3720"/>
                    <a:pt x="4152" y="3723"/>
                    <a:pt x="4046" y="3729"/>
                  </a:cubicBezTo>
                  <a:cubicBezTo>
                    <a:pt x="3865" y="2557"/>
                    <a:pt x="3363" y="1483"/>
                    <a:pt x="2651" y="549"/>
                  </a:cubicBezTo>
                  <a:cubicBezTo>
                    <a:pt x="2429" y="279"/>
                    <a:pt x="2108" y="0"/>
                    <a:pt x="1788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 rot="-278096">
              <a:off x="2865383" y="3790285"/>
              <a:ext cx="342451" cy="544076"/>
            </a:xfrm>
            <a:custGeom>
              <a:avLst/>
              <a:gdLst/>
              <a:ahLst/>
              <a:cxnLst/>
              <a:rect l="l" t="t" r="r" b="b"/>
              <a:pathLst>
                <a:path w="9333" h="14828" fill="none" extrusionOk="0">
                  <a:moveTo>
                    <a:pt x="9333" y="6361"/>
                  </a:moveTo>
                  <a:cubicBezTo>
                    <a:pt x="8147" y="4701"/>
                    <a:pt x="6083" y="3724"/>
                    <a:pt x="4046" y="3836"/>
                  </a:cubicBezTo>
                  <a:cubicBezTo>
                    <a:pt x="3865" y="2664"/>
                    <a:pt x="3363" y="1590"/>
                    <a:pt x="2651" y="656"/>
                  </a:cubicBezTo>
                  <a:cubicBezTo>
                    <a:pt x="2386" y="335"/>
                    <a:pt x="1982" y="0"/>
                    <a:pt x="1605" y="140"/>
                  </a:cubicBezTo>
                  <a:cubicBezTo>
                    <a:pt x="1131" y="307"/>
                    <a:pt x="1117" y="963"/>
                    <a:pt x="1187" y="1451"/>
                  </a:cubicBezTo>
                  <a:cubicBezTo>
                    <a:pt x="1745" y="5928"/>
                    <a:pt x="1312" y="10517"/>
                    <a:pt x="1" y="1482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 rot="-278096">
              <a:off x="3163323" y="3810543"/>
              <a:ext cx="165336" cy="82411"/>
            </a:xfrm>
            <a:custGeom>
              <a:avLst/>
              <a:gdLst/>
              <a:ahLst/>
              <a:cxnLst/>
              <a:rect l="l" t="t" r="r" b="b"/>
              <a:pathLst>
                <a:path w="4506" h="2246" fill="none" extrusionOk="0">
                  <a:moveTo>
                    <a:pt x="0" y="2246"/>
                  </a:moveTo>
                  <a:cubicBezTo>
                    <a:pt x="1353" y="1521"/>
                    <a:pt x="3083" y="614"/>
                    <a:pt x="450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 rot="-278096">
              <a:off x="3114683" y="3777196"/>
              <a:ext cx="135652" cy="90117"/>
            </a:xfrm>
            <a:custGeom>
              <a:avLst/>
              <a:gdLst/>
              <a:ahLst/>
              <a:cxnLst/>
              <a:rect l="l" t="t" r="r" b="b"/>
              <a:pathLst>
                <a:path w="3697" h="2456" fill="none" extrusionOk="0">
                  <a:moveTo>
                    <a:pt x="0" y="2455"/>
                  </a:moveTo>
                  <a:cubicBezTo>
                    <a:pt x="1186" y="1604"/>
                    <a:pt x="2413" y="712"/>
                    <a:pt x="369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 rot="-278096">
              <a:off x="3069583" y="3707511"/>
              <a:ext cx="369567" cy="298934"/>
            </a:xfrm>
            <a:custGeom>
              <a:avLst/>
              <a:gdLst/>
              <a:ahLst/>
              <a:cxnLst/>
              <a:rect l="l" t="t" r="r" b="b"/>
              <a:pathLst>
                <a:path w="10072" h="8147" fill="none" extrusionOk="0">
                  <a:moveTo>
                    <a:pt x="1" y="3571"/>
                  </a:moveTo>
                  <a:cubicBezTo>
                    <a:pt x="894" y="2860"/>
                    <a:pt x="1758" y="2121"/>
                    <a:pt x="2651" y="1409"/>
                  </a:cubicBezTo>
                  <a:cubicBezTo>
                    <a:pt x="3307" y="865"/>
                    <a:pt x="4004" y="293"/>
                    <a:pt x="4841" y="84"/>
                  </a:cubicBezTo>
                  <a:cubicBezTo>
                    <a:pt x="5190" y="1"/>
                    <a:pt x="5678" y="28"/>
                    <a:pt x="5804" y="377"/>
                  </a:cubicBezTo>
                  <a:cubicBezTo>
                    <a:pt x="5887" y="656"/>
                    <a:pt x="5706" y="935"/>
                    <a:pt x="5525" y="1144"/>
                  </a:cubicBezTo>
                  <a:cubicBezTo>
                    <a:pt x="5357" y="1354"/>
                    <a:pt x="5176" y="1549"/>
                    <a:pt x="5008" y="1744"/>
                  </a:cubicBezTo>
                  <a:lnTo>
                    <a:pt x="5008" y="1744"/>
                  </a:lnTo>
                  <a:cubicBezTo>
                    <a:pt x="5650" y="1381"/>
                    <a:pt x="6306" y="1061"/>
                    <a:pt x="7003" y="796"/>
                  </a:cubicBezTo>
                  <a:cubicBezTo>
                    <a:pt x="7338" y="684"/>
                    <a:pt x="7756" y="572"/>
                    <a:pt x="8021" y="796"/>
                  </a:cubicBezTo>
                  <a:cubicBezTo>
                    <a:pt x="8231" y="977"/>
                    <a:pt x="8258" y="1312"/>
                    <a:pt x="8161" y="1563"/>
                  </a:cubicBezTo>
                  <a:cubicBezTo>
                    <a:pt x="8049" y="1828"/>
                    <a:pt x="7868" y="2037"/>
                    <a:pt x="7673" y="2232"/>
                  </a:cubicBezTo>
                  <a:cubicBezTo>
                    <a:pt x="7477" y="2428"/>
                    <a:pt x="7282" y="2595"/>
                    <a:pt x="7101" y="2790"/>
                  </a:cubicBezTo>
                  <a:cubicBezTo>
                    <a:pt x="7603" y="2567"/>
                    <a:pt x="8119" y="2372"/>
                    <a:pt x="8649" y="2177"/>
                  </a:cubicBezTo>
                  <a:cubicBezTo>
                    <a:pt x="8928" y="2093"/>
                    <a:pt x="9207" y="1981"/>
                    <a:pt x="9500" y="2037"/>
                  </a:cubicBezTo>
                  <a:cubicBezTo>
                    <a:pt x="9779" y="2093"/>
                    <a:pt x="10058" y="2316"/>
                    <a:pt x="10072" y="2595"/>
                  </a:cubicBezTo>
                  <a:cubicBezTo>
                    <a:pt x="10072" y="2874"/>
                    <a:pt x="9863" y="3083"/>
                    <a:pt x="9653" y="3265"/>
                  </a:cubicBezTo>
                  <a:cubicBezTo>
                    <a:pt x="8733" y="4060"/>
                    <a:pt x="7756" y="4799"/>
                    <a:pt x="6738" y="5454"/>
                  </a:cubicBezTo>
                  <a:cubicBezTo>
                    <a:pt x="6933" y="5399"/>
                    <a:pt x="7143" y="5329"/>
                    <a:pt x="7338" y="5287"/>
                  </a:cubicBezTo>
                  <a:cubicBezTo>
                    <a:pt x="7673" y="5189"/>
                    <a:pt x="8105" y="5148"/>
                    <a:pt x="8300" y="5441"/>
                  </a:cubicBezTo>
                  <a:cubicBezTo>
                    <a:pt x="8412" y="5608"/>
                    <a:pt x="8384" y="5859"/>
                    <a:pt x="8258" y="6054"/>
                  </a:cubicBezTo>
                  <a:cubicBezTo>
                    <a:pt x="8161" y="6222"/>
                    <a:pt x="7966" y="6361"/>
                    <a:pt x="7784" y="6487"/>
                  </a:cubicBezTo>
                  <a:cubicBezTo>
                    <a:pt x="6905" y="7100"/>
                    <a:pt x="5943" y="7616"/>
                    <a:pt x="4981" y="814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 rot="-278096">
              <a:off x="3100077" y="3858873"/>
              <a:ext cx="127470" cy="124388"/>
            </a:xfrm>
            <a:custGeom>
              <a:avLst/>
              <a:gdLst/>
              <a:ahLst/>
              <a:cxnLst/>
              <a:rect l="l" t="t" r="r" b="b"/>
              <a:pathLst>
                <a:path w="3474" h="3390" fill="none" extrusionOk="0">
                  <a:moveTo>
                    <a:pt x="0" y="0"/>
                  </a:moveTo>
                  <a:cubicBezTo>
                    <a:pt x="1214" y="530"/>
                    <a:pt x="2846" y="1534"/>
                    <a:pt x="3474" y="339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 rot="-278096">
              <a:off x="2859353" y="4296038"/>
              <a:ext cx="463206" cy="189003"/>
            </a:xfrm>
            <a:custGeom>
              <a:avLst/>
              <a:gdLst/>
              <a:ahLst/>
              <a:cxnLst/>
              <a:rect l="l" t="t" r="r" b="b"/>
              <a:pathLst>
                <a:path w="12624" h="5151" extrusionOk="0">
                  <a:moveTo>
                    <a:pt x="1951" y="0"/>
                  </a:moveTo>
                  <a:cubicBezTo>
                    <a:pt x="1650" y="0"/>
                    <a:pt x="1348" y="7"/>
                    <a:pt x="1046" y="19"/>
                  </a:cubicBezTo>
                  <a:cubicBezTo>
                    <a:pt x="544" y="47"/>
                    <a:pt x="126" y="423"/>
                    <a:pt x="70" y="953"/>
                  </a:cubicBezTo>
                  <a:cubicBezTo>
                    <a:pt x="70" y="995"/>
                    <a:pt x="56" y="1065"/>
                    <a:pt x="56" y="1121"/>
                  </a:cubicBezTo>
                  <a:cubicBezTo>
                    <a:pt x="0" y="1651"/>
                    <a:pt x="363" y="2097"/>
                    <a:pt x="865" y="2209"/>
                  </a:cubicBezTo>
                  <a:cubicBezTo>
                    <a:pt x="4310" y="2864"/>
                    <a:pt x="7686" y="3841"/>
                    <a:pt x="10964" y="5082"/>
                  </a:cubicBezTo>
                  <a:cubicBezTo>
                    <a:pt x="11088" y="5128"/>
                    <a:pt x="11213" y="5150"/>
                    <a:pt x="11336" y="5150"/>
                  </a:cubicBezTo>
                  <a:cubicBezTo>
                    <a:pt x="11807" y="5150"/>
                    <a:pt x="12231" y="4830"/>
                    <a:pt x="12331" y="4343"/>
                  </a:cubicBezTo>
                  <a:lnTo>
                    <a:pt x="12526" y="3367"/>
                  </a:lnTo>
                  <a:cubicBezTo>
                    <a:pt x="12624" y="2920"/>
                    <a:pt x="12401" y="2446"/>
                    <a:pt x="11982" y="2251"/>
                  </a:cubicBezTo>
                  <a:cubicBezTo>
                    <a:pt x="8839" y="801"/>
                    <a:pt x="5402" y="0"/>
                    <a:pt x="19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 rot="-278096">
              <a:off x="2859383" y="4291083"/>
              <a:ext cx="463206" cy="199644"/>
            </a:xfrm>
            <a:custGeom>
              <a:avLst/>
              <a:gdLst/>
              <a:ahLst/>
              <a:cxnLst/>
              <a:rect l="l" t="t" r="r" b="b"/>
              <a:pathLst>
                <a:path w="12624" h="5441" fill="none" extrusionOk="0">
                  <a:moveTo>
                    <a:pt x="11982" y="2386"/>
                  </a:moveTo>
                  <a:cubicBezTo>
                    <a:pt x="8565" y="809"/>
                    <a:pt x="4799" y="0"/>
                    <a:pt x="1046" y="154"/>
                  </a:cubicBezTo>
                  <a:cubicBezTo>
                    <a:pt x="544" y="182"/>
                    <a:pt x="126" y="558"/>
                    <a:pt x="70" y="1088"/>
                  </a:cubicBezTo>
                  <a:cubicBezTo>
                    <a:pt x="70" y="1130"/>
                    <a:pt x="56" y="1200"/>
                    <a:pt x="56" y="1256"/>
                  </a:cubicBezTo>
                  <a:cubicBezTo>
                    <a:pt x="0" y="1786"/>
                    <a:pt x="363" y="2232"/>
                    <a:pt x="865" y="2344"/>
                  </a:cubicBezTo>
                  <a:cubicBezTo>
                    <a:pt x="4310" y="2999"/>
                    <a:pt x="7686" y="3976"/>
                    <a:pt x="10964" y="5217"/>
                  </a:cubicBezTo>
                  <a:cubicBezTo>
                    <a:pt x="11564" y="5440"/>
                    <a:pt x="12205" y="5092"/>
                    <a:pt x="12331" y="4478"/>
                  </a:cubicBezTo>
                  <a:lnTo>
                    <a:pt x="12526" y="3502"/>
                  </a:lnTo>
                  <a:cubicBezTo>
                    <a:pt x="12624" y="3055"/>
                    <a:pt x="12401" y="2581"/>
                    <a:pt x="11982" y="2386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 rot="-278096">
              <a:off x="760648" y="4032290"/>
              <a:ext cx="605536" cy="1114791"/>
            </a:xfrm>
            <a:custGeom>
              <a:avLst/>
              <a:gdLst/>
              <a:ahLst/>
              <a:cxnLst/>
              <a:rect l="l" t="t" r="r" b="b"/>
              <a:pathLst>
                <a:path w="16503" h="30382" extrusionOk="0">
                  <a:moveTo>
                    <a:pt x="11885" y="1"/>
                  </a:moveTo>
                  <a:cubicBezTo>
                    <a:pt x="7366" y="2930"/>
                    <a:pt x="3655" y="7226"/>
                    <a:pt x="1870" y="12318"/>
                  </a:cubicBezTo>
                  <a:cubicBezTo>
                    <a:pt x="1" y="17674"/>
                    <a:pt x="419" y="23881"/>
                    <a:pt x="3474" y="28665"/>
                  </a:cubicBezTo>
                  <a:cubicBezTo>
                    <a:pt x="3839" y="29213"/>
                    <a:pt x="4241" y="29773"/>
                    <a:pt x="4690" y="30265"/>
                  </a:cubicBezTo>
                  <a:lnTo>
                    <a:pt x="4690" y="30265"/>
                  </a:lnTo>
                  <a:cubicBezTo>
                    <a:pt x="5777" y="29443"/>
                    <a:pt x="12229" y="24319"/>
                    <a:pt x="14270" y="17060"/>
                  </a:cubicBezTo>
                  <a:cubicBezTo>
                    <a:pt x="16502" y="9137"/>
                    <a:pt x="11885" y="1"/>
                    <a:pt x="11885" y="1"/>
                  </a:cubicBezTo>
                  <a:close/>
                  <a:moveTo>
                    <a:pt x="4690" y="30265"/>
                  </a:moveTo>
                  <a:cubicBezTo>
                    <a:pt x="4589" y="30342"/>
                    <a:pt x="4534" y="30381"/>
                    <a:pt x="4534" y="30381"/>
                  </a:cubicBezTo>
                  <a:lnTo>
                    <a:pt x="4785" y="30367"/>
                  </a:lnTo>
                  <a:cubicBezTo>
                    <a:pt x="4753" y="30333"/>
                    <a:pt x="4722" y="30299"/>
                    <a:pt x="4690" y="302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 rot="-278096">
              <a:off x="971783" y="5151789"/>
              <a:ext cx="9760" cy="3633"/>
            </a:xfrm>
            <a:custGeom>
              <a:avLst/>
              <a:gdLst/>
              <a:ahLst/>
              <a:cxnLst/>
              <a:rect l="l" t="t" r="r" b="b"/>
              <a:pathLst>
                <a:path w="266" h="99" extrusionOk="0">
                  <a:moveTo>
                    <a:pt x="154" y="0"/>
                  </a:moveTo>
                  <a:cubicBezTo>
                    <a:pt x="70" y="70"/>
                    <a:pt x="0" y="98"/>
                    <a:pt x="0" y="98"/>
                  </a:cubicBezTo>
                  <a:lnTo>
                    <a:pt x="265" y="98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3F31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 rot="-278096">
              <a:off x="840988" y="4895514"/>
              <a:ext cx="270277" cy="255930"/>
            </a:xfrm>
            <a:custGeom>
              <a:avLst/>
              <a:gdLst/>
              <a:ahLst/>
              <a:cxnLst/>
              <a:rect l="l" t="t" r="r" b="b"/>
              <a:pathLst>
                <a:path w="7366" h="6975" extrusionOk="0">
                  <a:moveTo>
                    <a:pt x="0" y="0"/>
                  </a:moveTo>
                  <a:lnTo>
                    <a:pt x="0" y="0"/>
                  </a:lnTo>
                  <a:cubicBezTo>
                    <a:pt x="433" y="1897"/>
                    <a:pt x="1172" y="3710"/>
                    <a:pt x="2232" y="5370"/>
                  </a:cubicBezTo>
                  <a:cubicBezTo>
                    <a:pt x="2595" y="5928"/>
                    <a:pt x="2999" y="6458"/>
                    <a:pt x="3446" y="6974"/>
                  </a:cubicBezTo>
                  <a:cubicBezTo>
                    <a:pt x="3920" y="6598"/>
                    <a:pt x="5552" y="5315"/>
                    <a:pt x="7365" y="3348"/>
                  </a:cubicBezTo>
                  <a:cubicBezTo>
                    <a:pt x="4032" y="3041"/>
                    <a:pt x="1507" y="1325"/>
                    <a:pt x="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 rot="-278096">
              <a:off x="1101845" y="3794681"/>
              <a:ext cx="1430530" cy="2131870"/>
            </a:xfrm>
            <a:custGeom>
              <a:avLst/>
              <a:gdLst/>
              <a:ahLst/>
              <a:cxnLst/>
              <a:rect l="l" t="t" r="r" b="b"/>
              <a:pathLst>
                <a:path w="38987" h="58101" extrusionOk="0">
                  <a:moveTo>
                    <a:pt x="31998" y="1"/>
                  </a:moveTo>
                  <a:lnTo>
                    <a:pt x="19751" y="6822"/>
                  </a:lnTo>
                  <a:lnTo>
                    <a:pt x="7811" y="2414"/>
                  </a:lnTo>
                  <a:cubicBezTo>
                    <a:pt x="6472" y="2986"/>
                    <a:pt x="5161" y="3655"/>
                    <a:pt x="3920" y="4395"/>
                  </a:cubicBezTo>
                  <a:cubicBezTo>
                    <a:pt x="3697" y="4534"/>
                    <a:pt x="3473" y="4674"/>
                    <a:pt x="3250" y="4841"/>
                  </a:cubicBezTo>
                  <a:cubicBezTo>
                    <a:pt x="3501" y="9263"/>
                    <a:pt x="3529" y="13698"/>
                    <a:pt x="3320" y="18120"/>
                  </a:cubicBezTo>
                  <a:cubicBezTo>
                    <a:pt x="2511" y="29711"/>
                    <a:pt x="1381" y="41107"/>
                    <a:pt x="0" y="52434"/>
                  </a:cubicBezTo>
                  <a:cubicBezTo>
                    <a:pt x="7756" y="55977"/>
                    <a:pt x="16320" y="57888"/>
                    <a:pt x="24857" y="58083"/>
                  </a:cubicBezTo>
                  <a:cubicBezTo>
                    <a:pt x="25358" y="58095"/>
                    <a:pt x="25859" y="58101"/>
                    <a:pt x="26361" y="58101"/>
                  </a:cubicBezTo>
                  <a:cubicBezTo>
                    <a:pt x="30580" y="58101"/>
                    <a:pt x="34815" y="57674"/>
                    <a:pt x="38917" y="56702"/>
                  </a:cubicBezTo>
                  <a:cubicBezTo>
                    <a:pt x="38987" y="42251"/>
                    <a:pt x="37717" y="27759"/>
                    <a:pt x="34983" y="13252"/>
                  </a:cubicBezTo>
                  <a:cubicBezTo>
                    <a:pt x="34467" y="9026"/>
                    <a:pt x="34244" y="4743"/>
                    <a:pt x="34314" y="517"/>
                  </a:cubicBezTo>
                  <a:cubicBezTo>
                    <a:pt x="33560" y="280"/>
                    <a:pt x="32779" y="126"/>
                    <a:pt x="31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 rot="-278096">
              <a:off x="1121894" y="4511228"/>
              <a:ext cx="121305" cy="1259066"/>
            </a:xfrm>
            <a:custGeom>
              <a:avLst/>
              <a:gdLst/>
              <a:ahLst/>
              <a:cxnLst/>
              <a:rect l="l" t="t" r="r" b="b"/>
              <a:pathLst>
                <a:path w="3306" h="34314" fill="none" extrusionOk="0">
                  <a:moveTo>
                    <a:pt x="3306" y="0"/>
                  </a:moveTo>
                  <a:cubicBezTo>
                    <a:pt x="2511" y="11591"/>
                    <a:pt x="1381" y="22973"/>
                    <a:pt x="0" y="34314"/>
                  </a:cubicBezTo>
                </a:path>
              </a:pathLst>
            </a:custGeom>
            <a:noFill/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 rot="-278096">
              <a:off x="2400849" y="4227332"/>
              <a:ext cx="146917" cy="1594289"/>
            </a:xfrm>
            <a:custGeom>
              <a:avLst/>
              <a:gdLst/>
              <a:ahLst/>
              <a:cxnLst/>
              <a:rect l="l" t="t" r="r" b="b"/>
              <a:pathLst>
                <a:path w="4004" h="43450" fill="none" extrusionOk="0">
                  <a:moveTo>
                    <a:pt x="3934" y="43450"/>
                  </a:moveTo>
                  <a:cubicBezTo>
                    <a:pt x="4004" y="28999"/>
                    <a:pt x="2734" y="1450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 rot="-278096">
              <a:off x="1319715" y="3790626"/>
              <a:ext cx="887004" cy="430403"/>
            </a:xfrm>
            <a:custGeom>
              <a:avLst/>
              <a:gdLst/>
              <a:ahLst/>
              <a:cxnLst/>
              <a:rect l="l" t="t" r="r" b="b"/>
              <a:pathLst>
                <a:path w="24174" h="11730" extrusionOk="0">
                  <a:moveTo>
                    <a:pt x="22806" y="0"/>
                  </a:moveTo>
                  <a:lnTo>
                    <a:pt x="14842" y="6668"/>
                  </a:lnTo>
                  <a:lnTo>
                    <a:pt x="1074" y="2148"/>
                  </a:lnTo>
                  <a:cubicBezTo>
                    <a:pt x="698" y="2288"/>
                    <a:pt x="349" y="2427"/>
                    <a:pt x="0" y="2567"/>
                  </a:cubicBezTo>
                  <a:cubicBezTo>
                    <a:pt x="1284" y="4868"/>
                    <a:pt x="2790" y="7044"/>
                    <a:pt x="4785" y="8732"/>
                  </a:cubicBezTo>
                  <a:cubicBezTo>
                    <a:pt x="6892" y="10523"/>
                    <a:pt x="9571" y="11730"/>
                    <a:pt x="12317" y="11730"/>
                  </a:cubicBezTo>
                  <a:cubicBezTo>
                    <a:pt x="12480" y="11730"/>
                    <a:pt x="12642" y="11726"/>
                    <a:pt x="12805" y="11717"/>
                  </a:cubicBezTo>
                  <a:cubicBezTo>
                    <a:pt x="15874" y="11550"/>
                    <a:pt x="18719" y="9806"/>
                    <a:pt x="20672" y="7435"/>
                  </a:cubicBezTo>
                  <a:cubicBezTo>
                    <a:pt x="22388" y="5343"/>
                    <a:pt x="23476" y="2804"/>
                    <a:pt x="24173" y="168"/>
                  </a:cubicBezTo>
                  <a:cubicBezTo>
                    <a:pt x="23713" y="84"/>
                    <a:pt x="23267" y="42"/>
                    <a:pt x="228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 rot="-278096">
              <a:off x="1355117" y="3779335"/>
              <a:ext cx="798979" cy="392683"/>
            </a:xfrm>
            <a:custGeom>
              <a:avLst/>
              <a:gdLst/>
              <a:ahLst/>
              <a:cxnLst/>
              <a:rect l="l" t="t" r="r" b="b"/>
              <a:pathLst>
                <a:path w="21775" h="10702" extrusionOk="0">
                  <a:moveTo>
                    <a:pt x="14458" y="1"/>
                  </a:moveTo>
                  <a:cubicBezTo>
                    <a:pt x="13295" y="1"/>
                    <a:pt x="12171" y="21"/>
                    <a:pt x="11173" y="59"/>
                  </a:cubicBezTo>
                  <a:cubicBezTo>
                    <a:pt x="7365" y="324"/>
                    <a:pt x="3557" y="1092"/>
                    <a:pt x="0" y="2458"/>
                  </a:cubicBezTo>
                  <a:cubicBezTo>
                    <a:pt x="1061" y="4425"/>
                    <a:pt x="2358" y="6294"/>
                    <a:pt x="4032" y="7773"/>
                  </a:cubicBezTo>
                  <a:cubicBezTo>
                    <a:pt x="5845" y="9377"/>
                    <a:pt x="8133" y="10521"/>
                    <a:pt x="10546" y="10688"/>
                  </a:cubicBezTo>
                  <a:cubicBezTo>
                    <a:pt x="10708" y="10697"/>
                    <a:pt x="10870" y="10702"/>
                    <a:pt x="11032" y="10702"/>
                  </a:cubicBezTo>
                  <a:cubicBezTo>
                    <a:pt x="13850" y="10702"/>
                    <a:pt x="16612" y="9342"/>
                    <a:pt x="18524" y="7271"/>
                  </a:cubicBezTo>
                  <a:cubicBezTo>
                    <a:pt x="20282" y="5346"/>
                    <a:pt x="21342" y="2877"/>
                    <a:pt x="21774" y="310"/>
                  </a:cubicBezTo>
                  <a:cubicBezTo>
                    <a:pt x="21523" y="269"/>
                    <a:pt x="21230" y="255"/>
                    <a:pt x="20979" y="241"/>
                  </a:cubicBezTo>
                  <a:cubicBezTo>
                    <a:pt x="19071" y="76"/>
                    <a:pt x="16692" y="1"/>
                    <a:pt x="14458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 rot="-278096">
              <a:off x="1124620" y="3795596"/>
              <a:ext cx="900801" cy="1497311"/>
            </a:xfrm>
            <a:custGeom>
              <a:avLst/>
              <a:gdLst/>
              <a:ahLst/>
              <a:cxnLst/>
              <a:rect l="l" t="t" r="r" b="b"/>
              <a:pathLst>
                <a:path w="24550" h="40807" extrusionOk="0">
                  <a:moveTo>
                    <a:pt x="22009" y="0"/>
                  </a:moveTo>
                  <a:cubicBezTo>
                    <a:pt x="20839" y="0"/>
                    <a:pt x="19711" y="22"/>
                    <a:pt x="18719" y="62"/>
                  </a:cubicBezTo>
                  <a:cubicBezTo>
                    <a:pt x="17785" y="132"/>
                    <a:pt x="16850" y="216"/>
                    <a:pt x="15930" y="341"/>
                  </a:cubicBezTo>
                  <a:lnTo>
                    <a:pt x="1367" y="26272"/>
                  </a:lnTo>
                  <a:cubicBezTo>
                    <a:pt x="963" y="31154"/>
                    <a:pt x="516" y="35994"/>
                    <a:pt x="0" y="40806"/>
                  </a:cubicBezTo>
                  <a:cubicBezTo>
                    <a:pt x="2274" y="40639"/>
                    <a:pt x="6877" y="39649"/>
                    <a:pt x="10420" y="34794"/>
                  </a:cubicBezTo>
                  <a:cubicBezTo>
                    <a:pt x="15274" y="28127"/>
                    <a:pt x="18552" y="6395"/>
                    <a:pt x="18552" y="6395"/>
                  </a:cubicBezTo>
                  <a:cubicBezTo>
                    <a:pt x="18552" y="6395"/>
                    <a:pt x="23280" y="6060"/>
                    <a:pt x="24550" y="34"/>
                  </a:cubicBezTo>
                  <a:cubicBezTo>
                    <a:pt x="23705" y="11"/>
                    <a:pt x="22847" y="0"/>
                    <a:pt x="22009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 rot="-278096">
              <a:off x="942233" y="4106861"/>
              <a:ext cx="758544" cy="1093546"/>
            </a:xfrm>
            <a:custGeom>
              <a:avLst/>
              <a:gdLst/>
              <a:ahLst/>
              <a:cxnLst/>
              <a:rect l="l" t="t" r="r" b="b"/>
              <a:pathLst>
                <a:path w="20673" h="29803" extrusionOk="0">
                  <a:moveTo>
                    <a:pt x="10964" y="0"/>
                  </a:moveTo>
                  <a:cubicBezTo>
                    <a:pt x="6807" y="6054"/>
                    <a:pt x="3599" y="12722"/>
                    <a:pt x="1535" y="19752"/>
                  </a:cubicBezTo>
                  <a:lnTo>
                    <a:pt x="0" y="27772"/>
                  </a:lnTo>
                  <a:cubicBezTo>
                    <a:pt x="642" y="28456"/>
                    <a:pt x="1395" y="29027"/>
                    <a:pt x="2260" y="29390"/>
                  </a:cubicBezTo>
                  <a:cubicBezTo>
                    <a:pt x="2961" y="29675"/>
                    <a:pt x="3701" y="29803"/>
                    <a:pt x="4449" y="29803"/>
                  </a:cubicBezTo>
                  <a:cubicBezTo>
                    <a:pt x="5860" y="29803"/>
                    <a:pt x="7297" y="29348"/>
                    <a:pt x="8537" y="28637"/>
                  </a:cubicBezTo>
                  <a:cubicBezTo>
                    <a:pt x="12721" y="26294"/>
                    <a:pt x="14995" y="21621"/>
                    <a:pt x="16767" y="17157"/>
                  </a:cubicBezTo>
                  <a:cubicBezTo>
                    <a:pt x="18217" y="13517"/>
                    <a:pt x="19528" y="9806"/>
                    <a:pt x="20672" y="6068"/>
                  </a:cubicBezTo>
                  <a:cubicBezTo>
                    <a:pt x="17436" y="3683"/>
                    <a:pt x="13489" y="1381"/>
                    <a:pt x="109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 rot="-278096">
              <a:off x="965622" y="4672086"/>
              <a:ext cx="641825" cy="532115"/>
            </a:xfrm>
            <a:custGeom>
              <a:avLst/>
              <a:gdLst/>
              <a:ahLst/>
              <a:cxnLst/>
              <a:rect l="l" t="t" r="r" b="b"/>
              <a:pathLst>
                <a:path w="17492" h="14502" extrusionOk="0">
                  <a:moveTo>
                    <a:pt x="17492" y="0"/>
                  </a:moveTo>
                  <a:lnTo>
                    <a:pt x="17492" y="0"/>
                  </a:lnTo>
                  <a:cubicBezTo>
                    <a:pt x="14897" y="3682"/>
                    <a:pt x="11480" y="7435"/>
                    <a:pt x="7728" y="8397"/>
                  </a:cubicBezTo>
                  <a:cubicBezTo>
                    <a:pt x="6689" y="8657"/>
                    <a:pt x="5704" y="8770"/>
                    <a:pt x="4777" y="8770"/>
                  </a:cubicBezTo>
                  <a:cubicBezTo>
                    <a:pt x="3316" y="8770"/>
                    <a:pt x="1998" y="8489"/>
                    <a:pt x="837" y="8062"/>
                  </a:cubicBezTo>
                  <a:lnTo>
                    <a:pt x="0" y="12470"/>
                  </a:lnTo>
                  <a:cubicBezTo>
                    <a:pt x="642" y="13154"/>
                    <a:pt x="1395" y="13725"/>
                    <a:pt x="2274" y="14088"/>
                  </a:cubicBezTo>
                  <a:cubicBezTo>
                    <a:pt x="2976" y="14374"/>
                    <a:pt x="3717" y="14502"/>
                    <a:pt x="4465" y="14502"/>
                  </a:cubicBezTo>
                  <a:cubicBezTo>
                    <a:pt x="5871" y="14502"/>
                    <a:pt x="7303" y="14050"/>
                    <a:pt x="8551" y="13349"/>
                  </a:cubicBezTo>
                  <a:cubicBezTo>
                    <a:pt x="12735" y="10992"/>
                    <a:pt x="14995" y="6319"/>
                    <a:pt x="16780" y="1855"/>
                  </a:cubicBezTo>
                  <a:cubicBezTo>
                    <a:pt x="17018" y="1241"/>
                    <a:pt x="17241" y="614"/>
                    <a:pt x="17492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 rot="-278096">
              <a:off x="942821" y="4106323"/>
              <a:ext cx="758544" cy="1109141"/>
            </a:xfrm>
            <a:custGeom>
              <a:avLst/>
              <a:gdLst/>
              <a:ahLst/>
              <a:cxnLst/>
              <a:rect l="l" t="t" r="r" b="b"/>
              <a:pathLst>
                <a:path w="20673" h="30228" fill="none" extrusionOk="0">
                  <a:moveTo>
                    <a:pt x="0" y="27786"/>
                  </a:moveTo>
                  <a:cubicBezTo>
                    <a:pt x="642" y="28470"/>
                    <a:pt x="1395" y="29041"/>
                    <a:pt x="2260" y="29404"/>
                  </a:cubicBezTo>
                  <a:cubicBezTo>
                    <a:pt x="4283" y="30227"/>
                    <a:pt x="6640" y="29739"/>
                    <a:pt x="8537" y="28665"/>
                  </a:cubicBezTo>
                  <a:cubicBezTo>
                    <a:pt x="12721" y="26308"/>
                    <a:pt x="14995" y="21635"/>
                    <a:pt x="16767" y="17171"/>
                  </a:cubicBezTo>
                  <a:cubicBezTo>
                    <a:pt x="18217" y="13531"/>
                    <a:pt x="19528" y="9834"/>
                    <a:pt x="20672" y="6082"/>
                  </a:cubicBezTo>
                  <a:cubicBezTo>
                    <a:pt x="17450" y="3697"/>
                    <a:pt x="13517" y="1395"/>
                    <a:pt x="10978" y="0"/>
                  </a:cubicBezTo>
                  <a:cubicBezTo>
                    <a:pt x="6835" y="6040"/>
                    <a:pt x="3627" y="12722"/>
                    <a:pt x="1549" y="1975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 rot="-278096">
              <a:off x="1282374" y="3429090"/>
              <a:ext cx="728860" cy="872584"/>
            </a:xfrm>
            <a:custGeom>
              <a:avLst/>
              <a:gdLst/>
              <a:ahLst/>
              <a:cxnLst/>
              <a:rect l="l" t="t" r="r" b="b"/>
              <a:pathLst>
                <a:path w="19864" h="23781" extrusionOk="0">
                  <a:moveTo>
                    <a:pt x="19092" y="0"/>
                  </a:moveTo>
                  <a:cubicBezTo>
                    <a:pt x="18843" y="0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8" y="4811"/>
                  </a:cubicBezTo>
                  <a:cubicBezTo>
                    <a:pt x="10239" y="3765"/>
                    <a:pt x="9821" y="2760"/>
                    <a:pt x="9263" y="1840"/>
                  </a:cubicBezTo>
                  <a:cubicBezTo>
                    <a:pt x="9070" y="1519"/>
                    <a:pt x="8795" y="1162"/>
                    <a:pt x="8436" y="1162"/>
                  </a:cubicBezTo>
                  <a:cubicBezTo>
                    <a:pt x="8406" y="1162"/>
                    <a:pt x="8374" y="1165"/>
                    <a:pt x="8342" y="1170"/>
                  </a:cubicBezTo>
                  <a:cubicBezTo>
                    <a:pt x="8077" y="1226"/>
                    <a:pt x="7882" y="1449"/>
                    <a:pt x="7812" y="1714"/>
                  </a:cubicBezTo>
                  <a:cubicBezTo>
                    <a:pt x="7742" y="1979"/>
                    <a:pt x="7770" y="2230"/>
                    <a:pt x="7798" y="2495"/>
                  </a:cubicBezTo>
                  <a:cubicBezTo>
                    <a:pt x="7938" y="4030"/>
                    <a:pt x="8021" y="5578"/>
                    <a:pt x="7659" y="7084"/>
                  </a:cubicBezTo>
                  <a:cubicBezTo>
                    <a:pt x="7170" y="9051"/>
                    <a:pt x="5901" y="10739"/>
                    <a:pt x="4534" y="12273"/>
                  </a:cubicBezTo>
                  <a:cubicBezTo>
                    <a:pt x="3181" y="13794"/>
                    <a:pt x="1717" y="15244"/>
                    <a:pt x="447" y="17058"/>
                  </a:cubicBezTo>
                  <a:cubicBezTo>
                    <a:pt x="280" y="17267"/>
                    <a:pt x="140" y="17490"/>
                    <a:pt x="1" y="17699"/>
                  </a:cubicBezTo>
                  <a:lnTo>
                    <a:pt x="4646" y="21145"/>
                  </a:lnTo>
                  <a:lnTo>
                    <a:pt x="9695" y="23781"/>
                  </a:lnTo>
                  <a:cubicBezTo>
                    <a:pt x="10588" y="20866"/>
                    <a:pt x="11397" y="17936"/>
                    <a:pt x="12108" y="14979"/>
                  </a:cubicBezTo>
                  <a:cubicBezTo>
                    <a:pt x="14396" y="14087"/>
                    <a:pt x="16139" y="12594"/>
                    <a:pt x="16865" y="10669"/>
                  </a:cubicBezTo>
                  <a:cubicBezTo>
                    <a:pt x="17604" y="8758"/>
                    <a:pt x="17283" y="6471"/>
                    <a:pt x="16070" y="4825"/>
                  </a:cubicBezTo>
                  <a:cubicBezTo>
                    <a:pt x="17018" y="3681"/>
                    <a:pt x="18162" y="2579"/>
                    <a:pt x="19236" y="1449"/>
                  </a:cubicBezTo>
                  <a:cubicBezTo>
                    <a:pt x="19529" y="1087"/>
                    <a:pt x="19864" y="598"/>
                    <a:pt x="19599" y="236"/>
                  </a:cubicBezTo>
                  <a:cubicBezTo>
                    <a:pt x="19485" y="65"/>
                    <a:pt x="19299" y="0"/>
                    <a:pt x="19092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8" name="Google Shape;568;p38"/>
            <p:cNvSpPr/>
            <p:nvPr/>
          </p:nvSpPr>
          <p:spPr>
            <a:xfrm rot="-278096">
              <a:off x="1282165" y="3423925"/>
              <a:ext cx="728860" cy="877758"/>
            </a:xfrm>
            <a:custGeom>
              <a:avLst/>
              <a:gdLst/>
              <a:ahLst/>
              <a:cxnLst/>
              <a:rect l="l" t="t" r="r" b="b"/>
              <a:pathLst>
                <a:path w="19864" h="23922" fill="none" extrusionOk="0">
                  <a:moveTo>
                    <a:pt x="19599" y="377"/>
                  </a:moveTo>
                  <a:cubicBezTo>
                    <a:pt x="19348" y="0"/>
                    <a:pt x="18748" y="140"/>
                    <a:pt x="18343" y="349"/>
                  </a:cubicBezTo>
                  <a:cubicBezTo>
                    <a:pt x="15679" y="1744"/>
                    <a:pt x="13559" y="4143"/>
                    <a:pt x="10658" y="4952"/>
                  </a:cubicBezTo>
                  <a:cubicBezTo>
                    <a:pt x="10239" y="3906"/>
                    <a:pt x="9821" y="2901"/>
                    <a:pt x="9263" y="1981"/>
                  </a:cubicBezTo>
                  <a:cubicBezTo>
                    <a:pt x="9054" y="1632"/>
                    <a:pt x="8747" y="1242"/>
                    <a:pt x="8342" y="1311"/>
                  </a:cubicBezTo>
                  <a:cubicBezTo>
                    <a:pt x="8077" y="1367"/>
                    <a:pt x="7882" y="1590"/>
                    <a:pt x="7812" y="1855"/>
                  </a:cubicBezTo>
                  <a:cubicBezTo>
                    <a:pt x="7742" y="2120"/>
                    <a:pt x="7770" y="2371"/>
                    <a:pt x="7798" y="2636"/>
                  </a:cubicBezTo>
                  <a:cubicBezTo>
                    <a:pt x="7938" y="4171"/>
                    <a:pt x="8021" y="5719"/>
                    <a:pt x="7659" y="7225"/>
                  </a:cubicBezTo>
                  <a:cubicBezTo>
                    <a:pt x="7170" y="9192"/>
                    <a:pt x="5901" y="10880"/>
                    <a:pt x="4534" y="12414"/>
                  </a:cubicBezTo>
                  <a:cubicBezTo>
                    <a:pt x="3181" y="13935"/>
                    <a:pt x="1717" y="15385"/>
                    <a:pt x="447" y="17199"/>
                  </a:cubicBezTo>
                  <a:cubicBezTo>
                    <a:pt x="280" y="17408"/>
                    <a:pt x="140" y="17631"/>
                    <a:pt x="1" y="17840"/>
                  </a:cubicBezTo>
                  <a:lnTo>
                    <a:pt x="1" y="17840"/>
                  </a:lnTo>
                  <a:lnTo>
                    <a:pt x="4646" y="21286"/>
                  </a:lnTo>
                  <a:lnTo>
                    <a:pt x="9695" y="23922"/>
                  </a:lnTo>
                  <a:cubicBezTo>
                    <a:pt x="10588" y="21007"/>
                    <a:pt x="11397" y="18077"/>
                    <a:pt x="12108" y="15120"/>
                  </a:cubicBezTo>
                  <a:cubicBezTo>
                    <a:pt x="14396" y="14228"/>
                    <a:pt x="16139" y="12735"/>
                    <a:pt x="16865" y="10810"/>
                  </a:cubicBezTo>
                  <a:cubicBezTo>
                    <a:pt x="17604" y="8899"/>
                    <a:pt x="17283" y="6612"/>
                    <a:pt x="16070" y="4966"/>
                  </a:cubicBezTo>
                  <a:cubicBezTo>
                    <a:pt x="17018" y="3822"/>
                    <a:pt x="18162" y="2720"/>
                    <a:pt x="19236" y="1590"/>
                  </a:cubicBezTo>
                  <a:cubicBezTo>
                    <a:pt x="19529" y="1228"/>
                    <a:pt x="19864" y="739"/>
                    <a:pt x="19599" y="377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 rot="-278096">
              <a:off x="1264951" y="4052498"/>
              <a:ext cx="425339" cy="309831"/>
            </a:xfrm>
            <a:custGeom>
              <a:avLst/>
              <a:gdLst/>
              <a:ahLst/>
              <a:cxnLst/>
              <a:rect l="l" t="t" r="r" b="b"/>
              <a:pathLst>
                <a:path w="11592" h="8444" extrusionOk="0">
                  <a:moveTo>
                    <a:pt x="1611" y="0"/>
                  </a:moveTo>
                  <a:cubicBezTo>
                    <a:pt x="1303" y="0"/>
                    <a:pt x="1000" y="121"/>
                    <a:pt x="781" y="359"/>
                  </a:cubicBezTo>
                  <a:cubicBezTo>
                    <a:pt x="628" y="527"/>
                    <a:pt x="489" y="694"/>
                    <a:pt x="363" y="889"/>
                  </a:cubicBezTo>
                  <a:cubicBezTo>
                    <a:pt x="0" y="1405"/>
                    <a:pt x="140" y="2131"/>
                    <a:pt x="656" y="2479"/>
                  </a:cubicBezTo>
                  <a:cubicBezTo>
                    <a:pt x="3697" y="4530"/>
                    <a:pt x="6724" y="6469"/>
                    <a:pt x="9820" y="8282"/>
                  </a:cubicBezTo>
                  <a:cubicBezTo>
                    <a:pt x="10004" y="8392"/>
                    <a:pt x="10202" y="8444"/>
                    <a:pt x="10396" y="8444"/>
                  </a:cubicBezTo>
                  <a:cubicBezTo>
                    <a:pt x="10865" y="8444"/>
                    <a:pt x="11308" y="8143"/>
                    <a:pt x="11466" y="7640"/>
                  </a:cubicBezTo>
                  <a:cubicBezTo>
                    <a:pt x="11592" y="7250"/>
                    <a:pt x="11522" y="6831"/>
                    <a:pt x="11243" y="6538"/>
                  </a:cubicBezTo>
                  <a:cubicBezTo>
                    <a:pt x="8704" y="3749"/>
                    <a:pt x="5538" y="1517"/>
                    <a:pt x="2037" y="80"/>
                  </a:cubicBezTo>
                  <a:cubicBezTo>
                    <a:pt x="1899" y="27"/>
                    <a:pt x="1754" y="0"/>
                    <a:pt x="16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 rot="-278096">
              <a:off x="1265139" y="4049261"/>
              <a:ext cx="425339" cy="320949"/>
            </a:xfrm>
            <a:custGeom>
              <a:avLst/>
              <a:gdLst/>
              <a:ahLst/>
              <a:cxnLst/>
              <a:rect l="l" t="t" r="r" b="b"/>
              <a:pathLst>
                <a:path w="11592" h="8747" fill="none" extrusionOk="0">
                  <a:moveTo>
                    <a:pt x="9820" y="8370"/>
                  </a:moveTo>
                  <a:cubicBezTo>
                    <a:pt x="6724" y="6557"/>
                    <a:pt x="3697" y="4618"/>
                    <a:pt x="656" y="2567"/>
                  </a:cubicBezTo>
                  <a:cubicBezTo>
                    <a:pt x="140" y="2219"/>
                    <a:pt x="0" y="1493"/>
                    <a:pt x="363" y="977"/>
                  </a:cubicBezTo>
                  <a:cubicBezTo>
                    <a:pt x="489" y="782"/>
                    <a:pt x="628" y="615"/>
                    <a:pt x="781" y="447"/>
                  </a:cubicBezTo>
                  <a:cubicBezTo>
                    <a:pt x="1102" y="98"/>
                    <a:pt x="1604" y="1"/>
                    <a:pt x="2037" y="168"/>
                  </a:cubicBezTo>
                  <a:cubicBezTo>
                    <a:pt x="5538" y="1605"/>
                    <a:pt x="8704" y="3837"/>
                    <a:pt x="11243" y="6626"/>
                  </a:cubicBezTo>
                  <a:cubicBezTo>
                    <a:pt x="11522" y="6919"/>
                    <a:pt x="11592" y="7338"/>
                    <a:pt x="11466" y="7728"/>
                  </a:cubicBezTo>
                  <a:lnTo>
                    <a:pt x="11466" y="7728"/>
                  </a:lnTo>
                  <a:cubicBezTo>
                    <a:pt x="11243" y="8440"/>
                    <a:pt x="10448" y="8747"/>
                    <a:pt x="9820" y="8370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 rot="-278096">
              <a:off x="2388812" y="2752563"/>
              <a:ext cx="968345" cy="941635"/>
            </a:xfrm>
            <a:custGeom>
              <a:avLst/>
              <a:gdLst/>
              <a:ahLst/>
              <a:cxnLst/>
              <a:rect l="l" t="t" r="r" b="b"/>
              <a:pathLst>
                <a:path w="29837" h="29014" fill="none" extrusionOk="0">
                  <a:moveTo>
                    <a:pt x="4297" y="4743"/>
                  </a:moveTo>
                  <a:cubicBezTo>
                    <a:pt x="4185" y="7030"/>
                    <a:pt x="4171" y="9332"/>
                    <a:pt x="4227" y="11647"/>
                  </a:cubicBezTo>
                  <a:cubicBezTo>
                    <a:pt x="2721" y="12275"/>
                    <a:pt x="1284" y="13042"/>
                    <a:pt x="1" y="14019"/>
                  </a:cubicBezTo>
                  <a:cubicBezTo>
                    <a:pt x="1382" y="14660"/>
                    <a:pt x="2860" y="15065"/>
                    <a:pt x="4367" y="15204"/>
                  </a:cubicBezTo>
                  <a:cubicBezTo>
                    <a:pt x="4562" y="18426"/>
                    <a:pt x="4883" y="21676"/>
                    <a:pt x="5371" y="24968"/>
                  </a:cubicBezTo>
                  <a:cubicBezTo>
                    <a:pt x="5622" y="26600"/>
                    <a:pt x="6905" y="27883"/>
                    <a:pt x="8551" y="28121"/>
                  </a:cubicBezTo>
                  <a:cubicBezTo>
                    <a:pt x="14270" y="29013"/>
                    <a:pt x="20129" y="28930"/>
                    <a:pt x="25806" y="27842"/>
                  </a:cubicBezTo>
                  <a:cubicBezTo>
                    <a:pt x="27410" y="27549"/>
                    <a:pt x="28665" y="26279"/>
                    <a:pt x="28874" y="24647"/>
                  </a:cubicBezTo>
                  <a:cubicBezTo>
                    <a:pt x="29837" y="17366"/>
                    <a:pt x="29530" y="10545"/>
                    <a:pt x="27996" y="4059"/>
                  </a:cubicBezTo>
                  <a:cubicBezTo>
                    <a:pt x="27661" y="2678"/>
                    <a:pt x="26573" y="1618"/>
                    <a:pt x="25206" y="1283"/>
                  </a:cubicBezTo>
                  <a:cubicBezTo>
                    <a:pt x="20505" y="168"/>
                    <a:pt x="15623" y="0"/>
                    <a:pt x="10811" y="628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>
            <a:off x="8015361" y="446062"/>
            <a:ext cx="513604" cy="602995"/>
            <a:chOff x="7972250" y="395900"/>
            <a:chExt cx="599025" cy="703284"/>
          </a:xfrm>
        </p:grpSpPr>
        <p:sp>
          <p:nvSpPr>
            <p:cNvPr id="573" name="Google Shape;573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38"/>
          <p:cNvGrpSpPr/>
          <p:nvPr/>
        </p:nvGrpSpPr>
        <p:grpSpPr>
          <a:xfrm>
            <a:off x="508408" y="1723058"/>
            <a:ext cx="513604" cy="602995"/>
            <a:chOff x="7972250" y="395900"/>
            <a:chExt cx="599025" cy="703284"/>
          </a:xfrm>
        </p:grpSpPr>
        <p:sp>
          <p:nvSpPr>
            <p:cNvPr id="577" name="Google Shape;577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38"/>
          <p:cNvSpPr/>
          <p:nvPr/>
        </p:nvSpPr>
        <p:spPr>
          <a:xfrm flipH="1">
            <a:off x="867238" y="3526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38"/>
          <p:cNvGrpSpPr/>
          <p:nvPr/>
        </p:nvGrpSpPr>
        <p:grpSpPr>
          <a:xfrm>
            <a:off x="4425859" y="4176230"/>
            <a:ext cx="563900" cy="461226"/>
            <a:chOff x="4368225" y="4129225"/>
            <a:chExt cx="678825" cy="555225"/>
          </a:xfrm>
        </p:grpSpPr>
        <p:sp>
          <p:nvSpPr>
            <p:cNvPr id="582" name="Google Shape;582;p38"/>
            <p:cNvSpPr/>
            <p:nvPr/>
          </p:nvSpPr>
          <p:spPr>
            <a:xfrm flipH="1">
              <a:off x="4666950" y="4129225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 flipH="1">
              <a:off x="4368225" y="4407250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38"/>
          <p:cNvGrpSpPr/>
          <p:nvPr/>
        </p:nvGrpSpPr>
        <p:grpSpPr>
          <a:xfrm>
            <a:off x="8155123" y="3429219"/>
            <a:ext cx="513637" cy="549800"/>
            <a:chOff x="8116338" y="3387813"/>
            <a:chExt cx="590863" cy="632463"/>
          </a:xfrm>
        </p:grpSpPr>
        <p:sp>
          <p:nvSpPr>
            <p:cNvPr id="585" name="Google Shape;585;p38"/>
            <p:cNvSpPr/>
            <p:nvPr/>
          </p:nvSpPr>
          <p:spPr>
            <a:xfrm>
              <a:off x="8116338" y="3387813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8430000" y="3743075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6135954" y="2659670"/>
            <a:ext cx="2686076" cy="3495031"/>
            <a:chOff x="5566655" y="2571745"/>
            <a:chExt cx="2686076" cy="3495031"/>
          </a:xfrm>
        </p:grpSpPr>
        <p:sp>
          <p:nvSpPr>
            <p:cNvPr id="588" name="Google Shape;588;p38"/>
            <p:cNvSpPr/>
            <p:nvPr/>
          </p:nvSpPr>
          <p:spPr>
            <a:xfrm flipH="1">
              <a:off x="7092036" y="3080587"/>
              <a:ext cx="53773" cy="47042"/>
            </a:xfrm>
            <a:custGeom>
              <a:avLst/>
              <a:gdLst/>
              <a:ahLst/>
              <a:cxnLst/>
              <a:rect l="l" t="t" r="r" b="b"/>
              <a:pathLst>
                <a:path w="1454" h="1272" extrusionOk="0">
                  <a:moveTo>
                    <a:pt x="726" y="1"/>
                  </a:moveTo>
                  <a:cubicBezTo>
                    <a:pt x="360" y="1"/>
                    <a:pt x="0" y="358"/>
                    <a:pt x="59" y="736"/>
                  </a:cubicBezTo>
                  <a:cubicBezTo>
                    <a:pt x="109" y="1053"/>
                    <a:pt x="433" y="1272"/>
                    <a:pt x="741" y="1272"/>
                  </a:cubicBezTo>
                  <a:cubicBezTo>
                    <a:pt x="867" y="1272"/>
                    <a:pt x="990" y="1235"/>
                    <a:pt x="1091" y="1154"/>
                  </a:cubicBezTo>
                  <a:cubicBezTo>
                    <a:pt x="1454" y="889"/>
                    <a:pt x="1384" y="206"/>
                    <a:pt x="924" y="39"/>
                  </a:cubicBezTo>
                  <a:cubicBezTo>
                    <a:pt x="859" y="13"/>
                    <a:pt x="793" y="1"/>
                    <a:pt x="726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 flipH="1">
              <a:off x="8046850" y="4876124"/>
              <a:ext cx="33580" cy="107878"/>
            </a:xfrm>
            <a:custGeom>
              <a:avLst/>
              <a:gdLst/>
              <a:ahLst/>
              <a:cxnLst/>
              <a:rect l="l" t="t" r="r" b="b"/>
              <a:pathLst>
                <a:path w="908" h="2917" fill="none" extrusionOk="0">
                  <a:moveTo>
                    <a:pt x="140" y="1"/>
                  </a:moveTo>
                  <a:cubicBezTo>
                    <a:pt x="0" y="1033"/>
                    <a:pt x="279" y="2093"/>
                    <a:pt x="907" y="2916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 flipH="1">
              <a:off x="5882338" y="4663105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0" y="1367"/>
                  </a:moveTo>
                  <a:cubicBezTo>
                    <a:pt x="1046" y="1744"/>
                    <a:pt x="2358" y="1060"/>
                    <a:pt x="2650" y="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 flipH="1">
              <a:off x="5792581" y="3338207"/>
              <a:ext cx="107841" cy="233212"/>
            </a:xfrm>
            <a:custGeom>
              <a:avLst/>
              <a:gdLst/>
              <a:ahLst/>
              <a:cxnLst/>
              <a:rect l="l" t="t" r="r" b="b"/>
              <a:pathLst>
                <a:path w="2916" h="6306" extrusionOk="0">
                  <a:moveTo>
                    <a:pt x="1133" y="1"/>
                  </a:moveTo>
                  <a:cubicBezTo>
                    <a:pt x="937" y="1"/>
                    <a:pt x="738" y="66"/>
                    <a:pt x="586" y="200"/>
                  </a:cubicBezTo>
                  <a:cubicBezTo>
                    <a:pt x="405" y="396"/>
                    <a:pt x="363" y="661"/>
                    <a:pt x="321" y="926"/>
                  </a:cubicBezTo>
                  <a:cubicBezTo>
                    <a:pt x="154" y="2404"/>
                    <a:pt x="0" y="3925"/>
                    <a:pt x="433" y="5361"/>
                  </a:cubicBezTo>
                  <a:cubicBezTo>
                    <a:pt x="558" y="5780"/>
                    <a:pt x="795" y="6212"/>
                    <a:pt x="1214" y="6296"/>
                  </a:cubicBezTo>
                  <a:cubicBezTo>
                    <a:pt x="1253" y="6302"/>
                    <a:pt x="1291" y="6305"/>
                    <a:pt x="1329" y="6305"/>
                  </a:cubicBezTo>
                  <a:cubicBezTo>
                    <a:pt x="1618" y="6305"/>
                    <a:pt x="1878" y="6126"/>
                    <a:pt x="2051" y="5891"/>
                  </a:cubicBezTo>
                  <a:cubicBezTo>
                    <a:pt x="2246" y="5640"/>
                    <a:pt x="2330" y="5305"/>
                    <a:pt x="2399" y="4985"/>
                  </a:cubicBezTo>
                  <a:cubicBezTo>
                    <a:pt x="2706" y="3757"/>
                    <a:pt x="2916" y="2502"/>
                    <a:pt x="2762" y="1274"/>
                  </a:cubicBezTo>
                  <a:cubicBezTo>
                    <a:pt x="2539" y="1079"/>
                    <a:pt x="2344" y="842"/>
                    <a:pt x="2162" y="619"/>
                  </a:cubicBezTo>
                  <a:cubicBezTo>
                    <a:pt x="1967" y="382"/>
                    <a:pt x="1744" y="158"/>
                    <a:pt x="1451" y="61"/>
                  </a:cubicBezTo>
                  <a:cubicBezTo>
                    <a:pt x="1351" y="21"/>
                    <a:pt x="1242" y="1"/>
                    <a:pt x="11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 flipH="1">
              <a:off x="5792581" y="3336321"/>
              <a:ext cx="107841" cy="236799"/>
            </a:xfrm>
            <a:custGeom>
              <a:avLst/>
              <a:gdLst/>
              <a:ahLst/>
              <a:cxnLst/>
              <a:rect l="l" t="t" r="r" b="b"/>
              <a:pathLst>
                <a:path w="2916" h="6403" fill="none" extrusionOk="0">
                  <a:moveTo>
                    <a:pt x="2762" y="1325"/>
                  </a:moveTo>
                  <a:cubicBezTo>
                    <a:pt x="2539" y="1130"/>
                    <a:pt x="2344" y="893"/>
                    <a:pt x="2162" y="670"/>
                  </a:cubicBezTo>
                  <a:cubicBezTo>
                    <a:pt x="1967" y="433"/>
                    <a:pt x="1744" y="209"/>
                    <a:pt x="1451" y="112"/>
                  </a:cubicBezTo>
                  <a:cubicBezTo>
                    <a:pt x="1172" y="0"/>
                    <a:pt x="823" y="42"/>
                    <a:pt x="586" y="251"/>
                  </a:cubicBezTo>
                  <a:cubicBezTo>
                    <a:pt x="405" y="447"/>
                    <a:pt x="363" y="712"/>
                    <a:pt x="321" y="977"/>
                  </a:cubicBezTo>
                  <a:cubicBezTo>
                    <a:pt x="154" y="2455"/>
                    <a:pt x="0" y="3976"/>
                    <a:pt x="433" y="5412"/>
                  </a:cubicBezTo>
                  <a:cubicBezTo>
                    <a:pt x="558" y="5831"/>
                    <a:pt x="795" y="6263"/>
                    <a:pt x="1214" y="6347"/>
                  </a:cubicBezTo>
                  <a:cubicBezTo>
                    <a:pt x="1549" y="6403"/>
                    <a:pt x="1855" y="6207"/>
                    <a:pt x="2051" y="5942"/>
                  </a:cubicBezTo>
                  <a:cubicBezTo>
                    <a:pt x="2246" y="5691"/>
                    <a:pt x="2330" y="5356"/>
                    <a:pt x="2399" y="5036"/>
                  </a:cubicBezTo>
                  <a:cubicBezTo>
                    <a:pt x="2706" y="3808"/>
                    <a:pt x="2916" y="2553"/>
                    <a:pt x="2762" y="1325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 flipH="1">
              <a:off x="5724497" y="3337837"/>
              <a:ext cx="101665" cy="238500"/>
            </a:xfrm>
            <a:custGeom>
              <a:avLst/>
              <a:gdLst/>
              <a:ahLst/>
              <a:cxnLst/>
              <a:rect l="l" t="t" r="r" b="b"/>
              <a:pathLst>
                <a:path w="2749" h="6449" extrusionOk="0">
                  <a:moveTo>
                    <a:pt x="1432" y="1"/>
                  </a:moveTo>
                  <a:cubicBezTo>
                    <a:pt x="1134" y="1"/>
                    <a:pt x="850" y="175"/>
                    <a:pt x="670" y="392"/>
                  </a:cubicBezTo>
                  <a:cubicBezTo>
                    <a:pt x="461" y="657"/>
                    <a:pt x="377" y="1005"/>
                    <a:pt x="308" y="1326"/>
                  </a:cubicBezTo>
                  <a:cubicBezTo>
                    <a:pt x="15" y="2721"/>
                    <a:pt x="1" y="4158"/>
                    <a:pt x="322" y="5539"/>
                  </a:cubicBezTo>
                  <a:cubicBezTo>
                    <a:pt x="377" y="5748"/>
                    <a:pt x="433" y="5943"/>
                    <a:pt x="545" y="6111"/>
                  </a:cubicBezTo>
                  <a:cubicBezTo>
                    <a:pt x="670" y="6292"/>
                    <a:pt x="852" y="6431"/>
                    <a:pt x="1075" y="6445"/>
                  </a:cubicBezTo>
                  <a:cubicBezTo>
                    <a:pt x="1096" y="6448"/>
                    <a:pt x="1116" y="6449"/>
                    <a:pt x="1137" y="6449"/>
                  </a:cubicBezTo>
                  <a:cubicBezTo>
                    <a:pt x="1486" y="6449"/>
                    <a:pt x="1782" y="6120"/>
                    <a:pt x="1940" y="5804"/>
                  </a:cubicBezTo>
                  <a:cubicBezTo>
                    <a:pt x="2302" y="5176"/>
                    <a:pt x="2498" y="4465"/>
                    <a:pt x="2581" y="3725"/>
                  </a:cubicBezTo>
                  <a:cubicBezTo>
                    <a:pt x="2665" y="2721"/>
                    <a:pt x="2749" y="1675"/>
                    <a:pt x="2330" y="740"/>
                  </a:cubicBezTo>
                  <a:cubicBezTo>
                    <a:pt x="2191" y="419"/>
                    <a:pt x="1940" y="85"/>
                    <a:pt x="1577" y="15"/>
                  </a:cubicBezTo>
                  <a:cubicBezTo>
                    <a:pt x="1529" y="5"/>
                    <a:pt x="1480" y="1"/>
                    <a:pt x="143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 flipH="1">
              <a:off x="5724497" y="3335803"/>
              <a:ext cx="101665" cy="241976"/>
            </a:xfrm>
            <a:custGeom>
              <a:avLst/>
              <a:gdLst/>
              <a:ahLst/>
              <a:cxnLst/>
              <a:rect l="l" t="t" r="r" b="b"/>
              <a:pathLst>
                <a:path w="2749" h="6543" fill="none" extrusionOk="0">
                  <a:moveTo>
                    <a:pt x="2581" y="3780"/>
                  </a:moveTo>
                  <a:cubicBezTo>
                    <a:pt x="2665" y="2776"/>
                    <a:pt x="2749" y="1730"/>
                    <a:pt x="2330" y="795"/>
                  </a:cubicBezTo>
                  <a:cubicBezTo>
                    <a:pt x="2191" y="474"/>
                    <a:pt x="1940" y="140"/>
                    <a:pt x="1577" y="70"/>
                  </a:cubicBezTo>
                  <a:cubicBezTo>
                    <a:pt x="1228" y="0"/>
                    <a:pt x="880" y="196"/>
                    <a:pt x="670" y="447"/>
                  </a:cubicBezTo>
                  <a:cubicBezTo>
                    <a:pt x="461" y="712"/>
                    <a:pt x="377" y="1060"/>
                    <a:pt x="308" y="1381"/>
                  </a:cubicBezTo>
                  <a:cubicBezTo>
                    <a:pt x="15" y="2776"/>
                    <a:pt x="1" y="4213"/>
                    <a:pt x="322" y="5594"/>
                  </a:cubicBezTo>
                  <a:cubicBezTo>
                    <a:pt x="377" y="5803"/>
                    <a:pt x="433" y="5998"/>
                    <a:pt x="545" y="6166"/>
                  </a:cubicBezTo>
                  <a:cubicBezTo>
                    <a:pt x="670" y="6347"/>
                    <a:pt x="852" y="6486"/>
                    <a:pt x="1075" y="6500"/>
                  </a:cubicBezTo>
                  <a:cubicBezTo>
                    <a:pt x="1452" y="6542"/>
                    <a:pt x="1772" y="6193"/>
                    <a:pt x="1940" y="5859"/>
                  </a:cubicBezTo>
                  <a:cubicBezTo>
                    <a:pt x="2302" y="5231"/>
                    <a:pt x="2498" y="4520"/>
                    <a:pt x="2581" y="3780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 flipH="1">
              <a:off x="6779940" y="3754704"/>
              <a:ext cx="858919" cy="525928"/>
            </a:xfrm>
            <a:custGeom>
              <a:avLst/>
              <a:gdLst/>
              <a:ahLst/>
              <a:cxnLst/>
              <a:rect l="l" t="t" r="r" b="b"/>
              <a:pathLst>
                <a:path w="23225" h="14221" extrusionOk="0">
                  <a:moveTo>
                    <a:pt x="12873" y="0"/>
                  </a:moveTo>
                  <a:cubicBezTo>
                    <a:pt x="11928" y="0"/>
                    <a:pt x="10983" y="51"/>
                    <a:pt x="10043" y="153"/>
                  </a:cubicBezTo>
                  <a:cubicBezTo>
                    <a:pt x="6500" y="320"/>
                    <a:pt x="3083" y="1255"/>
                    <a:pt x="0" y="2831"/>
                  </a:cubicBezTo>
                  <a:cubicBezTo>
                    <a:pt x="0" y="2831"/>
                    <a:pt x="279" y="10963"/>
                    <a:pt x="7658" y="13432"/>
                  </a:cubicBezTo>
                  <a:cubicBezTo>
                    <a:pt x="9284" y="13983"/>
                    <a:pt x="10779" y="14220"/>
                    <a:pt x="12139" y="14220"/>
                  </a:cubicBezTo>
                  <a:cubicBezTo>
                    <a:pt x="16940" y="14220"/>
                    <a:pt x="20065" y="11267"/>
                    <a:pt x="21370" y="8745"/>
                  </a:cubicBezTo>
                  <a:cubicBezTo>
                    <a:pt x="23225" y="5202"/>
                    <a:pt x="22932" y="1910"/>
                    <a:pt x="22932" y="1910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 flipH="1">
              <a:off x="6968736" y="4550641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1" y="991"/>
                  </a:moveTo>
                  <a:cubicBezTo>
                    <a:pt x="4590" y="335"/>
                    <a:pt x="9207" y="0"/>
                    <a:pt x="13838" y="1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 flipH="1">
              <a:off x="7674436" y="2829735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7" y="1"/>
                  </a:moveTo>
                  <a:cubicBezTo>
                    <a:pt x="1117" y="2093"/>
                    <a:pt x="1" y="6375"/>
                    <a:pt x="1828" y="10602"/>
                  </a:cubicBezTo>
                  <a:cubicBezTo>
                    <a:pt x="2790" y="10476"/>
                    <a:pt x="3725" y="10141"/>
                    <a:pt x="4520" y="9569"/>
                  </a:cubicBezTo>
                  <a:lnTo>
                    <a:pt x="4827" y="1605"/>
                  </a:lnTo>
                  <a:cubicBezTo>
                    <a:pt x="4241" y="963"/>
                    <a:pt x="3544" y="405"/>
                    <a:pt x="277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 flipH="1">
              <a:off x="6675724" y="2740496"/>
              <a:ext cx="223411" cy="419936"/>
            </a:xfrm>
            <a:custGeom>
              <a:avLst/>
              <a:gdLst/>
              <a:ahLst/>
              <a:cxnLst/>
              <a:rect l="l" t="t" r="r" b="b"/>
              <a:pathLst>
                <a:path w="6041" h="11355" extrusionOk="0">
                  <a:moveTo>
                    <a:pt x="1479" y="1"/>
                  </a:moveTo>
                  <a:cubicBezTo>
                    <a:pt x="907" y="391"/>
                    <a:pt x="391" y="851"/>
                    <a:pt x="1" y="1423"/>
                  </a:cubicBezTo>
                  <a:lnTo>
                    <a:pt x="1563" y="11076"/>
                  </a:lnTo>
                  <a:cubicBezTo>
                    <a:pt x="2065" y="11215"/>
                    <a:pt x="2595" y="11299"/>
                    <a:pt x="3139" y="11355"/>
                  </a:cubicBezTo>
                  <a:cubicBezTo>
                    <a:pt x="6040" y="5719"/>
                    <a:pt x="2874" y="1479"/>
                    <a:pt x="147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 flipH="1">
              <a:off x="6794363" y="2615569"/>
              <a:ext cx="1002337" cy="800634"/>
            </a:xfrm>
            <a:custGeom>
              <a:avLst/>
              <a:gdLst/>
              <a:ahLst/>
              <a:cxnLst/>
              <a:rect l="l" t="t" r="r" b="b"/>
              <a:pathLst>
                <a:path w="27103" h="21649" extrusionOk="0">
                  <a:moveTo>
                    <a:pt x="14878" y="1"/>
                  </a:moveTo>
                  <a:cubicBezTo>
                    <a:pt x="11984" y="1"/>
                    <a:pt x="9054" y="542"/>
                    <a:pt x="6500" y="1900"/>
                  </a:cubicBezTo>
                  <a:cubicBezTo>
                    <a:pt x="3850" y="3323"/>
                    <a:pt x="1646" y="5708"/>
                    <a:pt x="837" y="8595"/>
                  </a:cubicBezTo>
                  <a:cubicBezTo>
                    <a:pt x="0" y="11469"/>
                    <a:pt x="698" y="14830"/>
                    <a:pt x="2818" y="17132"/>
                  </a:cubicBezTo>
                  <a:cubicBezTo>
                    <a:pt x="2678" y="18150"/>
                    <a:pt x="3278" y="19140"/>
                    <a:pt x="4087" y="19754"/>
                  </a:cubicBezTo>
                  <a:cubicBezTo>
                    <a:pt x="4910" y="20368"/>
                    <a:pt x="5928" y="20647"/>
                    <a:pt x="6905" y="20870"/>
                  </a:cubicBezTo>
                  <a:cubicBezTo>
                    <a:pt x="9179" y="21390"/>
                    <a:pt x="11514" y="21648"/>
                    <a:pt x="13854" y="21648"/>
                  </a:cubicBezTo>
                  <a:cubicBezTo>
                    <a:pt x="15218" y="21648"/>
                    <a:pt x="16583" y="21561"/>
                    <a:pt x="17938" y="21386"/>
                  </a:cubicBezTo>
                  <a:cubicBezTo>
                    <a:pt x="19542" y="21177"/>
                    <a:pt x="21146" y="20856"/>
                    <a:pt x="22555" y="20103"/>
                  </a:cubicBezTo>
                  <a:cubicBezTo>
                    <a:pt x="23964" y="19336"/>
                    <a:pt x="25205" y="18094"/>
                    <a:pt x="25819" y="16476"/>
                  </a:cubicBezTo>
                  <a:cubicBezTo>
                    <a:pt x="26586" y="14398"/>
                    <a:pt x="27102" y="12208"/>
                    <a:pt x="27060" y="10004"/>
                  </a:cubicBezTo>
                  <a:cubicBezTo>
                    <a:pt x="27005" y="7800"/>
                    <a:pt x="26335" y="5555"/>
                    <a:pt x="24940" y="3853"/>
                  </a:cubicBezTo>
                  <a:cubicBezTo>
                    <a:pt x="23810" y="2458"/>
                    <a:pt x="22220" y="1468"/>
                    <a:pt x="20519" y="854"/>
                  </a:cubicBezTo>
                  <a:cubicBezTo>
                    <a:pt x="18831" y="268"/>
                    <a:pt x="17017" y="31"/>
                    <a:pt x="15204" y="3"/>
                  </a:cubicBezTo>
                  <a:cubicBezTo>
                    <a:pt x="15095" y="1"/>
                    <a:pt x="14987" y="1"/>
                    <a:pt x="14878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 flipH="1">
              <a:off x="7705871" y="3271823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3"/>
                  </a:moveTo>
                  <a:cubicBezTo>
                    <a:pt x="711" y="754"/>
                    <a:pt x="2106" y="1"/>
                    <a:pt x="3501" y="7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 flipH="1">
              <a:off x="7718260" y="3288835"/>
              <a:ext cx="54216" cy="100629"/>
            </a:xfrm>
            <a:custGeom>
              <a:avLst/>
              <a:gdLst/>
              <a:ahLst/>
              <a:cxnLst/>
              <a:rect l="l" t="t" r="r" b="b"/>
              <a:pathLst>
                <a:path w="1466" h="2721" fill="none" extrusionOk="0">
                  <a:moveTo>
                    <a:pt x="1465" y="2721"/>
                  </a:moveTo>
                  <a:cubicBezTo>
                    <a:pt x="684" y="2023"/>
                    <a:pt x="182" y="1033"/>
                    <a:pt x="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 flipH="1">
              <a:off x="7821441" y="3171564"/>
              <a:ext cx="63980" cy="57989"/>
            </a:xfrm>
            <a:custGeom>
              <a:avLst/>
              <a:gdLst/>
              <a:ahLst/>
              <a:cxnLst/>
              <a:rect l="l" t="t" r="r" b="b"/>
              <a:pathLst>
                <a:path w="1730" h="1568" extrusionOk="0">
                  <a:moveTo>
                    <a:pt x="431" y="1"/>
                  </a:moveTo>
                  <a:cubicBezTo>
                    <a:pt x="379" y="1"/>
                    <a:pt x="324" y="7"/>
                    <a:pt x="265" y="20"/>
                  </a:cubicBezTo>
                  <a:cubicBezTo>
                    <a:pt x="70" y="61"/>
                    <a:pt x="0" y="326"/>
                    <a:pt x="70" y="522"/>
                  </a:cubicBezTo>
                  <a:cubicBezTo>
                    <a:pt x="139" y="717"/>
                    <a:pt x="321" y="870"/>
                    <a:pt x="460" y="1010"/>
                  </a:cubicBezTo>
                  <a:cubicBezTo>
                    <a:pt x="586" y="1135"/>
                    <a:pt x="683" y="1275"/>
                    <a:pt x="823" y="1373"/>
                  </a:cubicBezTo>
                  <a:cubicBezTo>
                    <a:pt x="962" y="1484"/>
                    <a:pt x="1116" y="1568"/>
                    <a:pt x="1297" y="1568"/>
                  </a:cubicBezTo>
                  <a:cubicBezTo>
                    <a:pt x="1465" y="1568"/>
                    <a:pt x="1646" y="1456"/>
                    <a:pt x="1674" y="1303"/>
                  </a:cubicBezTo>
                  <a:cubicBezTo>
                    <a:pt x="1730" y="1108"/>
                    <a:pt x="1604" y="926"/>
                    <a:pt x="1465" y="787"/>
                  </a:cubicBezTo>
                  <a:cubicBezTo>
                    <a:pt x="1311" y="591"/>
                    <a:pt x="1144" y="396"/>
                    <a:pt x="949" y="229"/>
                  </a:cubicBezTo>
                  <a:cubicBezTo>
                    <a:pt x="823" y="115"/>
                    <a:pt x="661" y="1"/>
                    <a:pt x="43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 flipH="1">
              <a:off x="7859607" y="3240092"/>
              <a:ext cx="73299" cy="45969"/>
            </a:xfrm>
            <a:custGeom>
              <a:avLst/>
              <a:gdLst/>
              <a:ahLst/>
              <a:cxnLst/>
              <a:rect l="l" t="t" r="r" b="b"/>
              <a:pathLst>
                <a:path w="1982" h="1243" extrusionOk="0">
                  <a:moveTo>
                    <a:pt x="552" y="1"/>
                  </a:moveTo>
                  <a:cubicBezTo>
                    <a:pt x="430" y="1"/>
                    <a:pt x="301" y="36"/>
                    <a:pt x="168" y="133"/>
                  </a:cubicBezTo>
                  <a:cubicBezTo>
                    <a:pt x="1" y="259"/>
                    <a:pt x="29" y="510"/>
                    <a:pt x="196" y="677"/>
                  </a:cubicBezTo>
                  <a:cubicBezTo>
                    <a:pt x="335" y="831"/>
                    <a:pt x="545" y="900"/>
                    <a:pt x="726" y="984"/>
                  </a:cubicBezTo>
                  <a:cubicBezTo>
                    <a:pt x="893" y="1054"/>
                    <a:pt x="1047" y="1138"/>
                    <a:pt x="1200" y="1193"/>
                  </a:cubicBezTo>
                  <a:cubicBezTo>
                    <a:pt x="1286" y="1225"/>
                    <a:pt x="1386" y="1243"/>
                    <a:pt x="1484" y="1243"/>
                  </a:cubicBezTo>
                  <a:cubicBezTo>
                    <a:pt x="1560" y="1243"/>
                    <a:pt x="1635" y="1232"/>
                    <a:pt x="1702" y="1207"/>
                  </a:cubicBezTo>
                  <a:cubicBezTo>
                    <a:pt x="1870" y="1138"/>
                    <a:pt x="1981" y="984"/>
                    <a:pt x="1967" y="831"/>
                  </a:cubicBezTo>
                  <a:cubicBezTo>
                    <a:pt x="1954" y="635"/>
                    <a:pt x="1758" y="510"/>
                    <a:pt x="1591" y="412"/>
                  </a:cubicBezTo>
                  <a:cubicBezTo>
                    <a:pt x="1354" y="287"/>
                    <a:pt x="1131" y="189"/>
                    <a:pt x="893" y="77"/>
                  </a:cubicBezTo>
                  <a:cubicBezTo>
                    <a:pt x="789" y="36"/>
                    <a:pt x="674" y="1"/>
                    <a:pt x="55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 flipH="1">
              <a:off x="6691182" y="3235729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3" y="474"/>
                    <a:pt x="1353" y="0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 flipH="1">
              <a:off x="6762374" y="3249634"/>
              <a:ext cx="35133" cy="108876"/>
            </a:xfrm>
            <a:custGeom>
              <a:avLst/>
              <a:gdLst/>
              <a:ahLst/>
              <a:cxnLst/>
              <a:rect l="l" t="t" r="r" b="b"/>
              <a:pathLst>
                <a:path w="950" h="2944" fill="none" extrusionOk="0">
                  <a:moveTo>
                    <a:pt x="1" y="2944"/>
                  </a:moveTo>
                  <a:cubicBezTo>
                    <a:pt x="628" y="2107"/>
                    <a:pt x="949" y="1047"/>
                    <a:pt x="92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 flipH="1">
              <a:off x="6737632" y="3087244"/>
              <a:ext cx="39756" cy="72301"/>
            </a:xfrm>
            <a:custGeom>
              <a:avLst/>
              <a:gdLst/>
              <a:ahLst/>
              <a:cxnLst/>
              <a:rect l="l" t="t" r="r" b="b"/>
              <a:pathLst>
                <a:path w="1075" h="1955" extrusionOk="0">
                  <a:moveTo>
                    <a:pt x="657" y="1"/>
                  </a:moveTo>
                  <a:cubicBezTo>
                    <a:pt x="529" y="1"/>
                    <a:pt x="391" y="78"/>
                    <a:pt x="307" y="179"/>
                  </a:cubicBezTo>
                  <a:cubicBezTo>
                    <a:pt x="196" y="361"/>
                    <a:pt x="168" y="584"/>
                    <a:pt x="126" y="779"/>
                  </a:cubicBezTo>
                  <a:cubicBezTo>
                    <a:pt x="84" y="947"/>
                    <a:pt x="29" y="1100"/>
                    <a:pt x="15" y="1281"/>
                  </a:cubicBezTo>
                  <a:cubicBezTo>
                    <a:pt x="1" y="1449"/>
                    <a:pt x="15" y="1630"/>
                    <a:pt x="126" y="1769"/>
                  </a:cubicBezTo>
                  <a:cubicBezTo>
                    <a:pt x="192" y="1879"/>
                    <a:pt x="327" y="1954"/>
                    <a:pt x="456" y="1954"/>
                  </a:cubicBezTo>
                  <a:cubicBezTo>
                    <a:pt x="491" y="1954"/>
                    <a:pt x="526" y="1949"/>
                    <a:pt x="559" y="1937"/>
                  </a:cubicBezTo>
                  <a:cubicBezTo>
                    <a:pt x="726" y="1867"/>
                    <a:pt x="824" y="1658"/>
                    <a:pt x="865" y="1477"/>
                  </a:cubicBezTo>
                  <a:cubicBezTo>
                    <a:pt x="935" y="1225"/>
                    <a:pt x="991" y="974"/>
                    <a:pt x="1019" y="723"/>
                  </a:cubicBezTo>
                  <a:cubicBezTo>
                    <a:pt x="1075" y="528"/>
                    <a:pt x="1061" y="277"/>
                    <a:pt x="838" y="68"/>
                  </a:cubicBezTo>
                  <a:cubicBezTo>
                    <a:pt x="786" y="21"/>
                    <a:pt x="723" y="1"/>
                    <a:pt x="65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 flipH="1">
              <a:off x="7071917" y="3146823"/>
              <a:ext cx="53292" cy="46931"/>
            </a:xfrm>
            <a:custGeom>
              <a:avLst/>
              <a:gdLst/>
              <a:ahLst/>
              <a:cxnLst/>
              <a:rect l="l" t="t" r="r" b="b"/>
              <a:pathLst>
                <a:path w="1441" h="1269" extrusionOk="0">
                  <a:moveTo>
                    <a:pt x="740" y="1"/>
                  </a:moveTo>
                  <a:cubicBezTo>
                    <a:pt x="370" y="1"/>
                    <a:pt x="0" y="360"/>
                    <a:pt x="60" y="730"/>
                  </a:cubicBezTo>
                  <a:cubicBezTo>
                    <a:pt x="109" y="1055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9"/>
                  </a:cubicBezTo>
                  <a:cubicBezTo>
                    <a:pt x="1441" y="898"/>
                    <a:pt x="1385" y="214"/>
                    <a:pt x="925" y="33"/>
                  </a:cubicBezTo>
                  <a:cubicBezTo>
                    <a:pt x="864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 flipH="1">
              <a:off x="7476321" y="3185506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9" y="1269"/>
                    <a:pt x="736" y="1269"/>
                  </a:cubicBezTo>
                  <a:cubicBezTo>
                    <a:pt x="864" y="1269"/>
                    <a:pt x="990" y="1231"/>
                    <a:pt x="1093" y="1149"/>
                  </a:cubicBezTo>
                  <a:cubicBezTo>
                    <a:pt x="1455" y="898"/>
                    <a:pt x="1386" y="214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 flipH="1">
              <a:off x="7111636" y="3283695"/>
              <a:ext cx="95452" cy="77145"/>
            </a:xfrm>
            <a:custGeom>
              <a:avLst/>
              <a:gdLst/>
              <a:ahLst/>
              <a:cxnLst/>
              <a:rect l="l" t="t" r="r" b="b"/>
              <a:pathLst>
                <a:path w="2581" h="2086" extrusionOk="0">
                  <a:moveTo>
                    <a:pt x="2358" y="0"/>
                  </a:moveTo>
                  <a:lnTo>
                    <a:pt x="2358" y="0"/>
                  </a:lnTo>
                  <a:cubicBezTo>
                    <a:pt x="1521" y="503"/>
                    <a:pt x="740" y="1061"/>
                    <a:pt x="0" y="1800"/>
                  </a:cubicBezTo>
                  <a:cubicBezTo>
                    <a:pt x="263" y="1992"/>
                    <a:pt x="592" y="2086"/>
                    <a:pt x="919" y="2086"/>
                  </a:cubicBezTo>
                  <a:cubicBezTo>
                    <a:pt x="1233" y="2086"/>
                    <a:pt x="1547" y="1999"/>
                    <a:pt x="1800" y="1828"/>
                  </a:cubicBezTo>
                  <a:cubicBezTo>
                    <a:pt x="2330" y="1451"/>
                    <a:pt x="2581" y="754"/>
                    <a:pt x="235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 flipH="1">
              <a:off x="7311268" y="3155772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0"/>
                  </a:moveTo>
                  <a:cubicBezTo>
                    <a:pt x="684" y="684"/>
                    <a:pt x="266" y="1465"/>
                    <a:pt x="1" y="2330"/>
                  </a:cubicBezTo>
                  <a:cubicBezTo>
                    <a:pt x="754" y="2692"/>
                    <a:pt x="1591" y="2888"/>
                    <a:pt x="2428" y="291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 flipH="1">
              <a:off x="7045585" y="3019048"/>
              <a:ext cx="164091" cy="52663"/>
            </a:xfrm>
            <a:custGeom>
              <a:avLst/>
              <a:gdLst/>
              <a:ahLst/>
              <a:cxnLst/>
              <a:rect l="l" t="t" r="r" b="b"/>
              <a:pathLst>
                <a:path w="4437" h="1424" fill="none" extrusionOk="0">
                  <a:moveTo>
                    <a:pt x="1" y="1424"/>
                  </a:moveTo>
                  <a:cubicBezTo>
                    <a:pt x="419" y="615"/>
                    <a:pt x="1284" y="71"/>
                    <a:pt x="2191" y="43"/>
                  </a:cubicBezTo>
                  <a:cubicBezTo>
                    <a:pt x="3097" y="1"/>
                    <a:pt x="3976" y="517"/>
                    <a:pt x="4436" y="128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 flipH="1">
              <a:off x="7136378" y="3036763"/>
              <a:ext cx="53810" cy="46820"/>
            </a:xfrm>
            <a:custGeom>
              <a:avLst/>
              <a:gdLst/>
              <a:ahLst/>
              <a:cxnLst/>
              <a:rect l="l" t="t" r="r" b="b"/>
              <a:pathLst>
                <a:path w="1455" h="1266" extrusionOk="0">
                  <a:moveTo>
                    <a:pt x="726" y="0"/>
                  </a:moveTo>
                  <a:cubicBezTo>
                    <a:pt x="361" y="0"/>
                    <a:pt x="1" y="358"/>
                    <a:pt x="60" y="735"/>
                  </a:cubicBezTo>
                  <a:cubicBezTo>
                    <a:pt x="109" y="1049"/>
                    <a:pt x="419" y="1266"/>
                    <a:pt x="720" y="1266"/>
                  </a:cubicBezTo>
                  <a:cubicBezTo>
                    <a:pt x="848" y="1266"/>
                    <a:pt x="974" y="1227"/>
                    <a:pt x="1078" y="1140"/>
                  </a:cubicBezTo>
                  <a:cubicBezTo>
                    <a:pt x="1454" y="889"/>
                    <a:pt x="1385" y="205"/>
                    <a:pt x="924" y="38"/>
                  </a:cubicBezTo>
                  <a:cubicBezTo>
                    <a:pt x="860" y="12"/>
                    <a:pt x="793" y="0"/>
                    <a:pt x="726" y="0"/>
                  </a:cubicBezTo>
                  <a:close/>
                </a:path>
              </a:pathLst>
            </a:custGeom>
            <a:solidFill>
              <a:srgbClr val="2F2854"/>
            </a:solidFill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 flipH="1">
              <a:off x="7545441" y="3880518"/>
              <a:ext cx="707290" cy="1719390"/>
            </a:xfrm>
            <a:custGeom>
              <a:avLst/>
              <a:gdLst/>
              <a:ahLst/>
              <a:cxnLst/>
              <a:rect l="l" t="t" r="r" b="b"/>
              <a:pathLst>
                <a:path w="19125" h="46492" extrusionOk="0">
                  <a:moveTo>
                    <a:pt x="12443" y="1"/>
                  </a:moveTo>
                  <a:cubicBezTo>
                    <a:pt x="9695" y="1884"/>
                    <a:pt x="7324" y="4311"/>
                    <a:pt x="5496" y="7101"/>
                  </a:cubicBezTo>
                  <a:cubicBezTo>
                    <a:pt x="1144" y="13740"/>
                    <a:pt x="1" y="22375"/>
                    <a:pt x="2469" y="29907"/>
                  </a:cubicBezTo>
                  <a:cubicBezTo>
                    <a:pt x="4952" y="37439"/>
                    <a:pt x="11006" y="43716"/>
                    <a:pt x="18427" y="46492"/>
                  </a:cubicBezTo>
                  <a:cubicBezTo>
                    <a:pt x="18427" y="46492"/>
                    <a:pt x="19124" y="31553"/>
                    <a:pt x="17283" y="19083"/>
                  </a:cubicBezTo>
                  <a:cubicBezTo>
                    <a:pt x="15428" y="6613"/>
                    <a:pt x="12443" y="1"/>
                    <a:pt x="1244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 flipH="1">
              <a:off x="8090711" y="4831782"/>
              <a:ext cx="33580" cy="107841"/>
            </a:xfrm>
            <a:custGeom>
              <a:avLst/>
              <a:gdLst/>
              <a:ahLst/>
              <a:cxnLst/>
              <a:rect l="l" t="t" r="r" b="b"/>
              <a:pathLst>
                <a:path w="908" h="2916" fill="none" extrusionOk="0">
                  <a:moveTo>
                    <a:pt x="140" y="0"/>
                  </a:moveTo>
                  <a:cubicBezTo>
                    <a:pt x="1" y="1032"/>
                    <a:pt x="280" y="2093"/>
                    <a:pt x="907" y="29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 flipH="1">
              <a:off x="5566655" y="3176594"/>
              <a:ext cx="1184439" cy="1639545"/>
            </a:xfrm>
            <a:custGeom>
              <a:avLst/>
              <a:gdLst/>
              <a:ahLst/>
              <a:cxnLst/>
              <a:rect l="l" t="t" r="r" b="b"/>
              <a:pathLst>
                <a:path w="32027" h="44333" extrusionOk="0">
                  <a:moveTo>
                    <a:pt x="19161" y="1"/>
                  </a:moveTo>
                  <a:cubicBezTo>
                    <a:pt x="19098" y="1"/>
                    <a:pt x="19034" y="12"/>
                    <a:pt x="18971" y="37"/>
                  </a:cubicBezTo>
                  <a:cubicBezTo>
                    <a:pt x="18608" y="162"/>
                    <a:pt x="18483" y="609"/>
                    <a:pt x="18497" y="999"/>
                  </a:cubicBezTo>
                  <a:cubicBezTo>
                    <a:pt x="18539" y="1739"/>
                    <a:pt x="18873" y="2436"/>
                    <a:pt x="19152" y="3134"/>
                  </a:cubicBezTo>
                  <a:cubicBezTo>
                    <a:pt x="19961" y="5156"/>
                    <a:pt x="20310" y="7346"/>
                    <a:pt x="20575" y="9508"/>
                  </a:cubicBezTo>
                  <a:lnTo>
                    <a:pt x="20408" y="12158"/>
                  </a:lnTo>
                  <a:cubicBezTo>
                    <a:pt x="21314" y="15855"/>
                    <a:pt x="21552" y="19928"/>
                    <a:pt x="21105" y="23917"/>
                  </a:cubicBezTo>
                  <a:cubicBezTo>
                    <a:pt x="20868" y="25967"/>
                    <a:pt x="20282" y="28227"/>
                    <a:pt x="18525" y="29287"/>
                  </a:cubicBezTo>
                  <a:cubicBezTo>
                    <a:pt x="17892" y="29665"/>
                    <a:pt x="17184" y="29829"/>
                    <a:pt x="16458" y="29829"/>
                  </a:cubicBezTo>
                  <a:cubicBezTo>
                    <a:pt x="15200" y="29829"/>
                    <a:pt x="13892" y="29333"/>
                    <a:pt x="12848" y="28590"/>
                  </a:cubicBezTo>
                  <a:cubicBezTo>
                    <a:pt x="11216" y="27404"/>
                    <a:pt x="10058" y="25702"/>
                    <a:pt x="8775" y="24168"/>
                  </a:cubicBezTo>
                  <a:cubicBezTo>
                    <a:pt x="6766" y="21797"/>
                    <a:pt x="4339" y="19802"/>
                    <a:pt x="1675" y="18254"/>
                  </a:cubicBezTo>
                  <a:cubicBezTo>
                    <a:pt x="1675" y="18254"/>
                    <a:pt x="1" y="23359"/>
                    <a:pt x="294" y="27362"/>
                  </a:cubicBezTo>
                  <a:cubicBezTo>
                    <a:pt x="573" y="31352"/>
                    <a:pt x="2135" y="38633"/>
                    <a:pt x="2135" y="38633"/>
                  </a:cubicBezTo>
                  <a:cubicBezTo>
                    <a:pt x="5092" y="41422"/>
                    <a:pt x="8789" y="43515"/>
                    <a:pt x="12806" y="44142"/>
                  </a:cubicBezTo>
                  <a:cubicBezTo>
                    <a:pt x="13610" y="44269"/>
                    <a:pt x="14428" y="44332"/>
                    <a:pt x="15246" y="44332"/>
                  </a:cubicBezTo>
                  <a:cubicBezTo>
                    <a:pt x="18503" y="44332"/>
                    <a:pt x="21775" y="43326"/>
                    <a:pt x="24272" y="41241"/>
                  </a:cubicBezTo>
                  <a:cubicBezTo>
                    <a:pt x="27145" y="38814"/>
                    <a:pt x="28791" y="35215"/>
                    <a:pt x="29795" y="31589"/>
                  </a:cubicBezTo>
                  <a:cubicBezTo>
                    <a:pt x="32027" y="23526"/>
                    <a:pt x="31079" y="14069"/>
                    <a:pt x="27884" y="6314"/>
                  </a:cubicBezTo>
                  <a:lnTo>
                    <a:pt x="22402" y="5282"/>
                  </a:lnTo>
                  <a:cubicBezTo>
                    <a:pt x="22179" y="4487"/>
                    <a:pt x="21914" y="3691"/>
                    <a:pt x="21607" y="2924"/>
                  </a:cubicBezTo>
                  <a:cubicBezTo>
                    <a:pt x="21189" y="1920"/>
                    <a:pt x="20645" y="902"/>
                    <a:pt x="19780" y="260"/>
                  </a:cubicBezTo>
                  <a:cubicBezTo>
                    <a:pt x="19596" y="130"/>
                    <a:pt x="19379" y="1"/>
                    <a:pt x="1916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 flipH="1">
              <a:off x="5612033" y="4146201"/>
              <a:ext cx="1095200" cy="670900"/>
            </a:xfrm>
            <a:custGeom>
              <a:avLst/>
              <a:gdLst/>
              <a:ahLst/>
              <a:cxnLst/>
              <a:rect l="l" t="t" r="r" b="b"/>
              <a:pathLst>
                <a:path w="29614" h="18141" extrusionOk="0">
                  <a:moveTo>
                    <a:pt x="29614" y="1"/>
                  </a:moveTo>
                  <a:lnTo>
                    <a:pt x="29614" y="1"/>
                  </a:lnTo>
                  <a:cubicBezTo>
                    <a:pt x="28079" y="5371"/>
                    <a:pt x="24411" y="13656"/>
                    <a:pt x="16432" y="14270"/>
                  </a:cubicBezTo>
                  <a:cubicBezTo>
                    <a:pt x="15868" y="14311"/>
                    <a:pt x="15318" y="14331"/>
                    <a:pt x="14782" y="14331"/>
                  </a:cubicBezTo>
                  <a:cubicBezTo>
                    <a:pt x="6689" y="14331"/>
                    <a:pt x="1885" y="9810"/>
                    <a:pt x="1" y="7547"/>
                  </a:cubicBezTo>
                  <a:lnTo>
                    <a:pt x="1" y="7547"/>
                  </a:lnTo>
                  <a:cubicBezTo>
                    <a:pt x="475" y="10225"/>
                    <a:pt x="949" y="12429"/>
                    <a:pt x="949" y="12429"/>
                  </a:cubicBezTo>
                  <a:cubicBezTo>
                    <a:pt x="3906" y="15218"/>
                    <a:pt x="7603" y="17311"/>
                    <a:pt x="11620" y="17952"/>
                  </a:cubicBezTo>
                  <a:cubicBezTo>
                    <a:pt x="12418" y="18078"/>
                    <a:pt x="13230" y="18141"/>
                    <a:pt x="14043" y="18141"/>
                  </a:cubicBezTo>
                  <a:cubicBezTo>
                    <a:pt x="17305" y="18141"/>
                    <a:pt x="20584" y="17125"/>
                    <a:pt x="23086" y="15037"/>
                  </a:cubicBezTo>
                  <a:cubicBezTo>
                    <a:pt x="25959" y="12610"/>
                    <a:pt x="27605" y="9011"/>
                    <a:pt x="28609" y="5399"/>
                  </a:cubicBezTo>
                  <a:cubicBezTo>
                    <a:pt x="29083" y="3655"/>
                    <a:pt x="29418" y="1828"/>
                    <a:pt x="2961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 flipH="1">
              <a:off x="5926717" y="4619244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1" y="1367"/>
                  </a:moveTo>
                  <a:cubicBezTo>
                    <a:pt x="1047" y="1744"/>
                    <a:pt x="2344" y="1060"/>
                    <a:pt x="2651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 flipH="1">
              <a:off x="5649163" y="4344797"/>
              <a:ext cx="1022973" cy="487540"/>
            </a:xfrm>
            <a:custGeom>
              <a:avLst/>
              <a:gdLst/>
              <a:ahLst/>
              <a:cxnLst/>
              <a:rect l="l" t="t" r="r" b="b"/>
              <a:pathLst>
                <a:path w="27661" h="13183" fill="none" extrusionOk="0">
                  <a:moveTo>
                    <a:pt x="0" y="7045"/>
                  </a:moveTo>
                  <a:cubicBezTo>
                    <a:pt x="2957" y="9834"/>
                    <a:pt x="6654" y="11927"/>
                    <a:pt x="10671" y="12554"/>
                  </a:cubicBezTo>
                  <a:cubicBezTo>
                    <a:pt x="14674" y="13182"/>
                    <a:pt x="19012" y="12262"/>
                    <a:pt x="22137" y="9653"/>
                  </a:cubicBezTo>
                  <a:cubicBezTo>
                    <a:pt x="25010" y="7226"/>
                    <a:pt x="26656" y="3627"/>
                    <a:pt x="27660" y="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 flipH="1">
              <a:off x="5837478" y="3293828"/>
              <a:ext cx="106805" cy="233212"/>
            </a:xfrm>
            <a:custGeom>
              <a:avLst/>
              <a:gdLst/>
              <a:ahLst/>
              <a:cxnLst/>
              <a:rect l="l" t="t" r="r" b="b"/>
              <a:pathLst>
                <a:path w="2888" h="6306" extrusionOk="0">
                  <a:moveTo>
                    <a:pt x="1133" y="1"/>
                  </a:moveTo>
                  <a:cubicBezTo>
                    <a:pt x="937" y="1"/>
                    <a:pt x="739" y="66"/>
                    <a:pt x="586" y="201"/>
                  </a:cubicBezTo>
                  <a:cubicBezTo>
                    <a:pt x="405" y="382"/>
                    <a:pt x="363" y="661"/>
                    <a:pt x="335" y="926"/>
                  </a:cubicBezTo>
                  <a:cubicBezTo>
                    <a:pt x="154" y="2405"/>
                    <a:pt x="1" y="3925"/>
                    <a:pt x="433" y="5348"/>
                  </a:cubicBezTo>
                  <a:cubicBezTo>
                    <a:pt x="559" y="5766"/>
                    <a:pt x="796" y="6213"/>
                    <a:pt x="1214" y="6296"/>
                  </a:cubicBezTo>
                  <a:cubicBezTo>
                    <a:pt x="1253" y="6303"/>
                    <a:pt x="1291" y="6306"/>
                    <a:pt x="1329" y="6306"/>
                  </a:cubicBezTo>
                  <a:cubicBezTo>
                    <a:pt x="1619" y="6306"/>
                    <a:pt x="1878" y="6126"/>
                    <a:pt x="2051" y="5892"/>
                  </a:cubicBezTo>
                  <a:cubicBezTo>
                    <a:pt x="2246" y="5641"/>
                    <a:pt x="2330" y="5306"/>
                    <a:pt x="2400" y="4985"/>
                  </a:cubicBezTo>
                  <a:cubicBezTo>
                    <a:pt x="2707" y="3772"/>
                    <a:pt x="2888" y="2516"/>
                    <a:pt x="2776" y="1275"/>
                  </a:cubicBezTo>
                  <a:cubicBezTo>
                    <a:pt x="2539" y="1079"/>
                    <a:pt x="2344" y="842"/>
                    <a:pt x="2163" y="619"/>
                  </a:cubicBezTo>
                  <a:cubicBezTo>
                    <a:pt x="1967" y="382"/>
                    <a:pt x="1744" y="159"/>
                    <a:pt x="1451" y="61"/>
                  </a:cubicBezTo>
                  <a:cubicBezTo>
                    <a:pt x="1351" y="21"/>
                    <a:pt x="1243" y="1"/>
                    <a:pt x="113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 flipH="1">
              <a:off x="5837478" y="3291942"/>
              <a:ext cx="106805" cy="236836"/>
            </a:xfrm>
            <a:custGeom>
              <a:avLst/>
              <a:gdLst/>
              <a:ahLst/>
              <a:cxnLst/>
              <a:rect l="l" t="t" r="r" b="b"/>
              <a:pathLst>
                <a:path w="2888" h="6404" fill="none" extrusionOk="0">
                  <a:moveTo>
                    <a:pt x="2776" y="1326"/>
                  </a:moveTo>
                  <a:cubicBezTo>
                    <a:pt x="2539" y="1130"/>
                    <a:pt x="2344" y="893"/>
                    <a:pt x="2163" y="670"/>
                  </a:cubicBezTo>
                  <a:cubicBezTo>
                    <a:pt x="1967" y="433"/>
                    <a:pt x="1744" y="210"/>
                    <a:pt x="1451" y="112"/>
                  </a:cubicBezTo>
                  <a:cubicBezTo>
                    <a:pt x="1172" y="1"/>
                    <a:pt x="824" y="42"/>
                    <a:pt x="586" y="252"/>
                  </a:cubicBezTo>
                  <a:cubicBezTo>
                    <a:pt x="405" y="433"/>
                    <a:pt x="363" y="712"/>
                    <a:pt x="335" y="977"/>
                  </a:cubicBezTo>
                  <a:cubicBezTo>
                    <a:pt x="154" y="2456"/>
                    <a:pt x="1" y="3976"/>
                    <a:pt x="433" y="5399"/>
                  </a:cubicBezTo>
                  <a:cubicBezTo>
                    <a:pt x="559" y="5817"/>
                    <a:pt x="796" y="6264"/>
                    <a:pt x="1214" y="6347"/>
                  </a:cubicBezTo>
                  <a:cubicBezTo>
                    <a:pt x="1549" y="6403"/>
                    <a:pt x="1856" y="6208"/>
                    <a:pt x="2051" y="5943"/>
                  </a:cubicBezTo>
                  <a:cubicBezTo>
                    <a:pt x="2246" y="5692"/>
                    <a:pt x="2330" y="5357"/>
                    <a:pt x="2400" y="5036"/>
                  </a:cubicBezTo>
                  <a:cubicBezTo>
                    <a:pt x="2707" y="3823"/>
                    <a:pt x="2888" y="2567"/>
                    <a:pt x="2776" y="1326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 flipH="1">
              <a:off x="5768321" y="3293458"/>
              <a:ext cx="101665" cy="238463"/>
            </a:xfrm>
            <a:custGeom>
              <a:avLst/>
              <a:gdLst/>
              <a:ahLst/>
              <a:cxnLst/>
              <a:rect l="l" t="t" r="r" b="b"/>
              <a:pathLst>
                <a:path w="2749" h="6448" extrusionOk="0">
                  <a:moveTo>
                    <a:pt x="1424" y="0"/>
                  </a:moveTo>
                  <a:cubicBezTo>
                    <a:pt x="1129" y="0"/>
                    <a:pt x="848" y="166"/>
                    <a:pt x="670" y="392"/>
                  </a:cubicBezTo>
                  <a:cubicBezTo>
                    <a:pt x="461" y="657"/>
                    <a:pt x="377" y="1006"/>
                    <a:pt x="307" y="1327"/>
                  </a:cubicBezTo>
                  <a:cubicBezTo>
                    <a:pt x="14" y="2707"/>
                    <a:pt x="0" y="4158"/>
                    <a:pt x="321" y="5539"/>
                  </a:cubicBezTo>
                  <a:cubicBezTo>
                    <a:pt x="377" y="5748"/>
                    <a:pt x="433" y="5944"/>
                    <a:pt x="544" y="6111"/>
                  </a:cubicBezTo>
                  <a:cubicBezTo>
                    <a:pt x="670" y="6292"/>
                    <a:pt x="851" y="6432"/>
                    <a:pt x="1074" y="6446"/>
                  </a:cubicBezTo>
                  <a:cubicBezTo>
                    <a:pt x="1089" y="6447"/>
                    <a:pt x="1104" y="6447"/>
                    <a:pt x="1118" y="6447"/>
                  </a:cubicBezTo>
                  <a:cubicBezTo>
                    <a:pt x="1488" y="6447"/>
                    <a:pt x="1778" y="6113"/>
                    <a:pt x="1939" y="5804"/>
                  </a:cubicBezTo>
                  <a:cubicBezTo>
                    <a:pt x="2274" y="5190"/>
                    <a:pt x="2511" y="4479"/>
                    <a:pt x="2581" y="3726"/>
                  </a:cubicBezTo>
                  <a:cubicBezTo>
                    <a:pt x="2664" y="2721"/>
                    <a:pt x="2748" y="1675"/>
                    <a:pt x="2330" y="741"/>
                  </a:cubicBezTo>
                  <a:cubicBezTo>
                    <a:pt x="2190" y="420"/>
                    <a:pt x="1939" y="85"/>
                    <a:pt x="1576" y="15"/>
                  </a:cubicBezTo>
                  <a:cubicBezTo>
                    <a:pt x="1526" y="5"/>
                    <a:pt x="1475" y="0"/>
                    <a:pt x="1424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 flipH="1">
              <a:off x="5768321" y="3291424"/>
              <a:ext cx="101665" cy="241459"/>
            </a:xfrm>
            <a:custGeom>
              <a:avLst/>
              <a:gdLst/>
              <a:ahLst/>
              <a:cxnLst/>
              <a:rect l="l" t="t" r="r" b="b"/>
              <a:pathLst>
                <a:path w="2749" h="6529" fill="none" extrusionOk="0">
                  <a:moveTo>
                    <a:pt x="2581" y="3781"/>
                  </a:moveTo>
                  <a:cubicBezTo>
                    <a:pt x="2664" y="2776"/>
                    <a:pt x="2748" y="1730"/>
                    <a:pt x="2330" y="796"/>
                  </a:cubicBezTo>
                  <a:cubicBezTo>
                    <a:pt x="2190" y="475"/>
                    <a:pt x="1939" y="140"/>
                    <a:pt x="1576" y="70"/>
                  </a:cubicBezTo>
                  <a:cubicBezTo>
                    <a:pt x="1228" y="1"/>
                    <a:pt x="879" y="182"/>
                    <a:pt x="670" y="447"/>
                  </a:cubicBezTo>
                  <a:cubicBezTo>
                    <a:pt x="461" y="712"/>
                    <a:pt x="377" y="1061"/>
                    <a:pt x="307" y="1382"/>
                  </a:cubicBezTo>
                  <a:cubicBezTo>
                    <a:pt x="14" y="2762"/>
                    <a:pt x="0" y="4213"/>
                    <a:pt x="321" y="5594"/>
                  </a:cubicBezTo>
                  <a:cubicBezTo>
                    <a:pt x="377" y="5803"/>
                    <a:pt x="433" y="5999"/>
                    <a:pt x="544" y="6166"/>
                  </a:cubicBezTo>
                  <a:cubicBezTo>
                    <a:pt x="670" y="6347"/>
                    <a:pt x="851" y="6487"/>
                    <a:pt x="1074" y="6501"/>
                  </a:cubicBezTo>
                  <a:cubicBezTo>
                    <a:pt x="1465" y="6529"/>
                    <a:pt x="1772" y="6180"/>
                    <a:pt x="1939" y="5859"/>
                  </a:cubicBezTo>
                  <a:cubicBezTo>
                    <a:pt x="2274" y="5245"/>
                    <a:pt x="2511" y="4534"/>
                    <a:pt x="2581" y="3781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 flipH="1">
              <a:off x="5706449" y="3309250"/>
              <a:ext cx="86169" cy="203552"/>
            </a:xfrm>
            <a:custGeom>
              <a:avLst/>
              <a:gdLst/>
              <a:ahLst/>
              <a:cxnLst/>
              <a:rect l="l" t="t" r="r" b="b"/>
              <a:pathLst>
                <a:path w="2330" h="5504" extrusionOk="0">
                  <a:moveTo>
                    <a:pt x="1183" y="0"/>
                  </a:moveTo>
                  <a:cubicBezTo>
                    <a:pt x="937" y="0"/>
                    <a:pt x="708" y="156"/>
                    <a:pt x="558" y="356"/>
                  </a:cubicBezTo>
                  <a:cubicBezTo>
                    <a:pt x="391" y="579"/>
                    <a:pt x="307" y="858"/>
                    <a:pt x="252" y="1137"/>
                  </a:cubicBezTo>
                  <a:cubicBezTo>
                    <a:pt x="1" y="2336"/>
                    <a:pt x="28" y="3633"/>
                    <a:pt x="433" y="4805"/>
                  </a:cubicBezTo>
                  <a:cubicBezTo>
                    <a:pt x="531" y="5126"/>
                    <a:pt x="740" y="5475"/>
                    <a:pt x="1075" y="5503"/>
                  </a:cubicBezTo>
                  <a:cubicBezTo>
                    <a:pt x="1081" y="5503"/>
                    <a:pt x="1088" y="5503"/>
                    <a:pt x="1095" y="5503"/>
                  </a:cubicBezTo>
                  <a:cubicBezTo>
                    <a:pt x="1378" y="5503"/>
                    <a:pt x="1608" y="5218"/>
                    <a:pt x="1744" y="4959"/>
                  </a:cubicBezTo>
                  <a:cubicBezTo>
                    <a:pt x="2065" y="4317"/>
                    <a:pt x="2107" y="3578"/>
                    <a:pt x="2232" y="2797"/>
                  </a:cubicBezTo>
                  <a:cubicBezTo>
                    <a:pt x="2330" y="2113"/>
                    <a:pt x="2246" y="1416"/>
                    <a:pt x="1995" y="788"/>
                  </a:cubicBezTo>
                  <a:cubicBezTo>
                    <a:pt x="1856" y="439"/>
                    <a:pt x="1633" y="63"/>
                    <a:pt x="1270" y="7"/>
                  </a:cubicBezTo>
                  <a:cubicBezTo>
                    <a:pt x="1241" y="3"/>
                    <a:pt x="1212" y="0"/>
                    <a:pt x="118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 flipH="1">
              <a:off x="5706449" y="3307955"/>
              <a:ext cx="86169" cy="205327"/>
            </a:xfrm>
            <a:custGeom>
              <a:avLst/>
              <a:gdLst/>
              <a:ahLst/>
              <a:cxnLst/>
              <a:rect l="l" t="t" r="r" b="b"/>
              <a:pathLst>
                <a:path w="2330" h="5552" fill="none" extrusionOk="0">
                  <a:moveTo>
                    <a:pt x="2232" y="2832"/>
                  </a:moveTo>
                  <a:cubicBezTo>
                    <a:pt x="2330" y="2148"/>
                    <a:pt x="2246" y="1451"/>
                    <a:pt x="1995" y="823"/>
                  </a:cubicBezTo>
                  <a:cubicBezTo>
                    <a:pt x="1856" y="474"/>
                    <a:pt x="1633" y="98"/>
                    <a:pt x="1270" y="42"/>
                  </a:cubicBezTo>
                  <a:cubicBezTo>
                    <a:pt x="991" y="0"/>
                    <a:pt x="726" y="167"/>
                    <a:pt x="558" y="391"/>
                  </a:cubicBezTo>
                  <a:cubicBezTo>
                    <a:pt x="391" y="614"/>
                    <a:pt x="307" y="893"/>
                    <a:pt x="252" y="1172"/>
                  </a:cubicBezTo>
                  <a:cubicBezTo>
                    <a:pt x="1" y="2371"/>
                    <a:pt x="28" y="3668"/>
                    <a:pt x="433" y="4840"/>
                  </a:cubicBezTo>
                  <a:cubicBezTo>
                    <a:pt x="531" y="5161"/>
                    <a:pt x="740" y="5510"/>
                    <a:pt x="1075" y="5538"/>
                  </a:cubicBezTo>
                  <a:cubicBezTo>
                    <a:pt x="1367" y="5552"/>
                    <a:pt x="1605" y="5259"/>
                    <a:pt x="1744" y="4994"/>
                  </a:cubicBezTo>
                  <a:cubicBezTo>
                    <a:pt x="2065" y="4352"/>
                    <a:pt x="2107" y="3613"/>
                    <a:pt x="2232" y="2832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 flipH="1">
              <a:off x="5736368" y="3380293"/>
              <a:ext cx="342051" cy="245971"/>
            </a:xfrm>
            <a:custGeom>
              <a:avLst/>
              <a:gdLst/>
              <a:ahLst/>
              <a:cxnLst/>
              <a:rect l="l" t="t" r="r" b="b"/>
              <a:pathLst>
                <a:path w="9249" h="6651" extrusionOk="0">
                  <a:moveTo>
                    <a:pt x="3581" y="1"/>
                  </a:moveTo>
                  <a:cubicBezTo>
                    <a:pt x="3400" y="1"/>
                    <a:pt x="3200" y="69"/>
                    <a:pt x="3042" y="164"/>
                  </a:cubicBezTo>
                  <a:cubicBezTo>
                    <a:pt x="2093" y="666"/>
                    <a:pt x="1382" y="1559"/>
                    <a:pt x="698" y="2424"/>
                  </a:cubicBezTo>
                  <a:cubicBezTo>
                    <a:pt x="364" y="2856"/>
                    <a:pt x="1" y="3331"/>
                    <a:pt x="15" y="3875"/>
                  </a:cubicBezTo>
                  <a:cubicBezTo>
                    <a:pt x="29" y="4488"/>
                    <a:pt x="489" y="4976"/>
                    <a:pt x="949" y="5353"/>
                  </a:cubicBezTo>
                  <a:cubicBezTo>
                    <a:pt x="1424" y="5744"/>
                    <a:pt x="1968" y="6092"/>
                    <a:pt x="2219" y="6650"/>
                  </a:cubicBezTo>
                  <a:lnTo>
                    <a:pt x="9249" y="4851"/>
                  </a:lnTo>
                  <a:cubicBezTo>
                    <a:pt x="8170" y="3698"/>
                    <a:pt x="6589" y="3072"/>
                    <a:pt x="5015" y="3072"/>
                  </a:cubicBezTo>
                  <a:cubicBezTo>
                    <a:pt x="4227" y="3072"/>
                    <a:pt x="3442" y="3228"/>
                    <a:pt x="2721" y="3554"/>
                  </a:cubicBezTo>
                  <a:cubicBezTo>
                    <a:pt x="3028" y="2549"/>
                    <a:pt x="3446" y="1782"/>
                    <a:pt x="3851" y="1029"/>
                  </a:cubicBezTo>
                  <a:cubicBezTo>
                    <a:pt x="4004" y="750"/>
                    <a:pt x="4144" y="387"/>
                    <a:pt x="3934" y="136"/>
                  </a:cubicBezTo>
                  <a:cubicBezTo>
                    <a:pt x="3844" y="40"/>
                    <a:pt x="3718" y="1"/>
                    <a:pt x="358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 flipH="1">
              <a:off x="5736368" y="3377076"/>
              <a:ext cx="342051" cy="249188"/>
            </a:xfrm>
            <a:custGeom>
              <a:avLst/>
              <a:gdLst/>
              <a:ahLst/>
              <a:cxnLst/>
              <a:rect l="l" t="t" r="r" b="b"/>
              <a:pathLst>
                <a:path w="9249" h="6738" fill="none" extrusionOk="0">
                  <a:moveTo>
                    <a:pt x="2219" y="6737"/>
                  </a:moveTo>
                  <a:cubicBezTo>
                    <a:pt x="1968" y="6179"/>
                    <a:pt x="1424" y="5831"/>
                    <a:pt x="949" y="5440"/>
                  </a:cubicBezTo>
                  <a:cubicBezTo>
                    <a:pt x="489" y="5063"/>
                    <a:pt x="29" y="4575"/>
                    <a:pt x="15" y="3962"/>
                  </a:cubicBezTo>
                  <a:cubicBezTo>
                    <a:pt x="1" y="3418"/>
                    <a:pt x="364" y="2943"/>
                    <a:pt x="698" y="2511"/>
                  </a:cubicBezTo>
                  <a:cubicBezTo>
                    <a:pt x="1382" y="1646"/>
                    <a:pt x="2093" y="753"/>
                    <a:pt x="3042" y="251"/>
                  </a:cubicBezTo>
                  <a:cubicBezTo>
                    <a:pt x="3321" y="84"/>
                    <a:pt x="3725" y="0"/>
                    <a:pt x="3934" y="223"/>
                  </a:cubicBezTo>
                  <a:cubicBezTo>
                    <a:pt x="4144" y="474"/>
                    <a:pt x="4004" y="837"/>
                    <a:pt x="3851" y="1116"/>
                  </a:cubicBezTo>
                  <a:cubicBezTo>
                    <a:pt x="3446" y="1869"/>
                    <a:pt x="3028" y="2636"/>
                    <a:pt x="2721" y="3641"/>
                  </a:cubicBezTo>
                  <a:cubicBezTo>
                    <a:pt x="4883" y="2664"/>
                    <a:pt x="7631" y="3208"/>
                    <a:pt x="9249" y="4938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 flipH="1">
              <a:off x="6824282" y="3710843"/>
              <a:ext cx="858438" cy="525928"/>
            </a:xfrm>
            <a:custGeom>
              <a:avLst/>
              <a:gdLst/>
              <a:ahLst/>
              <a:cxnLst/>
              <a:rect l="l" t="t" r="r" b="b"/>
              <a:pathLst>
                <a:path w="23212" h="14221" extrusionOk="0">
                  <a:moveTo>
                    <a:pt x="12873" y="0"/>
                  </a:moveTo>
                  <a:cubicBezTo>
                    <a:pt x="11928" y="0"/>
                    <a:pt x="10984" y="51"/>
                    <a:pt x="10044" y="153"/>
                  </a:cubicBezTo>
                  <a:cubicBezTo>
                    <a:pt x="6501" y="321"/>
                    <a:pt x="3083" y="1269"/>
                    <a:pt x="1" y="2831"/>
                  </a:cubicBezTo>
                  <a:cubicBezTo>
                    <a:pt x="1" y="2831"/>
                    <a:pt x="280" y="10963"/>
                    <a:pt x="7659" y="13432"/>
                  </a:cubicBezTo>
                  <a:cubicBezTo>
                    <a:pt x="9285" y="13984"/>
                    <a:pt x="10779" y="14221"/>
                    <a:pt x="12140" y="14221"/>
                  </a:cubicBezTo>
                  <a:cubicBezTo>
                    <a:pt x="16941" y="14221"/>
                    <a:pt x="20066" y="11267"/>
                    <a:pt x="21370" y="8746"/>
                  </a:cubicBezTo>
                  <a:cubicBezTo>
                    <a:pt x="23211" y="5203"/>
                    <a:pt x="22932" y="1911"/>
                    <a:pt x="22932" y="1911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 flipH="1">
              <a:off x="6536965" y="3780962"/>
              <a:ext cx="1258182" cy="1246902"/>
            </a:xfrm>
            <a:custGeom>
              <a:avLst/>
              <a:gdLst/>
              <a:ahLst/>
              <a:cxnLst/>
              <a:rect l="l" t="t" r="r" b="b"/>
              <a:pathLst>
                <a:path w="34021" h="33716" extrusionOk="0">
                  <a:moveTo>
                    <a:pt x="25958" y="1"/>
                  </a:moveTo>
                  <a:lnTo>
                    <a:pt x="26154" y="85"/>
                  </a:lnTo>
                  <a:cubicBezTo>
                    <a:pt x="25303" y="2330"/>
                    <a:pt x="24089" y="4534"/>
                    <a:pt x="22527" y="6278"/>
                  </a:cubicBezTo>
                  <a:cubicBezTo>
                    <a:pt x="20574" y="8482"/>
                    <a:pt x="17575" y="9946"/>
                    <a:pt x="14632" y="10058"/>
                  </a:cubicBezTo>
                  <a:cubicBezTo>
                    <a:pt x="14525" y="10062"/>
                    <a:pt x="14419" y="10064"/>
                    <a:pt x="14312" y="10064"/>
                  </a:cubicBezTo>
                  <a:cubicBezTo>
                    <a:pt x="11703" y="10064"/>
                    <a:pt x="9155" y="8925"/>
                    <a:pt x="7211" y="7157"/>
                  </a:cubicBezTo>
                  <a:cubicBezTo>
                    <a:pt x="5342" y="5469"/>
                    <a:pt x="4017" y="3237"/>
                    <a:pt x="3138" y="866"/>
                  </a:cubicBezTo>
                  <a:lnTo>
                    <a:pt x="3041" y="921"/>
                  </a:lnTo>
                  <a:cubicBezTo>
                    <a:pt x="2009" y="1438"/>
                    <a:pt x="1018" y="2037"/>
                    <a:pt x="70" y="2679"/>
                  </a:cubicBezTo>
                  <a:cubicBezTo>
                    <a:pt x="0" y="12722"/>
                    <a:pt x="586" y="22779"/>
                    <a:pt x="1869" y="33017"/>
                  </a:cubicBezTo>
                  <a:cubicBezTo>
                    <a:pt x="5559" y="33484"/>
                    <a:pt x="9278" y="33716"/>
                    <a:pt x="13014" y="33716"/>
                  </a:cubicBezTo>
                  <a:cubicBezTo>
                    <a:pt x="19221" y="33716"/>
                    <a:pt x="25476" y="33075"/>
                    <a:pt x="31719" y="31804"/>
                  </a:cubicBezTo>
                  <a:cubicBezTo>
                    <a:pt x="34021" y="26671"/>
                    <a:pt x="33421" y="20742"/>
                    <a:pt x="32291" y="15233"/>
                  </a:cubicBezTo>
                  <a:cubicBezTo>
                    <a:pt x="31384" y="10811"/>
                    <a:pt x="30157" y="6375"/>
                    <a:pt x="29906" y="1898"/>
                  </a:cubicBezTo>
                  <a:cubicBezTo>
                    <a:pt x="28650" y="1159"/>
                    <a:pt x="27325" y="531"/>
                    <a:pt x="259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 flipH="1">
              <a:off x="6584931" y="4710591"/>
              <a:ext cx="1162249" cy="317421"/>
            </a:xfrm>
            <a:custGeom>
              <a:avLst/>
              <a:gdLst/>
              <a:ahLst/>
              <a:cxnLst/>
              <a:rect l="l" t="t" r="r" b="b"/>
              <a:pathLst>
                <a:path w="31427" h="8583" extrusionOk="0">
                  <a:moveTo>
                    <a:pt x="14478" y="1"/>
                  </a:moveTo>
                  <a:cubicBezTo>
                    <a:pt x="14217" y="1"/>
                    <a:pt x="13956" y="5"/>
                    <a:pt x="13698" y="13"/>
                  </a:cubicBezTo>
                  <a:cubicBezTo>
                    <a:pt x="7142" y="222"/>
                    <a:pt x="1911" y="2133"/>
                    <a:pt x="0" y="2928"/>
                  </a:cubicBezTo>
                  <a:cubicBezTo>
                    <a:pt x="168" y="4574"/>
                    <a:pt x="349" y="6220"/>
                    <a:pt x="558" y="7880"/>
                  </a:cubicBezTo>
                  <a:cubicBezTo>
                    <a:pt x="4267" y="8348"/>
                    <a:pt x="8003" y="8583"/>
                    <a:pt x="11755" y="8583"/>
                  </a:cubicBezTo>
                  <a:cubicBezTo>
                    <a:pt x="17952" y="8583"/>
                    <a:pt x="24193" y="7944"/>
                    <a:pt x="30422" y="6667"/>
                  </a:cubicBezTo>
                  <a:cubicBezTo>
                    <a:pt x="30855" y="5690"/>
                    <a:pt x="31189" y="4672"/>
                    <a:pt x="31426" y="3626"/>
                  </a:cubicBezTo>
                  <a:cubicBezTo>
                    <a:pt x="28849" y="2659"/>
                    <a:pt x="21169" y="1"/>
                    <a:pt x="14478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 flipH="1">
              <a:off x="7012560" y="4506262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0" y="991"/>
                  </a:moveTo>
                  <a:cubicBezTo>
                    <a:pt x="4589" y="335"/>
                    <a:pt x="9206" y="1"/>
                    <a:pt x="13837" y="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 flipH="1">
              <a:off x="6285225" y="4796834"/>
              <a:ext cx="1503228" cy="1269942"/>
            </a:xfrm>
            <a:custGeom>
              <a:avLst/>
              <a:gdLst/>
              <a:ahLst/>
              <a:cxnLst/>
              <a:rect l="l" t="t" r="r" b="b"/>
              <a:pathLst>
                <a:path w="40647" h="34339" extrusionOk="0">
                  <a:moveTo>
                    <a:pt x="16627" y="0"/>
                  </a:moveTo>
                  <a:cubicBezTo>
                    <a:pt x="11029" y="0"/>
                    <a:pt x="5408" y="812"/>
                    <a:pt x="0" y="2382"/>
                  </a:cubicBezTo>
                  <a:cubicBezTo>
                    <a:pt x="516" y="4209"/>
                    <a:pt x="1074" y="6301"/>
                    <a:pt x="1939" y="8826"/>
                  </a:cubicBezTo>
                  <a:cubicBezTo>
                    <a:pt x="1479" y="15996"/>
                    <a:pt x="1033" y="23179"/>
                    <a:pt x="628" y="30642"/>
                  </a:cubicBezTo>
                  <a:cubicBezTo>
                    <a:pt x="795" y="30698"/>
                    <a:pt x="963" y="30767"/>
                    <a:pt x="1130" y="30809"/>
                  </a:cubicBezTo>
                  <a:cubicBezTo>
                    <a:pt x="7551" y="32933"/>
                    <a:pt x="14293" y="34339"/>
                    <a:pt x="21018" y="34339"/>
                  </a:cubicBezTo>
                  <a:cubicBezTo>
                    <a:pt x="23482" y="34339"/>
                    <a:pt x="25943" y="34150"/>
                    <a:pt x="28386" y="33738"/>
                  </a:cubicBezTo>
                  <a:cubicBezTo>
                    <a:pt x="32654" y="33013"/>
                    <a:pt x="36783" y="31604"/>
                    <a:pt x="40647" y="29610"/>
                  </a:cubicBezTo>
                  <a:cubicBezTo>
                    <a:pt x="39754" y="21464"/>
                    <a:pt x="37020" y="14155"/>
                    <a:pt x="32696" y="7947"/>
                  </a:cubicBezTo>
                  <a:cubicBezTo>
                    <a:pt x="32654" y="6092"/>
                    <a:pt x="33017" y="4321"/>
                    <a:pt x="33393" y="2577"/>
                  </a:cubicBezTo>
                  <a:cubicBezTo>
                    <a:pt x="27992" y="840"/>
                    <a:pt x="22321" y="0"/>
                    <a:pt x="166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 flipH="1">
              <a:off x="7025467" y="5486410"/>
              <a:ext cx="281178" cy="580366"/>
            </a:xfrm>
            <a:custGeom>
              <a:avLst/>
              <a:gdLst/>
              <a:ahLst/>
              <a:cxnLst/>
              <a:rect l="l" t="t" r="r" b="b"/>
              <a:pathLst>
                <a:path w="7603" h="15693" extrusionOk="0">
                  <a:moveTo>
                    <a:pt x="1186" y="0"/>
                  </a:moveTo>
                  <a:lnTo>
                    <a:pt x="1186" y="0"/>
                  </a:lnTo>
                  <a:cubicBezTo>
                    <a:pt x="0" y="5356"/>
                    <a:pt x="4813" y="7476"/>
                    <a:pt x="4813" y="7476"/>
                  </a:cubicBezTo>
                  <a:lnTo>
                    <a:pt x="4813" y="15608"/>
                  </a:lnTo>
                  <a:cubicBezTo>
                    <a:pt x="5733" y="15650"/>
                    <a:pt x="6668" y="15692"/>
                    <a:pt x="7602" y="15692"/>
                  </a:cubicBezTo>
                  <a:cubicBezTo>
                    <a:pt x="7212" y="12289"/>
                    <a:pt x="6835" y="8913"/>
                    <a:pt x="6459" y="5510"/>
                  </a:cubicBezTo>
                  <a:cubicBezTo>
                    <a:pt x="4408" y="5454"/>
                    <a:pt x="2874" y="4380"/>
                    <a:pt x="2107" y="3013"/>
                  </a:cubicBezTo>
                  <a:cubicBezTo>
                    <a:pt x="1577" y="2092"/>
                    <a:pt x="1339" y="1060"/>
                    <a:pt x="118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 flipH="1">
              <a:off x="7026503" y="5429641"/>
              <a:ext cx="244048" cy="637135"/>
            </a:xfrm>
            <a:custGeom>
              <a:avLst/>
              <a:gdLst/>
              <a:ahLst/>
              <a:cxnLst/>
              <a:rect l="l" t="t" r="r" b="b"/>
              <a:pathLst>
                <a:path w="6599" h="17228" fill="none" extrusionOk="0">
                  <a:moveTo>
                    <a:pt x="1" y="1"/>
                  </a:moveTo>
                  <a:cubicBezTo>
                    <a:pt x="168" y="1563"/>
                    <a:pt x="349" y="3167"/>
                    <a:pt x="1117" y="4548"/>
                  </a:cubicBezTo>
                  <a:cubicBezTo>
                    <a:pt x="1884" y="5929"/>
                    <a:pt x="3418" y="7003"/>
                    <a:pt x="5469" y="7045"/>
                  </a:cubicBezTo>
                  <a:cubicBezTo>
                    <a:pt x="5859" y="10448"/>
                    <a:pt x="6236" y="13824"/>
                    <a:pt x="6598" y="17227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 flipH="1">
              <a:off x="6548319" y="5043248"/>
              <a:ext cx="1190097" cy="131066"/>
            </a:xfrm>
            <a:custGeom>
              <a:avLst/>
              <a:gdLst/>
              <a:ahLst/>
              <a:cxnLst/>
              <a:rect l="l" t="t" r="r" b="b"/>
              <a:pathLst>
                <a:path w="32180" h="3544" extrusionOk="0">
                  <a:moveTo>
                    <a:pt x="31517" y="0"/>
                  </a:moveTo>
                  <a:cubicBezTo>
                    <a:pt x="31473" y="0"/>
                    <a:pt x="31429" y="5"/>
                    <a:pt x="31385" y="15"/>
                  </a:cubicBezTo>
                  <a:cubicBezTo>
                    <a:pt x="24703" y="1546"/>
                    <a:pt x="17848" y="2318"/>
                    <a:pt x="10993" y="2318"/>
                  </a:cubicBezTo>
                  <a:cubicBezTo>
                    <a:pt x="7545" y="2318"/>
                    <a:pt x="4096" y="2123"/>
                    <a:pt x="670" y="1731"/>
                  </a:cubicBezTo>
                  <a:cubicBezTo>
                    <a:pt x="645" y="1728"/>
                    <a:pt x="621" y="1726"/>
                    <a:pt x="597" y="1726"/>
                  </a:cubicBezTo>
                  <a:cubicBezTo>
                    <a:pt x="294" y="1726"/>
                    <a:pt x="41" y="1966"/>
                    <a:pt x="28" y="2289"/>
                  </a:cubicBezTo>
                  <a:cubicBezTo>
                    <a:pt x="0" y="2582"/>
                    <a:pt x="237" y="2847"/>
                    <a:pt x="530" y="2875"/>
                  </a:cubicBezTo>
                  <a:cubicBezTo>
                    <a:pt x="4101" y="3322"/>
                    <a:pt x="7701" y="3544"/>
                    <a:pt x="11303" y="3544"/>
                  </a:cubicBezTo>
                  <a:cubicBezTo>
                    <a:pt x="18143" y="3544"/>
                    <a:pt x="24989" y="2744"/>
                    <a:pt x="31650" y="1173"/>
                  </a:cubicBezTo>
                  <a:cubicBezTo>
                    <a:pt x="31971" y="1103"/>
                    <a:pt x="32180" y="768"/>
                    <a:pt x="32082" y="461"/>
                  </a:cubicBezTo>
                  <a:lnTo>
                    <a:pt x="32082" y="434"/>
                  </a:lnTo>
                  <a:cubicBezTo>
                    <a:pt x="32011" y="171"/>
                    <a:pt x="31775" y="0"/>
                    <a:pt x="315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 flipH="1">
              <a:off x="7718260" y="2757952"/>
              <a:ext cx="378664" cy="421120"/>
            </a:xfrm>
            <a:custGeom>
              <a:avLst/>
              <a:gdLst/>
              <a:ahLst/>
              <a:cxnLst/>
              <a:rect l="l" t="t" r="r" b="b"/>
              <a:pathLst>
                <a:path w="10239" h="11387" extrusionOk="0">
                  <a:moveTo>
                    <a:pt x="5460" y="1"/>
                  </a:moveTo>
                  <a:cubicBezTo>
                    <a:pt x="5070" y="1"/>
                    <a:pt x="4680" y="50"/>
                    <a:pt x="4296" y="156"/>
                  </a:cubicBezTo>
                  <a:cubicBezTo>
                    <a:pt x="3139" y="477"/>
                    <a:pt x="2162" y="1272"/>
                    <a:pt x="1507" y="2276"/>
                  </a:cubicBezTo>
                  <a:cubicBezTo>
                    <a:pt x="0" y="4550"/>
                    <a:pt x="377" y="7898"/>
                    <a:pt x="2357" y="9809"/>
                  </a:cubicBezTo>
                  <a:cubicBezTo>
                    <a:pt x="3448" y="10853"/>
                    <a:pt x="4962" y="11386"/>
                    <a:pt x="6470" y="11386"/>
                  </a:cubicBezTo>
                  <a:cubicBezTo>
                    <a:pt x="7701" y="11386"/>
                    <a:pt x="8927" y="11032"/>
                    <a:pt x="9918" y="10311"/>
                  </a:cubicBezTo>
                  <a:lnTo>
                    <a:pt x="10238" y="2346"/>
                  </a:lnTo>
                  <a:cubicBezTo>
                    <a:pt x="8993" y="1010"/>
                    <a:pt x="7225" y="1"/>
                    <a:pt x="54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 flipH="1">
              <a:off x="7718260" y="2785393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6" y="0"/>
                  </a:moveTo>
                  <a:cubicBezTo>
                    <a:pt x="1116" y="2092"/>
                    <a:pt x="0" y="6375"/>
                    <a:pt x="1827" y="10601"/>
                  </a:cubicBezTo>
                  <a:cubicBezTo>
                    <a:pt x="2790" y="10475"/>
                    <a:pt x="3724" y="10141"/>
                    <a:pt x="4519" y="9569"/>
                  </a:cubicBezTo>
                  <a:lnTo>
                    <a:pt x="4826" y="1604"/>
                  </a:lnTo>
                  <a:cubicBezTo>
                    <a:pt x="4241" y="976"/>
                    <a:pt x="3543" y="419"/>
                    <a:pt x="277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 flipH="1">
              <a:off x="6526129" y="2657137"/>
              <a:ext cx="417865" cy="461653"/>
            </a:xfrm>
            <a:custGeom>
              <a:avLst/>
              <a:gdLst/>
              <a:ahLst/>
              <a:cxnLst/>
              <a:rect l="l" t="t" r="r" b="b"/>
              <a:pathLst>
                <a:path w="11299" h="12483" extrusionOk="0">
                  <a:moveTo>
                    <a:pt x="4960" y="1"/>
                  </a:moveTo>
                  <a:cubicBezTo>
                    <a:pt x="3046" y="1"/>
                    <a:pt x="1141" y="928"/>
                    <a:pt x="0" y="2492"/>
                  </a:cubicBezTo>
                  <a:lnTo>
                    <a:pt x="1562" y="12158"/>
                  </a:lnTo>
                  <a:cubicBezTo>
                    <a:pt x="2347" y="12367"/>
                    <a:pt x="3165" y="12483"/>
                    <a:pt x="3982" y="12483"/>
                  </a:cubicBezTo>
                  <a:cubicBezTo>
                    <a:pt x="4748" y="12483"/>
                    <a:pt x="5513" y="12381"/>
                    <a:pt x="6249" y="12158"/>
                  </a:cubicBezTo>
                  <a:cubicBezTo>
                    <a:pt x="7770" y="11712"/>
                    <a:pt x="9137" y="10749"/>
                    <a:pt x="10015" y="9424"/>
                  </a:cubicBezTo>
                  <a:cubicBezTo>
                    <a:pt x="11159" y="7681"/>
                    <a:pt x="11299" y="5323"/>
                    <a:pt x="10392" y="3440"/>
                  </a:cubicBezTo>
                  <a:cubicBezTo>
                    <a:pt x="9471" y="1557"/>
                    <a:pt x="7532" y="218"/>
                    <a:pt x="5468" y="23"/>
                  </a:cubicBezTo>
                  <a:cubicBezTo>
                    <a:pt x="5299" y="8"/>
                    <a:pt x="5129" y="1"/>
                    <a:pt x="49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 flipH="1">
              <a:off x="6720103" y="2696635"/>
              <a:ext cx="223892" cy="419973"/>
            </a:xfrm>
            <a:custGeom>
              <a:avLst/>
              <a:gdLst/>
              <a:ahLst/>
              <a:cxnLst/>
              <a:rect l="l" t="t" r="r" b="b"/>
              <a:pathLst>
                <a:path w="6054" h="11356" extrusionOk="0">
                  <a:moveTo>
                    <a:pt x="1493" y="1"/>
                  </a:moveTo>
                  <a:cubicBezTo>
                    <a:pt x="907" y="391"/>
                    <a:pt x="405" y="866"/>
                    <a:pt x="0" y="1424"/>
                  </a:cubicBezTo>
                  <a:lnTo>
                    <a:pt x="1576" y="11076"/>
                  </a:lnTo>
                  <a:cubicBezTo>
                    <a:pt x="2093" y="11202"/>
                    <a:pt x="2623" y="11299"/>
                    <a:pt x="3139" y="11355"/>
                  </a:cubicBezTo>
                  <a:cubicBezTo>
                    <a:pt x="6054" y="5720"/>
                    <a:pt x="2888" y="1493"/>
                    <a:pt x="1493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 flipH="1">
              <a:off x="6838225" y="2571745"/>
              <a:ext cx="1002337" cy="800597"/>
            </a:xfrm>
            <a:custGeom>
              <a:avLst/>
              <a:gdLst/>
              <a:ahLst/>
              <a:cxnLst/>
              <a:rect l="l" t="t" r="r" b="b"/>
              <a:pathLst>
                <a:path w="27103" h="21648" extrusionOk="0">
                  <a:moveTo>
                    <a:pt x="14878" y="0"/>
                  </a:moveTo>
                  <a:cubicBezTo>
                    <a:pt x="11985" y="0"/>
                    <a:pt x="9055" y="542"/>
                    <a:pt x="6501" y="1899"/>
                  </a:cubicBezTo>
                  <a:cubicBezTo>
                    <a:pt x="3850" y="3336"/>
                    <a:pt x="1646" y="5707"/>
                    <a:pt x="837" y="8595"/>
                  </a:cubicBezTo>
                  <a:cubicBezTo>
                    <a:pt x="1" y="11468"/>
                    <a:pt x="698" y="14844"/>
                    <a:pt x="2818" y="17145"/>
                  </a:cubicBezTo>
                  <a:cubicBezTo>
                    <a:pt x="2679" y="18149"/>
                    <a:pt x="3278" y="19140"/>
                    <a:pt x="4087" y="19754"/>
                  </a:cubicBezTo>
                  <a:cubicBezTo>
                    <a:pt x="4910" y="20367"/>
                    <a:pt x="5929" y="20646"/>
                    <a:pt x="6905" y="20869"/>
                  </a:cubicBezTo>
                  <a:cubicBezTo>
                    <a:pt x="9179" y="21390"/>
                    <a:pt x="11515" y="21648"/>
                    <a:pt x="13855" y="21648"/>
                  </a:cubicBezTo>
                  <a:cubicBezTo>
                    <a:pt x="15218" y="21648"/>
                    <a:pt x="16583" y="21560"/>
                    <a:pt x="17938" y="21386"/>
                  </a:cubicBezTo>
                  <a:cubicBezTo>
                    <a:pt x="19543" y="21190"/>
                    <a:pt x="21147" y="20856"/>
                    <a:pt x="22555" y="20102"/>
                  </a:cubicBezTo>
                  <a:cubicBezTo>
                    <a:pt x="23964" y="19335"/>
                    <a:pt x="25206" y="18094"/>
                    <a:pt x="25819" y="16476"/>
                  </a:cubicBezTo>
                  <a:cubicBezTo>
                    <a:pt x="26587" y="14397"/>
                    <a:pt x="27103" y="12207"/>
                    <a:pt x="27061" y="10003"/>
                  </a:cubicBezTo>
                  <a:cubicBezTo>
                    <a:pt x="27005" y="7800"/>
                    <a:pt x="26336" y="5568"/>
                    <a:pt x="24941" y="3852"/>
                  </a:cubicBezTo>
                  <a:cubicBezTo>
                    <a:pt x="23811" y="2457"/>
                    <a:pt x="22221" y="1467"/>
                    <a:pt x="20519" y="853"/>
                  </a:cubicBezTo>
                  <a:cubicBezTo>
                    <a:pt x="18831" y="267"/>
                    <a:pt x="17018" y="30"/>
                    <a:pt x="15205" y="2"/>
                  </a:cubicBezTo>
                  <a:cubicBezTo>
                    <a:pt x="15096" y="1"/>
                    <a:pt x="14987" y="0"/>
                    <a:pt x="148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 flipH="1">
              <a:off x="7161674" y="3462690"/>
              <a:ext cx="213574" cy="320490"/>
            </a:xfrm>
            <a:custGeom>
              <a:avLst/>
              <a:gdLst/>
              <a:ahLst/>
              <a:cxnLst/>
              <a:rect l="l" t="t" r="r" b="b"/>
              <a:pathLst>
                <a:path w="5775" h="8666" extrusionOk="0">
                  <a:moveTo>
                    <a:pt x="70" y="1"/>
                  </a:moveTo>
                  <a:lnTo>
                    <a:pt x="70" y="1"/>
                  </a:lnTo>
                  <a:cubicBezTo>
                    <a:pt x="0" y="2790"/>
                    <a:pt x="70" y="5608"/>
                    <a:pt x="223" y="8481"/>
                  </a:cubicBezTo>
                  <a:cubicBezTo>
                    <a:pt x="1066" y="8605"/>
                    <a:pt x="1920" y="8665"/>
                    <a:pt x="2785" y="8665"/>
                  </a:cubicBezTo>
                  <a:cubicBezTo>
                    <a:pt x="3768" y="8665"/>
                    <a:pt x="4766" y="8588"/>
                    <a:pt x="5775" y="8440"/>
                  </a:cubicBezTo>
                  <a:cubicBezTo>
                    <a:pt x="5775" y="5761"/>
                    <a:pt x="5594" y="3069"/>
                    <a:pt x="5245" y="405"/>
                  </a:cubicBezTo>
                  <a:lnTo>
                    <a:pt x="70" y="1"/>
                  </a:ln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 flipH="1">
              <a:off x="7167332" y="3462172"/>
              <a:ext cx="206362" cy="172375"/>
            </a:xfrm>
            <a:custGeom>
              <a:avLst/>
              <a:gdLst/>
              <a:ahLst/>
              <a:cxnLst/>
              <a:rect l="l" t="t" r="r" b="b"/>
              <a:pathLst>
                <a:path w="5580" h="4661" extrusionOk="0">
                  <a:moveTo>
                    <a:pt x="28" y="1"/>
                  </a:moveTo>
                  <a:cubicBezTo>
                    <a:pt x="0" y="1396"/>
                    <a:pt x="0" y="2790"/>
                    <a:pt x="28" y="4199"/>
                  </a:cubicBezTo>
                  <a:cubicBezTo>
                    <a:pt x="802" y="4430"/>
                    <a:pt x="1837" y="4660"/>
                    <a:pt x="2897" y="4660"/>
                  </a:cubicBezTo>
                  <a:cubicBezTo>
                    <a:pt x="3825" y="4660"/>
                    <a:pt x="4772" y="4484"/>
                    <a:pt x="5579" y="3976"/>
                  </a:cubicBezTo>
                  <a:cubicBezTo>
                    <a:pt x="5482" y="2790"/>
                    <a:pt x="5370" y="1605"/>
                    <a:pt x="5203" y="419"/>
                  </a:cubicBezTo>
                  <a:lnTo>
                    <a:pt x="28" y="1"/>
                  </a:ln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 flipH="1">
              <a:off x="7613563" y="3111061"/>
              <a:ext cx="366275" cy="372451"/>
            </a:xfrm>
            <a:custGeom>
              <a:avLst/>
              <a:gdLst/>
              <a:ahLst/>
              <a:cxnLst/>
              <a:rect l="l" t="t" r="r" b="b"/>
              <a:pathLst>
                <a:path w="9904" h="10071" extrusionOk="0">
                  <a:moveTo>
                    <a:pt x="5741" y="1"/>
                  </a:moveTo>
                  <a:cubicBezTo>
                    <a:pt x="3680" y="1"/>
                    <a:pt x="1622" y="1292"/>
                    <a:pt x="879" y="3232"/>
                  </a:cubicBezTo>
                  <a:cubicBezTo>
                    <a:pt x="0" y="5561"/>
                    <a:pt x="1130" y="8490"/>
                    <a:pt x="3348" y="9578"/>
                  </a:cubicBezTo>
                  <a:cubicBezTo>
                    <a:pt x="4018" y="9913"/>
                    <a:pt x="4756" y="10071"/>
                    <a:pt x="5498" y="10071"/>
                  </a:cubicBezTo>
                  <a:cubicBezTo>
                    <a:pt x="7228" y="10071"/>
                    <a:pt x="8976" y="9212"/>
                    <a:pt x="9904" y="7737"/>
                  </a:cubicBezTo>
                  <a:lnTo>
                    <a:pt x="6975" y="163"/>
                  </a:lnTo>
                  <a:cubicBezTo>
                    <a:pt x="6571" y="53"/>
                    <a:pt x="6156" y="1"/>
                    <a:pt x="574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 flipH="1">
              <a:off x="7749732" y="3227962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4"/>
                  </a:moveTo>
                  <a:cubicBezTo>
                    <a:pt x="712" y="754"/>
                    <a:pt x="2107" y="1"/>
                    <a:pt x="3501" y="7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 flipH="1">
              <a:off x="7762639" y="3244493"/>
              <a:ext cx="54179" cy="100629"/>
            </a:xfrm>
            <a:custGeom>
              <a:avLst/>
              <a:gdLst/>
              <a:ahLst/>
              <a:cxnLst/>
              <a:rect l="l" t="t" r="r" b="b"/>
              <a:pathLst>
                <a:path w="1465" h="2721" fill="none" extrusionOk="0">
                  <a:moveTo>
                    <a:pt x="1465" y="2720"/>
                  </a:moveTo>
                  <a:cubicBezTo>
                    <a:pt x="684" y="2023"/>
                    <a:pt x="168" y="1019"/>
                    <a:pt x="0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 flipH="1">
              <a:off x="7865303" y="3127629"/>
              <a:ext cx="63980" cy="58100"/>
            </a:xfrm>
            <a:custGeom>
              <a:avLst/>
              <a:gdLst/>
              <a:ahLst/>
              <a:cxnLst/>
              <a:rect l="l" t="t" r="r" b="b"/>
              <a:pathLst>
                <a:path w="1730" h="1571" extrusionOk="0">
                  <a:moveTo>
                    <a:pt x="440" y="1"/>
                  </a:moveTo>
                  <a:cubicBezTo>
                    <a:pt x="384" y="1"/>
                    <a:pt x="326" y="7"/>
                    <a:pt x="265" y="22"/>
                  </a:cubicBezTo>
                  <a:cubicBezTo>
                    <a:pt x="70" y="64"/>
                    <a:pt x="0" y="329"/>
                    <a:pt x="70" y="524"/>
                  </a:cubicBezTo>
                  <a:cubicBezTo>
                    <a:pt x="140" y="719"/>
                    <a:pt x="321" y="873"/>
                    <a:pt x="461" y="1012"/>
                  </a:cubicBezTo>
                  <a:cubicBezTo>
                    <a:pt x="586" y="1124"/>
                    <a:pt x="684" y="1277"/>
                    <a:pt x="823" y="1375"/>
                  </a:cubicBezTo>
                  <a:cubicBezTo>
                    <a:pt x="963" y="1486"/>
                    <a:pt x="1116" y="1570"/>
                    <a:pt x="1298" y="1570"/>
                  </a:cubicBezTo>
                  <a:cubicBezTo>
                    <a:pt x="1465" y="1570"/>
                    <a:pt x="1646" y="1459"/>
                    <a:pt x="1674" y="1305"/>
                  </a:cubicBezTo>
                  <a:cubicBezTo>
                    <a:pt x="1730" y="1110"/>
                    <a:pt x="1604" y="929"/>
                    <a:pt x="1465" y="789"/>
                  </a:cubicBezTo>
                  <a:cubicBezTo>
                    <a:pt x="1312" y="594"/>
                    <a:pt x="1144" y="399"/>
                    <a:pt x="949" y="231"/>
                  </a:cubicBezTo>
                  <a:cubicBezTo>
                    <a:pt x="827" y="98"/>
                    <a:pt x="653" y="1"/>
                    <a:pt x="4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 flipH="1">
              <a:off x="7903469" y="3196120"/>
              <a:ext cx="73262" cy="45599"/>
            </a:xfrm>
            <a:custGeom>
              <a:avLst/>
              <a:gdLst/>
              <a:ahLst/>
              <a:cxnLst/>
              <a:rect l="l" t="t" r="r" b="b"/>
              <a:pathLst>
                <a:path w="1981" h="1233" extrusionOk="0">
                  <a:moveTo>
                    <a:pt x="535" y="1"/>
                  </a:moveTo>
                  <a:cubicBezTo>
                    <a:pt x="415" y="1"/>
                    <a:pt x="293" y="32"/>
                    <a:pt x="167" y="123"/>
                  </a:cubicBezTo>
                  <a:cubicBezTo>
                    <a:pt x="0" y="234"/>
                    <a:pt x="28" y="499"/>
                    <a:pt x="195" y="653"/>
                  </a:cubicBezTo>
                  <a:cubicBezTo>
                    <a:pt x="335" y="820"/>
                    <a:pt x="544" y="890"/>
                    <a:pt x="725" y="974"/>
                  </a:cubicBezTo>
                  <a:cubicBezTo>
                    <a:pt x="893" y="1043"/>
                    <a:pt x="1046" y="1127"/>
                    <a:pt x="1200" y="1183"/>
                  </a:cubicBezTo>
                  <a:cubicBezTo>
                    <a:pt x="1286" y="1214"/>
                    <a:pt x="1385" y="1232"/>
                    <a:pt x="1483" y="1232"/>
                  </a:cubicBezTo>
                  <a:cubicBezTo>
                    <a:pt x="1559" y="1232"/>
                    <a:pt x="1635" y="1221"/>
                    <a:pt x="1702" y="1197"/>
                  </a:cubicBezTo>
                  <a:cubicBezTo>
                    <a:pt x="1869" y="1127"/>
                    <a:pt x="1981" y="974"/>
                    <a:pt x="1967" y="820"/>
                  </a:cubicBezTo>
                  <a:cubicBezTo>
                    <a:pt x="1953" y="625"/>
                    <a:pt x="1758" y="499"/>
                    <a:pt x="1590" y="402"/>
                  </a:cubicBezTo>
                  <a:cubicBezTo>
                    <a:pt x="1353" y="276"/>
                    <a:pt x="1130" y="165"/>
                    <a:pt x="893" y="67"/>
                  </a:cubicBezTo>
                  <a:cubicBezTo>
                    <a:pt x="774" y="32"/>
                    <a:pt x="656" y="1"/>
                    <a:pt x="535" y="1"/>
                  </a:cubicBezTo>
                  <a:close/>
                </a:path>
              </a:pathLst>
            </a:custGeom>
            <a:solidFill>
              <a:srgbClr val="FAB7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flipH="1">
              <a:off x="6632898" y="3079773"/>
              <a:ext cx="345158" cy="371267"/>
            </a:xfrm>
            <a:custGeom>
              <a:avLst/>
              <a:gdLst/>
              <a:ahLst/>
              <a:cxnLst/>
              <a:rect l="l" t="t" r="r" b="b"/>
              <a:pathLst>
                <a:path w="9333" h="10039" extrusionOk="0">
                  <a:moveTo>
                    <a:pt x="3601" y="0"/>
                  </a:moveTo>
                  <a:cubicBezTo>
                    <a:pt x="2859" y="0"/>
                    <a:pt x="2121" y="158"/>
                    <a:pt x="1451" y="493"/>
                  </a:cubicBezTo>
                  <a:lnTo>
                    <a:pt x="1" y="8485"/>
                  </a:lnTo>
                  <a:cubicBezTo>
                    <a:pt x="962" y="9509"/>
                    <a:pt x="2361" y="10038"/>
                    <a:pt x="3753" y="10038"/>
                  </a:cubicBezTo>
                  <a:cubicBezTo>
                    <a:pt x="4847" y="10038"/>
                    <a:pt x="5936" y="9712"/>
                    <a:pt x="6808" y="9043"/>
                  </a:cubicBezTo>
                  <a:cubicBezTo>
                    <a:pt x="8774" y="7537"/>
                    <a:pt x="9332" y="4454"/>
                    <a:pt x="8007" y="2334"/>
                  </a:cubicBezTo>
                  <a:cubicBezTo>
                    <a:pt x="7079" y="860"/>
                    <a:pt x="5332" y="0"/>
                    <a:pt x="3601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 flipH="1">
              <a:off x="6735043" y="3191867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4" y="475"/>
                    <a:pt x="1353" y="1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 flipH="1">
              <a:off x="6806235" y="3204774"/>
              <a:ext cx="35133" cy="109394"/>
            </a:xfrm>
            <a:custGeom>
              <a:avLst/>
              <a:gdLst/>
              <a:ahLst/>
              <a:cxnLst/>
              <a:rect l="l" t="t" r="r" b="b"/>
              <a:pathLst>
                <a:path w="950" h="2958" fill="none" extrusionOk="0">
                  <a:moveTo>
                    <a:pt x="1" y="2957"/>
                  </a:moveTo>
                  <a:cubicBezTo>
                    <a:pt x="629" y="2120"/>
                    <a:pt x="949" y="1046"/>
                    <a:pt x="922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flipH="1">
              <a:off x="6781974" y="3043383"/>
              <a:ext cx="39756" cy="72560"/>
            </a:xfrm>
            <a:custGeom>
              <a:avLst/>
              <a:gdLst/>
              <a:ahLst/>
              <a:cxnLst/>
              <a:rect l="l" t="t" r="r" b="b"/>
              <a:pathLst>
                <a:path w="1075" h="1962" extrusionOk="0">
                  <a:moveTo>
                    <a:pt x="650" y="1"/>
                  </a:moveTo>
                  <a:cubicBezTo>
                    <a:pt x="522" y="1"/>
                    <a:pt x="390" y="78"/>
                    <a:pt x="307" y="180"/>
                  </a:cubicBezTo>
                  <a:cubicBezTo>
                    <a:pt x="181" y="361"/>
                    <a:pt x="167" y="584"/>
                    <a:pt x="112" y="779"/>
                  </a:cubicBezTo>
                  <a:cubicBezTo>
                    <a:pt x="84" y="947"/>
                    <a:pt x="28" y="1114"/>
                    <a:pt x="14" y="1282"/>
                  </a:cubicBezTo>
                  <a:cubicBezTo>
                    <a:pt x="0" y="1463"/>
                    <a:pt x="14" y="1630"/>
                    <a:pt x="112" y="1770"/>
                  </a:cubicBezTo>
                  <a:cubicBezTo>
                    <a:pt x="192" y="1885"/>
                    <a:pt x="330" y="1962"/>
                    <a:pt x="469" y="1962"/>
                  </a:cubicBezTo>
                  <a:cubicBezTo>
                    <a:pt x="499" y="1962"/>
                    <a:pt x="529" y="1959"/>
                    <a:pt x="558" y="1951"/>
                  </a:cubicBezTo>
                  <a:cubicBezTo>
                    <a:pt x="725" y="1881"/>
                    <a:pt x="809" y="1658"/>
                    <a:pt x="865" y="1477"/>
                  </a:cubicBezTo>
                  <a:cubicBezTo>
                    <a:pt x="935" y="1226"/>
                    <a:pt x="990" y="975"/>
                    <a:pt x="1018" y="724"/>
                  </a:cubicBezTo>
                  <a:cubicBezTo>
                    <a:pt x="1074" y="514"/>
                    <a:pt x="1074" y="277"/>
                    <a:pt x="837" y="68"/>
                  </a:cubicBezTo>
                  <a:cubicBezTo>
                    <a:pt x="780" y="21"/>
                    <a:pt x="716" y="1"/>
                    <a:pt x="6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 flipH="1">
              <a:off x="6700502" y="3082362"/>
              <a:ext cx="53662" cy="69305"/>
            </a:xfrm>
            <a:custGeom>
              <a:avLst/>
              <a:gdLst/>
              <a:ahLst/>
              <a:cxnLst/>
              <a:rect l="l" t="t" r="r" b="b"/>
              <a:pathLst>
                <a:path w="1451" h="1874" extrusionOk="0">
                  <a:moveTo>
                    <a:pt x="1032" y="0"/>
                  </a:moveTo>
                  <a:cubicBezTo>
                    <a:pt x="940" y="0"/>
                    <a:pt x="844" y="31"/>
                    <a:pt x="767" y="88"/>
                  </a:cubicBezTo>
                  <a:cubicBezTo>
                    <a:pt x="586" y="214"/>
                    <a:pt x="502" y="409"/>
                    <a:pt x="377" y="590"/>
                  </a:cubicBezTo>
                  <a:cubicBezTo>
                    <a:pt x="293" y="730"/>
                    <a:pt x="182" y="897"/>
                    <a:pt x="112" y="1051"/>
                  </a:cubicBezTo>
                  <a:cubicBezTo>
                    <a:pt x="42" y="1204"/>
                    <a:pt x="0" y="1385"/>
                    <a:pt x="42" y="1553"/>
                  </a:cubicBezTo>
                  <a:cubicBezTo>
                    <a:pt x="84" y="1706"/>
                    <a:pt x="223" y="1874"/>
                    <a:pt x="391" y="1874"/>
                  </a:cubicBezTo>
                  <a:cubicBezTo>
                    <a:pt x="586" y="1874"/>
                    <a:pt x="740" y="1692"/>
                    <a:pt x="851" y="1539"/>
                  </a:cubicBezTo>
                  <a:cubicBezTo>
                    <a:pt x="1005" y="1330"/>
                    <a:pt x="1144" y="1120"/>
                    <a:pt x="1270" y="897"/>
                  </a:cubicBezTo>
                  <a:cubicBezTo>
                    <a:pt x="1381" y="660"/>
                    <a:pt x="1451" y="423"/>
                    <a:pt x="1311" y="144"/>
                  </a:cubicBezTo>
                  <a:cubicBezTo>
                    <a:pt x="1251" y="45"/>
                    <a:pt x="1144" y="0"/>
                    <a:pt x="10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 flipH="1">
              <a:off x="6882049" y="2807027"/>
              <a:ext cx="847602" cy="771566"/>
            </a:xfrm>
            <a:custGeom>
              <a:avLst/>
              <a:gdLst/>
              <a:ahLst/>
              <a:cxnLst/>
              <a:rect l="l" t="t" r="r" b="b"/>
              <a:pathLst>
                <a:path w="22919" h="20863" extrusionOk="0">
                  <a:moveTo>
                    <a:pt x="14953" y="1"/>
                  </a:moveTo>
                  <a:cubicBezTo>
                    <a:pt x="11536" y="4478"/>
                    <a:pt x="6040" y="7784"/>
                    <a:pt x="210" y="8384"/>
                  </a:cubicBezTo>
                  <a:cubicBezTo>
                    <a:pt x="0" y="12973"/>
                    <a:pt x="2232" y="17200"/>
                    <a:pt x="5831" y="19334"/>
                  </a:cubicBezTo>
                  <a:cubicBezTo>
                    <a:pt x="7543" y="20352"/>
                    <a:pt x="9537" y="20862"/>
                    <a:pt x="11527" y="20862"/>
                  </a:cubicBezTo>
                  <a:cubicBezTo>
                    <a:pt x="13735" y="20862"/>
                    <a:pt x="15938" y="20233"/>
                    <a:pt x="17743" y="18971"/>
                  </a:cubicBezTo>
                  <a:cubicBezTo>
                    <a:pt x="21174" y="16572"/>
                    <a:pt x="22918" y="11913"/>
                    <a:pt x="21774" y="7868"/>
                  </a:cubicBezTo>
                  <a:cubicBezTo>
                    <a:pt x="18482" y="6278"/>
                    <a:pt x="15762" y="3404"/>
                    <a:pt x="1495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 flipH="1">
              <a:off x="6938817" y="3282068"/>
              <a:ext cx="199669" cy="201296"/>
            </a:xfrm>
            <a:custGeom>
              <a:avLst/>
              <a:gdLst/>
              <a:ahLst/>
              <a:cxnLst/>
              <a:rect l="l" t="t" r="r" b="b"/>
              <a:pathLst>
                <a:path w="5399" h="5443" extrusionOk="0">
                  <a:moveTo>
                    <a:pt x="3124" y="1"/>
                  </a:moveTo>
                  <a:cubicBezTo>
                    <a:pt x="2036" y="1"/>
                    <a:pt x="933" y="669"/>
                    <a:pt x="517" y="1704"/>
                  </a:cubicBezTo>
                  <a:cubicBezTo>
                    <a:pt x="1" y="3043"/>
                    <a:pt x="712" y="4731"/>
                    <a:pt x="2037" y="5289"/>
                  </a:cubicBezTo>
                  <a:cubicBezTo>
                    <a:pt x="2218" y="5359"/>
                    <a:pt x="2400" y="5415"/>
                    <a:pt x="2595" y="5443"/>
                  </a:cubicBezTo>
                  <a:cubicBezTo>
                    <a:pt x="3850" y="4355"/>
                    <a:pt x="4813" y="2918"/>
                    <a:pt x="5399" y="1370"/>
                  </a:cubicBezTo>
                  <a:cubicBezTo>
                    <a:pt x="5092" y="867"/>
                    <a:pt x="4618" y="421"/>
                    <a:pt x="4101" y="198"/>
                  </a:cubicBezTo>
                  <a:cubicBezTo>
                    <a:pt x="3791" y="64"/>
                    <a:pt x="3458" y="1"/>
                    <a:pt x="312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 flipH="1">
              <a:off x="7434013" y="3352445"/>
              <a:ext cx="209506" cy="181991"/>
            </a:xfrm>
            <a:custGeom>
              <a:avLst/>
              <a:gdLst/>
              <a:ahLst/>
              <a:cxnLst/>
              <a:rect l="l" t="t" r="r" b="b"/>
              <a:pathLst>
                <a:path w="5665" h="4921" extrusionOk="0">
                  <a:moveTo>
                    <a:pt x="2391" y="1"/>
                  </a:moveTo>
                  <a:cubicBezTo>
                    <a:pt x="1456" y="1"/>
                    <a:pt x="507" y="495"/>
                    <a:pt x="1" y="1280"/>
                  </a:cubicBezTo>
                  <a:cubicBezTo>
                    <a:pt x="922" y="2619"/>
                    <a:pt x="2107" y="3763"/>
                    <a:pt x="3502" y="4586"/>
                  </a:cubicBezTo>
                  <a:cubicBezTo>
                    <a:pt x="3711" y="4711"/>
                    <a:pt x="3920" y="4809"/>
                    <a:pt x="4130" y="4920"/>
                  </a:cubicBezTo>
                  <a:cubicBezTo>
                    <a:pt x="4506" y="4655"/>
                    <a:pt x="4799" y="4335"/>
                    <a:pt x="5008" y="3944"/>
                  </a:cubicBezTo>
                  <a:cubicBezTo>
                    <a:pt x="5664" y="2675"/>
                    <a:pt x="4674" y="778"/>
                    <a:pt x="3349" y="192"/>
                  </a:cubicBezTo>
                  <a:cubicBezTo>
                    <a:pt x="3044" y="61"/>
                    <a:pt x="2719" y="1"/>
                    <a:pt x="2391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 flipH="1">
              <a:off x="7115741" y="3102961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2" y="1269"/>
                    <a:pt x="725" y="1269"/>
                  </a:cubicBezTo>
                  <a:cubicBezTo>
                    <a:pt x="851" y="1269"/>
                    <a:pt x="976" y="1231"/>
                    <a:pt x="1079" y="1149"/>
                  </a:cubicBezTo>
                  <a:cubicBezTo>
                    <a:pt x="1455" y="898"/>
                    <a:pt x="1386" y="215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 flipH="1">
              <a:off x="7520182" y="3141682"/>
              <a:ext cx="53810" cy="46931"/>
            </a:xfrm>
            <a:custGeom>
              <a:avLst/>
              <a:gdLst/>
              <a:ahLst/>
              <a:cxnLst/>
              <a:rect l="l" t="t" r="r" b="b"/>
              <a:pathLst>
                <a:path w="1455" h="1269" extrusionOk="0">
                  <a:moveTo>
                    <a:pt x="739" y="0"/>
                  </a:moveTo>
                  <a:cubicBezTo>
                    <a:pt x="369" y="0"/>
                    <a:pt x="0" y="360"/>
                    <a:pt x="60" y="730"/>
                  </a:cubicBezTo>
                  <a:cubicBezTo>
                    <a:pt x="109" y="1054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8"/>
                  </a:cubicBezTo>
                  <a:cubicBezTo>
                    <a:pt x="1455" y="897"/>
                    <a:pt x="1385" y="214"/>
                    <a:pt x="925" y="32"/>
                  </a:cubicBezTo>
                  <a:cubicBezTo>
                    <a:pt x="864" y="10"/>
                    <a:pt x="802" y="0"/>
                    <a:pt x="739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 flipH="1">
              <a:off x="7155460" y="3239316"/>
              <a:ext cx="95489" cy="77109"/>
            </a:xfrm>
            <a:custGeom>
              <a:avLst/>
              <a:gdLst/>
              <a:ahLst/>
              <a:cxnLst/>
              <a:rect l="l" t="t" r="r" b="b"/>
              <a:pathLst>
                <a:path w="2582" h="2085" extrusionOk="0">
                  <a:moveTo>
                    <a:pt x="2358" y="1"/>
                  </a:moveTo>
                  <a:cubicBezTo>
                    <a:pt x="1521" y="503"/>
                    <a:pt x="740" y="1061"/>
                    <a:pt x="1" y="1786"/>
                  </a:cubicBezTo>
                  <a:cubicBezTo>
                    <a:pt x="266" y="1987"/>
                    <a:pt x="594" y="2085"/>
                    <a:pt x="922" y="2085"/>
                  </a:cubicBezTo>
                  <a:cubicBezTo>
                    <a:pt x="1232" y="2085"/>
                    <a:pt x="1543" y="1998"/>
                    <a:pt x="1800" y="1828"/>
                  </a:cubicBezTo>
                  <a:cubicBezTo>
                    <a:pt x="2330" y="1465"/>
                    <a:pt x="2581" y="740"/>
                    <a:pt x="2358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 flipH="1">
              <a:off x="7355092" y="3111393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1"/>
                  </a:moveTo>
                  <a:cubicBezTo>
                    <a:pt x="684" y="684"/>
                    <a:pt x="265" y="1465"/>
                    <a:pt x="0" y="2316"/>
                  </a:cubicBezTo>
                  <a:cubicBezTo>
                    <a:pt x="753" y="2693"/>
                    <a:pt x="1590" y="2874"/>
                    <a:pt x="2427" y="2916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 flipH="1">
              <a:off x="7089964" y="2974706"/>
              <a:ext cx="164054" cy="52145"/>
            </a:xfrm>
            <a:custGeom>
              <a:avLst/>
              <a:gdLst/>
              <a:ahLst/>
              <a:cxnLst/>
              <a:rect l="l" t="t" r="r" b="b"/>
              <a:pathLst>
                <a:path w="4436" h="1410" fill="none" extrusionOk="0">
                  <a:moveTo>
                    <a:pt x="0" y="1409"/>
                  </a:moveTo>
                  <a:cubicBezTo>
                    <a:pt x="419" y="614"/>
                    <a:pt x="1269" y="70"/>
                    <a:pt x="2176" y="42"/>
                  </a:cubicBezTo>
                  <a:cubicBezTo>
                    <a:pt x="3083" y="0"/>
                    <a:pt x="3975" y="502"/>
                    <a:pt x="4436" y="127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C5318BAF-CD4A-4BE2-86F4-F5409EAD1291}"/>
              </a:ext>
            </a:extLst>
          </p:cNvPr>
          <p:cNvSpPr/>
          <p:nvPr/>
        </p:nvSpPr>
        <p:spPr>
          <a:xfrm>
            <a:off x="1490543" y="638002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ETHICS AND VALUES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7 MAYO 26 - 30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CIUDADANO AMBIENTAL ACTIVO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1694E351-86D3-433C-96D1-DC16932755FD}"/>
              </a:ext>
            </a:extLst>
          </p:cNvPr>
          <p:cNvSpPr txBox="1"/>
          <p:nvPr/>
        </p:nvSpPr>
        <p:spPr>
          <a:xfrm>
            <a:off x="0" y="0"/>
            <a:ext cx="9144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3600" b="1" dirty="0"/>
          </a:p>
          <a:p>
            <a:pPr algn="just"/>
            <a:endParaRPr lang="es-CO" sz="3600" b="1" dirty="0"/>
          </a:p>
          <a:p>
            <a:pPr algn="just"/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pPr algn="just"/>
            <a:r>
              <a:rPr lang="es-CO" sz="3600" dirty="0">
                <a:latin typeface="Century Gothic" panose="020B0502020202020204" pitchFamily="34" charset="0"/>
              </a:rPr>
              <a:t>Comprendo que todas las familias son diferentes a través de preguntas generadoras y experiencias significativas para reconocer que tipo de familia tengo y como contribuimos al cuidado del agua.</a:t>
            </a:r>
          </a:p>
          <a:p>
            <a:pPr algn="just"/>
            <a:r>
              <a:rPr lang="es-CO" dirty="0"/>
              <a:t> </a:t>
            </a:r>
          </a:p>
          <a:p>
            <a:pPr algn="just"/>
            <a:endParaRPr lang="es-CO" sz="36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ángulo 5">
            <a:extLst>
              <a:ext uri="{FF2B5EF4-FFF2-40B4-BE49-F238E27FC236}">
                <a16:creationId xmlns:a16="http://schemas.microsoft.com/office/drawing/2014/main" id="{17BB3A32-96DF-40B9-A322-B626E7E9806A}"/>
              </a:ext>
            </a:extLst>
          </p:cNvPr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800" b="1" dirty="0">
                <a:latin typeface="Century Gothic" panose="020B0502020202020204" pitchFamily="34" charset="0"/>
              </a:rPr>
              <a:t>ACTIVADOR COGNITIVO: </a:t>
            </a:r>
            <a:r>
              <a:rPr lang="es-CO" sz="1800" dirty="0">
                <a:latin typeface="Century Gothic" panose="020B0502020202020204" pitchFamily="34" charset="0"/>
              </a:rPr>
              <a:t>La docente invita a los estudiantes a observar y escuchar el cuento: familias, la tuya, la mía y la de los demás. Autoras: Graciela </a:t>
            </a:r>
            <a:r>
              <a:rPr lang="es-CO" sz="1800" dirty="0" err="1">
                <a:latin typeface="Century Gothic" panose="020B0502020202020204" pitchFamily="34" charset="0"/>
              </a:rPr>
              <a:t>Repún</a:t>
            </a:r>
            <a:r>
              <a:rPr lang="es-CO" sz="1800" dirty="0">
                <a:latin typeface="Century Gothic" panose="020B0502020202020204" pitchFamily="34" charset="0"/>
              </a:rPr>
              <a:t> – Elena </a:t>
            </a:r>
            <a:r>
              <a:rPr lang="es-CO" sz="1800" dirty="0" err="1">
                <a:latin typeface="Century Gothic" panose="020B0502020202020204" pitchFamily="34" charset="0"/>
              </a:rPr>
              <a:t>Hadida</a:t>
            </a:r>
            <a:r>
              <a:rPr lang="es-CO" sz="1800" dirty="0">
                <a:latin typeface="Century Gothic" panose="020B0502020202020204" pitchFamily="34" charset="0"/>
              </a:rPr>
              <a:t>. </a:t>
            </a:r>
            <a:r>
              <a:rPr lang="es-CO" sz="1800" u="sng" dirty="0">
                <a:latin typeface="Century Gothic" panose="020B0502020202020204" pitchFamily="34" charset="0"/>
                <a:hlinkClick r:id="rId3"/>
              </a:rPr>
              <a:t>https://youtu.be/uYivoM0-9qI?si=okgBnbSNcU1ntAGR</a:t>
            </a:r>
            <a:r>
              <a:rPr lang="es-CO" sz="1800" dirty="0">
                <a:latin typeface="Century Gothic" panose="020B0502020202020204" pitchFamily="34" charset="0"/>
              </a:rPr>
              <a:t> para luego responder a la pregunta: ¿Con cuál de las familias de la historia te identificas? </a:t>
            </a:r>
            <a:endParaRPr lang="en-US" sz="18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800" b="1" dirty="0">
                <a:latin typeface="Century Gothic" panose="020B0502020202020204" pitchFamily="34" charset="0"/>
              </a:rPr>
              <a:t>Retroalimentación: </a:t>
            </a:r>
            <a:r>
              <a:rPr lang="es-CO" sz="1800" dirty="0">
                <a:latin typeface="Century Gothic" panose="020B0502020202020204" pitchFamily="34" charset="0"/>
              </a:rPr>
              <a:t>La docente realiza la retroalimentación sobre las repuestas compartidas de los tipos de familia en el cuento haciendo énfasis en los felices y protegidos que están sin importar a que tipo de familia pertenezcan y algunas actividades importantes que realizan en especial para contribuir al cuidado del agua.</a:t>
            </a:r>
          </a:p>
          <a:p>
            <a:pPr fontAlgn="base"/>
            <a:r>
              <a:rPr lang="es-CO" sz="1800" u="sng" dirty="0">
                <a:latin typeface="Century Gothic" panose="020B0502020202020204" pitchFamily="34" charset="0"/>
                <a:hlinkClick r:id="rId4"/>
              </a:rPr>
              <a:t>https://youtu.be/L5qReX-NrZM?si=xRYeU-w3Livif03C</a:t>
            </a:r>
            <a:r>
              <a:rPr lang="es-CO" sz="1800" dirty="0">
                <a:latin typeface="Century Gothic" panose="020B0502020202020204" pitchFamily="34" charset="0"/>
              </a:rPr>
              <a:t> </a:t>
            </a:r>
            <a:endParaRPr lang="es-CO" sz="18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800" b="1" dirty="0">
                <a:latin typeface="Century Gothic" panose="020B0502020202020204" pitchFamily="34" charset="0"/>
              </a:rPr>
              <a:t>Orientación de la atención:</a:t>
            </a:r>
            <a:r>
              <a:rPr lang="es-CO" sz="1800" dirty="0">
                <a:latin typeface="Century Gothic" panose="020B0502020202020204" pitchFamily="34" charset="0"/>
              </a:rPr>
              <a:t> La docente propone 10 acertijos sobre los miembros de la familia </a:t>
            </a:r>
            <a:r>
              <a:rPr lang="es-CO" sz="1800" u="sng" dirty="0">
                <a:latin typeface="Century Gothic" panose="020B0502020202020204" pitchFamily="34" charset="0"/>
                <a:hlinkClick r:id="rId5"/>
              </a:rPr>
              <a:t>https://youtu.be/7jlPY5eXCLc?si=Yi0VMCVcLXXcfJta</a:t>
            </a:r>
            <a:r>
              <a:rPr lang="es-CO" sz="1800" dirty="0">
                <a:latin typeface="Century Gothic" panose="020B0502020202020204" pitchFamily="34" charset="0"/>
              </a:rPr>
              <a:t> permitiendo la participación de los equipos.</a:t>
            </a:r>
          </a:p>
          <a:p>
            <a:r>
              <a:rPr lang="es-CO" sz="1800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800" dirty="0">
                <a:latin typeface="Century Gothic" panose="020B0502020202020204" pitchFamily="34" charset="0"/>
              </a:rPr>
              <a:t>Cada equipo de trabajo encontrará una guía en la estación ambiente y sociedad la cual será desarrollada de forma individual con los aportes y apoyo de todos. </a:t>
            </a:r>
            <a:r>
              <a:rPr lang="es-CO" sz="1200" u="sng" dirty="0">
                <a:hlinkClick r:id="rId6"/>
              </a:rPr>
              <a:t>ETHICS WORK GUIDE WEEK 7.docx</a:t>
            </a:r>
            <a:endParaRPr lang="es-CO" sz="1800" b="1" dirty="0">
              <a:latin typeface="Century Gothic" panose="020B0502020202020204" pitchFamily="34" charset="0"/>
            </a:endParaRPr>
          </a:p>
          <a:p>
            <a:r>
              <a:rPr lang="es-CO" sz="1800" b="1" dirty="0">
                <a:latin typeface="Century Gothic" panose="020B0502020202020204" pitchFamily="34" charset="0"/>
              </a:rPr>
              <a:t>CIERRE: </a:t>
            </a:r>
            <a:endParaRPr lang="es-CO" sz="1800" dirty="0">
              <a:latin typeface="Century Gothic" panose="020B0502020202020204" pitchFamily="34" charset="0"/>
            </a:endParaRPr>
          </a:p>
          <a:p>
            <a:r>
              <a:rPr lang="es-CO" sz="1800" b="1" dirty="0">
                <a:latin typeface="Century Gothic" panose="020B0502020202020204" pitchFamily="34" charset="0"/>
              </a:rPr>
              <a:t>Evaluación: </a:t>
            </a:r>
            <a:r>
              <a:rPr lang="es-CO" sz="1800" dirty="0">
                <a:latin typeface="Century Gothic" panose="020B0502020202020204" pitchFamily="34" charset="0"/>
              </a:rPr>
              <a:t>En asamblea los estudiantes realizaran la rutina de pensamiento DIBUAR que consiste en expresar por medio de un dibujo lo aprendido en la sesión de clase.</a:t>
            </a:r>
            <a:endParaRPr lang="es-CO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57034"/>
      </p:ext>
    </p:extLst>
  </p:cSld>
  <p:clrMapOvr>
    <a:masterClrMapping/>
  </p:clrMapOvr>
</p:sld>
</file>

<file path=ppt/theme/theme1.xml><?xml version="1.0" encoding="utf-8"?>
<a:theme xmlns:a="http://schemas.openxmlformats.org/drawingml/2006/main" name="Ethics Training for Social Media by Slidesgo">
  <a:themeElements>
    <a:clrScheme name="Simple Light">
      <a:dk1>
        <a:srgbClr val="202735"/>
      </a:dk1>
      <a:lt1>
        <a:srgbClr val="FFFFFF"/>
      </a:lt1>
      <a:dk2>
        <a:srgbClr val="485A7E"/>
      </a:dk2>
      <a:lt2>
        <a:srgbClr val="96507E"/>
      </a:lt2>
      <a:accent1>
        <a:srgbClr val="EDB945"/>
      </a:accent1>
      <a:accent2>
        <a:srgbClr val="DD5B52"/>
      </a:accent2>
      <a:accent3>
        <a:srgbClr val="BBC8D8"/>
      </a:accent3>
      <a:accent4>
        <a:srgbClr val="5B3145"/>
      </a:accent4>
      <a:accent5>
        <a:srgbClr val="EF8378"/>
      </a:accent5>
      <a:accent6>
        <a:srgbClr val="FBECDB"/>
      </a:accent6>
      <a:hlink>
        <a:srgbClr val="96507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281</Words>
  <Application>Microsoft Office PowerPoint</Application>
  <PresentationFormat>Presentación en pantalla (16:9)</PresentationFormat>
  <Paragraphs>17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Poppins</vt:lpstr>
      <vt:lpstr>Arial</vt:lpstr>
      <vt:lpstr>Assistant</vt:lpstr>
      <vt:lpstr>Century Gothic</vt:lpstr>
      <vt:lpstr>Ethics Training for Social Media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</cp:revision>
  <dcterms:modified xsi:type="dcterms:W3CDTF">2025-05-23T13:59:27Z</dcterms:modified>
</cp:coreProperties>
</file>