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8" r:id="rId3"/>
    <p:sldId id="260" r:id="rId4"/>
    <p:sldId id="269" r:id="rId5"/>
    <p:sldId id="266" r:id="rId6"/>
    <p:sldId id="267" r:id="rId7"/>
    <p:sldId id="271" r:id="rId8"/>
    <p:sldId id="272" r:id="rId9"/>
    <p:sldId id="273" r:id="rId10"/>
    <p:sldId id="274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Fredoka One" panose="02000000000000000000" pitchFamily="2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663F91-F066-4214-8304-A780BD0AA9FD}">
  <a:tblStyle styleId="{8A663F91-F066-4214-8304-A780BD0AA9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a6f660f5a9_0_20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a6f660f5a9_0_20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a6f660f5a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a6f660f5a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a6f660f5a9_0_19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a6f660f5a9_0_19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86286" y="-1137711"/>
            <a:ext cx="10924039" cy="7408261"/>
            <a:chOff x="-1486286" y="-1137711"/>
            <a:chExt cx="10924039" cy="7408261"/>
          </a:xfrm>
        </p:grpSpPr>
        <p:sp>
          <p:nvSpPr>
            <p:cNvPr id="10" name="Google Shape;10;p2"/>
            <p:cNvSpPr/>
            <p:nvPr/>
          </p:nvSpPr>
          <p:spPr>
            <a:xfrm>
              <a:off x="6107330" y="4083223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5684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405359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69390" y="4330475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7684374" y="3515688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7597290" y="3715112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7530789" y="4384989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486286" y="4366551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8100000" flipH="1">
              <a:off x="-1044555" y="-261060"/>
              <a:ext cx="2831422" cy="849505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62908" y="354278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19589" y="236711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71922" y="329097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30334" y="446419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810350" y="540000"/>
            <a:ext cx="4016400" cy="31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810350" y="3643500"/>
            <a:ext cx="3934200" cy="1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720600" y="1246468"/>
            <a:ext cx="3849600" cy="13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720600" y="2246388"/>
            <a:ext cx="3849600" cy="16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4" name="Google Shape;114;p9"/>
          <p:cNvGrpSpPr/>
          <p:nvPr/>
        </p:nvGrpSpPr>
        <p:grpSpPr>
          <a:xfrm>
            <a:off x="-809109" y="335366"/>
            <a:ext cx="9954619" cy="5700774"/>
            <a:chOff x="-809109" y="335366"/>
            <a:chExt cx="9954619" cy="5700774"/>
          </a:xfrm>
        </p:grpSpPr>
        <p:sp>
          <p:nvSpPr>
            <p:cNvPr id="115" name="Google Shape;115;p9"/>
            <p:cNvSpPr/>
            <p:nvPr/>
          </p:nvSpPr>
          <p:spPr>
            <a:xfrm>
              <a:off x="610908" y="744614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5191761" y="2513078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4368373" y="33536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273784" y="4216384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7456114" y="349722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rot="2360339" flipH="1">
              <a:off x="-771742" y="4408822"/>
              <a:ext cx="2402212" cy="976568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314920" y="102633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9"/>
          <p:cNvSpPr/>
          <p:nvPr/>
        </p:nvSpPr>
        <p:spPr>
          <a:xfrm>
            <a:off x="4444475" y="4159879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/>
        </p:nvSpPr>
        <p:spPr>
          <a:xfrm flipH="1">
            <a:off x="-1103700" y="4479318"/>
            <a:ext cx="2402220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 flipH="1">
            <a:off x="-520411" y="4606386"/>
            <a:ext cx="2831422" cy="849503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 rot="-7200010" flipH="1">
            <a:off x="7541142" y="181151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803141" y="4314243"/>
            <a:ext cx="2402220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6790650" y="4441311"/>
            <a:ext cx="2831422" cy="849503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 rot="9102685" flipH="1">
            <a:off x="-983184" y="-195164"/>
            <a:ext cx="2831423" cy="9397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1555908" y="319864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291748" y="232682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3945863" y="4441307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8296475" y="2444142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7266201" y="854947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>
            <a:off x="1674325" y="1422605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2" hasCustomPrompt="1"/>
          </p:nvPr>
        </p:nvSpPr>
        <p:spPr>
          <a:xfrm>
            <a:off x="644612" y="1538425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ctrTitle" idx="3"/>
          </p:nvPr>
        </p:nvSpPr>
        <p:spPr>
          <a:xfrm>
            <a:off x="1674325" y="2942732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4" hasCustomPrompt="1"/>
          </p:nvPr>
        </p:nvSpPr>
        <p:spPr>
          <a:xfrm>
            <a:off x="644612" y="3059150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ctrTitle" idx="5"/>
          </p:nvPr>
        </p:nvSpPr>
        <p:spPr>
          <a:xfrm>
            <a:off x="5815328" y="1422600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6" hasCustomPrompt="1"/>
          </p:nvPr>
        </p:nvSpPr>
        <p:spPr>
          <a:xfrm>
            <a:off x="4730225" y="1538419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ctrTitle" idx="7"/>
          </p:nvPr>
        </p:nvSpPr>
        <p:spPr>
          <a:xfrm>
            <a:off x="5815326" y="2942725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8" hasCustomPrompt="1"/>
          </p:nvPr>
        </p:nvSpPr>
        <p:spPr>
          <a:xfrm>
            <a:off x="4730225" y="3059114"/>
            <a:ext cx="1116600" cy="75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9"/>
          </p:nvPr>
        </p:nvSpPr>
        <p:spPr>
          <a:xfrm>
            <a:off x="720000" y="3660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"/>
          </p:nvPr>
        </p:nvSpPr>
        <p:spPr>
          <a:xfrm>
            <a:off x="5815326" y="1992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3"/>
          </p:nvPr>
        </p:nvSpPr>
        <p:spPr>
          <a:xfrm>
            <a:off x="5815331" y="3511539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4"/>
          </p:nvPr>
        </p:nvSpPr>
        <p:spPr>
          <a:xfrm>
            <a:off x="1674325" y="1992350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15"/>
          </p:nvPr>
        </p:nvSpPr>
        <p:spPr>
          <a:xfrm>
            <a:off x="1674325" y="3511539"/>
            <a:ext cx="2311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subTitle" idx="1"/>
          </p:nvPr>
        </p:nvSpPr>
        <p:spPr>
          <a:xfrm>
            <a:off x="2400000" y="1445250"/>
            <a:ext cx="4344000" cy="22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720000" y="384647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60" name="Google Shape;160;p15"/>
          <p:cNvGrpSpPr/>
          <p:nvPr/>
        </p:nvGrpSpPr>
        <p:grpSpPr>
          <a:xfrm>
            <a:off x="-1036777" y="-1211455"/>
            <a:ext cx="11157571" cy="5700196"/>
            <a:chOff x="-1036777" y="-1211455"/>
            <a:chExt cx="11157571" cy="5700196"/>
          </a:xfrm>
        </p:grpSpPr>
        <p:sp>
          <p:nvSpPr>
            <p:cNvPr id="161" name="Google Shape;161;p15"/>
            <p:cNvSpPr/>
            <p:nvPr/>
          </p:nvSpPr>
          <p:spPr>
            <a:xfrm>
              <a:off x="1555908" y="319864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031298" y="3403078"/>
              <a:ext cx="150286" cy="117325"/>
            </a:xfrm>
            <a:custGeom>
              <a:avLst/>
              <a:gdLst/>
              <a:ahLst/>
              <a:cxnLst/>
              <a:rect l="l" t="t" r="r" b="b"/>
              <a:pathLst>
                <a:path w="921" h="719" extrusionOk="0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4473275" y="4291132"/>
              <a:ext cx="197445" cy="197608"/>
            </a:xfrm>
            <a:custGeom>
              <a:avLst/>
              <a:gdLst/>
              <a:ahLst/>
              <a:cxnLst/>
              <a:rect l="l" t="t" r="r" b="b"/>
              <a:pathLst>
                <a:path w="1210" h="1211" extrusionOk="0">
                  <a:moveTo>
                    <a:pt x="1210" y="606"/>
                  </a:moveTo>
                  <a:cubicBezTo>
                    <a:pt x="1210" y="946"/>
                    <a:pt x="945" y="1210"/>
                    <a:pt x="605" y="1210"/>
                  </a:cubicBezTo>
                  <a:cubicBezTo>
                    <a:pt x="278" y="1210"/>
                    <a:pt x="0" y="946"/>
                    <a:pt x="0" y="606"/>
                  </a:cubicBezTo>
                  <a:cubicBezTo>
                    <a:pt x="0" y="278"/>
                    <a:pt x="278" y="1"/>
                    <a:pt x="605" y="1"/>
                  </a:cubicBezTo>
                  <a:cubicBezTo>
                    <a:pt x="945" y="1"/>
                    <a:pt x="1210" y="278"/>
                    <a:pt x="1210" y="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8315375" y="412392"/>
              <a:ext cx="255046" cy="255210"/>
            </a:xfrm>
            <a:custGeom>
              <a:avLst/>
              <a:gdLst/>
              <a:ahLst/>
              <a:cxnLst/>
              <a:rect l="l" t="t" r="r" b="b"/>
              <a:pathLst>
                <a:path w="1563" h="1564" extrusionOk="0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7266201" y="854947"/>
              <a:ext cx="80447" cy="82405"/>
            </a:xfrm>
            <a:custGeom>
              <a:avLst/>
              <a:gdLst/>
              <a:ahLst/>
              <a:cxnLst/>
              <a:rect l="l" t="t" r="r" b="b"/>
              <a:pathLst>
                <a:path w="493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2" y="505"/>
                    <a:pt x="492" y="391"/>
                    <a:pt x="492" y="253"/>
                  </a:cubicBezTo>
                  <a:cubicBezTo>
                    <a:pt x="492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rot="-7200010" flipH="1">
              <a:off x="7590317" y="-220337"/>
              <a:ext cx="2831429" cy="939701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9102685" flipH="1">
              <a:off x="-983184" y="-195164"/>
              <a:ext cx="2831423" cy="939705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34"/>
          <p:cNvGrpSpPr/>
          <p:nvPr/>
        </p:nvGrpSpPr>
        <p:grpSpPr>
          <a:xfrm>
            <a:off x="-1225037" y="-2037258"/>
            <a:ext cx="11517413" cy="8033444"/>
            <a:chOff x="-1225037" y="-2037258"/>
            <a:chExt cx="11517413" cy="8033444"/>
          </a:xfrm>
        </p:grpSpPr>
        <p:sp>
          <p:nvSpPr>
            <p:cNvPr id="470" name="Google Shape;470;p34"/>
            <p:cNvSpPr/>
            <p:nvPr/>
          </p:nvSpPr>
          <p:spPr>
            <a:xfrm rot="1067096" flipH="1">
              <a:off x="-1133293" y="4223425"/>
              <a:ext cx="2402227" cy="976574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 rot="1067108" flipH="1">
              <a:off x="-1089575" y="4436538"/>
              <a:ext cx="2831419" cy="849502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 rot="-1800016">
              <a:off x="7726113" y="4261522"/>
              <a:ext cx="2402219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 rot="-1799988">
              <a:off x="7415698" y="4411583"/>
              <a:ext cx="2831419" cy="939701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 rot="-5888330" flipH="1">
              <a:off x="7630289" y="666606"/>
              <a:ext cx="2402228" cy="976574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 rot="-5888349" flipH="1">
              <a:off x="7365628" y="-68712"/>
              <a:ext cx="2831424" cy="84950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 rot="6473126">
              <a:off x="-738336" y="-1232520"/>
              <a:ext cx="2402223" cy="976572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 rot="6473117">
              <a:off x="-1526628" y="503629"/>
              <a:ext cx="2831424" cy="939697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 flipH="1">
              <a:off x="6279827" y="1294739"/>
              <a:ext cx="218168" cy="220126"/>
            </a:xfrm>
            <a:custGeom>
              <a:avLst/>
              <a:gdLst/>
              <a:ahLst/>
              <a:cxnLst/>
              <a:rect l="l" t="t" r="r" b="b"/>
              <a:pathLst>
                <a:path w="1337" h="1349" extrusionOk="0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 flipH="1">
              <a:off x="5942627" y="3168566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 flipH="1">
              <a:off x="1491351" y="335366"/>
              <a:ext cx="407291" cy="409249"/>
            </a:xfrm>
            <a:custGeom>
              <a:avLst/>
              <a:gdLst/>
              <a:ahLst/>
              <a:cxnLst/>
              <a:rect l="l" t="t" r="r" b="b"/>
              <a:pathLst>
                <a:path w="2496" h="2508" extrusionOk="0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 flipH="1">
              <a:off x="252041" y="2757397"/>
              <a:ext cx="148165" cy="117325"/>
            </a:xfrm>
            <a:custGeom>
              <a:avLst/>
              <a:gdLst/>
              <a:ahLst/>
              <a:cxnLst/>
              <a:rect l="l" t="t" r="r" b="b"/>
              <a:pathLst>
                <a:path w="908" h="719" extrusionOk="0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 flipH="1">
              <a:off x="2241843" y="4692004"/>
              <a:ext cx="255046" cy="255210"/>
            </a:xfrm>
            <a:custGeom>
              <a:avLst/>
              <a:gdLst/>
              <a:ahLst/>
              <a:cxnLst/>
              <a:rect l="l" t="t" r="r" b="b"/>
              <a:pathLst>
                <a:path w="1563" h="1564" extrusionOk="0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6279831" y="4947216"/>
              <a:ext cx="150286" cy="117325"/>
            </a:xfrm>
            <a:custGeom>
              <a:avLst/>
              <a:gdLst/>
              <a:ahLst/>
              <a:cxnLst/>
              <a:rect l="l" t="t" r="r" b="b"/>
              <a:pathLst>
                <a:path w="921" h="719" extrusionOk="0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5"/>
          <p:cNvGrpSpPr/>
          <p:nvPr/>
        </p:nvGrpSpPr>
        <p:grpSpPr>
          <a:xfrm>
            <a:off x="-760624" y="-18432"/>
            <a:ext cx="11689498" cy="5180359"/>
            <a:chOff x="-760624" y="-18432"/>
            <a:chExt cx="11689498" cy="5180359"/>
          </a:xfrm>
        </p:grpSpPr>
        <p:sp>
          <p:nvSpPr>
            <p:cNvPr id="486" name="Google Shape;486;p35"/>
            <p:cNvSpPr/>
            <p:nvPr/>
          </p:nvSpPr>
          <p:spPr>
            <a:xfrm>
              <a:off x="6766141" y="418535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5753650" y="4312423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 flipH="1">
              <a:off x="1342238" y="418535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 flipH="1">
              <a:off x="-683252" y="4222227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 rot="10800000">
              <a:off x="-760624" y="-18432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 rot="10800000">
              <a:off x="-177335" y="-18432"/>
              <a:ext cx="2831422" cy="849503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 rot="10800000" flipH="1">
              <a:off x="6501164" y="5"/>
              <a:ext cx="2402220" cy="976571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 rot="10800000" flipH="1">
              <a:off x="8097452" y="5"/>
              <a:ext cx="2831422" cy="939699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6"/>
          <p:cNvSpPr/>
          <p:nvPr/>
        </p:nvSpPr>
        <p:spPr>
          <a:xfrm rot="2169362">
            <a:off x="-775978" y="4846585"/>
            <a:ext cx="2402225" cy="976573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2169371">
            <a:off x="-1129976" y="4726453"/>
            <a:ext cx="2831432" cy="849505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7200010" flipH="1">
            <a:off x="7377505" y="-398337"/>
            <a:ext cx="2831429" cy="939701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6"/>
          <p:cNvSpPr/>
          <p:nvPr/>
        </p:nvSpPr>
        <p:spPr>
          <a:xfrm rot="-1992378" flipH="1">
            <a:off x="7649458" y="4551062"/>
            <a:ext cx="2402219" cy="976571"/>
          </a:xfrm>
          <a:custGeom>
            <a:avLst/>
            <a:gdLst/>
            <a:ahLst/>
            <a:cxnLst/>
            <a:rect l="l" t="t" r="r" b="b"/>
            <a:pathLst>
              <a:path w="7291" h="2964" extrusionOk="0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6"/>
          <p:cNvSpPr/>
          <p:nvPr/>
        </p:nvSpPr>
        <p:spPr>
          <a:xfrm rot="-1992390" flipH="1">
            <a:off x="7662974" y="4465296"/>
            <a:ext cx="2831436" cy="8495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6"/>
          <p:cNvSpPr/>
          <p:nvPr/>
        </p:nvSpPr>
        <p:spPr>
          <a:xfrm rot="6183256">
            <a:off x="-1129974" y="-211847"/>
            <a:ext cx="2831427" cy="939704"/>
          </a:xfrm>
          <a:custGeom>
            <a:avLst/>
            <a:gdLst/>
            <a:ahLst/>
            <a:cxnLst/>
            <a:rect l="l" t="t" r="r" b="b"/>
            <a:pathLst>
              <a:path w="8056" h="2417" extrusionOk="0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6"/>
          <p:cNvSpPr/>
          <p:nvPr/>
        </p:nvSpPr>
        <p:spPr>
          <a:xfrm>
            <a:off x="8314920" y="429926"/>
            <a:ext cx="218168" cy="220126"/>
          </a:xfrm>
          <a:custGeom>
            <a:avLst/>
            <a:gdLst/>
            <a:ahLst/>
            <a:cxnLst/>
            <a:rect l="l" t="t" r="r" b="b"/>
            <a:pathLst>
              <a:path w="1337" h="1349" extrusionOk="0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6"/>
          <p:cNvSpPr/>
          <p:nvPr/>
        </p:nvSpPr>
        <p:spPr>
          <a:xfrm>
            <a:off x="8775423" y="2694078"/>
            <a:ext cx="150286" cy="117325"/>
          </a:xfrm>
          <a:custGeom>
            <a:avLst/>
            <a:gdLst/>
            <a:ahLst/>
            <a:cxnLst/>
            <a:rect l="l" t="t" r="r" b="b"/>
            <a:pathLst>
              <a:path w="921" h="719" extrusionOk="0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6"/>
          <p:cNvSpPr/>
          <p:nvPr/>
        </p:nvSpPr>
        <p:spPr>
          <a:xfrm>
            <a:off x="5436275" y="4791245"/>
            <a:ext cx="197445" cy="197608"/>
          </a:xfrm>
          <a:custGeom>
            <a:avLst/>
            <a:gdLst/>
            <a:ahLst/>
            <a:cxnLst/>
            <a:rect l="l" t="t" r="r" b="b"/>
            <a:pathLst>
              <a:path w="1210" h="1211" extrusionOk="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6"/>
          <p:cNvSpPr/>
          <p:nvPr/>
        </p:nvSpPr>
        <p:spPr>
          <a:xfrm>
            <a:off x="239363" y="3210454"/>
            <a:ext cx="255046" cy="255210"/>
          </a:xfrm>
          <a:custGeom>
            <a:avLst/>
            <a:gdLst/>
            <a:ahLst/>
            <a:cxnLst/>
            <a:rect l="l" t="t" r="r" b="b"/>
            <a:pathLst>
              <a:path w="1563" h="1564" extrusionOk="0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6"/>
          <p:cNvSpPr/>
          <p:nvPr/>
        </p:nvSpPr>
        <p:spPr>
          <a:xfrm>
            <a:off x="1598951" y="429922"/>
            <a:ext cx="80447" cy="82405"/>
          </a:xfrm>
          <a:custGeom>
            <a:avLst/>
            <a:gdLst/>
            <a:ahLst/>
            <a:cxnLst/>
            <a:rect l="l" t="t" r="r" b="b"/>
            <a:pathLst>
              <a:path w="493" h="505" extrusionOk="0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37"/>
          <p:cNvGrpSpPr/>
          <p:nvPr/>
        </p:nvGrpSpPr>
        <p:grpSpPr>
          <a:xfrm>
            <a:off x="-1659852" y="-92844"/>
            <a:ext cx="13519016" cy="5431162"/>
            <a:chOff x="-1659852" y="-92844"/>
            <a:chExt cx="13519016" cy="5431162"/>
          </a:xfrm>
        </p:grpSpPr>
        <p:sp>
          <p:nvSpPr>
            <p:cNvPr id="508" name="Google Shape;508;p37"/>
            <p:cNvSpPr/>
            <p:nvPr/>
          </p:nvSpPr>
          <p:spPr>
            <a:xfrm rot="10800000">
              <a:off x="-983153" y="-92844"/>
              <a:ext cx="2666155" cy="1069537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7839623" y="4000518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2290284" y="-12"/>
              <a:ext cx="218168" cy="218168"/>
            </a:xfrm>
            <a:custGeom>
              <a:avLst/>
              <a:gdLst/>
              <a:ahLst/>
              <a:cxnLst/>
              <a:rect l="l" t="t" r="r" b="b"/>
              <a:pathLst>
                <a:path w="1337" h="1337" extrusionOk="0">
                  <a:moveTo>
                    <a:pt x="1336" y="669"/>
                  </a:moveTo>
                  <a:cubicBezTo>
                    <a:pt x="1336" y="1034"/>
                    <a:pt x="1046" y="1337"/>
                    <a:pt x="668" y="1337"/>
                  </a:cubicBezTo>
                  <a:cubicBezTo>
                    <a:pt x="303" y="1337"/>
                    <a:pt x="0" y="1034"/>
                    <a:pt x="0" y="669"/>
                  </a:cubicBezTo>
                  <a:cubicBezTo>
                    <a:pt x="0" y="291"/>
                    <a:pt x="303" y="1"/>
                    <a:pt x="668" y="1"/>
                  </a:cubicBezTo>
                  <a:cubicBezTo>
                    <a:pt x="1046" y="1"/>
                    <a:pt x="1336" y="291"/>
                    <a:pt x="133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7082506" y="3897845"/>
              <a:ext cx="144086" cy="141964"/>
            </a:xfrm>
            <a:custGeom>
              <a:avLst/>
              <a:gdLst/>
              <a:ahLst/>
              <a:cxnLst/>
              <a:rect l="l" t="t" r="r" b="b"/>
              <a:pathLst>
                <a:path w="883" h="870" extrusionOk="0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8296401" y="412389"/>
              <a:ext cx="255210" cy="255210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8902897" y="3224607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2726521" y="4809635"/>
              <a:ext cx="94806" cy="81426"/>
            </a:xfrm>
            <a:custGeom>
              <a:avLst/>
              <a:gdLst/>
              <a:ahLst/>
              <a:cxnLst/>
              <a:rect l="l" t="t" r="r" b="b"/>
              <a:pathLst>
                <a:path w="581" h="499" extrusionOk="0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285064" y="2837401"/>
              <a:ext cx="82405" cy="824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 flipH="1">
              <a:off x="-1659852" y="4132343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38"/>
          <p:cNvGrpSpPr/>
          <p:nvPr/>
        </p:nvGrpSpPr>
        <p:grpSpPr>
          <a:xfrm>
            <a:off x="-1659852" y="-92844"/>
            <a:ext cx="13519016" cy="5431162"/>
            <a:chOff x="-1659852" y="-92844"/>
            <a:chExt cx="13519016" cy="5431162"/>
          </a:xfrm>
        </p:grpSpPr>
        <p:sp>
          <p:nvSpPr>
            <p:cNvPr id="519" name="Google Shape;519;p38"/>
            <p:cNvSpPr/>
            <p:nvPr/>
          </p:nvSpPr>
          <p:spPr>
            <a:xfrm rot="10800000">
              <a:off x="-983153" y="-92844"/>
              <a:ext cx="2666155" cy="1069537"/>
            </a:xfrm>
            <a:custGeom>
              <a:avLst/>
              <a:gdLst/>
              <a:ahLst/>
              <a:cxnLst/>
              <a:rect l="l" t="t" r="r" b="b"/>
              <a:pathLst>
                <a:path w="7291" h="2964" extrusionOk="0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7839623" y="4000518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2290284" y="-12"/>
              <a:ext cx="218168" cy="218168"/>
            </a:xfrm>
            <a:custGeom>
              <a:avLst/>
              <a:gdLst/>
              <a:ahLst/>
              <a:cxnLst/>
              <a:rect l="l" t="t" r="r" b="b"/>
              <a:pathLst>
                <a:path w="1337" h="1337" extrusionOk="0">
                  <a:moveTo>
                    <a:pt x="1336" y="669"/>
                  </a:moveTo>
                  <a:cubicBezTo>
                    <a:pt x="1336" y="1034"/>
                    <a:pt x="1046" y="1337"/>
                    <a:pt x="668" y="1337"/>
                  </a:cubicBezTo>
                  <a:cubicBezTo>
                    <a:pt x="303" y="1337"/>
                    <a:pt x="0" y="1034"/>
                    <a:pt x="0" y="669"/>
                  </a:cubicBezTo>
                  <a:cubicBezTo>
                    <a:pt x="0" y="291"/>
                    <a:pt x="303" y="1"/>
                    <a:pt x="668" y="1"/>
                  </a:cubicBezTo>
                  <a:cubicBezTo>
                    <a:pt x="1046" y="1"/>
                    <a:pt x="1336" y="291"/>
                    <a:pt x="133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7082506" y="3897845"/>
              <a:ext cx="144086" cy="141964"/>
            </a:xfrm>
            <a:custGeom>
              <a:avLst/>
              <a:gdLst/>
              <a:ahLst/>
              <a:cxnLst/>
              <a:rect l="l" t="t" r="r" b="b"/>
              <a:pathLst>
                <a:path w="883" h="870" extrusionOk="0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8296401" y="412389"/>
              <a:ext cx="255210" cy="255210"/>
            </a:xfrm>
            <a:custGeom>
              <a:avLst/>
              <a:gdLst/>
              <a:ahLst/>
              <a:cxnLst/>
              <a:rect l="l" t="t" r="r" b="b"/>
              <a:pathLst>
                <a:path w="1564" h="1564" extrusionOk="0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8902897" y="3224607"/>
              <a:ext cx="187328" cy="187165"/>
            </a:xfrm>
            <a:custGeom>
              <a:avLst/>
              <a:gdLst/>
              <a:ahLst/>
              <a:cxnLst/>
              <a:rect l="l" t="t" r="r" b="b"/>
              <a:pathLst>
                <a:path w="1148" h="1147" extrusionOk="0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726521" y="4809635"/>
              <a:ext cx="94806" cy="81426"/>
            </a:xfrm>
            <a:custGeom>
              <a:avLst/>
              <a:gdLst/>
              <a:ahLst/>
              <a:cxnLst/>
              <a:rect l="l" t="t" r="r" b="b"/>
              <a:pathLst>
                <a:path w="581" h="499" extrusionOk="0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85064" y="2837401"/>
              <a:ext cx="82405" cy="82405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 flipH="1">
              <a:off x="-1659852" y="4132343"/>
              <a:ext cx="4019541" cy="1205974"/>
            </a:xfrm>
            <a:custGeom>
              <a:avLst/>
              <a:gdLst/>
              <a:ahLst/>
              <a:cxnLst/>
              <a:rect l="l" t="t" r="r" b="b"/>
              <a:pathLst>
                <a:path w="8056" h="2417" extrusionOk="0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1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dmguarnizoa_fmsnor_org/EUcTPK9dy_pPgp8bhJOLnnoBCFVOZqWE602a-VNcOiDDvw?e=Iq262d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dmguarnizoa_fmsnor_org/EeFoZlKkyM5PrzRoyTvxzuIBNiEtNjNknbT083opZfEX_A?e=hFhvx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1"/>
          <p:cNvSpPr/>
          <p:nvPr/>
        </p:nvSpPr>
        <p:spPr>
          <a:xfrm rot="10800000" flipH="1">
            <a:off x="7773825" y="4602892"/>
            <a:ext cx="643200" cy="414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1"/>
          <p:cNvSpPr/>
          <p:nvPr/>
        </p:nvSpPr>
        <p:spPr>
          <a:xfrm>
            <a:off x="5654700" y="4542750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1"/>
          <p:cNvSpPr txBox="1">
            <a:spLocks noGrp="1"/>
          </p:cNvSpPr>
          <p:nvPr>
            <p:ph type="ctrTitle"/>
          </p:nvPr>
        </p:nvSpPr>
        <p:spPr>
          <a:xfrm>
            <a:off x="810350" y="540000"/>
            <a:ext cx="5232568" cy="31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WEEK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3</a:t>
            </a:r>
            <a:br>
              <a:rPr lang="en" dirty="0">
                <a:solidFill>
                  <a:schemeClr val="accent1"/>
                </a:solidFill>
              </a:rPr>
            </a:br>
            <a:r>
              <a:rPr lang="en" dirty="0">
                <a:solidFill>
                  <a:schemeClr val="accent1"/>
                </a:solidFill>
              </a:rPr>
              <a:t>ERE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40" name="Google Shape;540;p41"/>
          <p:cNvSpPr/>
          <p:nvPr/>
        </p:nvSpPr>
        <p:spPr>
          <a:xfrm>
            <a:off x="6737400" y="4549297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1"/>
          <p:cNvSpPr/>
          <p:nvPr/>
        </p:nvSpPr>
        <p:spPr>
          <a:xfrm flipH="1">
            <a:off x="4969400" y="1219350"/>
            <a:ext cx="709800" cy="696600"/>
          </a:xfrm>
          <a:prstGeom prst="wedgeEllipseCallout">
            <a:avLst>
              <a:gd name="adj1" fmla="val -40575"/>
              <a:gd name="adj2" fmla="val 8645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 flipH="1">
            <a:off x="6330175" y="969950"/>
            <a:ext cx="709800" cy="696600"/>
          </a:xfrm>
          <a:prstGeom prst="wedgeEllipseCallout">
            <a:avLst>
              <a:gd name="adj1" fmla="val -9397"/>
              <a:gd name="adj2" fmla="val 934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/>
          <p:nvPr/>
        </p:nvSpPr>
        <p:spPr>
          <a:xfrm flipH="1">
            <a:off x="7878450" y="1219350"/>
            <a:ext cx="709800" cy="696600"/>
          </a:xfrm>
          <a:prstGeom prst="wedgeEllipseCallout">
            <a:avLst>
              <a:gd name="adj1" fmla="val 11979"/>
              <a:gd name="adj2" fmla="val 8380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1"/>
          <p:cNvSpPr/>
          <p:nvPr/>
        </p:nvSpPr>
        <p:spPr>
          <a:xfrm>
            <a:off x="5104365" y="1346095"/>
            <a:ext cx="439875" cy="443097"/>
          </a:xfrm>
          <a:custGeom>
            <a:avLst/>
            <a:gdLst/>
            <a:ahLst/>
            <a:cxnLst/>
            <a:rect l="l" t="t" r="r" b="b"/>
            <a:pathLst>
              <a:path w="2731" h="2751" extrusionOk="0">
                <a:moveTo>
                  <a:pt x="1356" y="359"/>
                </a:moveTo>
                <a:cubicBezTo>
                  <a:pt x="1430" y="359"/>
                  <a:pt x="1506" y="367"/>
                  <a:pt x="1583" y="384"/>
                </a:cubicBezTo>
                <a:cubicBezTo>
                  <a:pt x="2126" y="502"/>
                  <a:pt x="2474" y="1040"/>
                  <a:pt x="2351" y="1583"/>
                </a:cubicBezTo>
                <a:cubicBezTo>
                  <a:pt x="2241" y="2095"/>
                  <a:pt x="1804" y="2378"/>
                  <a:pt x="1362" y="2378"/>
                </a:cubicBezTo>
                <a:cubicBezTo>
                  <a:pt x="1043" y="2378"/>
                  <a:pt x="721" y="2231"/>
                  <a:pt x="518" y="1916"/>
                </a:cubicBezTo>
                <a:cubicBezTo>
                  <a:pt x="79" y="1225"/>
                  <a:pt x="598" y="359"/>
                  <a:pt x="1356" y="359"/>
                </a:cubicBezTo>
                <a:close/>
                <a:moveTo>
                  <a:pt x="1347" y="0"/>
                </a:moveTo>
                <a:cubicBezTo>
                  <a:pt x="1281" y="0"/>
                  <a:pt x="1219" y="5"/>
                  <a:pt x="1153" y="16"/>
                </a:cubicBezTo>
                <a:lnTo>
                  <a:pt x="1142" y="159"/>
                </a:lnTo>
                <a:cubicBezTo>
                  <a:pt x="1101" y="169"/>
                  <a:pt x="1060" y="179"/>
                  <a:pt x="1014" y="195"/>
                </a:cubicBezTo>
                <a:lnTo>
                  <a:pt x="943" y="67"/>
                </a:lnTo>
                <a:cubicBezTo>
                  <a:pt x="881" y="87"/>
                  <a:pt x="820" y="113"/>
                  <a:pt x="763" y="144"/>
                </a:cubicBezTo>
                <a:lnTo>
                  <a:pt x="799" y="282"/>
                </a:lnTo>
                <a:cubicBezTo>
                  <a:pt x="758" y="302"/>
                  <a:pt x="722" y="328"/>
                  <a:pt x="687" y="354"/>
                </a:cubicBezTo>
                <a:lnTo>
                  <a:pt x="574" y="256"/>
                </a:lnTo>
                <a:cubicBezTo>
                  <a:pt x="523" y="292"/>
                  <a:pt x="472" y="333"/>
                  <a:pt x="420" y="384"/>
                </a:cubicBezTo>
                <a:lnTo>
                  <a:pt x="497" y="507"/>
                </a:lnTo>
                <a:cubicBezTo>
                  <a:pt x="466" y="538"/>
                  <a:pt x="436" y="569"/>
                  <a:pt x="410" y="605"/>
                </a:cubicBezTo>
                <a:lnTo>
                  <a:pt x="282" y="538"/>
                </a:lnTo>
                <a:cubicBezTo>
                  <a:pt x="241" y="589"/>
                  <a:pt x="205" y="646"/>
                  <a:pt x="175" y="702"/>
                </a:cubicBezTo>
                <a:lnTo>
                  <a:pt x="282" y="799"/>
                </a:lnTo>
                <a:cubicBezTo>
                  <a:pt x="262" y="840"/>
                  <a:pt x="241" y="876"/>
                  <a:pt x="226" y="917"/>
                </a:cubicBezTo>
                <a:lnTo>
                  <a:pt x="87" y="896"/>
                </a:lnTo>
                <a:cubicBezTo>
                  <a:pt x="62" y="958"/>
                  <a:pt x="46" y="1019"/>
                  <a:pt x="31" y="1081"/>
                </a:cubicBezTo>
                <a:lnTo>
                  <a:pt x="31" y="1086"/>
                </a:lnTo>
                <a:lnTo>
                  <a:pt x="164" y="1153"/>
                </a:lnTo>
                <a:cubicBezTo>
                  <a:pt x="154" y="1193"/>
                  <a:pt x="149" y="1234"/>
                  <a:pt x="144" y="1281"/>
                </a:cubicBezTo>
                <a:lnTo>
                  <a:pt x="6" y="1301"/>
                </a:lnTo>
                <a:cubicBezTo>
                  <a:pt x="0" y="1368"/>
                  <a:pt x="0" y="1434"/>
                  <a:pt x="6" y="1501"/>
                </a:cubicBezTo>
                <a:lnTo>
                  <a:pt x="149" y="1521"/>
                </a:lnTo>
                <a:cubicBezTo>
                  <a:pt x="154" y="1562"/>
                  <a:pt x="164" y="1603"/>
                  <a:pt x="169" y="1644"/>
                </a:cubicBezTo>
                <a:lnTo>
                  <a:pt x="41" y="1706"/>
                </a:lnTo>
                <a:cubicBezTo>
                  <a:pt x="62" y="1772"/>
                  <a:pt x="82" y="1839"/>
                  <a:pt x="108" y="1900"/>
                </a:cubicBezTo>
                <a:lnTo>
                  <a:pt x="251" y="1875"/>
                </a:lnTo>
                <a:cubicBezTo>
                  <a:pt x="267" y="1916"/>
                  <a:pt x="287" y="1951"/>
                  <a:pt x="303" y="1987"/>
                </a:cubicBezTo>
                <a:lnTo>
                  <a:pt x="200" y="2085"/>
                </a:lnTo>
                <a:cubicBezTo>
                  <a:pt x="236" y="2141"/>
                  <a:pt x="272" y="2197"/>
                  <a:pt x="318" y="2248"/>
                </a:cubicBezTo>
                <a:lnTo>
                  <a:pt x="446" y="2182"/>
                </a:lnTo>
                <a:cubicBezTo>
                  <a:pt x="472" y="2213"/>
                  <a:pt x="497" y="2243"/>
                  <a:pt x="528" y="2274"/>
                </a:cubicBezTo>
                <a:lnTo>
                  <a:pt x="456" y="2402"/>
                </a:lnTo>
                <a:cubicBezTo>
                  <a:pt x="507" y="2443"/>
                  <a:pt x="559" y="2484"/>
                  <a:pt x="615" y="2525"/>
                </a:cubicBezTo>
                <a:lnTo>
                  <a:pt x="722" y="2423"/>
                </a:lnTo>
                <a:cubicBezTo>
                  <a:pt x="753" y="2443"/>
                  <a:pt x="789" y="2464"/>
                  <a:pt x="825" y="2484"/>
                </a:cubicBezTo>
                <a:lnTo>
                  <a:pt x="794" y="2622"/>
                </a:lnTo>
                <a:cubicBezTo>
                  <a:pt x="856" y="2653"/>
                  <a:pt x="917" y="2674"/>
                  <a:pt x="984" y="2694"/>
                </a:cubicBezTo>
                <a:lnTo>
                  <a:pt x="1055" y="2566"/>
                </a:lnTo>
                <a:cubicBezTo>
                  <a:pt x="1076" y="2571"/>
                  <a:pt x="1091" y="2576"/>
                  <a:pt x="1112" y="2581"/>
                </a:cubicBezTo>
                <a:cubicBezTo>
                  <a:pt x="1132" y="2586"/>
                  <a:pt x="1153" y="2586"/>
                  <a:pt x="1173" y="2592"/>
                </a:cubicBezTo>
                <a:lnTo>
                  <a:pt x="1183" y="2735"/>
                </a:lnTo>
                <a:cubicBezTo>
                  <a:pt x="1250" y="2745"/>
                  <a:pt x="1317" y="2750"/>
                  <a:pt x="1383" y="2750"/>
                </a:cubicBezTo>
                <a:lnTo>
                  <a:pt x="1414" y="2607"/>
                </a:lnTo>
                <a:cubicBezTo>
                  <a:pt x="1455" y="2607"/>
                  <a:pt x="1496" y="2602"/>
                  <a:pt x="1537" y="2597"/>
                </a:cubicBezTo>
                <a:lnTo>
                  <a:pt x="1588" y="2730"/>
                </a:lnTo>
                <a:cubicBezTo>
                  <a:pt x="1655" y="2720"/>
                  <a:pt x="1721" y="2704"/>
                  <a:pt x="1783" y="2684"/>
                </a:cubicBezTo>
                <a:lnTo>
                  <a:pt x="1772" y="2540"/>
                </a:lnTo>
                <a:cubicBezTo>
                  <a:pt x="1808" y="2530"/>
                  <a:pt x="1849" y="2515"/>
                  <a:pt x="1885" y="2499"/>
                </a:cubicBezTo>
                <a:lnTo>
                  <a:pt x="1977" y="2607"/>
                </a:lnTo>
                <a:cubicBezTo>
                  <a:pt x="2034" y="2581"/>
                  <a:pt x="2095" y="2546"/>
                  <a:pt x="2151" y="2510"/>
                </a:cubicBezTo>
                <a:lnTo>
                  <a:pt x="2090" y="2366"/>
                </a:lnTo>
                <a:cubicBezTo>
                  <a:pt x="2121" y="2341"/>
                  <a:pt x="2151" y="2315"/>
                  <a:pt x="2182" y="2289"/>
                </a:cubicBezTo>
                <a:lnTo>
                  <a:pt x="2305" y="2371"/>
                </a:lnTo>
                <a:cubicBezTo>
                  <a:pt x="2351" y="2325"/>
                  <a:pt x="2397" y="2274"/>
                  <a:pt x="2438" y="2223"/>
                </a:cubicBezTo>
                <a:lnTo>
                  <a:pt x="2351" y="2110"/>
                </a:lnTo>
                <a:cubicBezTo>
                  <a:pt x="2372" y="2079"/>
                  <a:pt x="2397" y="2049"/>
                  <a:pt x="2418" y="2008"/>
                </a:cubicBezTo>
                <a:lnTo>
                  <a:pt x="2556" y="2049"/>
                </a:lnTo>
                <a:cubicBezTo>
                  <a:pt x="2592" y="1992"/>
                  <a:pt x="2617" y="1931"/>
                  <a:pt x="2643" y="1870"/>
                </a:cubicBezTo>
                <a:lnTo>
                  <a:pt x="2525" y="1793"/>
                </a:lnTo>
                <a:cubicBezTo>
                  <a:pt x="2535" y="1752"/>
                  <a:pt x="2551" y="1711"/>
                  <a:pt x="2561" y="1670"/>
                </a:cubicBezTo>
                <a:lnTo>
                  <a:pt x="2704" y="1670"/>
                </a:lnTo>
                <a:lnTo>
                  <a:pt x="2704" y="1660"/>
                </a:lnTo>
                <a:cubicBezTo>
                  <a:pt x="2720" y="1598"/>
                  <a:pt x="2725" y="1537"/>
                  <a:pt x="2730" y="1475"/>
                </a:cubicBezTo>
                <a:lnTo>
                  <a:pt x="2592" y="1434"/>
                </a:lnTo>
                <a:cubicBezTo>
                  <a:pt x="2597" y="1388"/>
                  <a:pt x="2597" y="1347"/>
                  <a:pt x="2592" y="1306"/>
                </a:cubicBezTo>
                <a:lnTo>
                  <a:pt x="2730" y="1260"/>
                </a:lnTo>
                <a:cubicBezTo>
                  <a:pt x="2725" y="1193"/>
                  <a:pt x="2715" y="1132"/>
                  <a:pt x="2699" y="1065"/>
                </a:cubicBezTo>
                <a:lnTo>
                  <a:pt x="2556" y="1065"/>
                </a:lnTo>
                <a:cubicBezTo>
                  <a:pt x="2546" y="1024"/>
                  <a:pt x="2535" y="984"/>
                  <a:pt x="2520" y="943"/>
                </a:cubicBezTo>
                <a:lnTo>
                  <a:pt x="2638" y="861"/>
                </a:lnTo>
                <a:cubicBezTo>
                  <a:pt x="2612" y="799"/>
                  <a:pt x="2587" y="738"/>
                  <a:pt x="2551" y="681"/>
                </a:cubicBezTo>
                <a:lnTo>
                  <a:pt x="2413" y="727"/>
                </a:lnTo>
                <a:cubicBezTo>
                  <a:pt x="2392" y="692"/>
                  <a:pt x="2366" y="656"/>
                  <a:pt x="2341" y="620"/>
                </a:cubicBezTo>
                <a:lnTo>
                  <a:pt x="2428" y="507"/>
                </a:lnTo>
                <a:cubicBezTo>
                  <a:pt x="2387" y="456"/>
                  <a:pt x="2341" y="405"/>
                  <a:pt x="2295" y="364"/>
                </a:cubicBezTo>
                <a:lnTo>
                  <a:pt x="2182" y="446"/>
                </a:lnTo>
                <a:cubicBezTo>
                  <a:pt x="2146" y="415"/>
                  <a:pt x="2110" y="389"/>
                  <a:pt x="2075" y="364"/>
                </a:cubicBezTo>
                <a:lnTo>
                  <a:pt x="2126" y="231"/>
                </a:lnTo>
                <a:cubicBezTo>
                  <a:pt x="2075" y="195"/>
                  <a:pt x="2013" y="159"/>
                  <a:pt x="1957" y="133"/>
                </a:cubicBezTo>
                <a:lnTo>
                  <a:pt x="1870" y="246"/>
                </a:lnTo>
                <a:cubicBezTo>
                  <a:pt x="1829" y="231"/>
                  <a:pt x="1788" y="210"/>
                  <a:pt x="1742" y="200"/>
                </a:cubicBezTo>
                <a:lnTo>
                  <a:pt x="1752" y="57"/>
                </a:lnTo>
                <a:cubicBezTo>
                  <a:pt x="1721" y="46"/>
                  <a:pt x="1690" y="36"/>
                  <a:pt x="1660" y="31"/>
                </a:cubicBezTo>
                <a:cubicBezTo>
                  <a:pt x="1629" y="26"/>
                  <a:pt x="1593" y="21"/>
                  <a:pt x="1562" y="16"/>
                </a:cubicBezTo>
                <a:lnTo>
                  <a:pt x="1511" y="149"/>
                </a:lnTo>
                <a:cubicBezTo>
                  <a:pt x="1465" y="144"/>
                  <a:pt x="1424" y="138"/>
                  <a:pt x="1378" y="138"/>
                </a:cubicBezTo>
                <a:lnTo>
                  <a:pt x="13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1"/>
          <p:cNvSpPr/>
          <p:nvPr/>
        </p:nvSpPr>
        <p:spPr>
          <a:xfrm>
            <a:off x="5166376" y="1442897"/>
            <a:ext cx="293626" cy="247883"/>
          </a:xfrm>
          <a:custGeom>
            <a:avLst/>
            <a:gdLst/>
            <a:ahLst/>
            <a:cxnLst/>
            <a:rect l="l" t="t" r="r" b="b"/>
            <a:pathLst>
              <a:path w="1823" h="1539" extrusionOk="0">
                <a:moveTo>
                  <a:pt x="983" y="368"/>
                </a:moveTo>
                <a:cubicBezTo>
                  <a:pt x="1219" y="368"/>
                  <a:pt x="1431" y="587"/>
                  <a:pt x="1372" y="854"/>
                </a:cubicBezTo>
                <a:cubicBezTo>
                  <a:pt x="1332" y="1041"/>
                  <a:pt x="1168" y="1170"/>
                  <a:pt x="984" y="1170"/>
                </a:cubicBezTo>
                <a:cubicBezTo>
                  <a:pt x="957" y="1170"/>
                  <a:pt x="929" y="1167"/>
                  <a:pt x="901" y="1161"/>
                </a:cubicBezTo>
                <a:cubicBezTo>
                  <a:pt x="553" y="1084"/>
                  <a:pt x="471" y="628"/>
                  <a:pt x="768" y="434"/>
                </a:cubicBezTo>
                <a:cubicBezTo>
                  <a:pt x="837" y="388"/>
                  <a:pt x="911" y="368"/>
                  <a:pt x="983" y="368"/>
                </a:cubicBezTo>
                <a:close/>
                <a:moveTo>
                  <a:pt x="977" y="1"/>
                </a:moveTo>
                <a:cubicBezTo>
                  <a:pt x="395" y="1"/>
                  <a:pt x="1" y="658"/>
                  <a:pt x="337" y="1187"/>
                </a:cubicBezTo>
                <a:cubicBezTo>
                  <a:pt x="492" y="1427"/>
                  <a:pt x="736" y="1538"/>
                  <a:pt x="978" y="1538"/>
                </a:cubicBezTo>
                <a:cubicBezTo>
                  <a:pt x="1315" y="1538"/>
                  <a:pt x="1649" y="1323"/>
                  <a:pt x="1736" y="936"/>
                </a:cubicBezTo>
                <a:cubicBezTo>
                  <a:pt x="1823" y="516"/>
                  <a:pt x="1561" y="106"/>
                  <a:pt x="1147" y="19"/>
                </a:cubicBezTo>
                <a:cubicBezTo>
                  <a:pt x="1089" y="7"/>
                  <a:pt x="1032" y="1"/>
                  <a:pt x="9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 flipH="1">
            <a:off x="8086552" y="1420037"/>
            <a:ext cx="293598" cy="293598"/>
          </a:xfrm>
          <a:prstGeom prst="lightningBol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6538223" y="1171411"/>
            <a:ext cx="293700" cy="2937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41"/>
          <p:cNvGrpSpPr/>
          <p:nvPr/>
        </p:nvGrpSpPr>
        <p:grpSpPr>
          <a:xfrm>
            <a:off x="5417233" y="2411949"/>
            <a:ext cx="1080756" cy="2191550"/>
            <a:chOff x="5417233" y="2411949"/>
            <a:chExt cx="1080756" cy="2191550"/>
          </a:xfrm>
        </p:grpSpPr>
        <p:grpSp>
          <p:nvGrpSpPr>
            <p:cNvPr id="549" name="Google Shape;549;p41"/>
            <p:cNvGrpSpPr/>
            <p:nvPr/>
          </p:nvGrpSpPr>
          <p:grpSpPr>
            <a:xfrm>
              <a:off x="5417890" y="2411949"/>
              <a:ext cx="1080099" cy="2191550"/>
              <a:chOff x="712527" y="2504437"/>
              <a:chExt cx="1080099" cy="2191550"/>
            </a:xfrm>
          </p:grpSpPr>
          <p:sp>
            <p:nvSpPr>
              <p:cNvPr id="550" name="Google Shape;550;p41"/>
              <p:cNvSpPr/>
              <p:nvPr/>
            </p:nvSpPr>
            <p:spPr>
              <a:xfrm>
                <a:off x="1255592" y="2953276"/>
                <a:ext cx="500043" cy="405922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3709" extrusionOk="0">
                    <a:moveTo>
                      <a:pt x="579" y="0"/>
                    </a:moveTo>
                    <a:lnTo>
                      <a:pt x="1" y="333"/>
                    </a:lnTo>
                    <a:lnTo>
                      <a:pt x="52" y="1148"/>
                    </a:lnTo>
                    <a:cubicBezTo>
                      <a:pt x="52" y="1148"/>
                      <a:pt x="1588" y="3355"/>
                      <a:pt x="1819" y="3380"/>
                    </a:cubicBezTo>
                    <a:cubicBezTo>
                      <a:pt x="2044" y="3406"/>
                      <a:pt x="4472" y="3708"/>
                      <a:pt x="4472" y="3708"/>
                    </a:cubicBezTo>
                    <a:lnTo>
                      <a:pt x="4569" y="3027"/>
                    </a:lnTo>
                    <a:lnTo>
                      <a:pt x="2203" y="213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1"/>
              <p:cNvSpPr/>
              <p:nvPr/>
            </p:nvSpPr>
            <p:spPr>
              <a:xfrm>
                <a:off x="771299" y="2856088"/>
                <a:ext cx="557828" cy="575339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5257" extrusionOk="0">
                    <a:moveTo>
                      <a:pt x="4051" y="0"/>
                    </a:moveTo>
                    <a:cubicBezTo>
                      <a:pt x="3702" y="0"/>
                      <a:pt x="3381" y="166"/>
                      <a:pt x="3381" y="166"/>
                    </a:cubicBezTo>
                    <a:lnTo>
                      <a:pt x="1568" y="622"/>
                    </a:lnTo>
                    <a:lnTo>
                      <a:pt x="754" y="945"/>
                    </a:lnTo>
                    <a:cubicBezTo>
                      <a:pt x="626" y="1180"/>
                      <a:pt x="487" y="1406"/>
                      <a:pt x="334" y="1621"/>
                    </a:cubicBezTo>
                    <a:cubicBezTo>
                      <a:pt x="73" y="1989"/>
                      <a:pt x="1" y="3270"/>
                      <a:pt x="1" y="3270"/>
                    </a:cubicBezTo>
                    <a:lnTo>
                      <a:pt x="1363" y="3019"/>
                    </a:lnTo>
                    <a:lnTo>
                      <a:pt x="2126" y="5257"/>
                    </a:lnTo>
                    <a:lnTo>
                      <a:pt x="4441" y="4473"/>
                    </a:lnTo>
                    <a:cubicBezTo>
                      <a:pt x="4441" y="4473"/>
                      <a:pt x="4328" y="4217"/>
                      <a:pt x="4236" y="3971"/>
                    </a:cubicBezTo>
                    <a:cubicBezTo>
                      <a:pt x="4139" y="3726"/>
                      <a:pt x="4723" y="2727"/>
                      <a:pt x="4876" y="2153"/>
                    </a:cubicBezTo>
                    <a:cubicBezTo>
                      <a:pt x="5025" y="1575"/>
                      <a:pt x="4620" y="1134"/>
                      <a:pt x="4620" y="1134"/>
                    </a:cubicBezTo>
                    <a:lnTo>
                      <a:pt x="5097" y="827"/>
                    </a:lnTo>
                    <a:cubicBezTo>
                      <a:pt x="5097" y="827"/>
                      <a:pt x="5010" y="545"/>
                      <a:pt x="4559" y="166"/>
                    </a:cubicBezTo>
                    <a:cubicBezTo>
                      <a:pt x="4407" y="42"/>
                      <a:pt x="4225" y="0"/>
                      <a:pt x="4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1"/>
              <p:cNvSpPr/>
              <p:nvPr/>
            </p:nvSpPr>
            <p:spPr>
              <a:xfrm>
                <a:off x="712527" y="2504437"/>
                <a:ext cx="330735" cy="464583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4245" extrusionOk="0">
                    <a:moveTo>
                      <a:pt x="2658" y="1"/>
                    </a:moveTo>
                    <a:cubicBezTo>
                      <a:pt x="2453" y="1"/>
                      <a:pt x="2164" y="108"/>
                      <a:pt x="1844" y="235"/>
                    </a:cubicBezTo>
                    <a:cubicBezTo>
                      <a:pt x="1260" y="460"/>
                      <a:pt x="1496" y="1131"/>
                      <a:pt x="1613" y="1566"/>
                    </a:cubicBezTo>
                    <a:cubicBezTo>
                      <a:pt x="1736" y="2002"/>
                      <a:pt x="1040" y="2263"/>
                      <a:pt x="517" y="2570"/>
                    </a:cubicBezTo>
                    <a:cubicBezTo>
                      <a:pt x="0" y="2872"/>
                      <a:pt x="251" y="3850"/>
                      <a:pt x="1096" y="4168"/>
                    </a:cubicBezTo>
                    <a:cubicBezTo>
                      <a:pt x="1237" y="4221"/>
                      <a:pt x="1361" y="4245"/>
                      <a:pt x="1471" y="4245"/>
                    </a:cubicBezTo>
                    <a:cubicBezTo>
                      <a:pt x="2017" y="4245"/>
                      <a:pt x="2213" y="3653"/>
                      <a:pt x="2469" y="3128"/>
                    </a:cubicBezTo>
                    <a:cubicBezTo>
                      <a:pt x="2776" y="2498"/>
                      <a:pt x="2382" y="1530"/>
                      <a:pt x="2218" y="1479"/>
                    </a:cubicBezTo>
                    <a:cubicBezTo>
                      <a:pt x="2054" y="1423"/>
                      <a:pt x="1880" y="1121"/>
                      <a:pt x="2146" y="998"/>
                    </a:cubicBezTo>
                    <a:cubicBezTo>
                      <a:pt x="2192" y="975"/>
                      <a:pt x="2232" y="966"/>
                      <a:pt x="2267" y="966"/>
                    </a:cubicBezTo>
                    <a:cubicBezTo>
                      <a:pt x="2429" y="966"/>
                      <a:pt x="2463" y="1172"/>
                      <a:pt x="2463" y="1172"/>
                    </a:cubicBezTo>
                    <a:cubicBezTo>
                      <a:pt x="2465" y="1172"/>
                      <a:pt x="2467" y="1172"/>
                      <a:pt x="2468" y="1172"/>
                    </a:cubicBezTo>
                    <a:cubicBezTo>
                      <a:pt x="2773" y="1172"/>
                      <a:pt x="3021" y="704"/>
                      <a:pt x="2965" y="271"/>
                    </a:cubicBezTo>
                    <a:cubicBezTo>
                      <a:pt x="2940" y="74"/>
                      <a:pt x="2828" y="1"/>
                      <a:pt x="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1"/>
              <p:cNvSpPr/>
              <p:nvPr/>
            </p:nvSpPr>
            <p:spPr>
              <a:xfrm>
                <a:off x="919815" y="2513849"/>
                <a:ext cx="221512" cy="445431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4070" extrusionOk="0">
                    <a:moveTo>
                      <a:pt x="995" y="0"/>
                    </a:moveTo>
                    <a:lnTo>
                      <a:pt x="995" y="46"/>
                    </a:lnTo>
                    <a:cubicBezTo>
                      <a:pt x="995" y="98"/>
                      <a:pt x="1066" y="400"/>
                      <a:pt x="984" y="707"/>
                    </a:cubicBezTo>
                    <a:cubicBezTo>
                      <a:pt x="897" y="1014"/>
                      <a:pt x="575" y="1050"/>
                      <a:pt x="575" y="1050"/>
                    </a:cubicBezTo>
                    <a:cubicBezTo>
                      <a:pt x="554" y="1004"/>
                      <a:pt x="528" y="963"/>
                      <a:pt x="493" y="922"/>
                    </a:cubicBezTo>
                    <a:cubicBezTo>
                      <a:pt x="459" y="880"/>
                      <a:pt x="412" y="854"/>
                      <a:pt x="359" y="854"/>
                    </a:cubicBezTo>
                    <a:cubicBezTo>
                      <a:pt x="289" y="854"/>
                      <a:pt x="209" y="897"/>
                      <a:pt x="134" y="1004"/>
                    </a:cubicBezTo>
                    <a:cubicBezTo>
                      <a:pt x="1" y="1194"/>
                      <a:pt x="267" y="1363"/>
                      <a:pt x="324" y="1419"/>
                    </a:cubicBezTo>
                    <a:cubicBezTo>
                      <a:pt x="375" y="1480"/>
                      <a:pt x="528" y="1711"/>
                      <a:pt x="528" y="1711"/>
                    </a:cubicBezTo>
                    <a:cubicBezTo>
                      <a:pt x="528" y="1711"/>
                      <a:pt x="682" y="2054"/>
                      <a:pt x="667" y="2628"/>
                    </a:cubicBezTo>
                    <a:cubicBezTo>
                      <a:pt x="651" y="3206"/>
                      <a:pt x="221" y="3734"/>
                      <a:pt x="211" y="3749"/>
                    </a:cubicBezTo>
                    <a:cubicBezTo>
                      <a:pt x="201" y="3764"/>
                      <a:pt x="727" y="4069"/>
                      <a:pt x="1197" y="4069"/>
                    </a:cubicBezTo>
                    <a:cubicBezTo>
                      <a:pt x="1222" y="4069"/>
                      <a:pt x="1247" y="4068"/>
                      <a:pt x="1271" y="4067"/>
                    </a:cubicBezTo>
                    <a:cubicBezTo>
                      <a:pt x="1763" y="4036"/>
                      <a:pt x="2024" y="3293"/>
                      <a:pt x="2024" y="3293"/>
                    </a:cubicBezTo>
                    <a:lnTo>
                      <a:pt x="2024" y="3293"/>
                    </a:lnTo>
                    <a:cubicBezTo>
                      <a:pt x="2024" y="3293"/>
                      <a:pt x="1846" y="3305"/>
                      <a:pt x="1704" y="3305"/>
                    </a:cubicBezTo>
                    <a:cubicBezTo>
                      <a:pt x="1632" y="3305"/>
                      <a:pt x="1570" y="3302"/>
                      <a:pt x="1543" y="3293"/>
                    </a:cubicBezTo>
                    <a:cubicBezTo>
                      <a:pt x="1466" y="3268"/>
                      <a:pt x="1123" y="1921"/>
                      <a:pt x="1123" y="1921"/>
                    </a:cubicBezTo>
                    <a:lnTo>
                      <a:pt x="1123" y="1921"/>
                    </a:lnTo>
                    <a:cubicBezTo>
                      <a:pt x="1123" y="1921"/>
                      <a:pt x="1190" y="1931"/>
                      <a:pt x="1281" y="1931"/>
                    </a:cubicBezTo>
                    <a:cubicBezTo>
                      <a:pt x="1372" y="1931"/>
                      <a:pt x="1486" y="1921"/>
                      <a:pt x="1578" y="1880"/>
                    </a:cubicBezTo>
                    <a:cubicBezTo>
                      <a:pt x="1763" y="1798"/>
                      <a:pt x="1609" y="809"/>
                      <a:pt x="1578" y="492"/>
                    </a:cubicBezTo>
                    <a:cubicBezTo>
                      <a:pt x="1548" y="174"/>
                      <a:pt x="1035" y="0"/>
                      <a:pt x="1035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1"/>
              <p:cNvSpPr/>
              <p:nvPr/>
            </p:nvSpPr>
            <p:spPr>
              <a:xfrm>
                <a:off x="1093614" y="2577109"/>
                <a:ext cx="32614" cy="7190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657" extrusionOk="0">
                    <a:moveTo>
                      <a:pt x="1" y="1"/>
                    </a:moveTo>
                    <a:lnTo>
                      <a:pt x="21" y="657"/>
                    </a:lnTo>
                    <a:lnTo>
                      <a:pt x="298" y="6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1"/>
              <p:cNvSpPr/>
              <p:nvPr/>
            </p:nvSpPr>
            <p:spPr>
              <a:xfrm>
                <a:off x="1028604" y="2513411"/>
                <a:ext cx="86460" cy="7847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717" extrusionOk="0">
                    <a:moveTo>
                      <a:pt x="76" y="0"/>
                    </a:moveTo>
                    <a:cubicBezTo>
                      <a:pt x="30" y="0"/>
                      <a:pt x="1" y="4"/>
                      <a:pt x="1" y="4"/>
                    </a:cubicBezTo>
                    <a:cubicBezTo>
                      <a:pt x="108" y="45"/>
                      <a:pt x="697" y="716"/>
                      <a:pt x="697" y="716"/>
                    </a:cubicBezTo>
                    <a:cubicBezTo>
                      <a:pt x="697" y="716"/>
                      <a:pt x="789" y="670"/>
                      <a:pt x="625" y="306"/>
                    </a:cubicBezTo>
                    <a:cubicBezTo>
                      <a:pt x="499" y="35"/>
                      <a:pt x="213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1"/>
              <p:cNvSpPr/>
              <p:nvPr/>
            </p:nvSpPr>
            <p:spPr>
              <a:xfrm>
                <a:off x="997740" y="2723986"/>
                <a:ext cx="62382" cy="66322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06" extrusionOk="0">
                    <a:moveTo>
                      <a:pt x="1" y="1"/>
                    </a:moveTo>
                    <a:lnTo>
                      <a:pt x="569" y="605"/>
                    </a:lnTo>
                    <a:lnTo>
                      <a:pt x="569" y="605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1"/>
              <p:cNvSpPr/>
              <p:nvPr/>
            </p:nvSpPr>
            <p:spPr>
              <a:xfrm>
                <a:off x="1031996" y="2638837"/>
                <a:ext cx="47717" cy="38414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51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0" y="57"/>
                      <a:pt x="77" y="221"/>
                      <a:pt x="185" y="302"/>
                    </a:cubicBezTo>
                    <a:cubicBezTo>
                      <a:pt x="229" y="335"/>
                      <a:pt x="282" y="351"/>
                      <a:pt x="337" y="351"/>
                    </a:cubicBezTo>
                    <a:cubicBezTo>
                      <a:pt x="370" y="351"/>
                      <a:pt x="403" y="345"/>
                      <a:pt x="436" y="333"/>
                    </a:cubicBezTo>
                    <a:cubicBezTo>
                      <a:pt x="379" y="313"/>
                      <a:pt x="328" y="287"/>
                      <a:pt x="277" y="256"/>
                    </a:cubicBezTo>
                    <a:cubicBezTo>
                      <a:pt x="174" y="195"/>
                      <a:pt x="92" y="108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1"/>
              <p:cNvSpPr/>
              <p:nvPr/>
            </p:nvSpPr>
            <p:spPr>
              <a:xfrm>
                <a:off x="1003978" y="3345641"/>
                <a:ext cx="656983" cy="1269642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11601" extrusionOk="0">
                    <a:moveTo>
                      <a:pt x="2320" y="0"/>
                    </a:moveTo>
                    <a:lnTo>
                      <a:pt x="0" y="784"/>
                    </a:lnTo>
                    <a:lnTo>
                      <a:pt x="128" y="11600"/>
                    </a:lnTo>
                    <a:lnTo>
                      <a:pt x="2387" y="11600"/>
                    </a:lnTo>
                    <a:lnTo>
                      <a:pt x="1429" y="2735"/>
                    </a:lnTo>
                    <a:lnTo>
                      <a:pt x="3688" y="11447"/>
                    </a:lnTo>
                    <a:lnTo>
                      <a:pt x="6002" y="11395"/>
                    </a:lnTo>
                    <a:lnTo>
                      <a:pt x="23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1"/>
              <p:cNvSpPr/>
              <p:nvPr/>
            </p:nvSpPr>
            <p:spPr>
              <a:xfrm>
                <a:off x="790342" y="3186397"/>
                <a:ext cx="547213" cy="343102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3135" extrusionOk="0">
                    <a:moveTo>
                      <a:pt x="1189" y="1"/>
                    </a:moveTo>
                    <a:lnTo>
                      <a:pt x="1" y="221"/>
                    </a:lnTo>
                    <a:cubicBezTo>
                      <a:pt x="1" y="221"/>
                      <a:pt x="493" y="2884"/>
                      <a:pt x="785" y="3115"/>
                    </a:cubicBezTo>
                    <a:cubicBezTo>
                      <a:pt x="802" y="3128"/>
                      <a:pt x="830" y="3135"/>
                      <a:pt x="865" y="3135"/>
                    </a:cubicBezTo>
                    <a:cubicBezTo>
                      <a:pt x="1425" y="3135"/>
                      <a:pt x="4042" y="1532"/>
                      <a:pt x="4042" y="1532"/>
                    </a:cubicBezTo>
                    <a:cubicBezTo>
                      <a:pt x="4042" y="1532"/>
                      <a:pt x="4907" y="1491"/>
                      <a:pt x="4953" y="1455"/>
                    </a:cubicBezTo>
                    <a:cubicBezTo>
                      <a:pt x="4999" y="1414"/>
                      <a:pt x="4195" y="1261"/>
                      <a:pt x="4195" y="1261"/>
                    </a:cubicBezTo>
                    <a:cubicBezTo>
                      <a:pt x="4195" y="1261"/>
                      <a:pt x="4424" y="953"/>
                      <a:pt x="4311" y="953"/>
                    </a:cubicBezTo>
                    <a:cubicBezTo>
                      <a:pt x="4302" y="953"/>
                      <a:pt x="4291" y="954"/>
                      <a:pt x="4277" y="959"/>
                    </a:cubicBezTo>
                    <a:cubicBezTo>
                      <a:pt x="4093" y="1020"/>
                      <a:pt x="1696" y="1681"/>
                      <a:pt x="1696" y="1681"/>
                    </a:cubicBezTo>
                    <a:lnTo>
                      <a:pt x="1189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1"/>
              <p:cNvSpPr/>
              <p:nvPr/>
            </p:nvSpPr>
            <p:spPr>
              <a:xfrm>
                <a:off x="1261174" y="3050136"/>
                <a:ext cx="531453" cy="631374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769" extrusionOk="0">
                    <a:moveTo>
                      <a:pt x="2666" y="0"/>
                    </a:moveTo>
                    <a:cubicBezTo>
                      <a:pt x="2467" y="0"/>
                      <a:pt x="2256" y="31"/>
                      <a:pt x="2034" y="99"/>
                    </a:cubicBezTo>
                    <a:cubicBezTo>
                      <a:pt x="984" y="401"/>
                      <a:pt x="195" y="1271"/>
                      <a:pt x="1" y="2347"/>
                    </a:cubicBezTo>
                    <a:lnTo>
                      <a:pt x="912" y="2567"/>
                    </a:lnTo>
                    <a:cubicBezTo>
                      <a:pt x="912" y="2567"/>
                      <a:pt x="1000" y="1471"/>
                      <a:pt x="1583" y="1179"/>
                    </a:cubicBezTo>
                    <a:cubicBezTo>
                      <a:pt x="1742" y="1100"/>
                      <a:pt x="1940" y="1058"/>
                      <a:pt x="2146" y="1058"/>
                    </a:cubicBezTo>
                    <a:cubicBezTo>
                      <a:pt x="2697" y="1058"/>
                      <a:pt x="3301" y="1357"/>
                      <a:pt x="3335" y="2024"/>
                    </a:cubicBezTo>
                    <a:cubicBezTo>
                      <a:pt x="3376" y="2946"/>
                      <a:pt x="2387" y="3340"/>
                      <a:pt x="1947" y="3340"/>
                    </a:cubicBezTo>
                    <a:lnTo>
                      <a:pt x="1450" y="3340"/>
                    </a:lnTo>
                    <a:lnTo>
                      <a:pt x="656" y="5440"/>
                    </a:lnTo>
                    <a:lnTo>
                      <a:pt x="1379" y="5768"/>
                    </a:lnTo>
                    <a:lnTo>
                      <a:pt x="2136" y="4211"/>
                    </a:lnTo>
                    <a:cubicBezTo>
                      <a:pt x="2136" y="4211"/>
                      <a:pt x="2272" y="4236"/>
                      <a:pt x="2479" y="4236"/>
                    </a:cubicBezTo>
                    <a:cubicBezTo>
                      <a:pt x="3001" y="4236"/>
                      <a:pt x="3974" y="4079"/>
                      <a:pt x="4369" y="2972"/>
                    </a:cubicBezTo>
                    <a:cubicBezTo>
                      <a:pt x="4855" y="1618"/>
                      <a:pt x="4093" y="0"/>
                      <a:pt x="2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1"/>
              <p:cNvSpPr/>
              <p:nvPr/>
            </p:nvSpPr>
            <p:spPr>
              <a:xfrm>
                <a:off x="1733756" y="3253159"/>
                <a:ext cx="49359" cy="85584"/>
              </a:xfrm>
              <a:custGeom>
                <a:avLst/>
                <a:gdLst/>
                <a:ahLst/>
                <a:cxnLst/>
                <a:rect l="l" t="t" r="r" b="b"/>
                <a:pathLst>
                  <a:path w="451" h="782" extrusionOk="0">
                    <a:moveTo>
                      <a:pt x="0" y="0"/>
                    </a:moveTo>
                    <a:cubicBezTo>
                      <a:pt x="0" y="0"/>
                      <a:pt x="138" y="594"/>
                      <a:pt x="144" y="692"/>
                    </a:cubicBezTo>
                    <a:cubicBezTo>
                      <a:pt x="146" y="743"/>
                      <a:pt x="166" y="781"/>
                      <a:pt x="205" y="781"/>
                    </a:cubicBezTo>
                    <a:cubicBezTo>
                      <a:pt x="235" y="781"/>
                      <a:pt x="278" y="756"/>
                      <a:pt x="333" y="692"/>
                    </a:cubicBezTo>
                    <a:cubicBezTo>
                      <a:pt x="333" y="692"/>
                      <a:pt x="451" y="236"/>
                      <a:pt x="266" y="128"/>
                    </a:cubicBezTo>
                    <a:cubicBezTo>
                      <a:pt x="185" y="72"/>
                      <a:pt x="92" y="31"/>
                      <a:pt x="0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1"/>
              <p:cNvSpPr/>
              <p:nvPr/>
            </p:nvSpPr>
            <p:spPr>
              <a:xfrm>
                <a:off x="1040971" y="4615218"/>
                <a:ext cx="148076" cy="80769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738" extrusionOk="0">
                    <a:moveTo>
                      <a:pt x="599" y="0"/>
                    </a:moveTo>
                    <a:lnTo>
                      <a:pt x="0" y="738"/>
                    </a:lnTo>
                    <a:lnTo>
                      <a:pt x="0" y="738"/>
                    </a:lnTo>
                    <a:lnTo>
                      <a:pt x="1240" y="456"/>
                    </a:ln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FA81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1"/>
              <p:cNvSpPr/>
              <p:nvPr/>
            </p:nvSpPr>
            <p:spPr>
              <a:xfrm>
                <a:off x="1476999" y="4596722"/>
                <a:ext cx="146434" cy="7234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61" extrusionOk="0">
                    <a:moveTo>
                      <a:pt x="1" y="0"/>
                    </a:moveTo>
                    <a:lnTo>
                      <a:pt x="282" y="430"/>
                    </a:lnTo>
                    <a:lnTo>
                      <a:pt x="1337" y="661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3629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1"/>
              <p:cNvSpPr/>
              <p:nvPr/>
            </p:nvSpPr>
            <p:spPr>
              <a:xfrm>
                <a:off x="1281968" y="3681422"/>
                <a:ext cx="130127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48" extrusionOk="0">
                    <a:moveTo>
                      <a:pt x="303" y="0"/>
                    </a:moveTo>
                    <a:lnTo>
                      <a:pt x="0" y="789"/>
                    </a:lnTo>
                    <a:lnTo>
                      <a:pt x="907" y="1147"/>
                    </a:lnTo>
                    <a:lnTo>
                      <a:pt x="1189" y="19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1"/>
              <p:cNvSpPr/>
              <p:nvPr/>
            </p:nvSpPr>
            <p:spPr>
              <a:xfrm>
                <a:off x="1476999" y="4596722"/>
                <a:ext cx="146434" cy="72341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661" extrusionOk="0">
                    <a:moveTo>
                      <a:pt x="1" y="0"/>
                    </a:moveTo>
                    <a:lnTo>
                      <a:pt x="282" y="430"/>
                    </a:lnTo>
                    <a:lnTo>
                      <a:pt x="1337" y="661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FA81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1"/>
              <p:cNvSpPr/>
              <p:nvPr/>
            </p:nvSpPr>
            <p:spPr>
              <a:xfrm>
                <a:off x="934481" y="2874256"/>
                <a:ext cx="206846" cy="86131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787" extrusionOk="0">
                    <a:moveTo>
                      <a:pt x="1890" y="0"/>
                    </a:moveTo>
                    <a:cubicBezTo>
                      <a:pt x="1890" y="0"/>
                      <a:pt x="1485" y="620"/>
                      <a:pt x="1122" y="646"/>
                    </a:cubicBezTo>
                    <a:cubicBezTo>
                      <a:pt x="1105" y="647"/>
                      <a:pt x="1087" y="648"/>
                      <a:pt x="1069" y="648"/>
                    </a:cubicBezTo>
                    <a:cubicBezTo>
                      <a:pt x="697" y="648"/>
                      <a:pt x="77" y="359"/>
                      <a:pt x="77" y="359"/>
                    </a:cubicBezTo>
                    <a:lnTo>
                      <a:pt x="77" y="287"/>
                    </a:lnTo>
                    <a:cubicBezTo>
                      <a:pt x="77" y="279"/>
                      <a:pt x="76" y="275"/>
                      <a:pt x="74" y="275"/>
                    </a:cubicBezTo>
                    <a:cubicBezTo>
                      <a:pt x="60" y="275"/>
                      <a:pt x="0" y="487"/>
                      <a:pt x="0" y="487"/>
                    </a:cubicBezTo>
                    <a:cubicBezTo>
                      <a:pt x="0" y="487"/>
                      <a:pt x="583" y="787"/>
                      <a:pt x="1134" y="787"/>
                    </a:cubicBezTo>
                    <a:cubicBezTo>
                      <a:pt x="1185" y="787"/>
                      <a:pt x="1236" y="784"/>
                      <a:pt x="1286" y="779"/>
                    </a:cubicBezTo>
                    <a:cubicBezTo>
                      <a:pt x="1875" y="712"/>
                      <a:pt x="1890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41"/>
            <p:cNvSpPr/>
            <p:nvPr/>
          </p:nvSpPr>
          <p:spPr>
            <a:xfrm>
              <a:off x="5417233" y="2417421"/>
              <a:ext cx="553341" cy="2186004"/>
            </a:xfrm>
            <a:custGeom>
              <a:avLst/>
              <a:gdLst/>
              <a:ahLst/>
              <a:cxnLst/>
              <a:rect l="l" t="t" r="r" b="b"/>
              <a:pathLst>
                <a:path w="5056" h="19974" extrusionOk="0">
                  <a:moveTo>
                    <a:pt x="2070" y="999"/>
                  </a:moveTo>
                  <a:lnTo>
                    <a:pt x="2070" y="999"/>
                  </a:lnTo>
                  <a:cubicBezTo>
                    <a:pt x="2060" y="1014"/>
                    <a:pt x="2050" y="1025"/>
                    <a:pt x="2039" y="1040"/>
                  </a:cubicBezTo>
                  <a:cubicBezTo>
                    <a:pt x="2044" y="1025"/>
                    <a:pt x="2055" y="1009"/>
                    <a:pt x="2070" y="999"/>
                  </a:cubicBezTo>
                  <a:close/>
                  <a:moveTo>
                    <a:pt x="2428" y="1747"/>
                  </a:moveTo>
                  <a:lnTo>
                    <a:pt x="2428" y="1747"/>
                  </a:lnTo>
                  <a:cubicBezTo>
                    <a:pt x="2429" y="1747"/>
                    <a:pt x="2429" y="1749"/>
                    <a:pt x="2431" y="1753"/>
                  </a:cubicBezTo>
                  <a:lnTo>
                    <a:pt x="2431" y="1753"/>
                  </a:lnTo>
                  <a:cubicBezTo>
                    <a:pt x="2430" y="1751"/>
                    <a:pt x="2429" y="1749"/>
                    <a:pt x="2428" y="1747"/>
                  </a:cubicBezTo>
                  <a:close/>
                  <a:moveTo>
                    <a:pt x="2546" y="2858"/>
                  </a:moveTo>
                  <a:cubicBezTo>
                    <a:pt x="2459" y="3355"/>
                    <a:pt x="2121" y="3775"/>
                    <a:pt x="2111" y="3785"/>
                  </a:cubicBezTo>
                  <a:cubicBezTo>
                    <a:pt x="2244" y="3585"/>
                    <a:pt x="2352" y="3319"/>
                    <a:pt x="2469" y="3078"/>
                  </a:cubicBezTo>
                  <a:cubicBezTo>
                    <a:pt x="2505" y="3007"/>
                    <a:pt x="2531" y="2935"/>
                    <a:pt x="2546" y="2858"/>
                  </a:cubicBezTo>
                  <a:close/>
                  <a:moveTo>
                    <a:pt x="2352" y="0"/>
                  </a:moveTo>
                  <a:lnTo>
                    <a:pt x="2352" y="0"/>
                  </a:lnTo>
                  <a:cubicBezTo>
                    <a:pt x="2198" y="47"/>
                    <a:pt x="2029" y="108"/>
                    <a:pt x="1845" y="180"/>
                  </a:cubicBezTo>
                  <a:cubicBezTo>
                    <a:pt x="1261" y="410"/>
                    <a:pt x="1496" y="1076"/>
                    <a:pt x="1619" y="1516"/>
                  </a:cubicBezTo>
                  <a:cubicBezTo>
                    <a:pt x="1737" y="1952"/>
                    <a:pt x="1041" y="2208"/>
                    <a:pt x="518" y="2515"/>
                  </a:cubicBezTo>
                  <a:cubicBezTo>
                    <a:pt x="1" y="2822"/>
                    <a:pt x="252" y="3800"/>
                    <a:pt x="1097" y="4118"/>
                  </a:cubicBezTo>
                  <a:cubicBezTo>
                    <a:pt x="1148" y="4138"/>
                    <a:pt x="1204" y="4154"/>
                    <a:pt x="1261" y="4164"/>
                  </a:cubicBezTo>
                  <a:cubicBezTo>
                    <a:pt x="1143" y="4379"/>
                    <a:pt x="1015" y="4584"/>
                    <a:pt x="877" y="4784"/>
                  </a:cubicBezTo>
                  <a:cubicBezTo>
                    <a:pt x="616" y="5152"/>
                    <a:pt x="544" y="6433"/>
                    <a:pt x="544" y="6433"/>
                  </a:cubicBezTo>
                  <a:lnTo>
                    <a:pt x="723" y="6402"/>
                  </a:lnTo>
                  <a:cubicBezTo>
                    <a:pt x="723" y="6402"/>
                    <a:pt x="1210" y="9065"/>
                    <a:pt x="1507" y="9296"/>
                  </a:cubicBezTo>
                  <a:cubicBezTo>
                    <a:pt x="1524" y="9309"/>
                    <a:pt x="1552" y="9316"/>
                    <a:pt x="1587" y="9316"/>
                  </a:cubicBezTo>
                  <a:cubicBezTo>
                    <a:pt x="1775" y="9316"/>
                    <a:pt x="2196" y="9133"/>
                    <a:pt x="2674" y="8891"/>
                  </a:cubicBezTo>
                  <a:lnTo>
                    <a:pt x="2797" y="19236"/>
                  </a:lnTo>
                  <a:lnTo>
                    <a:pt x="3612" y="19236"/>
                  </a:lnTo>
                  <a:lnTo>
                    <a:pt x="3007" y="19974"/>
                  </a:lnTo>
                  <a:lnTo>
                    <a:pt x="4247" y="19692"/>
                  </a:lnTo>
                  <a:lnTo>
                    <a:pt x="4359" y="19236"/>
                  </a:lnTo>
                  <a:lnTo>
                    <a:pt x="5056" y="19236"/>
                  </a:lnTo>
                  <a:lnTo>
                    <a:pt x="4933" y="18104"/>
                  </a:lnTo>
                  <a:cubicBezTo>
                    <a:pt x="4687" y="17730"/>
                    <a:pt x="4021" y="17592"/>
                    <a:pt x="3960" y="17177"/>
                  </a:cubicBezTo>
                  <a:cubicBezTo>
                    <a:pt x="3781" y="15134"/>
                    <a:pt x="4241" y="12998"/>
                    <a:pt x="4159" y="10970"/>
                  </a:cubicBezTo>
                  <a:lnTo>
                    <a:pt x="4098" y="10366"/>
                  </a:lnTo>
                  <a:lnTo>
                    <a:pt x="4134" y="10515"/>
                  </a:lnTo>
                  <a:cubicBezTo>
                    <a:pt x="4088" y="9839"/>
                    <a:pt x="3939" y="9168"/>
                    <a:pt x="3709" y="8533"/>
                  </a:cubicBezTo>
                  <a:cubicBezTo>
                    <a:pt x="3581" y="8148"/>
                    <a:pt x="2874" y="8215"/>
                    <a:pt x="2362" y="8087"/>
                  </a:cubicBezTo>
                  <a:cubicBezTo>
                    <a:pt x="1660" y="7892"/>
                    <a:pt x="1660" y="6935"/>
                    <a:pt x="1594" y="6295"/>
                  </a:cubicBezTo>
                  <a:cubicBezTo>
                    <a:pt x="1404" y="5332"/>
                    <a:pt x="2362" y="4820"/>
                    <a:pt x="2813" y="4051"/>
                  </a:cubicBezTo>
                  <a:cubicBezTo>
                    <a:pt x="2941" y="3795"/>
                    <a:pt x="2618" y="3350"/>
                    <a:pt x="2813" y="2966"/>
                  </a:cubicBezTo>
                  <a:cubicBezTo>
                    <a:pt x="3002" y="2489"/>
                    <a:pt x="3002" y="1962"/>
                    <a:pt x="2813" y="1491"/>
                  </a:cubicBezTo>
                  <a:cubicBezTo>
                    <a:pt x="2746" y="1301"/>
                    <a:pt x="2234" y="1363"/>
                    <a:pt x="2172" y="1173"/>
                  </a:cubicBezTo>
                  <a:cubicBezTo>
                    <a:pt x="2080" y="774"/>
                    <a:pt x="2142" y="354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41"/>
          <p:cNvGrpSpPr/>
          <p:nvPr/>
        </p:nvGrpSpPr>
        <p:grpSpPr>
          <a:xfrm>
            <a:off x="6440775" y="2114956"/>
            <a:ext cx="1001184" cy="2492594"/>
            <a:chOff x="6440775" y="2114956"/>
            <a:chExt cx="1001184" cy="2492594"/>
          </a:xfrm>
        </p:grpSpPr>
        <p:grpSp>
          <p:nvGrpSpPr>
            <p:cNvPr id="569" name="Google Shape;569;p41"/>
            <p:cNvGrpSpPr/>
            <p:nvPr/>
          </p:nvGrpSpPr>
          <p:grpSpPr>
            <a:xfrm>
              <a:off x="6440775" y="2114956"/>
              <a:ext cx="1001184" cy="2492594"/>
              <a:chOff x="-270450" y="2761346"/>
              <a:chExt cx="1001184" cy="2492594"/>
            </a:xfrm>
          </p:grpSpPr>
          <p:sp>
            <p:nvSpPr>
              <p:cNvPr id="570" name="Google Shape;570;p41"/>
              <p:cNvSpPr/>
              <p:nvPr/>
            </p:nvSpPr>
            <p:spPr>
              <a:xfrm>
                <a:off x="-65898" y="3949605"/>
                <a:ext cx="796632" cy="1304336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11918" extrusionOk="0">
                    <a:moveTo>
                      <a:pt x="3719" y="0"/>
                    </a:moveTo>
                    <a:lnTo>
                      <a:pt x="1" y="779"/>
                    </a:lnTo>
                    <a:lnTo>
                      <a:pt x="1040" y="11918"/>
                    </a:lnTo>
                    <a:lnTo>
                      <a:pt x="2321" y="11918"/>
                    </a:lnTo>
                    <a:lnTo>
                      <a:pt x="1691" y="11513"/>
                    </a:lnTo>
                    <a:lnTo>
                      <a:pt x="2152" y="1414"/>
                    </a:lnTo>
                    <a:lnTo>
                      <a:pt x="5696" y="11513"/>
                    </a:lnTo>
                    <a:lnTo>
                      <a:pt x="7278" y="11575"/>
                    </a:lnTo>
                    <a:lnTo>
                      <a:pt x="6367" y="11134"/>
                    </a:lnTo>
                    <a:lnTo>
                      <a:pt x="37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1"/>
              <p:cNvSpPr/>
              <p:nvPr/>
            </p:nvSpPr>
            <p:spPr>
              <a:xfrm>
                <a:off x="-270450" y="3238204"/>
                <a:ext cx="905856" cy="796632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7279" extrusionOk="0">
                    <a:moveTo>
                      <a:pt x="4892" y="1"/>
                    </a:moveTo>
                    <a:cubicBezTo>
                      <a:pt x="4430" y="1"/>
                      <a:pt x="3980" y="140"/>
                      <a:pt x="3980" y="140"/>
                    </a:cubicBezTo>
                    <a:lnTo>
                      <a:pt x="1434" y="601"/>
                    </a:lnTo>
                    <a:cubicBezTo>
                      <a:pt x="1434" y="601"/>
                      <a:pt x="205" y="1138"/>
                      <a:pt x="103" y="1625"/>
                    </a:cubicBezTo>
                    <a:cubicBezTo>
                      <a:pt x="1" y="2111"/>
                      <a:pt x="1148" y="5998"/>
                      <a:pt x="1434" y="6352"/>
                    </a:cubicBezTo>
                    <a:cubicBezTo>
                      <a:pt x="1565" y="6515"/>
                      <a:pt x="1668" y="6559"/>
                      <a:pt x="1741" y="6559"/>
                    </a:cubicBezTo>
                    <a:cubicBezTo>
                      <a:pt x="1826" y="6559"/>
                      <a:pt x="1870" y="6500"/>
                      <a:pt x="1870" y="6500"/>
                    </a:cubicBezTo>
                    <a:lnTo>
                      <a:pt x="1870" y="7279"/>
                    </a:lnTo>
                    <a:lnTo>
                      <a:pt x="5588" y="6500"/>
                    </a:lnTo>
                    <a:lnTo>
                      <a:pt x="5588" y="3223"/>
                    </a:lnTo>
                    <a:cubicBezTo>
                      <a:pt x="5588" y="3223"/>
                      <a:pt x="6192" y="5225"/>
                      <a:pt x="6643" y="5256"/>
                    </a:cubicBezTo>
                    <a:cubicBezTo>
                      <a:pt x="6648" y="5256"/>
                      <a:pt x="6653" y="5256"/>
                      <a:pt x="6659" y="5256"/>
                    </a:cubicBezTo>
                    <a:cubicBezTo>
                      <a:pt x="7126" y="5256"/>
                      <a:pt x="8277" y="3745"/>
                      <a:pt x="8277" y="3745"/>
                    </a:cubicBezTo>
                    <a:lnTo>
                      <a:pt x="8026" y="3376"/>
                    </a:lnTo>
                    <a:lnTo>
                      <a:pt x="7001" y="3545"/>
                    </a:lnTo>
                    <a:cubicBezTo>
                      <a:pt x="7001" y="3545"/>
                      <a:pt x="5839" y="181"/>
                      <a:pt x="5286" y="42"/>
                    </a:cubicBezTo>
                    <a:cubicBezTo>
                      <a:pt x="5161" y="12"/>
                      <a:pt x="5026" y="1"/>
                      <a:pt x="4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1"/>
              <p:cNvSpPr/>
              <p:nvPr/>
            </p:nvSpPr>
            <p:spPr>
              <a:xfrm>
                <a:off x="-113506" y="2928690"/>
                <a:ext cx="301624" cy="440178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4022" extrusionOk="0">
                    <a:moveTo>
                      <a:pt x="1690" y="1"/>
                    </a:moveTo>
                    <a:cubicBezTo>
                      <a:pt x="1310" y="1"/>
                      <a:pt x="853" y="164"/>
                      <a:pt x="784" y="310"/>
                    </a:cubicBezTo>
                    <a:cubicBezTo>
                      <a:pt x="723" y="474"/>
                      <a:pt x="687" y="648"/>
                      <a:pt x="687" y="827"/>
                    </a:cubicBezTo>
                    <a:cubicBezTo>
                      <a:pt x="687" y="827"/>
                      <a:pt x="624" y="711"/>
                      <a:pt x="519" y="711"/>
                    </a:cubicBezTo>
                    <a:cubicBezTo>
                      <a:pt x="494" y="711"/>
                      <a:pt x="466" y="718"/>
                      <a:pt x="436" y="735"/>
                    </a:cubicBezTo>
                    <a:cubicBezTo>
                      <a:pt x="282" y="827"/>
                      <a:pt x="272" y="1232"/>
                      <a:pt x="436" y="1278"/>
                    </a:cubicBezTo>
                    <a:cubicBezTo>
                      <a:pt x="490" y="1293"/>
                      <a:pt x="533" y="1298"/>
                      <a:pt x="564" y="1298"/>
                    </a:cubicBezTo>
                    <a:cubicBezTo>
                      <a:pt x="628" y="1298"/>
                      <a:pt x="651" y="1278"/>
                      <a:pt x="651" y="1278"/>
                    </a:cubicBezTo>
                    <a:lnTo>
                      <a:pt x="687" y="3147"/>
                    </a:lnTo>
                    <a:lnTo>
                      <a:pt x="0" y="3429"/>
                    </a:lnTo>
                    <a:cubicBezTo>
                      <a:pt x="0" y="3429"/>
                      <a:pt x="500" y="4021"/>
                      <a:pt x="1160" y="4021"/>
                    </a:cubicBezTo>
                    <a:cubicBezTo>
                      <a:pt x="1226" y="4021"/>
                      <a:pt x="1294" y="4015"/>
                      <a:pt x="1363" y="4002"/>
                    </a:cubicBezTo>
                    <a:cubicBezTo>
                      <a:pt x="2121" y="3859"/>
                      <a:pt x="2756" y="2911"/>
                      <a:pt x="2756" y="2911"/>
                    </a:cubicBezTo>
                    <a:lnTo>
                      <a:pt x="2756" y="2911"/>
                    </a:lnTo>
                    <a:lnTo>
                      <a:pt x="1875" y="3070"/>
                    </a:lnTo>
                    <a:lnTo>
                      <a:pt x="1578" y="1826"/>
                    </a:lnTo>
                    <a:cubicBezTo>
                      <a:pt x="1578" y="1826"/>
                      <a:pt x="2203" y="1795"/>
                      <a:pt x="2244" y="1713"/>
                    </a:cubicBezTo>
                    <a:cubicBezTo>
                      <a:pt x="2290" y="1631"/>
                      <a:pt x="2418" y="325"/>
                      <a:pt x="2085" y="95"/>
                    </a:cubicBezTo>
                    <a:cubicBezTo>
                      <a:pt x="1987" y="28"/>
                      <a:pt x="1845" y="1"/>
                      <a:pt x="1690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1"/>
              <p:cNvSpPr/>
              <p:nvPr/>
            </p:nvSpPr>
            <p:spPr>
              <a:xfrm>
                <a:off x="47925" y="2982756"/>
                <a:ext cx="28674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262" h="707" extrusionOk="0">
                    <a:moveTo>
                      <a:pt x="0" y="0"/>
                    </a:moveTo>
                    <a:lnTo>
                      <a:pt x="0" y="707"/>
                    </a:lnTo>
                    <a:lnTo>
                      <a:pt x="262" y="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1"/>
              <p:cNvSpPr/>
              <p:nvPr/>
            </p:nvSpPr>
            <p:spPr>
              <a:xfrm>
                <a:off x="-1982" y="3128429"/>
                <a:ext cx="78580" cy="63477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80" extrusionOk="0">
                    <a:moveTo>
                      <a:pt x="1" y="1"/>
                    </a:moveTo>
                    <a:lnTo>
                      <a:pt x="718" y="579"/>
                    </a:lnTo>
                    <a:lnTo>
                      <a:pt x="590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1"/>
              <p:cNvSpPr/>
              <p:nvPr/>
            </p:nvSpPr>
            <p:spPr>
              <a:xfrm>
                <a:off x="-55172" y="2865649"/>
                <a:ext cx="226546" cy="16296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489" extrusionOk="0">
                    <a:moveTo>
                      <a:pt x="1399" y="0"/>
                    </a:moveTo>
                    <a:cubicBezTo>
                      <a:pt x="1134" y="0"/>
                      <a:pt x="815" y="74"/>
                      <a:pt x="543" y="246"/>
                    </a:cubicBezTo>
                    <a:cubicBezTo>
                      <a:pt x="10" y="584"/>
                      <a:pt x="0" y="814"/>
                      <a:pt x="46" y="1070"/>
                    </a:cubicBezTo>
                    <a:cubicBezTo>
                      <a:pt x="92" y="1326"/>
                      <a:pt x="118" y="1382"/>
                      <a:pt x="154" y="1403"/>
                    </a:cubicBezTo>
                    <a:cubicBezTo>
                      <a:pt x="154" y="1403"/>
                      <a:pt x="174" y="1489"/>
                      <a:pt x="238" y="1489"/>
                    </a:cubicBezTo>
                    <a:cubicBezTo>
                      <a:pt x="252" y="1489"/>
                      <a:pt x="268" y="1485"/>
                      <a:pt x="287" y="1475"/>
                    </a:cubicBezTo>
                    <a:cubicBezTo>
                      <a:pt x="394" y="1423"/>
                      <a:pt x="343" y="1019"/>
                      <a:pt x="389" y="922"/>
                    </a:cubicBezTo>
                    <a:cubicBezTo>
                      <a:pt x="396" y="907"/>
                      <a:pt x="427" y="901"/>
                      <a:pt x="475" y="901"/>
                    </a:cubicBezTo>
                    <a:cubicBezTo>
                      <a:pt x="702" y="901"/>
                      <a:pt x="1313" y="1038"/>
                      <a:pt x="1606" y="1038"/>
                    </a:cubicBezTo>
                    <a:cubicBezTo>
                      <a:pt x="1657" y="1038"/>
                      <a:pt x="1698" y="1034"/>
                      <a:pt x="1726" y="1024"/>
                    </a:cubicBezTo>
                    <a:cubicBezTo>
                      <a:pt x="1946" y="947"/>
                      <a:pt x="1813" y="599"/>
                      <a:pt x="1577" y="578"/>
                    </a:cubicBezTo>
                    <a:lnTo>
                      <a:pt x="1342" y="563"/>
                    </a:lnTo>
                    <a:cubicBezTo>
                      <a:pt x="1342" y="563"/>
                      <a:pt x="2069" y="399"/>
                      <a:pt x="1921" y="174"/>
                    </a:cubicBezTo>
                    <a:cubicBezTo>
                      <a:pt x="1849" y="65"/>
                      <a:pt x="1647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1"/>
              <p:cNvSpPr/>
              <p:nvPr/>
            </p:nvSpPr>
            <p:spPr>
              <a:xfrm>
                <a:off x="12027" y="3049409"/>
                <a:ext cx="72451" cy="41588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80" extrusionOk="0">
                    <a:moveTo>
                      <a:pt x="11" y="0"/>
                    </a:moveTo>
                    <a:cubicBezTo>
                      <a:pt x="1" y="52"/>
                      <a:pt x="72" y="257"/>
                      <a:pt x="303" y="349"/>
                    </a:cubicBezTo>
                    <a:cubicBezTo>
                      <a:pt x="359" y="371"/>
                      <a:pt x="409" y="380"/>
                      <a:pt x="452" y="380"/>
                    </a:cubicBezTo>
                    <a:cubicBezTo>
                      <a:pt x="588" y="380"/>
                      <a:pt x="661" y="298"/>
                      <a:pt x="661" y="298"/>
                    </a:cubicBezTo>
                    <a:lnTo>
                      <a:pt x="661" y="298"/>
                    </a:lnTo>
                    <a:cubicBezTo>
                      <a:pt x="661" y="298"/>
                      <a:pt x="620" y="323"/>
                      <a:pt x="522" y="323"/>
                    </a:cubicBezTo>
                    <a:cubicBezTo>
                      <a:pt x="472" y="323"/>
                      <a:pt x="409" y="316"/>
                      <a:pt x="328" y="298"/>
                    </a:cubicBezTo>
                    <a:cubicBezTo>
                      <a:pt x="180" y="257"/>
                      <a:pt x="62" y="144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1"/>
              <p:cNvSpPr/>
              <p:nvPr/>
            </p:nvSpPr>
            <p:spPr>
              <a:xfrm>
                <a:off x="47925" y="3690108"/>
                <a:ext cx="90290" cy="114367"/>
              </a:xfrm>
              <a:custGeom>
                <a:avLst/>
                <a:gdLst/>
                <a:ahLst/>
                <a:cxnLst/>
                <a:rect l="l" t="t" r="r" b="b"/>
                <a:pathLst>
                  <a:path w="825" h="1045" extrusionOk="0">
                    <a:moveTo>
                      <a:pt x="426" y="0"/>
                    </a:moveTo>
                    <a:lnTo>
                      <a:pt x="0" y="287"/>
                    </a:lnTo>
                    <a:lnTo>
                      <a:pt x="333" y="1045"/>
                    </a:lnTo>
                    <a:lnTo>
                      <a:pt x="825" y="4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1"/>
              <p:cNvSpPr/>
              <p:nvPr/>
            </p:nvSpPr>
            <p:spPr>
              <a:xfrm>
                <a:off x="131869" y="3366037"/>
                <a:ext cx="488989" cy="61955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5661" extrusionOk="0">
                    <a:moveTo>
                      <a:pt x="2490" y="0"/>
                    </a:moveTo>
                    <a:cubicBezTo>
                      <a:pt x="1295" y="0"/>
                      <a:pt x="0" y="517"/>
                      <a:pt x="130" y="2470"/>
                    </a:cubicBezTo>
                    <a:lnTo>
                      <a:pt x="923" y="2572"/>
                    </a:lnTo>
                    <a:cubicBezTo>
                      <a:pt x="923" y="2572"/>
                      <a:pt x="719" y="1435"/>
                      <a:pt x="1461" y="1138"/>
                    </a:cubicBezTo>
                    <a:cubicBezTo>
                      <a:pt x="1681" y="1051"/>
                      <a:pt x="1917" y="1002"/>
                      <a:pt x="2142" y="1002"/>
                    </a:cubicBezTo>
                    <a:cubicBezTo>
                      <a:pt x="2682" y="1002"/>
                      <a:pt x="3155" y="1281"/>
                      <a:pt x="3177" y="1968"/>
                    </a:cubicBezTo>
                    <a:cubicBezTo>
                      <a:pt x="3208" y="2946"/>
                      <a:pt x="2475" y="3494"/>
                      <a:pt x="2127" y="3678"/>
                    </a:cubicBezTo>
                    <a:cubicBezTo>
                      <a:pt x="1784" y="3857"/>
                      <a:pt x="1599" y="4160"/>
                      <a:pt x="1564" y="4733"/>
                    </a:cubicBezTo>
                    <a:cubicBezTo>
                      <a:pt x="1533" y="5307"/>
                      <a:pt x="1507" y="5660"/>
                      <a:pt x="1507" y="5660"/>
                    </a:cubicBezTo>
                    <a:lnTo>
                      <a:pt x="2393" y="5660"/>
                    </a:lnTo>
                    <a:cubicBezTo>
                      <a:pt x="2393" y="5660"/>
                      <a:pt x="2332" y="4518"/>
                      <a:pt x="2783" y="4262"/>
                    </a:cubicBezTo>
                    <a:cubicBezTo>
                      <a:pt x="3233" y="4001"/>
                      <a:pt x="3966" y="3653"/>
                      <a:pt x="4216" y="2828"/>
                    </a:cubicBezTo>
                    <a:cubicBezTo>
                      <a:pt x="4467" y="1998"/>
                      <a:pt x="4309" y="185"/>
                      <a:pt x="3013" y="32"/>
                    </a:cubicBezTo>
                    <a:cubicBezTo>
                      <a:pt x="2844" y="12"/>
                      <a:pt x="2668" y="0"/>
                      <a:pt x="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1"/>
              <p:cNvSpPr/>
              <p:nvPr/>
            </p:nvSpPr>
            <p:spPr>
              <a:xfrm>
                <a:off x="98926" y="3622579"/>
                <a:ext cx="156503" cy="114696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48" extrusionOk="0">
                    <a:moveTo>
                      <a:pt x="989" y="0"/>
                    </a:moveTo>
                    <a:cubicBezTo>
                      <a:pt x="940" y="0"/>
                      <a:pt x="719" y="55"/>
                      <a:pt x="605" y="110"/>
                    </a:cubicBezTo>
                    <a:cubicBezTo>
                      <a:pt x="472" y="172"/>
                      <a:pt x="0" y="668"/>
                      <a:pt x="0" y="668"/>
                    </a:cubicBezTo>
                    <a:lnTo>
                      <a:pt x="323" y="1047"/>
                    </a:lnTo>
                    <a:lnTo>
                      <a:pt x="907" y="458"/>
                    </a:lnTo>
                    <a:cubicBezTo>
                      <a:pt x="907" y="458"/>
                      <a:pt x="1260" y="392"/>
                      <a:pt x="1353" y="356"/>
                    </a:cubicBezTo>
                    <a:cubicBezTo>
                      <a:pt x="1399" y="346"/>
                      <a:pt x="1429" y="295"/>
                      <a:pt x="1424" y="248"/>
                    </a:cubicBezTo>
                    <a:lnTo>
                      <a:pt x="815" y="177"/>
                    </a:lnTo>
                    <a:cubicBezTo>
                      <a:pt x="876" y="126"/>
                      <a:pt x="943" y="64"/>
                      <a:pt x="999" y="3"/>
                    </a:cubicBezTo>
                    <a:cubicBezTo>
                      <a:pt x="999" y="1"/>
                      <a:pt x="995" y="0"/>
                      <a:pt x="989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1"/>
              <p:cNvSpPr/>
              <p:nvPr/>
            </p:nvSpPr>
            <p:spPr>
              <a:xfrm>
                <a:off x="548963" y="3574532"/>
                <a:ext cx="81972" cy="68511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26" extrusionOk="0">
                    <a:moveTo>
                      <a:pt x="200" y="0"/>
                    </a:moveTo>
                    <a:cubicBezTo>
                      <a:pt x="119" y="0"/>
                      <a:pt x="64" y="15"/>
                      <a:pt x="42" y="37"/>
                    </a:cubicBezTo>
                    <a:cubicBezTo>
                      <a:pt x="1" y="78"/>
                      <a:pt x="313" y="349"/>
                      <a:pt x="395" y="472"/>
                    </a:cubicBezTo>
                    <a:cubicBezTo>
                      <a:pt x="459" y="565"/>
                      <a:pt x="577" y="625"/>
                      <a:pt x="674" y="625"/>
                    </a:cubicBezTo>
                    <a:cubicBezTo>
                      <a:pt x="701" y="625"/>
                      <a:pt x="726" y="621"/>
                      <a:pt x="749" y="611"/>
                    </a:cubicBezTo>
                    <a:cubicBezTo>
                      <a:pt x="749" y="611"/>
                      <a:pt x="687" y="93"/>
                      <a:pt x="462" y="37"/>
                    </a:cubicBezTo>
                    <a:cubicBezTo>
                      <a:pt x="358" y="11"/>
                      <a:pt x="269" y="0"/>
                      <a:pt x="200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1"/>
              <p:cNvSpPr/>
              <p:nvPr/>
            </p:nvSpPr>
            <p:spPr>
              <a:xfrm>
                <a:off x="-65898" y="3883499"/>
                <a:ext cx="369478" cy="151359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1383" extrusionOk="0">
                    <a:moveTo>
                      <a:pt x="3371" y="0"/>
                    </a:moveTo>
                    <a:lnTo>
                      <a:pt x="1" y="773"/>
                    </a:lnTo>
                    <a:lnTo>
                      <a:pt x="1" y="1383"/>
                    </a:lnTo>
                    <a:lnTo>
                      <a:pt x="3376" y="686"/>
                    </a:lnTo>
                    <a:lnTo>
                      <a:pt x="3371" y="0"/>
                    </a:ln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1"/>
              <p:cNvSpPr/>
              <p:nvPr/>
            </p:nvSpPr>
            <p:spPr>
              <a:xfrm>
                <a:off x="303478" y="4010676"/>
                <a:ext cx="103861" cy="8087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739" extrusionOk="0">
                    <a:moveTo>
                      <a:pt x="103" y="1"/>
                    </a:moveTo>
                    <a:lnTo>
                      <a:pt x="1" y="738"/>
                    </a:lnTo>
                    <a:lnTo>
                      <a:pt x="841" y="738"/>
                    </a:lnTo>
                    <a:cubicBezTo>
                      <a:pt x="841" y="738"/>
                      <a:pt x="948" y="170"/>
                      <a:pt x="948" y="98"/>
                    </a:cubicBezTo>
                    <a:cubicBezTo>
                      <a:pt x="948" y="31"/>
                      <a:pt x="103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1"/>
              <p:cNvSpPr/>
              <p:nvPr/>
            </p:nvSpPr>
            <p:spPr>
              <a:xfrm>
                <a:off x="219972" y="2761346"/>
                <a:ext cx="414349" cy="458017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185" extrusionOk="0">
                    <a:moveTo>
                      <a:pt x="1835" y="0"/>
                    </a:moveTo>
                    <a:cubicBezTo>
                      <a:pt x="1604" y="0"/>
                      <a:pt x="1360" y="69"/>
                      <a:pt x="1112" y="231"/>
                    </a:cubicBezTo>
                    <a:cubicBezTo>
                      <a:pt x="1" y="958"/>
                      <a:pt x="190" y="2259"/>
                      <a:pt x="738" y="2822"/>
                    </a:cubicBezTo>
                    <a:lnTo>
                      <a:pt x="1414" y="2576"/>
                    </a:lnTo>
                    <a:cubicBezTo>
                      <a:pt x="1414" y="2576"/>
                      <a:pt x="682" y="1598"/>
                      <a:pt x="1245" y="1101"/>
                    </a:cubicBezTo>
                    <a:cubicBezTo>
                      <a:pt x="1376" y="987"/>
                      <a:pt x="1537" y="936"/>
                      <a:pt x="1704" y="936"/>
                    </a:cubicBezTo>
                    <a:cubicBezTo>
                      <a:pt x="2257" y="936"/>
                      <a:pt x="2879" y="1496"/>
                      <a:pt x="2695" y="2177"/>
                    </a:cubicBezTo>
                    <a:cubicBezTo>
                      <a:pt x="2454" y="3063"/>
                      <a:pt x="2075" y="3211"/>
                      <a:pt x="2198" y="3647"/>
                    </a:cubicBezTo>
                    <a:cubicBezTo>
                      <a:pt x="2316" y="4077"/>
                      <a:pt x="2454" y="4184"/>
                      <a:pt x="2454" y="4184"/>
                    </a:cubicBezTo>
                    <a:lnTo>
                      <a:pt x="3043" y="3933"/>
                    </a:lnTo>
                    <a:cubicBezTo>
                      <a:pt x="3043" y="3933"/>
                      <a:pt x="2869" y="3478"/>
                      <a:pt x="2976" y="3303"/>
                    </a:cubicBezTo>
                    <a:cubicBezTo>
                      <a:pt x="3084" y="3129"/>
                      <a:pt x="3785" y="2438"/>
                      <a:pt x="3514" y="1537"/>
                    </a:cubicBezTo>
                    <a:cubicBezTo>
                      <a:pt x="3303" y="836"/>
                      <a:pt x="2641" y="0"/>
                      <a:pt x="1835" y="0"/>
                    </a:cubicBezTo>
                    <a:close/>
                  </a:path>
                </a:pathLst>
              </a:custGeom>
              <a:solidFill>
                <a:srgbClr val="FF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1"/>
              <p:cNvSpPr/>
              <p:nvPr/>
            </p:nvSpPr>
            <p:spPr>
              <a:xfrm>
                <a:off x="509235" y="3219270"/>
                <a:ext cx="102110" cy="99812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2" extrusionOk="0">
                    <a:moveTo>
                      <a:pt x="605" y="0"/>
                    </a:moveTo>
                    <a:lnTo>
                      <a:pt x="0" y="256"/>
                    </a:lnTo>
                    <a:lnTo>
                      <a:pt x="308" y="912"/>
                    </a:lnTo>
                    <a:lnTo>
                      <a:pt x="932" y="68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FF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1"/>
              <p:cNvSpPr/>
              <p:nvPr/>
            </p:nvSpPr>
            <p:spPr>
              <a:xfrm>
                <a:off x="219972" y="2761346"/>
                <a:ext cx="414349" cy="458017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185" extrusionOk="0">
                    <a:moveTo>
                      <a:pt x="1836" y="0"/>
                    </a:moveTo>
                    <a:cubicBezTo>
                      <a:pt x="1604" y="0"/>
                      <a:pt x="1360" y="69"/>
                      <a:pt x="1112" y="231"/>
                    </a:cubicBezTo>
                    <a:cubicBezTo>
                      <a:pt x="1" y="953"/>
                      <a:pt x="185" y="2259"/>
                      <a:pt x="738" y="2817"/>
                    </a:cubicBezTo>
                    <a:lnTo>
                      <a:pt x="1414" y="2576"/>
                    </a:lnTo>
                    <a:cubicBezTo>
                      <a:pt x="1414" y="2576"/>
                      <a:pt x="682" y="1598"/>
                      <a:pt x="1245" y="1101"/>
                    </a:cubicBezTo>
                    <a:cubicBezTo>
                      <a:pt x="1376" y="987"/>
                      <a:pt x="1537" y="936"/>
                      <a:pt x="1704" y="936"/>
                    </a:cubicBezTo>
                    <a:cubicBezTo>
                      <a:pt x="2257" y="936"/>
                      <a:pt x="2879" y="1496"/>
                      <a:pt x="2695" y="2177"/>
                    </a:cubicBezTo>
                    <a:cubicBezTo>
                      <a:pt x="2454" y="3063"/>
                      <a:pt x="2075" y="3211"/>
                      <a:pt x="2198" y="3647"/>
                    </a:cubicBezTo>
                    <a:cubicBezTo>
                      <a:pt x="2316" y="4077"/>
                      <a:pt x="2454" y="4184"/>
                      <a:pt x="2454" y="4184"/>
                    </a:cubicBezTo>
                    <a:lnTo>
                      <a:pt x="3043" y="3933"/>
                    </a:lnTo>
                    <a:cubicBezTo>
                      <a:pt x="3043" y="3933"/>
                      <a:pt x="2869" y="3472"/>
                      <a:pt x="2976" y="3298"/>
                    </a:cubicBezTo>
                    <a:cubicBezTo>
                      <a:pt x="3084" y="3124"/>
                      <a:pt x="3785" y="2433"/>
                      <a:pt x="3514" y="1531"/>
                    </a:cubicBezTo>
                    <a:cubicBezTo>
                      <a:pt x="3303" y="835"/>
                      <a:pt x="2641" y="0"/>
                      <a:pt x="1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1"/>
              <p:cNvSpPr/>
              <p:nvPr/>
            </p:nvSpPr>
            <p:spPr>
              <a:xfrm>
                <a:off x="509235" y="3219270"/>
                <a:ext cx="102110" cy="99812"/>
              </a:xfrm>
              <a:custGeom>
                <a:avLst/>
                <a:gdLst/>
                <a:ahLst/>
                <a:cxnLst/>
                <a:rect l="l" t="t" r="r" b="b"/>
                <a:pathLst>
                  <a:path w="933" h="912" extrusionOk="0">
                    <a:moveTo>
                      <a:pt x="605" y="0"/>
                    </a:moveTo>
                    <a:lnTo>
                      <a:pt x="0" y="256"/>
                    </a:lnTo>
                    <a:lnTo>
                      <a:pt x="308" y="912"/>
                    </a:lnTo>
                    <a:lnTo>
                      <a:pt x="932" y="68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1"/>
              <p:cNvSpPr/>
              <p:nvPr/>
            </p:nvSpPr>
            <p:spPr>
              <a:xfrm>
                <a:off x="-132002" y="3644906"/>
                <a:ext cx="389287" cy="317493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901" extrusionOk="0">
                    <a:moveTo>
                      <a:pt x="3467" y="0"/>
                    </a:moveTo>
                    <a:cubicBezTo>
                      <a:pt x="3321" y="0"/>
                      <a:pt x="2997" y="79"/>
                      <a:pt x="2822" y="162"/>
                    </a:cubicBezTo>
                    <a:cubicBezTo>
                      <a:pt x="2577" y="280"/>
                      <a:pt x="1337" y="2032"/>
                      <a:pt x="866" y="2288"/>
                    </a:cubicBezTo>
                    <a:cubicBezTo>
                      <a:pt x="730" y="2364"/>
                      <a:pt x="580" y="2403"/>
                      <a:pt x="431" y="2403"/>
                    </a:cubicBezTo>
                    <a:cubicBezTo>
                      <a:pt x="282" y="2403"/>
                      <a:pt x="134" y="2364"/>
                      <a:pt x="0" y="2288"/>
                    </a:cubicBezTo>
                    <a:lnTo>
                      <a:pt x="0" y="2288"/>
                    </a:lnTo>
                    <a:cubicBezTo>
                      <a:pt x="166" y="2749"/>
                      <a:pt x="448" y="2900"/>
                      <a:pt x="740" y="2900"/>
                    </a:cubicBezTo>
                    <a:cubicBezTo>
                      <a:pt x="818" y="2900"/>
                      <a:pt x="896" y="2890"/>
                      <a:pt x="974" y="2871"/>
                    </a:cubicBezTo>
                    <a:cubicBezTo>
                      <a:pt x="1342" y="2784"/>
                      <a:pt x="2751" y="654"/>
                      <a:pt x="2925" y="413"/>
                    </a:cubicBezTo>
                    <a:cubicBezTo>
                      <a:pt x="3094" y="178"/>
                      <a:pt x="3457" y="152"/>
                      <a:pt x="3534" y="44"/>
                    </a:cubicBezTo>
                    <a:cubicBezTo>
                      <a:pt x="3556" y="13"/>
                      <a:pt x="3527" y="0"/>
                      <a:pt x="3467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1"/>
              <p:cNvSpPr/>
              <p:nvPr/>
            </p:nvSpPr>
            <p:spPr>
              <a:xfrm>
                <a:off x="219425" y="3459833"/>
                <a:ext cx="268572" cy="28750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2627" extrusionOk="0">
                    <a:moveTo>
                      <a:pt x="1647" y="1"/>
                    </a:moveTo>
                    <a:cubicBezTo>
                      <a:pt x="1592" y="1"/>
                      <a:pt x="1533" y="4"/>
                      <a:pt x="1470" y="10"/>
                    </a:cubicBezTo>
                    <a:cubicBezTo>
                      <a:pt x="492" y="97"/>
                      <a:pt x="129" y="460"/>
                      <a:pt x="62" y="1049"/>
                    </a:cubicBezTo>
                    <a:cubicBezTo>
                      <a:pt x="1" y="1638"/>
                      <a:pt x="62" y="1715"/>
                      <a:pt x="62" y="1715"/>
                    </a:cubicBezTo>
                    <a:lnTo>
                      <a:pt x="323" y="1735"/>
                    </a:lnTo>
                    <a:cubicBezTo>
                      <a:pt x="323" y="1735"/>
                      <a:pt x="246" y="926"/>
                      <a:pt x="451" y="655"/>
                    </a:cubicBezTo>
                    <a:cubicBezTo>
                      <a:pt x="586" y="476"/>
                      <a:pt x="1065" y="375"/>
                      <a:pt x="1442" y="375"/>
                    </a:cubicBezTo>
                    <a:cubicBezTo>
                      <a:pt x="1638" y="375"/>
                      <a:pt x="1806" y="402"/>
                      <a:pt x="1885" y="460"/>
                    </a:cubicBezTo>
                    <a:cubicBezTo>
                      <a:pt x="2121" y="634"/>
                      <a:pt x="2310" y="921"/>
                      <a:pt x="2208" y="1362"/>
                    </a:cubicBezTo>
                    <a:lnTo>
                      <a:pt x="1563" y="2417"/>
                    </a:lnTo>
                    <a:lnTo>
                      <a:pt x="1660" y="2627"/>
                    </a:lnTo>
                    <a:cubicBezTo>
                      <a:pt x="1660" y="2627"/>
                      <a:pt x="2428" y="2417"/>
                      <a:pt x="2443" y="1490"/>
                    </a:cubicBezTo>
                    <a:cubicBezTo>
                      <a:pt x="2453" y="622"/>
                      <a:pt x="2454" y="1"/>
                      <a:pt x="1647" y="1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1"/>
              <p:cNvSpPr/>
              <p:nvPr/>
            </p:nvSpPr>
            <p:spPr>
              <a:xfrm>
                <a:off x="-125326" y="3246193"/>
                <a:ext cx="319682" cy="134724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1231" extrusionOk="0">
                    <a:moveTo>
                      <a:pt x="2920" y="0"/>
                    </a:moveTo>
                    <a:lnTo>
                      <a:pt x="2766" y="31"/>
                    </a:lnTo>
                    <a:cubicBezTo>
                      <a:pt x="2766" y="31"/>
                      <a:pt x="2116" y="876"/>
                      <a:pt x="1486" y="1009"/>
                    </a:cubicBezTo>
                    <a:cubicBezTo>
                      <a:pt x="1427" y="1021"/>
                      <a:pt x="1368" y="1027"/>
                      <a:pt x="1309" y="1027"/>
                    </a:cubicBezTo>
                    <a:cubicBezTo>
                      <a:pt x="735" y="1027"/>
                      <a:pt x="196" y="492"/>
                      <a:pt x="196" y="492"/>
                    </a:cubicBezTo>
                    <a:lnTo>
                      <a:pt x="1" y="579"/>
                    </a:lnTo>
                    <a:cubicBezTo>
                      <a:pt x="1" y="579"/>
                      <a:pt x="779" y="1231"/>
                      <a:pt x="1501" y="1231"/>
                    </a:cubicBezTo>
                    <a:cubicBezTo>
                      <a:pt x="1520" y="1231"/>
                      <a:pt x="1539" y="1230"/>
                      <a:pt x="1558" y="1229"/>
                    </a:cubicBezTo>
                    <a:cubicBezTo>
                      <a:pt x="2295" y="1193"/>
                      <a:pt x="2920" y="0"/>
                      <a:pt x="2920" y="0"/>
                    </a:cubicBez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41"/>
            <p:cNvSpPr/>
            <p:nvPr/>
          </p:nvSpPr>
          <p:spPr>
            <a:xfrm>
              <a:off x="6440775" y="2225388"/>
              <a:ext cx="444555" cy="2382125"/>
            </a:xfrm>
            <a:custGeom>
              <a:avLst/>
              <a:gdLst/>
              <a:ahLst/>
              <a:cxnLst/>
              <a:rect l="l" t="t" r="r" b="b"/>
              <a:pathLst>
                <a:path w="4062" h="21766" extrusionOk="0">
                  <a:moveTo>
                    <a:pt x="2961" y="0"/>
                  </a:moveTo>
                  <a:cubicBezTo>
                    <a:pt x="2802" y="41"/>
                    <a:pt x="2648" y="102"/>
                    <a:pt x="2505" y="190"/>
                  </a:cubicBezTo>
                  <a:cubicBezTo>
                    <a:pt x="1977" y="522"/>
                    <a:pt x="1967" y="753"/>
                    <a:pt x="2013" y="1009"/>
                  </a:cubicBezTo>
                  <a:cubicBezTo>
                    <a:pt x="2023" y="1106"/>
                    <a:pt x="2044" y="1198"/>
                    <a:pt x="2075" y="1285"/>
                  </a:cubicBezTo>
                  <a:cubicBezTo>
                    <a:pt x="2044" y="1249"/>
                    <a:pt x="2000" y="1230"/>
                    <a:pt x="1956" y="1230"/>
                  </a:cubicBezTo>
                  <a:cubicBezTo>
                    <a:pt x="1926" y="1230"/>
                    <a:pt x="1896" y="1238"/>
                    <a:pt x="1870" y="1255"/>
                  </a:cubicBezTo>
                  <a:cubicBezTo>
                    <a:pt x="1711" y="1342"/>
                    <a:pt x="1706" y="1752"/>
                    <a:pt x="1870" y="1798"/>
                  </a:cubicBezTo>
                  <a:cubicBezTo>
                    <a:pt x="1924" y="1811"/>
                    <a:pt x="1967" y="1816"/>
                    <a:pt x="1998" y="1816"/>
                  </a:cubicBezTo>
                  <a:cubicBezTo>
                    <a:pt x="2062" y="1816"/>
                    <a:pt x="2085" y="1798"/>
                    <a:pt x="2085" y="1798"/>
                  </a:cubicBezTo>
                  <a:lnTo>
                    <a:pt x="2121" y="3667"/>
                  </a:lnTo>
                  <a:lnTo>
                    <a:pt x="1429" y="3949"/>
                  </a:lnTo>
                  <a:cubicBezTo>
                    <a:pt x="1429" y="3949"/>
                    <a:pt x="205" y="4481"/>
                    <a:pt x="103" y="4973"/>
                  </a:cubicBezTo>
                  <a:cubicBezTo>
                    <a:pt x="1" y="5459"/>
                    <a:pt x="1148" y="9346"/>
                    <a:pt x="1429" y="9695"/>
                  </a:cubicBezTo>
                  <a:cubicBezTo>
                    <a:pt x="1564" y="9861"/>
                    <a:pt x="1669" y="9905"/>
                    <a:pt x="1743" y="9905"/>
                  </a:cubicBezTo>
                  <a:cubicBezTo>
                    <a:pt x="1827" y="9905"/>
                    <a:pt x="1870" y="9848"/>
                    <a:pt x="1870" y="9848"/>
                  </a:cubicBezTo>
                  <a:lnTo>
                    <a:pt x="1870" y="10627"/>
                  </a:lnTo>
                  <a:lnTo>
                    <a:pt x="2909" y="21766"/>
                  </a:lnTo>
                  <a:lnTo>
                    <a:pt x="3995" y="21766"/>
                  </a:lnTo>
                  <a:cubicBezTo>
                    <a:pt x="3836" y="21663"/>
                    <a:pt x="3698" y="21535"/>
                    <a:pt x="3585" y="21376"/>
                  </a:cubicBezTo>
                  <a:lnTo>
                    <a:pt x="3560" y="21361"/>
                  </a:lnTo>
                  <a:lnTo>
                    <a:pt x="3560" y="21335"/>
                  </a:lnTo>
                  <a:cubicBezTo>
                    <a:pt x="3406" y="21095"/>
                    <a:pt x="3360" y="20808"/>
                    <a:pt x="3422" y="20531"/>
                  </a:cubicBezTo>
                  <a:cubicBezTo>
                    <a:pt x="4062" y="17904"/>
                    <a:pt x="3099" y="15410"/>
                    <a:pt x="2781" y="12849"/>
                  </a:cubicBezTo>
                  <a:cubicBezTo>
                    <a:pt x="2653" y="11887"/>
                    <a:pt x="2653" y="10929"/>
                    <a:pt x="2525" y="9905"/>
                  </a:cubicBezTo>
                  <a:cubicBezTo>
                    <a:pt x="2459" y="9393"/>
                    <a:pt x="2459" y="8880"/>
                    <a:pt x="2203" y="8430"/>
                  </a:cubicBezTo>
                  <a:cubicBezTo>
                    <a:pt x="1947" y="7790"/>
                    <a:pt x="2459" y="7277"/>
                    <a:pt x="2587" y="6637"/>
                  </a:cubicBezTo>
                  <a:cubicBezTo>
                    <a:pt x="3048" y="4512"/>
                    <a:pt x="1603" y="1670"/>
                    <a:pt x="2961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1" name="Google Shape;591;p41"/>
          <p:cNvGrpSpPr/>
          <p:nvPr/>
        </p:nvGrpSpPr>
        <p:grpSpPr>
          <a:xfrm>
            <a:off x="7494604" y="2183711"/>
            <a:ext cx="929393" cy="2427188"/>
            <a:chOff x="7494604" y="2183711"/>
            <a:chExt cx="929393" cy="2427188"/>
          </a:xfrm>
        </p:grpSpPr>
        <p:grpSp>
          <p:nvGrpSpPr>
            <p:cNvPr id="592" name="Google Shape;592;p41"/>
            <p:cNvGrpSpPr/>
            <p:nvPr/>
          </p:nvGrpSpPr>
          <p:grpSpPr>
            <a:xfrm>
              <a:off x="7494604" y="2187045"/>
              <a:ext cx="929393" cy="2423854"/>
              <a:chOff x="8942404" y="2224916"/>
              <a:chExt cx="929393" cy="2423854"/>
            </a:xfrm>
          </p:grpSpPr>
          <p:sp>
            <p:nvSpPr>
              <p:cNvPr id="593" name="Google Shape;593;p41"/>
              <p:cNvSpPr/>
              <p:nvPr/>
            </p:nvSpPr>
            <p:spPr>
              <a:xfrm>
                <a:off x="9388610" y="2532898"/>
                <a:ext cx="143041" cy="140305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1282" extrusionOk="0">
                    <a:moveTo>
                      <a:pt x="1194" y="1"/>
                    </a:moveTo>
                    <a:lnTo>
                      <a:pt x="840" y="170"/>
                    </a:lnTo>
                    <a:cubicBezTo>
                      <a:pt x="840" y="170"/>
                      <a:pt x="481" y="585"/>
                      <a:pt x="240" y="585"/>
                    </a:cubicBezTo>
                    <a:cubicBezTo>
                      <a:pt x="239" y="585"/>
                      <a:pt x="237" y="585"/>
                      <a:pt x="236" y="585"/>
                    </a:cubicBezTo>
                    <a:lnTo>
                      <a:pt x="0" y="579"/>
                    </a:lnTo>
                    <a:lnTo>
                      <a:pt x="0" y="579"/>
                    </a:lnTo>
                    <a:cubicBezTo>
                      <a:pt x="0" y="579"/>
                      <a:pt x="272" y="984"/>
                      <a:pt x="477" y="1071"/>
                    </a:cubicBezTo>
                    <a:lnTo>
                      <a:pt x="681" y="1153"/>
                    </a:lnTo>
                    <a:lnTo>
                      <a:pt x="722" y="882"/>
                    </a:lnTo>
                    <a:lnTo>
                      <a:pt x="815" y="1199"/>
                    </a:lnTo>
                    <a:lnTo>
                      <a:pt x="1173" y="1281"/>
                    </a:lnTo>
                    <a:lnTo>
                      <a:pt x="1306" y="282"/>
                    </a:lnTo>
                    <a:lnTo>
                      <a:pt x="1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1"/>
              <p:cNvSpPr/>
              <p:nvPr/>
            </p:nvSpPr>
            <p:spPr>
              <a:xfrm>
                <a:off x="9453073" y="2487259"/>
                <a:ext cx="254235" cy="383158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3501" extrusionOk="0">
                    <a:moveTo>
                      <a:pt x="1282" y="0"/>
                    </a:moveTo>
                    <a:cubicBezTo>
                      <a:pt x="1091" y="0"/>
                      <a:pt x="891" y="46"/>
                      <a:pt x="722" y="182"/>
                    </a:cubicBezTo>
                    <a:cubicBezTo>
                      <a:pt x="215" y="592"/>
                      <a:pt x="231" y="1319"/>
                      <a:pt x="681" y="1631"/>
                    </a:cubicBezTo>
                    <a:lnTo>
                      <a:pt x="876" y="1744"/>
                    </a:lnTo>
                    <a:lnTo>
                      <a:pt x="502" y="2256"/>
                    </a:lnTo>
                    <a:lnTo>
                      <a:pt x="0" y="2118"/>
                    </a:lnTo>
                    <a:lnTo>
                      <a:pt x="287" y="3501"/>
                    </a:lnTo>
                    <a:lnTo>
                      <a:pt x="1803" y="3142"/>
                    </a:lnTo>
                    <a:lnTo>
                      <a:pt x="1009" y="2502"/>
                    </a:lnTo>
                    <a:lnTo>
                      <a:pt x="1542" y="1857"/>
                    </a:lnTo>
                    <a:cubicBezTo>
                      <a:pt x="1542" y="1857"/>
                      <a:pt x="1905" y="1719"/>
                      <a:pt x="2069" y="1437"/>
                    </a:cubicBezTo>
                    <a:cubicBezTo>
                      <a:pt x="2069" y="1437"/>
                      <a:pt x="2074" y="1437"/>
                      <a:pt x="2083" y="1437"/>
                    </a:cubicBezTo>
                    <a:cubicBezTo>
                      <a:pt x="2134" y="1437"/>
                      <a:pt x="2311" y="1419"/>
                      <a:pt x="2315" y="1160"/>
                    </a:cubicBezTo>
                    <a:cubicBezTo>
                      <a:pt x="2323" y="936"/>
                      <a:pt x="2265" y="841"/>
                      <a:pt x="2170" y="841"/>
                    </a:cubicBezTo>
                    <a:cubicBezTo>
                      <a:pt x="2137" y="841"/>
                      <a:pt x="2100" y="852"/>
                      <a:pt x="2059" y="873"/>
                    </a:cubicBezTo>
                    <a:cubicBezTo>
                      <a:pt x="1907" y="952"/>
                      <a:pt x="1784" y="1053"/>
                      <a:pt x="1755" y="1053"/>
                    </a:cubicBezTo>
                    <a:cubicBezTo>
                      <a:pt x="1754" y="1053"/>
                      <a:pt x="1753" y="1053"/>
                      <a:pt x="1752" y="1053"/>
                    </a:cubicBezTo>
                    <a:cubicBezTo>
                      <a:pt x="1726" y="1048"/>
                      <a:pt x="1470" y="653"/>
                      <a:pt x="1562" y="407"/>
                    </a:cubicBezTo>
                    <a:cubicBezTo>
                      <a:pt x="1641" y="197"/>
                      <a:pt x="1916" y="182"/>
                      <a:pt x="1993" y="182"/>
                    </a:cubicBezTo>
                    <a:cubicBezTo>
                      <a:pt x="2006" y="182"/>
                      <a:pt x="2013" y="182"/>
                      <a:pt x="2013" y="182"/>
                    </a:cubicBezTo>
                    <a:cubicBezTo>
                      <a:pt x="2013" y="182"/>
                      <a:pt x="1665" y="0"/>
                      <a:pt x="1282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1"/>
              <p:cNvSpPr/>
              <p:nvPr/>
            </p:nvSpPr>
            <p:spPr>
              <a:xfrm>
                <a:off x="9521476" y="2556976"/>
                <a:ext cx="40931" cy="3994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65" extrusionOk="0">
                    <a:moveTo>
                      <a:pt x="374" y="1"/>
                    </a:moveTo>
                    <a:lnTo>
                      <a:pt x="0" y="247"/>
                    </a:lnTo>
                    <a:lnTo>
                      <a:pt x="241" y="365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9521476" y="2678133"/>
                <a:ext cx="79127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23" extrusionOk="0">
                    <a:moveTo>
                      <a:pt x="251" y="0"/>
                    </a:moveTo>
                    <a:lnTo>
                      <a:pt x="0" y="323"/>
                    </a:lnTo>
                    <a:lnTo>
                      <a:pt x="722" y="19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1"/>
              <p:cNvSpPr/>
              <p:nvPr/>
            </p:nvSpPr>
            <p:spPr>
              <a:xfrm>
                <a:off x="9554529" y="2502363"/>
                <a:ext cx="211333" cy="27284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493" extrusionOk="0">
                    <a:moveTo>
                      <a:pt x="909" y="0"/>
                    </a:moveTo>
                    <a:cubicBezTo>
                      <a:pt x="821" y="0"/>
                      <a:pt x="710" y="29"/>
                      <a:pt x="635" y="147"/>
                    </a:cubicBezTo>
                    <a:cubicBezTo>
                      <a:pt x="492" y="372"/>
                      <a:pt x="512" y="833"/>
                      <a:pt x="830" y="915"/>
                    </a:cubicBezTo>
                    <a:cubicBezTo>
                      <a:pt x="830" y="915"/>
                      <a:pt x="1128" y="764"/>
                      <a:pt x="1247" y="764"/>
                    </a:cubicBezTo>
                    <a:cubicBezTo>
                      <a:pt x="1256" y="764"/>
                      <a:pt x="1264" y="764"/>
                      <a:pt x="1270" y="766"/>
                    </a:cubicBezTo>
                    <a:cubicBezTo>
                      <a:pt x="1363" y="792"/>
                      <a:pt x="1429" y="1166"/>
                      <a:pt x="1270" y="1222"/>
                    </a:cubicBezTo>
                    <a:cubicBezTo>
                      <a:pt x="1216" y="1241"/>
                      <a:pt x="1179" y="1247"/>
                      <a:pt x="1154" y="1247"/>
                    </a:cubicBezTo>
                    <a:cubicBezTo>
                      <a:pt x="1104" y="1247"/>
                      <a:pt x="1101" y="1222"/>
                      <a:pt x="1101" y="1222"/>
                    </a:cubicBezTo>
                    <a:lnTo>
                      <a:pt x="0" y="2338"/>
                    </a:lnTo>
                    <a:cubicBezTo>
                      <a:pt x="205" y="2415"/>
                      <a:pt x="420" y="2461"/>
                      <a:pt x="646" y="2477"/>
                    </a:cubicBezTo>
                    <a:cubicBezTo>
                      <a:pt x="772" y="2489"/>
                      <a:pt x="861" y="2493"/>
                      <a:pt x="924" y="2493"/>
                    </a:cubicBezTo>
                    <a:cubicBezTo>
                      <a:pt x="1050" y="2493"/>
                      <a:pt x="1071" y="2477"/>
                      <a:pt x="1071" y="2477"/>
                    </a:cubicBezTo>
                    <a:lnTo>
                      <a:pt x="1270" y="1924"/>
                    </a:lnTo>
                    <a:lnTo>
                      <a:pt x="1188" y="2492"/>
                    </a:lnTo>
                    <a:lnTo>
                      <a:pt x="1562" y="2492"/>
                    </a:lnTo>
                    <a:cubicBezTo>
                      <a:pt x="1782" y="2159"/>
                      <a:pt x="1900" y="1770"/>
                      <a:pt x="1911" y="1371"/>
                    </a:cubicBezTo>
                    <a:cubicBezTo>
                      <a:pt x="1931" y="695"/>
                      <a:pt x="1398" y="80"/>
                      <a:pt x="1050" y="24"/>
                    </a:cubicBezTo>
                    <a:cubicBezTo>
                      <a:pt x="1050" y="24"/>
                      <a:pt x="989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1"/>
              <p:cNvSpPr/>
              <p:nvPr/>
            </p:nvSpPr>
            <p:spPr>
              <a:xfrm>
                <a:off x="9478246" y="2481020"/>
                <a:ext cx="191305" cy="76063"/>
              </a:xfrm>
              <a:custGeom>
                <a:avLst/>
                <a:gdLst/>
                <a:ahLst/>
                <a:cxnLst/>
                <a:rect l="l" t="t" r="r" b="b"/>
                <a:pathLst>
                  <a:path w="1748" h="695" extrusionOk="0">
                    <a:moveTo>
                      <a:pt x="1014" y="1"/>
                    </a:moveTo>
                    <a:cubicBezTo>
                      <a:pt x="910" y="1"/>
                      <a:pt x="800" y="16"/>
                      <a:pt x="692" y="55"/>
                    </a:cubicBezTo>
                    <a:cubicBezTo>
                      <a:pt x="385" y="167"/>
                      <a:pt x="134" y="398"/>
                      <a:pt x="1" y="695"/>
                    </a:cubicBezTo>
                    <a:cubicBezTo>
                      <a:pt x="1" y="695"/>
                      <a:pt x="677" y="254"/>
                      <a:pt x="1051" y="198"/>
                    </a:cubicBezTo>
                    <a:cubicBezTo>
                      <a:pt x="1149" y="183"/>
                      <a:pt x="1248" y="175"/>
                      <a:pt x="1347" y="175"/>
                    </a:cubicBezTo>
                    <a:cubicBezTo>
                      <a:pt x="1481" y="175"/>
                      <a:pt x="1615" y="189"/>
                      <a:pt x="1747" y="219"/>
                    </a:cubicBezTo>
                    <a:cubicBezTo>
                      <a:pt x="1747" y="219"/>
                      <a:pt x="1411" y="1"/>
                      <a:pt x="1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1"/>
              <p:cNvSpPr/>
              <p:nvPr/>
            </p:nvSpPr>
            <p:spPr>
              <a:xfrm>
                <a:off x="9518084" y="2607431"/>
                <a:ext cx="62273" cy="29878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73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1" y="1"/>
                      <a:pt x="0" y="180"/>
                      <a:pt x="221" y="257"/>
                    </a:cubicBezTo>
                    <a:cubicBezTo>
                      <a:pt x="254" y="267"/>
                      <a:pt x="287" y="273"/>
                      <a:pt x="321" y="273"/>
                    </a:cubicBezTo>
                    <a:cubicBezTo>
                      <a:pt x="416" y="273"/>
                      <a:pt x="508" y="230"/>
                      <a:pt x="569" y="154"/>
                    </a:cubicBezTo>
                    <a:lnTo>
                      <a:pt x="569" y="154"/>
                    </a:lnTo>
                    <a:cubicBezTo>
                      <a:pt x="569" y="155"/>
                      <a:pt x="528" y="190"/>
                      <a:pt x="333" y="190"/>
                    </a:cubicBezTo>
                    <a:cubicBezTo>
                      <a:pt x="139" y="19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1"/>
              <p:cNvSpPr/>
              <p:nvPr/>
            </p:nvSpPr>
            <p:spPr>
              <a:xfrm>
                <a:off x="9272599" y="2678024"/>
                <a:ext cx="486034" cy="532657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867" extrusionOk="0">
                    <a:moveTo>
                      <a:pt x="749" y="0"/>
                    </a:moveTo>
                    <a:cubicBezTo>
                      <a:pt x="740" y="0"/>
                      <a:pt x="731" y="1"/>
                      <a:pt x="722" y="1"/>
                    </a:cubicBezTo>
                    <a:cubicBezTo>
                      <a:pt x="364" y="22"/>
                      <a:pt x="0" y="252"/>
                      <a:pt x="0" y="252"/>
                    </a:cubicBezTo>
                    <a:lnTo>
                      <a:pt x="226" y="1358"/>
                    </a:lnTo>
                    <a:cubicBezTo>
                      <a:pt x="226" y="1358"/>
                      <a:pt x="21" y="2224"/>
                      <a:pt x="82" y="2511"/>
                    </a:cubicBezTo>
                    <a:cubicBezTo>
                      <a:pt x="144" y="2802"/>
                      <a:pt x="2033" y="4866"/>
                      <a:pt x="2033" y="4866"/>
                    </a:cubicBezTo>
                    <a:lnTo>
                      <a:pt x="3616" y="4139"/>
                    </a:lnTo>
                    <a:lnTo>
                      <a:pt x="3201" y="3340"/>
                    </a:lnTo>
                    <a:lnTo>
                      <a:pt x="4440" y="2772"/>
                    </a:lnTo>
                    <a:cubicBezTo>
                      <a:pt x="4440" y="2772"/>
                      <a:pt x="4338" y="2265"/>
                      <a:pt x="4102" y="1937"/>
                    </a:cubicBezTo>
                    <a:cubicBezTo>
                      <a:pt x="3862" y="1604"/>
                      <a:pt x="3452" y="1404"/>
                      <a:pt x="3452" y="1404"/>
                    </a:cubicBezTo>
                    <a:lnTo>
                      <a:pt x="1936" y="1758"/>
                    </a:lnTo>
                    <a:lnTo>
                      <a:pt x="1711" y="395"/>
                    </a:lnTo>
                    <a:cubicBezTo>
                      <a:pt x="1711" y="395"/>
                      <a:pt x="1111" y="0"/>
                      <a:pt x="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1"/>
              <p:cNvSpPr/>
              <p:nvPr/>
            </p:nvSpPr>
            <p:spPr>
              <a:xfrm>
                <a:off x="9343738" y="3131022"/>
                <a:ext cx="461410" cy="1517749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13868" extrusionOk="0">
                    <a:moveTo>
                      <a:pt x="2966" y="0"/>
                    </a:moveTo>
                    <a:lnTo>
                      <a:pt x="1383" y="727"/>
                    </a:lnTo>
                    <a:lnTo>
                      <a:pt x="774" y="13157"/>
                    </a:lnTo>
                    <a:lnTo>
                      <a:pt x="1076" y="13449"/>
                    </a:lnTo>
                    <a:cubicBezTo>
                      <a:pt x="1076" y="13449"/>
                      <a:pt x="1" y="13833"/>
                      <a:pt x="72" y="13858"/>
                    </a:cubicBezTo>
                    <a:cubicBezTo>
                      <a:pt x="95" y="13865"/>
                      <a:pt x="258" y="13868"/>
                      <a:pt x="466" y="13868"/>
                    </a:cubicBezTo>
                    <a:cubicBezTo>
                      <a:pt x="882" y="13868"/>
                      <a:pt x="1476" y="13858"/>
                      <a:pt x="1476" y="13858"/>
                    </a:cubicBezTo>
                    <a:cubicBezTo>
                      <a:pt x="1476" y="13858"/>
                      <a:pt x="3760" y="4507"/>
                      <a:pt x="3990" y="3237"/>
                    </a:cubicBezTo>
                    <a:cubicBezTo>
                      <a:pt x="4215" y="1967"/>
                      <a:pt x="3166" y="384"/>
                      <a:pt x="2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1"/>
              <p:cNvSpPr/>
              <p:nvPr/>
            </p:nvSpPr>
            <p:spPr>
              <a:xfrm>
                <a:off x="9311780" y="3191546"/>
                <a:ext cx="560017" cy="817317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7468" extrusionOk="0">
                    <a:moveTo>
                      <a:pt x="2044" y="0"/>
                    </a:moveTo>
                    <a:lnTo>
                      <a:pt x="1675" y="174"/>
                    </a:lnTo>
                    <a:cubicBezTo>
                      <a:pt x="1675" y="174"/>
                      <a:pt x="1" y="4364"/>
                      <a:pt x="139" y="4645"/>
                    </a:cubicBezTo>
                    <a:cubicBezTo>
                      <a:pt x="272" y="4927"/>
                      <a:pt x="4251" y="6760"/>
                      <a:pt x="4313" y="6781"/>
                    </a:cubicBezTo>
                    <a:cubicBezTo>
                      <a:pt x="4369" y="6806"/>
                      <a:pt x="5117" y="7467"/>
                      <a:pt x="5117" y="7467"/>
                    </a:cubicBezTo>
                    <a:lnTo>
                      <a:pt x="4912" y="6489"/>
                    </a:lnTo>
                    <a:lnTo>
                      <a:pt x="3724" y="5168"/>
                    </a:lnTo>
                    <a:lnTo>
                      <a:pt x="2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1"/>
              <p:cNvSpPr/>
              <p:nvPr/>
            </p:nvSpPr>
            <p:spPr>
              <a:xfrm>
                <a:off x="9531983" y="2985240"/>
                <a:ext cx="330297" cy="640239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5850" extrusionOk="0">
                    <a:moveTo>
                      <a:pt x="1994" y="1"/>
                    </a:moveTo>
                    <a:lnTo>
                      <a:pt x="831" y="528"/>
                    </a:lnTo>
                    <a:lnTo>
                      <a:pt x="1758" y="2269"/>
                    </a:lnTo>
                    <a:lnTo>
                      <a:pt x="611" y="4958"/>
                    </a:lnTo>
                    <a:cubicBezTo>
                      <a:pt x="611" y="4958"/>
                      <a:pt x="237" y="5009"/>
                      <a:pt x="124" y="5025"/>
                    </a:cubicBezTo>
                    <a:cubicBezTo>
                      <a:pt x="7" y="5040"/>
                      <a:pt x="437" y="5178"/>
                      <a:pt x="437" y="5178"/>
                    </a:cubicBezTo>
                    <a:cubicBezTo>
                      <a:pt x="437" y="5178"/>
                      <a:pt x="1" y="5849"/>
                      <a:pt x="155" y="5849"/>
                    </a:cubicBezTo>
                    <a:cubicBezTo>
                      <a:pt x="157" y="5849"/>
                      <a:pt x="158" y="5849"/>
                      <a:pt x="160" y="5849"/>
                    </a:cubicBezTo>
                    <a:cubicBezTo>
                      <a:pt x="329" y="5834"/>
                      <a:pt x="744" y="5378"/>
                      <a:pt x="744" y="5378"/>
                    </a:cubicBezTo>
                    <a:lnTo>
                      <a:pt x="3018" y="2817"/>
                    </a:lnTo>
                    <a:lnTo>
                      <a:pt x="199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1"/>
              <p:cNvSpPr/>
              <p:nvPr/>
            </p:nvSpPr>
            <p:spPr>
              <a:xfrm>
                <a:off x="9001504" y="2425860"/>
                <a:ext cx="292978" cy="453092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140" extrusionOk="0">
                    <a:moveTo>
                      <a:pt x="124" y="0"/>
                    </a:moveTo>
                    <a:cubicBezTo>
                      <a:pt x="0" y="0"/>
                      <a:pt x="568" y="4113"/>
                      <a:pt x="705" y="4139"/>
                    </a:cubicBezTo>
                    <a:cubicBezTo>
                      <a:pt x="708" y="4139"/>
                      <a:pt x="712" y="4140"/>
                      <a:pt x="717" y="4140"/>
                    </a:cubicBezTo>
                    <a:cubicBezTo>
                      <a:pt x="923" y="4140"/>
                      <a:pt x="2677" y="3524"/>
                      <a:pt x="2677" y="3524"/>
                    </a:cubicBezTo>
                    <a:lnTo>
                      <a:pt x="2477" y="2679"/>
                    </a:lnTo>
                    <a:lnTo>
                      <a:pt x="2477" y="2628"/>
                    </a:lnTo>
                    <a:lnTo>
                      <a:pt x="1345" y="2976"/>
                    </a:lnTo>
                    <a:lnTo>
                      <a:pt x="587" y="1025"/>
                    </a:lnTo>
                    <a:cubicBezTo>
                      <a:pt x="587" y="1025"/>
                      <a:pt x="792" y="467"/>
                      <a:pt x="762" y="385"/>
                    </a:cubicBezTo>
                    <a:cubicBezTo>
                      <a:pt x="759" y="377"/>
                      <a:pt x="754" y="374"/>
                      <a:pt x="746" y="374"/>
                    </a:cubicBezTo>
                    <a:cubicBezTo>
                      <a:pt x="675" y="374"/>
                      <a:pt x="413" y="707"/>
                      <a:pt x="413" y="707"/>
                    </a:cubicBezTo>
                    <a:cubicBezTo>
                      <a:pt x="413" y="707"/>
                      <a:pt x="260" y="52"/>
                      <a:pt x="127" y="1"/>
                    </a:cubicBezTo>
                    <a:cubicBezTo>
                      <a:pt x="126" y="0"/>
                      <a:pt x="125" y="0"/>
                      <a:pt x="124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8942404" y="2224916"/>
                <a:ext cx="487566" cy="589457"/>
              </a:xfrm>
              <a:custGeom>
                <a:avLst/>
                <a:gdLst/>
                <a:ahLst/>
                <a:cxnLst/>
                <a:rect l="l" t="t" r="r" b="b"/>
                <a:pathLst>
                  <a:path w="4455" h="5386" extrusionOk="0">
                    <a:moveTo>
                      <a:pt x="2342" y="0"/>
                    </a:moveTo>
                    <a:cubicBezTo>
                      <a:pt x="2159" y="0"/>
                      <a:pt x="1971" y="28"/>
                      <a:pt x="1783" y="90"/>
                    </a:cubicBezTo>
                    <a:cubicBezTo>
                      <a:pt x="431" y="536"/>
                      <a:pt x="1" y="1857"/>
                      <a:pt x="103" y="2364"/>
                    </a:cubicBezTo>
                    <a:lnTo>
                      <a:pt x="1286" y="2554"/>
                    </a:lnTo>
                    <a:cubicBezTo>
                      <a:pt x="1286" y="2554"/>
                      <a:pt x="964" y="1770"/>
                      <a:pt x="1399" y="1191"/>
                    </a:cubicBezTo>
                    <a:cubicBezTo>
                      <a:pt x="1582" y="943"/>
                      <a:pt x="1913" y="806"/>
                      <a:pt x="2239" y="806"/>
                    </a:cubicBezTo>
                    <a:cubicBezTo>
                      <a:pt x="2679" y="806"/>
                      <a:pt x="3109" y="1056"/>
                      <a:pt x="3150" y="1621"/>
                    </a:cubicBezTo>
                    <a:cubicBezTo>
                      <a:pt x="3227" y="2605"/>
                      <a:pt x="2695" y="3091"/>
                      <a:pt x="2418" y="3122"/>
                    </a:cubicBezTo>
                    <a:lnTo>
                      <a:pt x="2141" y="3153"/>
                    </a:lnTo>
                    <a:lnTo>
                      <a:pt x="2853" y="5386"/>
                    </a:lnTo>
                    <a:lnTo>
                      <a:pt x="3668" y="4827"/>
                    </a:lnTo>
                    <a:lnTo>
                      <a:pt x="3212" y="3434"/>
                    </a:lnTo>
                    <a:cubicBezTo>
                      <a:pt x="3212" y="3434"/>
                      <a:pt x="4149" y="3286"/>
                      <a:pt x="4313" y="2113"/>
                    </a:cubicBezTo>
                    <a:cubicBezTo>
                      <a:pt x="4454" y="1098"/>
                      <a:pt x="3482" y="0"/>
                      <a:pt x="2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1"/>
              <p:cNvSpPr/>
              <p:nvPr/>
            </p:nvSpPr>
            <p:spPr>
              <a:xfrm>
                <a:off x="9275882" y="2783421"/>
                <a:ext cx="109443" cy="14534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328" extrusionOk="0">
                    <a:moveTo>
                      <a:pt x="718" y="1"/>
                    </a:moveTo>
                    <a:lnTo>
                      <a:pt x="1" y="534"/>
                    </a:lnTo>
                    <a:lnTo>
                      <a:pt x="359" y="1327"/>
                    </a:lnTo>
                    <a:lnTo>
                      <a:pt x="1000" y="1010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1"/>
              <p:cNvSpPr/>
              <p:nvPr/>
            </p:nvSpPr>
            <p:spPr>
              <a:xfrm>
                <a:off x="9474306" y="2483866"/>
                <a:ext cx="160443" cy="182003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63" extrusionOk="0">
                    <a:moveTo>
                      <a:pt x="1195" y="1"/>
                    </a:moveTo>
                    <a:cubicBezTo>
                      <a:pt x="918" y="1"/>
                      <a:pt x="771" y="116"/>
                      <a:pt x="431" y="300"/>
                    </a:cubicBezTo>
                    <a:cubicBezTo>
                      <a:pt x="1" y="536"/>
                      <a:pt x="16" y="894"/>
                      <a:pt x="93" y="1212"/>
                    </a:cubicBezTo>
                    <a:cubicBezTo>
                      <a:pt x="170" y="1529"/>
                      <a:pt x="487" y="1662"/>
                      <a:pt x="487" y="1662"/>
                    </a:cubicBezTo>
                    <a:cubicBezTo>
                      <a:pt x="344" y="1365"/>
                      <a:pt x="308" y="1027"/>
                      <a:pt x="380" y="710"/>
                    </a:cubicBezTo>
                    <a:cubicBezTo>
                      <a:pt x="498" y="188"/>
                      <a:pt x="1466" y="29"/>
                      <a:pt x="1466" y="29"/>
                    </a:cubicBezTo>
                    <a:cubicBezTo>
                      <a:pt x="1360" y="10"/>
                      <a:pt x="1273" y="1"/>
                      <a:pt x="1195" y="1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9453073" y="2718957"/>
                <a:ext cx="216477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533" extrusionOk="0">
                    <a:moveTo>
                      <a:pt x="0" y="1"/>
                    </a:moveTo>
                    <a:lnTo>
                      <a:pt x="174" y="1532"/>
                    </a:lnTo>
                    <a:lnTo>
                      <a:pt x="1977" y="1128"/>
                    </a:lnTo>
                    <a:lnTo>
                      <a:pt x="1803" y="1025"/>
                    </a:lnTo>
                    <a:lnTo>
                      <a:pt x="374" y="1307"/>
                    </a:lnTo>
                    <a:lnTo>
                      <a:pt x="174" y="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1"/>
              <p:cNvSpPr/>
              <p:nvPr/>
            </p:nvSpPr>
            <p:spPr>
              <a:xfrm>
                <a:off x="9520820" y="2980752"/>
                <a:ext cx="245042" cy="635204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804" extrusionOk="0">
                    <a:moveTo>
                      <a:pt x="2172" y="1"/>
                    </a:moveTo>
                    <a:lnTo>
                      <a:pt x="2090" y="47"/>
                    </a:lnTo>
                    <a:lnTo>
                      <a:pt x="933" y="574"/>
                    </a:lnTo>
                    <a:lnTo>
                      <a:pt x="1860" y="2321"/>
                    </a:lnTo>
                    <a:lnTo>
                      <a:pt x="713" y="5009"/>
                    </a:lnTo>
                    <a:lnTo>
                      <a:pt x="226" y="5071"/>
                    </a:lnTo>
                    <a:cubicBezTo>
                      <a:pt x="1" y="5101"/>
                      <a:pt x="539" y="5224"/>
                      <a:pt x="539" y="5224"/>
                    </a:cubicBezTo>
                    <a:lnTo>
                      <a:pt x="237" y="5803"/>
                    </a:lnTo>
                    <a:cubicBezTo>
                      <a:pt x="237" y="5803"/>
                      <a:pt x="708" y="5378"/>
                      <a:pt x="826" y="5224"/>
                    </a:cubicBezTo>
                    <a:cubicBezTo>
                      <a:pt x="948" y="5071"/>
                      <a:pt x="2203" y="2746"/>
                      <a:pt x="2219" y="2438"/>
                    </a:cubicBezTo>
                    <a:cubicBezTo>
                      <a:pt x="2239" y="2131"/>
                      <a:pt x="1358" y="769"/>
                      <a:pt x="1358" y="769"/>
                    </a:cubicBezTo>
                    <a:lnTo>
                      <a:pt x="2172" y="1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0" name="Google Shape;610;p41"/>
            <p:cNvSpPr/>
            <p:nvPr/>
          </p:nvSpPr>
          <p:spPr>
            <a:xfrm>
              <a:off x="7496939" y="2183711"/>
              <a:ext cx="724838" cy="2423823"/>
            </a:xfrm>
            <a:custGeom>
              <a:avLst/>
              <a:gdLst/>
              <a:ahLst/>
              <a:cxnLst/>
              <a:rect l="l" t="t" r="r" b="b"/>
              <a:pathLst>
                <a:path w="6623" h="22147" extrusionOk="0">
                  <a:moveTo>
                    <a:pt x="3176" y="5166"/>
                  </a:moveTo>
                  <a:lnTo>
                    <a:pt x="3217" y="5361"/>
                  </a:lnTo>
                  <a:lnTo>
                    <a:pt x="3171" y="5172"/>
                  </a:lnTo>
                  <a:lnTo>
                    <a:pt x="3176" y="5166"/>
                  </a:lnTo>
                  <a:close/>
                  <a:moveTo>
                    <a:pt x="2346" y="0"/>
                  </a:moveTo>
                  <a:cubicBezTo>
                    <a:pt x="2154" y="0"/>
                    <a:pt x="1964" y="32"/>
                    <a:pt x="1783" y="91"/>
                  </a:cubicBezTo>
                  <a:cubicBezTo>
                    <a:pt x="431" y="537"/>
                    <a:pt x="1" y="1858"/>
                    <a:pt x="103" y="2365"/>
                  </a:cubicBezTo>
                  <a:lnTo>
                    <a:pt x="682" y="2457"/>
                  </a:lnTo>
                  <a:cubicBezTo>
                    <a:pt x="789" y="3610"/>
                    <a:pt x="1143" y="5950"/>
                    <a:pt x="1240" y="5970"/>
                  </a:cubicBezTo>
                  <a:cubicBezTo>
                    <a:pt x="1243" y="5971"/>
                    <a:pt x="1247" y="5972"/>
                    <a:pt x="1252" y="5972"/>
                  </a:cubicBezTo>
                  <a:cubicBezTo>
                    <a:pt x="1458" y="5972"/>
                    <a:pt x="3212" y="5361"/>
                    <a:pt x="3212" y="5361"/>
                  </a:cubicBezTo>
                  <a:lnTo>
                    <a:pt x="3243" y="5494"/>
                  </a:lnTo>
                  <a:lnTo>
                    <a:pt x="3048" y="5638"/>
                  </a:lnTo>
                  <a:lnTo>
                    <a:pt x="3161" y="5888"/>
                  </a:lnTo>
                  <a:cubicBezTo>
                    <a:pt x="3109" y="6160"/>
                    <a:pt x="3063" y="6493"/>
                    <a:pt x="3094" y="6652"/>
                  </a:cubicBezTo>
                  <a:cubicBezTo>
                    <a:pt x="3161" y="6938"/>
                    <a:pt x="5045" y="9007"/>
                    <a:pt x="5045" y="9007"/>
                  </a:cubicBezTo>
                  <a:cubicBezTo>
                    <a:pt x="5045" y="9007"/>
                    <a:pt x="3371" y="13197"/>
                    <a:pt x="3509" y="13478"/>
                  </a:cubicBezTo>
                  <a:cubicBezTo>
                    <a:pt x="3555" y="13581"/>
                    <a:pt x="4108" y="13883"/>
                    <a:pt x="4789" y="14231"/>
                  </a:cubicBezTo>
                  <a:lnTo>
                    <a:pt x="4436" y="21437"/>
                  </a:lnTo>
                  <a:lnTo>
                    <a:pt x="4738" y="21729"/>
                  </a:lnTo>
                  <a:cubicBezTo>
                    <a:pt x="4738" y="21729"/>
                    <a:pt x="3663" y="22113"/>
                    <a:pt x="3729" y="22138"/>
                  </a:cubicBezTo>
                  <a:cubicBezTo>
                    <a:pt x="3756" y="22144"/>
                    <a:pt x="3943" y="22147"/>
                    <a:pt x="4172" y="22147"/>
                  </a:cubicBezTo>
                  <a:cubicBezTo>
                    <a:pt x="4335" y="22147"/>
                    <a:pt x="4518" y="22146"/>
                    <a:pt x="4682" y="22144"/>
                  </a:cubicBezTo>
                  <a:cubicBezTo>
                    <a:pt x="5388" y="19071"/>
                    <a:pt x="6259" y="15860"/>
                    <a:pt x="4830" y="13058"/>
                  </a:cubicBezTo>
                  <a:cubicBezTo>
                    <a:pt x="4702" y="12864"/>
                    <a:pt x="4764" y="12608"/>
                    <a:pt x="4830" y="12418"/>
                  </a:cubicBezTo>
                  <a:cubicBezTo>
                    <a:pt x="5214" y="11138"/>
                    <a:pt x="6623" y="9986"/>
                    <a:pt x="5916" y="8705"/>
                  </a:cubicBezTo>
                  <a:cubicBezTo>
                    <a:pt x="5148" y="7358"/>
                    <a:pt x="4636" y="6206"/>
                    <a:pt x="3867" y="4992"/>
                  </a:cubicBezTo>
                  <a:cubicBezTo>
                    <a:pt x="3818" y="4919"/>
                    <a:pt x="3727" y="4892"/>
                    <a:pt x="3609" y="4892"/>
                  </a:cubicBezTo>
                  <a:cubicBezTo>
                    <a:pt x="3294" y="4892"/>
                    <a:pt x="2785" y="5079"/>
                    <a:pt x="2346" y="5079"/>
                  </a:cubicBezTo>
                  <a:cubicBezTo>
                    <a:pt x="2083" y="5079"/>
                    <a:pt x="1846" y="5012"/>
                    <a:pt x="1691" y="4798"/>
                  </a:cubicBezTo>
                  <a:cubicBezTo>
                    <a:pt x="923" y="3840"/>
                    <a:pt x="539" y="2365"/>
                    <a:pt x="1117" y="1279"/>
                  </a:cubicBezTo>
                  <a:cubicBezTo>
                    <a:pt x="1455" y="731"/>
                    <a:pt x="1942" y="291"/>
                    <a:pt x="2520" y="9"/>
                  </a:cubicBezTo>
                  <a:cubicBezTo>
                    <a:pt x="2462" y="3"/>
                    <a:pt x="2404" y="0"/>
                    <a:pt x="2346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8479B-5D27-C609-7617-D88555F48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CFDBD7E2-ACDD-1A15-2610-664DD8286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60" y="1608463"/>
            <a:ext cx="8516679" cy="3360144"/>
          </a:xfrm>
        </p:spPr>
        <p:txBody>
          <a:bodyPr/>
          <a:lstStyle/>
          <a:p>
            <a:pPr marL="114300" indent="0" algn="l"/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 asamblea se reflexiona a partir de las siguientes preguntas:</a:t>
            </a:r>
          </a:p>
          <a:p>
            <a:pPr marL="114300" indent="0" algn="l"/>
            <a:endParaRPr lang="es-MX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14300" indent="0" algn="l"/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¿Cómo usaré mis habilidad para ayudar a los demás?</a:t>
            </a:r>
          </a:p>
          <a:p>
            <a:pPr marL="114300" indent="0" algn="l"/>
            <a:endParaRPr lang="es-MX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14300" indent="0" algn="l"/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¿De qué forma pondré en practica las enseñanzas de Jesús?</a:t>
            </a:r>
          </a:p>
          <a:p>
            <a:pPr marL="114300" indent="0" algn="l"/>
            <a:endParaRPr lang="es-MX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14300" indent="0" algn="l"/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¿Cómo puedo dar paso a un mundo mejor?</a:t>
            </a:r>
          </a:p>
          <a:p>
            <a:pPr marL="114300" indent="0" algn="l"/>
            <a:endParaRPr lang="es-MX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14300" indent="0" algn="l"/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termina el momento dando gracias a Dios por lo ofrecido en este tiempo y se ofrece un Padre Nuestro.</a:t>
            </a:r>
          </a:p>
          <a:p>
            <a:pPr marL="114300" indent="0" algn="l"/>
            <a:endParaRPr lang="es-MX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114300" indent="0" algn="l"/>
            <a:endParaRPr lang="es-MX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114300" indent="0" algn="l"/>
            <a:endParaRPr lang="es-E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63AEE46-9DE6-562F-F294-1F5852737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06" y="174893"/>
            <a:ext cx="5416395" cy="577800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000000"/>
                </a:solidFill>
              </a:rPr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390840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3"/>
          <p:cNvSpPr txBox="1">
            <a:spLocks noGrp="1"/>
          </p:cNvSpPr>
          <p:nvPr>
            <p:ph type="ctrTitle"/>
          </p:nvPr>
        </p:nvSpPr>
        <p:spPr>
          <a:xfrm>
            <a:off x="1674325" y="1422605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ORACIÓN</a:t>
            </a:r>
            <a:endParaRPr dirty="0"/>
          </a:p>
        </p:txBody>
      </p:sp>
      <p:sp>
        <p:nvSpPr>
          <p:cNvPr id="622" name="Google Shape;622;p43"/>
          <p:cNvSpPr txBox="1">
            <a:spLocks noGrp="1"/>
          </p:cNvSpPr>
          <p:nvPr>
            <p:ph type="title" idx="2"/>
          </p:nvPr>
        </p:nvSpPr>
        <p:spPr>
          <a:xfrm>
            <a:off x="644612" y="1538425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23" name="Google Shape;623;p43"/>
          <p:cNvSpPr txBox="1">
            <a:spLocks noGrp="1"/>
          </p:cNvSpPr>
          <p:nvPr>
            <p:ph type="ctrTitle" idx="3"/>
          </p:nvPr>
        </p:nvSpPr>
        <p:spPr>
          <a:xfrm>
            <a:off x="1674325" y="2942732"/>
            <a:ext cx="2831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Actividad grupal</a:t>
            </a:r>
            <a:endParaRPr dirty="0"/>
          </a:p>
        </p:txBody>
      </p:sp>
      <p:sp>
        <p:nvSpPr>
          <p:cNvPr id="624" name="Google Shape;624;p43"/>
          <p:cNvSpPr txBox="1">
            <a:spLocks noGrp="1"/>
          </p:cNvSpPr>
          <p:nvPr>
            <p:ph type="title" idx="4"/>
          </p:nvPr>
        </p:nvSpPr>
        <p:spPr>
          <a:xfrm>
            <a:off x="644612" y="3059150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25" name="Google Shape;625;p43"/>
          <p:cNvSpPr txBox="1">
            <a:spLocks noGrp="1"/>
          </p:cNvSpPr>
          <p:nvPr>
            <p:ph type="ctrTitle" idx="5"/>
          </p:nvPr>
        </p:nvSpPr>
        <p:spPr>
          <a:xfrm>
            <a:off x="5815328" y="1422600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Guía parábolas</a:t>
            </a:r>
            <a:endParaRPr dirty="0"/>
          </a:p>
        </p:txBody>
      </p:sp>
      <p:sp>
        <p:nvSpPr>
          <p:cNvPr id="626" name="Google Shape;626;p43"/>
          <p:cNvSpPr txBox="1">
            <a:spLocks noGrp="1"/>
          </p:cNvSpPr>
          <p:nvPr>
            <p:ph type="title" idx="6"/>
          </p:nvPr>
        </p:nvSpPr>
        <p:spPr>
          <a:xfrm>
            <a:off x="4730225" y="1538419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27" name="Google Shape;627;p43"/>
          <p:cNvSpPr txBox="1">
            <a:spLocks noGrp="1"/>
          </p:cNvSpPr>
          <p:nvPr>
            <p:ph type="ctrTitle" idx="7"/>
          </p:nvPr>
        </p:nvSpPr>
        <p:spPr>
          <a:xfrm>
            <a:off x="5815326" y="2942725"/>
            <a:ext cx="27873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Cierre</a:t>
            </a:r>
            <a:endParaRPr dirty="0"/>
          </a:p>
        </p:txBody>
      </p:sp>
      <p:sp>
        <p:nvSpPr>
          <p:cNvPr id="628" name="Google Shape;628;p43"/>
          <p:cNvSpPr txBox="1">
            <a:spLocks noGrp="1"/>
          </p:cNvSpPr>
          <p:nvPr>
            <p:ph type="title" idx="8"/>
          </p:nvPr>
        </p:nvSpPr>
        <p:spPr>
          <a:xfrm>
            <a:off x="4730225" y="3059114"/>
            <a:ext cx="1116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29" name="Google Shape;629;p43"/>
          <p:cNvSpPr txBox="1">
            <a:spLocks noGrp="1"/>
          </p:cNvSpPr>
          <p:nvPr>
            <p:ph type="title" idx="9"/>
          </p:nvPr>
        </p:nvSpPr>
        <p:spPr>
          <a:xfrm>
            <a:off x="720000" y="3660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5"/>
          <p:cNvSpPr txBox="1">
            <a:spLocks noGrp="1"/>
          </p:cNvSpPr>
          <p:nvPr>
            <p:ph type="title"/>
          </p:nvPr>
        </p:nvSpPr>
        <p:spPr>
          <a:xfrm>
            <a:off x="122912" y="155091"/>
            <a:ext cx="5137254" cy="7112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PROPÓSITO</a:t>
            </a:r>
            <a:endParaRPr dirty="0"/>
          </a:p>
        </p:txBody>
      </p:sp>
      <p:sp>
        <p:nvSpPr>
          <p:cNvPr id="646" name="Google Shape;646;p45"/>
          <p:cNvSpPr txBox="1">
            <a:spLocks noGrp="1"/>
          </p:cNvSpPr>
          <p:nvPr>
            <p:ph type="subTitle" idx="1"/>
          </p:nvPr>
        </p:nvSpPr>
        <p:spPr>
          <a:xfrm>
            <a:off x="472002" y="2144382"/>
            <a:ext cx="5462875" cy="16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s-MX" sz="1800" b="1" dirty="0">
                <a:solidFill>
                  <a:srgbClr val="000000"/>
                </a:solidFill>
              </a:rPr>
              <a:t>Eje conceptual: Active </a:t>
            </a:r>
            <a:r>
              <a:rPr lang="es-MX" sz="1800" b="1" dirty="0" err="1">
                <a:solidFill>
                  <a:srgbClr val="000000"/>
                </a:solidFill>
              </a:rPr>
              <a:t>environmental</a:t>
            </a:r>
            <a:r>
              <a:rPr lang="es-MX" sz="1800" b="1" dirty="0">
                <a:solidFill>
                  <a:srgbClr val="000000"/>
                </a:solidFill>
              </a:rPr>
              <a:t> </a:t>
            </a:r>
            <a:r>
              <a:rPr lang="es-MX" sz="1800" b="1" dirty="0" err="1">
                <a:solidFill>
                  <a:srgbClr val="000000"/>
                </a:solidFill>
              </a:rPr>
              <a:t>citizen</a:t>
            </a:r>
            <a:r>
              <a:rPr lang="es-MX" sz="1800" b="1" dirty="0">
                <a:solidFill>
                  <a:srgbClr val="000000"/>
                </a:solidFill>
              </a:rPr>
              <a:t> </a:t>
            </a:r>
            <a:endParaRPr lang="es-E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0" indent="0" algn="just"/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Comprendo las enseñanzas de Jesús a través de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parables</a:t>
            </a: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como medio para cultivar universal </a:t>
            </a:r>
            <a:r>
              <a:rPr lang="es-E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values</a:t>
            </a: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para un desarrollo integral y fomentar 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my respect for the common home.</a:t>
            </a:r>
          </a:p>
          <a:p>
            <a:pPr marL="0" indent="0" algn="just"/>
            <a:r>
              <a:rPr lang="es-E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language</a:t>
            </a:r>
            <a:r>
              <a:rPr lang="es-ES" sz="1800" b="1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E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objective</a:t>
            </a:r>
            <a:r>
              <a:rPr lang="es-ES" sz="1800" b="1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How does Jesus teach us through parables?</a:t>
            </a:r>
            <a:endParaRPr lang="es-ES" sz="1800" dirty="0">
              <a:solidFill>
                <a:srgbClr val="0D0D0D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0" indent="0" algn="just"/>
            <a:r>
              <a:rPr lang="es-ES" dirty="0" err="1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Example</a:t>
            </a:r>
            <a:r>
              <a:rPr lang="es-ES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s-ES" dirty="0" err="1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skills</a:t>
            </a:r>
            <a:r>
              <a:rPr lang="es-ES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s-ES" dirty="0" err="1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diversity</a:t>
            </a:r>
            <a:endParaRPr lang="es-ES" dirty="0">
              <a:solidFill>
                <a:srgbClr val="0D0D0D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just" fontAlgn="base"/>
            <a:r>
              <a:rPr lang="es-MX" sz="1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Concepts</a:t>
            </a: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just" fontAlgn="base"/>
            <a:r>
              <a:rPr lang="es-MX" sz="1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Relation</a:t>
            </a: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link</a:t>
            </a:r>
          </a:p>
          <a:p>
            <a:pPr algn="just" fontAlgn="base"/>
            <a:r>
              <a:rPr lang="es-MX" sz="18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Communication</a:t>
            </a:r>
            <a:r>
              <a:rPr lang="es-MX" sz="1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es-MX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Teaching</a:t>
            </a:r>
            <a:endParaRPr lang="es-CO" sz="1800" dirty="0">
              <a:solidFill>
                <a:srgbClr val="000000"/>
              </a:solidFill>
            </a:endParaRPr>
          </a:p>
          <a:p>
            <a:pPr marL="0" indent="0" algn="just"/>
            <a:endParaRPr dirty="0"/>
          </a:p>
        </p:txBody>
      </p:sp>
      <p:grpSp>
        <p:nvGrpSpPr>
          <p:cNvPr id="647" name="Google Shape;647;p45"/>
          <p:cNvGrpSpPr/>
          <p:nvPr/>
        </p:nvGrpSpPr>
        <p:grpSpPr>
          <a:xfrm>
            <a:off x="5891311" y="1678166"/>
            <a:ext cx="1726241" cy="2931800"/>
            <a:chOff x="3609011" y="1674000"/>
            <a:chExt cx="1726241" cy="2931800"/>
          </a:xfrm>
        </p:grpSpPr>
        <p:grpSp>
          <p:nvGrpSpPr>
            <p:cNvPr id="648" name="Google Shape;648;p45"/>
            <p:cNvGrpSpPr/>
            <p:nvPr/>
          </p:nvGrpSpPr>
          <p:grpSpPr>
            <a:xfrm>
              <a:off x="3609011" y="1674000"/>
              <a:ext cx="1726241" cy="2931800"/>
              <a:chOff x="2845761" y="1676300"/>
              <a:chExt cx="1726241" cy="2931800"/>
            </a:xfrm>
          </p:grpSpPr>
          <p:sp>
            <p:nvSpPr>
              <p:cNvPr id="649" name="Google Shape;649;p45"/>
              <p:cNvSpPr/>
              <p:nvPr/>
            </p:nvSpPr>
            <p:spPr>
              <a:xfrm>
                <a:off x="3568998" y="3471803"/>
                <a:ext cx="150286" cy="1173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719" extrusionOk="0">
                    <a:moveTo>
                      <a:pt x="706" y="139"/>
                    </a:moveTo>
                    <a:cubicBezTo>
                      <a:pt x="921" y="353"/>
                      <a:pt x="769" y="719"/>
                      <a:pt x="467" y="719"/>
                    </a:cubicBezTo>
                    <a:cubicBezTo>
                      <a:pt x="152" y="719"/>
                      <a:pt x="1" y="353"/>
                      <a:pt x="215" y="139"/>
                    </a:cubicBezTo>
                    <a:cubicBezTo>
                      <a:pt x="354" y="1"/>
                      <a:pt x="568" y="1"/>
                      <a:pt x="706" y="1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5"/>
              <p:cNvSpPr/>
              <p:nvPr/>
            </p:nvSpPr>
            <p:spPr>
              <a:xfrm>
                <a:off x="2845761" y="4454122"/>
                <a:ext cx="1684667" cy="153978"/>
              </a:xfrm>
              <a:custGeom>
                <a:avLst/>
                <a:gdLst/>
                <a:ahLst/>
                <a:cxnLst/>
                <a:rect l="l" t="t" r="r" b="b"/>
                <a:pathLst>
                  <a:path w="18348" h="1677" extrusionOk="0">
                    <a:moveTo>
                      <a:pt x="9174" y="1"/>
                    </a:moveTo>
                    <a:cubicBezTo>
                      <a:pt x="4108" y="1"/>
                      <a:pt x="0" y="366"/>
                      <a:pt x="0" y="833"/>
                    </a:cubicBezTo>
                    <a:cubicBezTo>
                      <a:pt x="0" y="1299"/>
                      <a:pt x="4108" y="1677"/>
                      <a:pt x="9174" y="1677"/>
                    </a:cubicBezTo>
                    <a:cubicBezTo>
                      <a:pt x="14239" y="1677"/>
                      <a:pt x="18347" y="1311"/>
                      <a:pt x="18347" y="833"/>
                    </a:cubicBezTo>
                    <a:cubicBezTo>
                      <a:pt x="18347" y="366"/>
                      <a:pt x="14239" y="1"/>
                      <a:pt x="9174" y="1"/>
                    </a:cubicBezTo>
                    <a:close/>
                  </a:path>
                </a:pathLst>
              </a:custGeom>
              <a:solidFill>
                <a:srgbClr val="000000">
                  <a:alpha val="39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5"/>
              <p:cNvSpPr/>
              <p:nvPr/>
            </p:nvSpPr>
            <p:spPr>
              <a:xfrm>
                <a:off x="2911685" y="1676300"/>
                <a:ext cx="1161675" cy="1928718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21006" extrusionOk="0">
                    <a:moveTo>
                      <a:pt x="5381" y="1"/>
                    </a:moveTo>
                    <a:cubicBezTo>
                      <a:pt x="4698" y="1"/>
                      <a:pt x="3997" y="55"/>
                      <a:pt x="3264" y="164"/>
                    </a:cubicBezTo>
                    <a:cubicBezTo>
                      <a:pt x="2344" y="315"/>
                      <a:pt x="1323" y="555"/>
                      <a:pt x="189" y="882"/>
                    </a:cubicBezTo>
                    <a:lnTo>
                      <a:pt x="0" y="5204"/>
                    </a:lnTo>
                    <a:cubicBezTo>
                      <a:pt x="958" y="4637"/>
                      <a:pt x="1878" y="4222"/>
                      <a:pt x="2760" y="3957"/>
                    </a:cubicBezTo>
                    <a:cubicBezTo>
                      <a:pt x="3528" y="3723"/>
                      <a:pt x="4247" y="3598"/>
                      <a:pt x="4917" y="3598"/>
                    </a:cubicBezTo>
                    <a:cubicBezTo>
                      <a:pt x="5005" y="3598"/>
                      <a:pt x="5093" y="3600"/>
                      <a:pt x="5179" y="3604"/>
                    </a:cubicBezTo>
                    <a:cubicBezTo>
                      <a:pt x="5973" y="3629"/>
                      <a:pt x="6578" y="3844"/>
                      <a:pt x="7006" y="4234"/>
                    </a:cubicBezTo>
                    <a:cubicBezTo>
                      <a:pt x="7422" y="4612"/>
                      <a:pt x="7624" y="5116"/>
                      <a:pt x="7599" y="5759"/>
                    </a:cubicBezTo>
                    <a:cubicBezTo>
                      <a:pt x="7574" y="6187"/>
                      <a:pt x="7435" y="6603"/>
                      <a:pt x="7170" y="7006"/>
                    </a:cubicBezTo>
                    <a:cubicBezTo>
                      <a:pt x="6918" y="7422"/>
                      <a:pt x="6515" y="7851"/>
                      <a:pt x="5973" y="8304"/>
                    </a:cubicBezTo>
                    <a:lnTo>
                      <a:pt x="5053" y="9060"/>
                    </a:lnTo>
                    <a:cubicBezTo>
                      <a:pt x="4045" y="9917"/>
                      <a:pt x="3377" y="10635"/>
                      <a:pt x="3050" y="11215"/>
                    </a:cubicBezTo>
                    <a:cubicBezTo>
                      <a:pt x="2722" y="11770"/>
                      <a:pt x="2533" y="12437"/>
                      <a:pt x="2508" y="13181"/>
                    </a:cubicBezTo>
                    <a:lnTo>
                      <a:pt x="2470" y="13861"/>
                    </a:lnTo>
                    <a:lnTo>
                      <a:pt x="7435" y="14075"/>
                    </a:lnTo>
                    <a:lnTo>
                      <a:pt x="7460" y="13458"/>
                    </a:lnTo>
                    <a:cubicBezTo>
                      <a:pt x="7485" y="13042"/>
                      <a:pt x="7599" y="12677"/>
                      <a:pt x="7800" y="12337"/>
                    </a:cubicBezTo>
                    <a:cubicBezTo>
                      <a:pt x="8015" y="12009"/>
                      <a:pt x="8443" y="11568"/>
                      <a:pt x="9086" y="11026"/>
                    </a:cubicBezTo>
                    <a:lnTo>
                      <a:pt x="10005" y="10270"/>
                    </a:lnTo>
                    <a:cubicBezTo>
                      <a:pt x="10900" y="9501"/>
                      <a:pt x="11543" y="8758"/>
                      <a:pt x="11933" y="8077"/>
                    </a:cubicBezTo>
                    <a:cubicBezTo>
                      <a:pt x="12324" y="7372"/>
                      <a:pt x="12538" y="6578"/>
                      <a:pt x="12576" y="5671"/>
                    </a:cubicBezTo>
                    <a:cubicBezTo>
                      <a:pt x="12652" y="3919"/>
                      <a:pt x="12122" y="2571"/>
                      <a:pt x="10988" y="1613"/>
                    </a:cubicBezTo>
                    <a:cubicBezTo>
                      <a:pt x="9854" y="643"/>
                      <a:pt x="8178" y="101"/>
                      <a:pt x="5935" y="13"/>
                    </a:cubicBezTo>
                    <a:cubicBezTo>
                      <a:pt x="5752" y="5"/>
                      <a:pt x="5567" y="1"/>
                      <a:pt x="5381" y="1"/>
                    </a:cubicBezTo>
                    <a:close/>
                    <a:moveTo>
                      <a:pt x="2382" y="15890"/>
                    </a:moveTo>
                    <a:lnTo>
                      <a:pt x="2168" y="20792"/>
                    </a:lnTo>
                    <a:lnTo>
                      <a:pt x="7132" y="21006"/>
                    </a:lnTo>
                    <a:lnTo>
                      <a:pt x="7347" y="16117"/>
                    </a:lnTo>
                    <a:lnTo>
                      <a:pt x="2382" y="158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>
                <a:off x="3128004" y="3073933"/>
                <a:ext cx="784581" cy="1107319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12060" extrusionOk="0">
                    <a:moveTo>
                      <a:pt x="6226" y="0"/>
                    </a:moveTo>
                    <a:cubicBezTo>
                      <a:pt x="6226" y="0"/>
                      <a:pt x="5734" y="2583"/>
                      <a:pt x="5722" y="2924"/>
                    </a:cubicBezTo>
                    <a:cubicBezTo>
                      <a:pt x="5709" y="3264"/>
                      <a:pt x="4839" y="5797"/>
                      <a:pt x="4839" y="5797"/>
                    </a:cubicBezTo>
                    <a:lnTo>
                      <a:pt x="1" y="11845"/>
                    </a:lnTo>
                    <a:lnTo>
                      <a:pt x="895" y="12059"/>
                    </a:lnTo>
                    <a:cubicBezTo>
                      <a:pt x="895" y="12059"/>
                      <a:pt x="5558" y="7598"/>
                      <a:pt x="5948" y="6931"/>
                    </a:cubicBezTo>
                    <a:cubicBezTo>
                      <a:pt x="6326" y="6263"/>
                      <a:pt x="8544" y="2861"/>
                      <a:pt x="8544" y="2861"/>
                    </a:cubicBezTo>
                    <a:lnTo>
                      <a:pt x="62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>
                <a:off x="3676420" y="3073933"/>
                <a:ext cx="234961" cy="372595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4058" extrusionOk="0">
                    <a:moveTo>
                      <a:pt x="253" y="0"/>
                    </a:moveTo>
                    <a:cubicBezTo>
                      <a:pt x="253" y="0"/>
                      <a:pt x="127" y="655"/>
                      <a:pt x="1" y="1348"/>
                    </a:cubicBezTo>
                    <a:cubicBezTo>
                      <a:pt x="1" y="1815"/>
                      <a:pt x="177" y="2268"/>
                      <a:pt x="467" y="2621"/>
                    </a:cubicBezTo>
                    <a:cubicBezTo>
                      <a:pt x="757" y="2974"/>
                      <a:pt x="1261" y="3503"/>
                      <a:pt x="1802" y="4058"/>
                    </a:cubicBezTo>
                    <a:cubicBezTo>
                      <a:pt x="2231" y="3390"/>
                      <a:pt x="2559" y="2861"/>
                      <a:pt x="2559" y="2861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>
                <a:off x="3685694" y="3073933"/>
                <a:ext cx="627205" cy="1280854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13950" extrusionOk="0">
                    <a:moveTo>
                      <a:pt x="152" y="0"/>
                    </a:moveTo>
                    <a:lnTo>
                      <a:pt x="152" y="0"/>
                    </a:lnTo>
                    <a:cubicBezTo>
                      <a:pt x="0" y="857"/>
                      <a:pt x="215" y="1739"/>
                      <a:pt x="756" y="2407"/>
                    </a:cubicBezTo>
                    <a:cubicBezTo>
                      <a:pt x="1664" y="3503"/>
                      <a:pt x="4209" y="6590"/>
                      <a:pt x="4209" y="6590"/>
                    </a:cubicBezTo>
                    <a:cubicBezTo>
                      <a:pt x="4209" y="6590"/>
                      <a:pt x="3314" y="13911"/>
                      <a:pt x="3340" y="13911"/>
                    </a:cubicBezTo>
                    <a:cubicBezTo>
                      <a:pt x="3352" y="13924"/>
                      <a:pt x="4058" y="13949"/>
                      <a:pt x="4058" y="13949"/>
                    </a:cubicBezTo>
                    <a:cubicBezTo>
                      <a:pt x="4058" y="13949"/>
                      <a:pt x="6830" y="7107"/>
                      <a:pt x="6452" y="6162"/>
                    </a:cubicBezTo>
                    <a:cubicBezTo>
                      <a:pt x="6074" y="5229"/>
                      <a:pt x="3642" y="202"/>
                      <a:pt x="3642" y="202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>
                <a:off x="3056295" y="4161410"/>
                <a:ext cx="246989" cy="293081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3192" extrusionOk="0">
                    <a:moveTo>
                      <a:pt x="782" y="1"/>
                    </a:moveTo>
                    <a:lnTo>
                      <a:pt x="0" y="807"/>
                    </a:lnTo>
                    <a:lnTo>
                      <a:pt x="2495" y="3189"/>
                    </a:lnTo>
                    <a:cubicBezTo>
                      <a:pt x="2503" y="3191"/>
                      <a:pt x="2511" y="3192"/>
                      <a:pt x="2519" y="3192"/>
                    </a:cubicBezTo>
                    <a:cubicBezTo>
                      <a:pt x="2620" y="3192"/>
                      <a:pt x="2690" y="3045"/>
                      <a:pt x="2596" y="2975"/>
                    </a:cubicBezTo>
                    <a:lnTo>
                      <a:pt x="1613" y="644"/>
                    </a:lnTo>
                    <a:lnTo>
                      <a:pt x="1676" y="228"/>
                    </a:lnTo>
                    <a:lnTo>
                      <a:pt x="7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>
                <a:off x="3960407" y="4351195"/>
                <a:ext cx="417219" cy="152050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1656" extrusionOk="0">
                    <a:moveTo>
                      <a:pt x="348" y="0"/>
                    </a:moveTo>
                    <a:lnTo>
                      <a:pt x="70" y="1185"/>
                    </a:lnTo>
                    <a:cubicBezTo>
                      <a:pt x="0" y="1431"/>
                      <a:pt x="191" y="1655"/>
                      <a:pt x="441" y="1655"/>
                    </a:cubicBezTo>
                    <a:cubicBezTo>
                      <a:pt x="460" y="1655"/>
                      <a:pt x="479" y="1654"/>
                      <a:pt x="499" y="1651"/>
                    </a:cubicBezTo>
                    <a:lnTo>
                      <a:pt x="4418" y="1059"/>
                    </a:lnTo>
                    <a:cubicBezTo>
                      <a:pt x="4544" y="1034"/>
                      <a:pt x="4544" y="857"/>
                      <a:pt x="4418" y="832"/>
                    </a:cubicBezTo>
                    <a:lnTo>
                      <a:pt x="1482" y="278"/>
                    </a:lnTo>
                    <a:lnTo>
                      <a:pt x="1066" y="3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>
                <a:off x="3687989" y="2188820"/>
                <a:ext cx="513811" cy="997414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10863" extrusionOk="0">
                    <a:moveTo>
                      <a:pt x="3667" y="0"/>
                    </a:moveTo>
                    <a:cubicBezTo>
                      <a:pt x="2029" y="845"/>
                      <a:pt x="883" y="2218"/>
                      <a:pt x="719" y="4386"/>
                    </a:cubicBezTo>
                    <a:cubicBezTo>
                      <a:pt x="555" y="6540"/>
                      <a:pt x="731" y="7561"/>
                      <a:pt x="1" y="9930"/>
                    </a:cubicBezTo>
                    <a:lnTo>
                      <a:pt x="3982" y="10862"/>
                    </a:lnTo>
                    <a:cubicBezTo>
                      <a:pt x="3982" y="10862"/>
                      <a:pt x="4209" y="6528"/>
                      <a:pt x="4751" y="4990"/>
                    </a:cubicBezTo>
                    <a:cubicBezTo>
                      <a:pt x="5293" y="3466"/>
                      <a:pt x="5595" y="2256"/>
                      <a:pt x="5066" y="1424"/>
                    </a:cubicBezTo>
                    <a:cubicBezTo>
                      <a:pt x="4688" y="870"/>
                      <a:pt x="4209" y="391"/>
                      <a:pt x="3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>
                <a:off x="4024678" y="2048800"/>
                <a:ext cx="203743" cy="276279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009" extrusionOk="0">
                    <a:moveTo>
                      <a:pt x="467" y="1"/>
                    </a:moveTo>
                    <a:cubicBezTo>
                      <a:pt x="467" y="1"/>
                      <a:pt x="794" y="1034"/>
                      <a:pt x="0" y="1525"/>
                    </a:cubicBezTo>
                    <a:cubicBezTo>
                      <a:pt x="538" y="2791"/>
                      <a:pt x="973" y="3009"/>
                      <a:pt x="1208" y="3009"/>
                    </a:cubicBezTo>
                    <a:cubicBezTo>
                      <a:pt x="1331" y="3009"/>
                      <a:pt x="1399" y="2949"/>
                      <a:pt x="1399" y="2949"/>
                    </a:cubicBezTo>
                    <a:cubicBezTo>
                      <a:pt x="1286" y="2395"/>
                      <a:pt x="1651" y="1841"/>
                      <a:pt x="2218" y="1740"/>
                    </a:cubicBez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>
                <a:off x="4013201" y="1734420"/>
                <a:ext cx="558801" cy="397845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4333" extrusionOk="0">
                    <a:moveTo>
                      <a:pt x="1640" y="0"/>
                    </a:moveTo>
                    <a:cubicBezTo>
                      <a:pt x="1476" y="0"/>
                      <a:pt x="1308" y="65"/>
                      <a:pt x="1096" y="262"/>
                    </a:cubicBezTo>
                    <a:cubicBezTo>
                      <a:pt x="1064" y="258"/>
                      <a:pt x="1033" y="255"/>
                      <a:pt x="1003" y="255"/>
                    </a:cubicBezTo>
                    <a:cubicBezTo>
                      <a:pt x="0" y="255"/>
                      <a:pt x="17" y="2658"/>
                      <a:pt x="176" y="3160"/>
                    </a:cubicBezTo>
                    <a:cubicBezTo>
                      <a:pt x="390" y="3815"/>
                      <a:pt x="655" y="3778"/>
                      <a:pt x="592" y="4332"/>
                    </a:cubicBezTo>
                    <a:cubicBezTo>
                      <a:pt x="592" y="4332"/>
                      <a:pt x="1695" y="2904"/>
                      <a:pt x="3155" y="2904"/>
                    </a:cubicBezTo>
                    <a:cubicBezTo>
                      <a:pt x="3396" y="2904"/>
                      <a:pt x="3648" y="2943"/>
                      <a:pt x="3906" y="3034"/>
                    </a:cubicBezTo>
                    <a:cubicBezTo>
                      <a:pt x="4069" y="3093"/>
                      <a:pt x="4221" y="3119"/>
                      <a:pt x="4362" y="3119"/>
                    </a:cubicBezTo>
                    <a:cubicBezTo>
                      <a:pt x="5738" y="3119"/>
                      <a:pt x="6086" y="619"/>
                      <a:pt x="4973" y="619"/>
                    </a:cubicBezTo>
                    <a:cubicBezTo>
                      <a:pt x="4915" y="619"/>
                      <a:pt x="4853" y="626"/>
                      <a:pt x="4788" y="640"/>
                    </a:cubicBezTo>
                    <a:cubicBezTo>
                      <a:pt x="4657" y="669"/>
                      <a:pt x="4525" y="682"/>
                      <a:pt x="4394" y="682"/>
                    </a:cubicBezTo>
                    <a:cubicBezTo>
                      <a:pt x="3676" y="682"/>
                      <a:pt x="2964" y="305"/>
                      <a:pt x="2431" y="199"/>
                    </a:cubicBezTo>
                    <a:cubicBezTo>
                      <a:pt x="2098" y="132"/>
                      <a:pt x="1873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>
                <a:off x="4057916" y="1953678"/>
                <a:ext cx="322004" cy="311261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3390" extrusionOk="0">
                    <a:moveTo>
                      <a:pt x="1366" y="1"/>
                    </a:moveTo>
                    <a:cubicBezTo>
                      <a:pt x="1245" y="1"/>
                      <a:pt x="1125" y="68"/>
                      <a:pt x="1062" y="193"/>
                    </a:cubicBezTo>
                    <a:lnTo>
                      <a:pt x="886" y="571"/>
                    </a:lnTo>
                    <a:cubicBezTo>
                      <a:pt x="893" y="469"/>
                      <a:pt x="757" y="356"/>
                      <a:pt x="615" y="356"/>
                    </a:cubicBezTo>
                    <a:cubicBezTo>
                      <a:pt x="493" y="356"/>
                      <a:pt x="365" y="439"/>
                      <a:pt x="319" y="684"/>
                    </a:cubicBezTo>
                    <a:cubicBezTo>
                      <a:pt x="205" y="1201"/>
                      <a:pt x="470" y="1251"/>
                      <a:pt x="470" y="1251"/>
                    </a:cubicBezTo>
                    <a:lnTo>
                      <a:pt x="319" y="1591"/>
                    </a:lnTo>
                    <a:lnTo>
                      <a:pt x="180" y="1894"/>
                    </a:lnTo>
                    <a:cubicBezTo>
                      <a:pt x="1" y="2432"/>
                      <a:pt x="1761" y="3389"/>
                      <a:pt x="2146" y="3389"/>
                    </a:cubicBezTo>
                    <a:cubicBezTo>
                      <a:pt x="2167" y="3389"/>
                      <a:pt x="2184" y="3386"/>
                      <a:pt x="2196" y="3381"/>
                    </a:cubicBezTo>
                    <a:cubicBezTo>
                      <a:pt x="2436" y="3280"/>
                      <a:pt x="2789" y="1919"/>
                      <a:pt x="2789" y="1919"/>
                    </a:cubicBezTo>
                    <a:lnTo>
                      <a:pt x="3192" y="2020"/>
                    </a:lnTo>
                    <a:cubicBezTo>
                      <a:pt x="3255" y="1503"/>
                      <a:pt x="3368" y="999"/>
                      <a:pt x="3507" y="495"/>
                    </a:cubicBezTo>
                    <a:cubicBezTo>
                      <a:pt x="3507" y="495"/>
                      <a:pt x="3398" y="143"/>
                      <a:pt x="2866" y="143"/>
                    </a:cubicBezTo>
                    <a:cubicBezTo>
                      <a:pt x="2745" y="143"/>
                      <a:pt x="2603" y="161"/>
                      <a:pt x="2436" y="205"/>
                    </a:cubicBezTo>
                    <a:cubicBezTo>
                      <a:pt x="2336" y="240"/>
                      <a:pt x="2234" y="257"/>
                      <a:pt x="2132" y="257"/>
                    </a:cubicBezTo>
                    <a:cubicBezTo>
                      <a:pt x="1937" y="257"/>
                      <a:pt x="1744" y="195"/>
                      <a:pt x="1579" y="79"/>
                    </a:cubicBezTo>
                    <a:cubicBezTo>
                      <a:pt x="1517" y="26"/>
                      <a:pt x="1441" y="1"/>
                      <a:pt x="136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>
                <a:off x="3164546" y="2895717"/>
                <a:ext cx="208885" cy="108436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181" extrusionOk="0">
                    <a:moveTo>
                      <a:pt x="2274" y="1"/>
                    </a:moveTo>
                    <a:cubicBezTo>
                      <a:pt x="2274" y="1"/>
                      <a:pt x="397" y="316"/>
                      <a:pt x="19" y="631"/>
                    </a:cubicBezTo>
                    <a:cubicBezTo>
                      <a:pt x="1" y="1046"/>
                      <a:pt x="273" y="1181"/>
                      <a:pt x="634" y="1181"/>
                    </a:cubicBezTo>
                    <a:cubicBezTo>
                      <a:pt x="1302" y="1181"/>
                      <a:pt x="2274" y="719"/>
                      <a:pt x="2274" y="719"/>
                    </a:cubicBezTo>
                    <a:lnTo>
                      <a:pt x="22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>
                <a:off x="3331651" y="2292298"/>
                <a:ext cx="742895" cy="675226"/>
              </a:xfrm>
              <a:custGeom>
                <a:avLst/>
                <a:gdLst/>
                <a:ahLst/>
                <a:cxnLst/>
                <a:rect l="l" t="t" r="r" b="b"/>
                <a:pathLst>
                  <a:path w="8091" h="7354" extrusionOk="0">
                    <a:moveTo>
                      <a:pt x="6908" y="1"/>
                    </a:moveTo>
                    <a:cubicBezTo>
                      <a:pt x="5494" y="1"/>
                      <a:pt x="3592" y="3876"/>
                      <a:pt x="3592" y="3876"/>
                    </a:cubicBezTo>
                    <a:lnTo>
                      <a:pt x="1" y="6661"/>
                    </a:lnTo>
                    <a:lnTo>
                      <a:pt x="454" y="7354"/>
                    </a:lnTo>
                    <a:lnTo>
                      <a:pt x="4398" y="5161"/>
                    </a:lnTo>
                    <a:cubicBezTo>
                      <a:pt x="4398" y="5161"/>
                      <a:pt x="8090" y="789"/>
                      <a:pt x="7410" y="197"/>
                    </a:cubicBezTo>
                    <a:cubicBezTo>
                      <a:pt x="7253" y="61"/>
                      <a:pt x="7085" y="1"/>
                      <a:pt x="6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3" name="Google Shape;663;p45"/>
            <p:cNvSpPr/>
            <p:nvPr/>
          </p:nvSpPr>
          <p:spPr>
            <a:xfrm rot="2699973" flipH="1">
              <a:off x="5078027" y="2057005"/>
              <a:ext cx="83873" cy="98313"/>
            </a:xfrm>
            <a:custGeom>
              <a:avLst/>
              <a:gdLst/>
              <a:ahLst/>
              <a:cxnLst/>
              <a:rect l="l" t="t" r="r" b="b"/>
              <a:pathLst>
                <a:path w="374" h="365" extrusionOk="0">
                  <a:moveTo>
                    <a:pt x="374" y="1"/>
                  </a:moveTo>
                  <a:lnTo>
                    <a:pt x="0" y="247"/>
                  </a:lnTo>
                  <a:lnTo>
                    <a:pt x="241" y="365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 rot="1745595" flipH="1">
              <a:off x="4978180" y="2153471"/>
              <a:ext cx="62273" cy="29878"/>
            </a:xfrm>
            <a:custGeom>
              <a:avLst/>
              <a:gdLst/>
              <a:ahLst/>
              <a:cxnLst/>
              <a:rect l="l" t="t" r="r" b="b"/>
              <a:pathLst>
                <a:path w="569" h="273" extrusionOk="0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180"/>
                    <a:pt x="221" y="257"/>
                  </a:cubicBezTo>
                  <a:cubicBezTo>
                    <a:pt x="254" y="267"/>
                    <a:pt x="287" y="273"/>
                    <a:pt x="321" y="273"/>
                  </a:cubicBezTo>
                  <a:cubicBezTo>
                    <a:pt x="416" y="273"/>
                    <a:pt x="508" y="230"/>
                    <a:pt x="569" y="154"/>
                  </a:cubicBezTo>
                  <a:lnTo>
                    <a:pt x="569" y="154"/>
                  </a:lnTo>
                  <a:cubicBezTo>
                    <a:pt x="569" y="155"/>
                    <a:pt x="528" y="190"/>
                    <a:pt x="333" y="190"/>
                  </a:cubicBezTo>
                  <a:cubicBezTo>
                    <a:pt x="139" y="190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quidiócesis Primada de México on X: &quot;Señor, con esta oración ponemos en  tus manos a nuestra amada Tierra, nuestra casa común. Enséñanos a ser  protectores del mundo y no sus destructores. ¿Te">
            <a:extLst>
              <a:ext uri="{FF2B5EF4-FFF2-40B4-BE49-F238E27FC236}">
                <a16:creationId xmlns:a16="http://schemas.microsoft.com/office/drawing/2014/main" id="{BE396E14-88FA-13F9-818E-1EE721FB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31" y="170120"/>
            <a:ext cx="6868632" cy="49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3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B9BB31A-F7F1-8CB7-26FD-35EFA883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525" y="847356"/>
            <a:ext cx="8126800" cy="577800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000000"/>
                </a:solidFill>
              </a:rPr>
              <a:t>FASE 2: FUNDAMENTACIÓN</a:t>
            </a:r>
            <a:br>
              <a:rPr lang="es-MX" dirty="0">
                <a:solidFill>
                  <a:srgbClr val="000000"/>
                </a:solidFill>
              </a:rPr>
            </a:br>
            <a:r>
              <a:rPr lang="es-MX" dirty="0">
                <a:solidFill>
                  <a:srgbClr val="000000"/>
                </a:solidFill>
              </a:rPr>
              <a:t>3. Elaboración de datos y hechos</a:t>
            </a:r>
            <a:br>
              <a:rPr lang="es-MX" dirty="0">
                <a:solidFill>
                  <a:srgbClr val="000000"/>
                </a:solidFill>
              </a:rPr>
            </a:br>
            <a:br>
              <a:rPr lang="es-MX" dirty="0">
                <a:solidFill>
                  <a:srgbClr val="000000"/>
                </a:solidFill>
              </a:rPr>
            </a:br>
            <a:r>
              <a:rPr lang="es-MX" dirty="0">
                <a:solidFill>
                  <a:srgbClr val="000000"/>
                </a:solidFill>
              </a:rPr>
              <a:t>Recuerda que es una parábola</a:t>
            </a:r>
          </a:p>
        </p:txBody>
      </p:sp>
      <p:sp>
        <p:nvSpPr>
          <p:cNvPr id="4" name="Corazón 3">
            <a:extLst>
              <a:ext uri="{FF2B5EF4-FFF2-40B4-BE49-F238E27FC236}">
                <a16:creationId xmlns:a16="http://schemas.microsoft.com/office/drawing/2014/main" id="{2FC4A5AD-8640-B458-3F2B-E5FC4CE06A87}"/>
              </a:ext>
            </a:extLst>
          </p:cNvPr>
          <p:cNvSpPr/>
          <p:nvPr/>
        </p:nvSpPr>
        <p:spPr>
          <a:xfrm>
            <a:off x="1807535" y="1911203"/>
            <a:ext cx="5528930" cy="323229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Las parábolas son historias cortas que Jesús contaba para enseñar lecciones importantes sobre cómo vivir una vida buena y ayudar a los demás</a:t>
            </a:r>
            <a:endParaRPr lang="es-MX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1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FBEE79B-60D6-A04A-8B5D-742EB451C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609" y="1445250"/>
            <a:ext cx="8516679" cy="2258400"/>
          </a:xfrm>
        </p:spPr>
        <p:txBody>
          <a:bodyPr/>
          <a:lstStyle/>
          <a:p>
            <a:pPr marL="114300" indent="0" algn="l"/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Lectura de parábolas por parte de la docente utilizando historietas :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casa sobre la roca o los dos cimientos, Mateo 7, 24-27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El sembrador. Mateo 13, 1-9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talentos, Mateo 25, 14-30.</a:t>
            </a:r>
          </a:p>
          <a:p>
            <a:pPr marL="114300" indent="0" algn="l"/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 medida que se van compartiendo las historietas, se van brindando intervenciones por parte de os estudiantes.</a:t>
            </a:r>
          </a:p>
          <a:p>
            <a:pPr marL="114300" indent="0" algn="l"/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realiza la lectura una a una las parábolas mostrando las imágenes, al terminar cada una de ellas se hace la reflexión.</a:t>
            </a:r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DA54C9E-CDE3-450C-69F2-DEE5BAFAD2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Lectura de parábolas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461C849-DECA-8D4D-6C2A-F4075EFB6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76" y="3811835"/>
            <a:ext cx="4065224" cy="37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HISTORIETA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PARABOLAS.docx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9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2B159-0D92-143D-7DE9-EB1003447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107A2D6-CB93-8216-9427-B034D4B51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609" y="1445250"/>
            <a:ext cx="8516679" cy="2258400"/>
          </a:xfrm>
        </p:spPr>
        <p:txBody>
          <a:bodyPr/>
          <a:lstStyle/>
          <a:p>
            <a:pPr marL="114300" indent="0" algn="l"/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Finalizada la lectura de cada una de las parábolas mostrando las imágenes, se hace la reflexión por parte de la docente y estudiantes.</a:t>
            </a:r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9FA068F-185C-6609-FC4C-AFF19D9F7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MX" dirty="0">
                <a:solidFill>
                  <a:srgbClr val="000000"/>
                </a:solidFill>
              </a:rPr>
              <a:t>4. Disposición actitudinal</a:t>
            </a:r>
          </a:p>
        </p:txBody>
      </p:sp>
    </p:spTree>
    <p:extLst>
      <p:ext uri="{BB962C8B-B14F-4D97-AF65-F5344CB8AC3E}">
        <p14:creationId xmlns:p14="http://schemas.microsoft.com/office/powerpoint/2010/main" val="21269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00971-3722-3A31-2DFE-93E5ACBF1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CAD122F9-F914-9FB0-8BED-7FC1723CA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60" y="1608463"/>
            <a:ext cx="8516679" cy="3360144"/>
          </a:xfrm>
        </p:spPr>
        <p:txBody>
          <a:bodyPr/>
          <a:lstStyle/>
          <a:p>
            <a:pPr marL="114300" indent="0" algn="l"/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interioriza que:</a:t>
            </a:r>
          </a:p>
          <a:p>
            <a:pPr marL="114300" indent="0" algn="just"/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</a:rPr>
              <a:t>La parábola de los talentos, </a:t>
            </a:r>
            <a:r>
              <a:rPr lang="es-MX" u="sng" dirty="0">
                <a:solidFill>
                  <a:srgbClr val="000000"/>
                </a:solidFill>
                <a:latin typeface="Roboto" panose="02000000000000000000" pitchFamily="2" charset="0"/>
              </a:rPr>
              <a:t>nos enseña que Dios nos ha dado dones especiales y habilidades únicas, y espera que los usemos para hacer el bien y ayudar a los demás. </a:t>
            </a:r>
            <a:r>
              <a:rPr lang="es-MX" dirty="0">
                <a:solidFill>
                  <a:srgbClr val="000000"/>
                </a:solidFill>
                <a:latin typeface="Roboto" panose="02000000000000000000" pitchFamily="2" charset="0"/>
              </a:rPr>
              <a:t>Destaca que los dos primeros siervos fueron alabados por el hombre rico porque usaron sus talentos sabiamente y los hicieron crecer. Pero el tercer siervo fue reprendido por enterrar su talento y no hacer nada con él.</a:t>
            </a:r>
          </a:p>
          <a:p>
            <a:pPr marL="114300" indent="0" algn="just"/>
            <a:r>
              <a:rPr lang="es-MX" b="1" dirty="0">
                <a:solidFill>
                  <a:srgbClr val="000000"/>
                </a:solidFill>
                <a:latin typeface="Roboto" panose="02000000000000000000" pitchFamily="2" charset="0"/>
              </a:rPr>
              <a:t>La casa sobre la roca</a:t>
            </a:r>
            <a:r>
              <a:rPr lang="es-MX" b="1" u="sng" dirty="0">
                <a:solidFill>
                  <a:srgbClr val="000000"/>
                </a:solidFill>
                <a:latin typeface="Roboto" panose="02000000000000000000" pitchFamily="2" charset="0"/>
              </a:rPr>
              <a:t>, </a:t>
            </a:r>
            <a:r>
              <a:rPr lang="es-MX" u="sng" dirty="0">
                <a:solidFill>
                  <a:srgbClr val="000000"/>
                </a:solidFill>
                <a:latin typeface="Roboto" panose="02000000000000000000" pitchFamily="2" charset="0"/>
              </a:rPr>
              <a:t>nos enseña que las personas que escucha las palabras de Jesús y las pone en práctica es como el hombre prudente</a:t>
            </a:r>
            <a:r>
              <a:rPr lang="es-MX" dirty="0">
                <a:solidFill>
                  <a:srgbClr val="000000"/>
                </a:solidFill>
                <a:latin typeface="Roboto" panose="02000000000000000000" pitchFamily="2" charset="0"/>
              </a:rPr>
              <a:t>, que construye su casa sobre un fundamento fuerte y estable. Esto representa una fe genuina, en total obediencia a las enseñanzas de Jesús. </a:t>
            </a:r>
          </a:p>
          <a:p>
            <a:pPr marL="114300" indent="0" algn="just"/>
            <a:r>
              <a:rPr lang="es-MX" b="1" dirty="0">
                <a:solidFill>
                  <a:srgbClr val="000000"/>
                </a:solidFill>
                <a:latin typeface="Roboto" panose="02000000000000000000" pitchFamily="2" charset="0"/>
              </a:rPr>
              <a:t>El sembrador, </a:t>
            </a:r>
            <a:r>
              <a:rPr lang="es-MX" u="sng" dirty="0">
                <a:solidFill>
                  <a:srgbClr val="000000"/>
                </a:solidFill>
                <a:latin typeface="Roboto" panose="02000000000000000000" pitchFamily="2" charset="0"/>
              </a:rPr>
              <a:t>nos enseña que la semilla que el sembrador estaba sembrando en la historia representan las enseñanzas de la Palabra de Dios. </a:t>
            </a:r>
            <a:r>
              <a:rPr lang="es-MX" dirty="0">
                <a:solidFill>
                  <a:srgbClr val="000000"/>
                </a:solidFill>
                <a:latin typeface="Roboto" panose="02000000000000000000" pitchFamily="2" charset="0"/>
              </a:rPr>
              <a:t>Nuestro corazón representa el terreno o tierra donde el sembrador siembra la semilla.</a:t>
            </a:r>
          </a:p>
          <a:p>
            <a:pPr marL="114300" indent="0" algn="l"/>
            <a:endParaRPr lang="es-MX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114300" indent="0" algn="l"/>
            <a:endParaRPr lang="es-E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9FF8409-B14A-B238-20FC-1A0B8FBCB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06" y="174893"/>
            <a:ext cx="5416395" cy="577800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000000"/>
                </a:solidFill>
              </a:rPr>
              <a:t>5. Operación cognitiva </a:t>
            </a:r>
          </a:p>
        </p:txBody>
      </p:sp>
    </p:spTree>
    <p:extLst>
      <p:ext uri="{BB962C8B-B14F-4D97-AF65-F5344CB8AC3E}">
        <p14:creationId xmlns:p14="http://schemas.microsoft.com/office/powerpoint/2010/main" val="243959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47710-E3BE-598C-1935-EAD9EAE6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7D26B439-E29E-7826-14B2-D2AE6BD1D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660" y="1608463"/>
            <a:ext cx="8516679" cy="3360144"/>
          </a:xfrm>
        </p:spPr>
        <p:txBody>
          <a:bodyPr/>
          <a:lstStyle/>
          <a:p>
            <a:pPr marL="114300" indent="0" algn="l"/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Mediante la técnica cooperativa lápices al centro, los estudiantes realizan la guía de las parábolas. </a:t>
            </a:r>
            <a:endParaRPr lang="es-MX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114300" indent="0" algn="l"/>
            <a:endParaRPr lang="es-MX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114300" indent="0" algn="l"/>
            <a:endParaRPr lang="es-E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62A6887-273F-E83E-4F3C-BC3D6B4C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06" y="174893"/>
            <a:ext cx="5416395" cy="577800"/>
          </a:xfrm>
        </p:spPr>
        <p:txBody>
          <a:bodyPr/>
          <a:lstStyle/>
          <a:p>
            <a:pPr algn="just"/>
            <a:r>
              <a:rPr lang="es-MX" dirty="0">
                <a:solidFill>
                  <a:srgbClr val="000000"/>
                </a:solidFill>
              </a:rPr>
              <a:t>6. Producción  y  comprensión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02B6526-781F-3253-CD71-7F944BF49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60" y="3792422"/>
            <a:ext cx="7276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GUÍA DE LAS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PARÁBOLAS.docx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77263"/>
      </p:ext>
    </p:extLst>
  </p:cSld>
  <p:clrMapOvr>
    <a:masterClrMapping/>
  </p:clrMapOvr>
</p:sld>
</file>

<file path=ppt/theme/theme1.xml><?xml version="1.0" encoding="utf-8"?>
<a:theme xmlns:a="http://schemas.openxmlformats.org/drawingml/2006/main" name="Critical Thinking Lesson by Slidego">
  <a:themeElements>
    <a:clrScheme name="Simple Light">
      <a:dk1>
        <a:srgbClr val="4166B7"/>
      </a:dk1>
      <a:lt1>
        <a:srgbClr val="FFFFFF"/>
      </a:lt1>
      <a:dk2>
        <a:srgbClr val="595959"/>
      </a:dk2>
      <a:lt2>
        <a:srgbClr val="EEEEEE"/>
      </a:lt2>
      <a:accent1>
        <a:srgbClr val="FA8152"/>
      </a:accent1>
      <a:accent2>
        <a:srgbClr val="F0CF36"/>
      </a:accent2>
      <a:accent3>
        <a:srgbClr val="4166B7"/>
      </a:accent3>
      <a:accent4>
        <a:srgbClr val="FA8152"/>
      </a:accent4>
      <a:accent5>
        <a:srgbClr val="F0CF36"/>
      </a:accent5>
      <a:accent6>
        <a:srgbClr val="4166B7"/>
      </a:accent6>
      <a:hlink>
        <a:srgbClr val="4166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504</Words>
  <Application>Microsoft Office PowerPoint</Application>
  <PresentationFormat>Presentación en pantalla (16:9)</PresentationFormat>
  <Paragraphs>52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Fredoka One</vt:lpstr>
      <vt:lpstr>Open Sans</vt:lpstr>
      <vt:lpstr>Wingdings</vt:lpstr>
      <vt:lpstr>Arial</vt:lpstr>
      <vt:lpstr>Roboto</vt:lpstr>
      <vt:lpstr>Century Gothic</vt:lpstr>
      <vt:lpstr>Calibri Light</vt:lpstr>
      <vt:lpstr>Fira Sans Extra Condensed Medium</vt:lpstr>
      <vt:lpstr>Critical Thinking Lesson by Slidego</vt:lpstr>
      <vt:lpstr>WEEK 3 ERE</vt:lpstr>
      <vt:lpstr>ORACIÓN</vt:lpstr>
      <vt:lpstr>PROPÓSITO</vt:lpstr>
      <vt:lpstr>Presentación de PowerPoint</vt:lpstr>
      <vt:lpstr>FASE 2: FUNDAMENTACIÓN 3. Elaboración de datos y hechos  Recuerda que es una parábola</vt:lpstr>
      <vt:lpstr>Lectura de parábolas</vt:lpstr>
      <vt:lpstr>4. Disposición actitudinal</vt:lpstr>
      <vt:lpstr>5. Operación cognitiva </vt:lpstr>
      <vt:lpstr>6. Producción  y  comprensión 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 Lesson</dc:title>
  <dc:creator>JUANJO</dc:creator>
  <cp:lastModifiedBy>DIANA MILENA GUARNIZO AYALA</cp:lastModifiedBy>
  <cp:revision>13</cp:revision>
  <dcterms:modified xsi:type="dcterms:W3CDTF">2025-04-26T01:12:25Z</dcterms:modified>
</cp:coreProperties>
</file>