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4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hyperlink" Target="https://wordwall.net/es/resource/2445738/los-sentidos-y-su-cuidad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DTz18rpSI78?si=nvrC2pfbyOIJqWrn" TargetMode="External"/><Relationship Id="rId5" Type="http://schemas.openxmlformats.org/officeDocument/2006/relationships/hyperlink" Target="https://youtu.be/2Ia--quaA78" TargetMode="External"/><Relationship Id="rId4" Type="http://schemas.openxmlformats.org/officeDocument/2006/relationships/hyperlink" Target="https://hermanosmaristas-my.sharepoint.com/:p:/g/personal/dsarmiento_fmsnor_org/Ebzs_yVu2qBHjgX3lmEkY_sBO_Rif_lASygnHmCsxA9iSw?e=eYUjc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SCIENCES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4 JULIO 28 – AGOSTO 1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E4C54F3-5BFD-4597-8D10-94E0D78B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548881" y="889843"/>
            <a:ext cx="94612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3600" b="1" dirty="0">
              <a:latin typeface="Century Gothic" panose="020B0502020202020204" pitchFamily="34" charset="0"/>
            </a:endParaRPr>
          </a:p>
          <a:p>
            <a:r>
              <a:rPr lang="es-CO" sz="3600" b="1" dirty="0">
                <a:latin typeface="Century Gothic" panose="020B0502020202020204" pitchFamily="34" charset="0"/>
              </a:rPr>
              <a:t>PROPÓSITO:</a:t>
            </a:r>
          </a:p>
          <a:p>
            <a:r>
              <a:rPr lang="es-ES" sz="3600" dirty="0">
                <a:latin typeface="Century Gothic" panose="020B0502020202020204" pitchFamily="34" charset="0"/>
              </a:rPr>
              <a:t>Explico algunas estrategias de cuidado de los órganos de los sentidos a través de material gráfico y experiencias lúdicas para cuidar mi cuerpo y establecer una adecuada relación con el medio que me rodea. </a:t>
            </a:r>
            <a:r>
              <a:rPr lang="es-CO" sz="3600" dirty="0">
                <a:latin typeface="Century Gothic" panose="020B0502020202020204" pitchFamily="34" charset="0"/>
              </a:rPr>
              <a:t> </a:t>
            </a:r>
          </a:p>
          <a:p>
            <a:endParaRPr lang="es-CO" sz="36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B6285F-F203-4BBE-8AE2-5DAD1353FF55}"/>
              </a:ext>
            </a:extLst>
          </p:cNvPr>
          <p:cNvSpPr/>
          <p:nvPr/>
        </p:nvSpPr>
        <p:spPr>
          <a:xfrm>
            <a:off x="5385078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FBD103D-D541-4A18-AC19-534D2D41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476853"/>
            <a:ext cx="10674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400" b="1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72346D8-8147-466D-8FAC-A1148FBB4D12}"/>
              </a:ext>
            </a:extLst>
          </p:cNvPr>
          <p:cNvSpPr/>
          <p:nvPr/>
        </p:nvSpPr>
        <p:spPr>
          <a:xfrm>
            <a:off x="5385078" y="408206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488F60-8507-475A-B7C4-6834C1B8A663}"/>
              </a:ext>
            </a:extLst>
          </p:cNvPr>
          <p:cNvSpPr txBox="1"/>
          <p:nvPr/>
        </p:nvSpPr>
        <p:spPr>
          <a:xfrm>
            <a:off x="1044471" y="887135"/>
            <a:ext cx="106742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Century Gothic" panose="020B0502020202020204" pitchFamily="34" charset="0"/>
              </a:rPr>
              <a:t>ACTIVADOR COGNITIVO:  </a:t>
            </a:r>
            <a:r>
              <a:rPr lang="es-CO" sz="1600" dirty="0">
                <a:latin typeface="Century Gothic" panose="020B0502020202020204" pitchFamily="34" charset="0"/>
              </a:rPr>
              <a:t>La docente invitará a los estudiantes a observar una imagen que proyectará en la estación de ambiente y sociedad con el fin de identificar cuidados especiales que debemos de tener con los órganos de los sentidos mediante la rutina de pensamiento dilo tú  </a:t>
            </a:r>
            <a:r>
              <a:rPr lang="en-US" sz="1600" u="sng" dirty="0">
                <a:latin typeface="Century Gothic" panose="020B0502020202020204" pitchFamily="34" charset="0"/>
                <a:hlinkClick r:id="rId4"/>
              </a:rPr>
              <a:t>THINKING ROUTINE - SAY IT YOURSELF.pptx</a:t>
            </a:r>
            <a:endParaRPr lang="en-US" sz="1600" u="sng" dirty="0">
              <a:latin typeface="Century Gothic" panose="020B0502020202020204" pitchFamily="34" charset="0"/>
            </a:endParaRPr>
          </a:p>
          <a:p>
            <a:r>
              <a:rPr lang="es-CO" sz="1600" dirty="0">
                <a:latin typeface="Century Gothic" panose="020B0502020202020204" pitchFamily="34" charset="0"/>
              </a:rPr>
              <a:t>haciéndola de forma oral y/o de forma gráfica. Luego propone a los niños y niñas la canción: Los cinco sentidos en inglés </a:t>
            </a:r>
            <a:r>
              <a:rPr lang="es-CO" sz="1600" u="sng" dirty="0">
                <a:latin typeface="Century Gothic" panose="020B0502020202020204" pitchFamily="34" charset="0"/>
                <a:hlinkClick r:id="rId5"/>
              </a:rPr>
              <a:t>https://youtu.be/2Ia--quaA78</a:t>
            </a:r>
            <a:r>
              <a:rPr lang="es-CO" sz="1600" dirty="0">
                <a:latin typeface="Century Gothic" panose="020B0502020202020204" pitchFamily="34" charset="0"/>
              </a:rPr>
              <a:t> con el propósito de continuar reforzando los órganos de los sentidos y sus funciones.</a:t>
            </a:r>
          </a:p>
          <a:p>
            <a:r>
              <a:rPr lang="es-CO" sz="1600" b="1" dirty="0">
                <a:latin typeface="Century Gothic" panose="020B0502020202020204" pitchFamily="34" charset="0"/>
              </a:rPr>
              <a:t>Retroalimentación: </a:t>
            </a:r>
            <a:r>
              <a:rPr lang="es-CO" sz="1600" dirty="0">
                <a:latin typeface="Century Gothic" panose="020B0502020202020204" pitchFamily="34" charset="0"/>
              </a:rPr>
              <a:t>La docente invita a los estudiantes a observar y escuchar el cuento infantil los 5 sentidos </a:t>
            </a:r>
            <a:r>
              <a:rPr lang="es-CO" sz="1600" u="sng" dirty="0">
                <a:latin typeface="Century Gothic" panose="020B0502020202020204" pitchFamily="34" charset="0"/>
                <a:hlinkClick r:id="rId6"/>
              </a:rPr>
              <a:t>https://youtu.be/DTz18rpSI78?si=nvrC2pfbyOIJqWrn</a:t>
            </a:r>
            <a:r>
              <a:rPr lang="es-CO" sz="1600" dirty="0">
                <a:latin typeface="Century Gothic" panose="020B0502020202020204" pitchFamily="34" charset="0"/>
              </a:rPr>
              <a:t> para luego recordar a los niños algunos cuidados que deben tener con cada uno de ellos.</a:t>
            </a:r>
          </a:p>
          <a:p>
            <a:r>
              <a:rPr lang="es-CO" sz="1600" b="1" dirty="0">
                <a:latin typeface="Century Gothic" panose="020B0502020202020204" pitchFamily="34" charset="0"/>
              </a:rPr>
              <a:t>Orientación de la atención: </a:t>
            </a:r>
            <a:endParaRPr lang="es-CO" sz="1600" dirty="0">
              <a:latin typeface="Century Gothic" panose="020B0502020202020204" pitchFamily="34" charset="0"/>
            </a:endParaRPr>
          </a:p>
          <a:p>
            <a:r>
              <a:rPr lang="es-CO" sz="1600" dirty="0">
                <a:latin typeface="Century Gothic" panose="020B0502020202020204" pitchFamily="34" charset="0"/>
              </a:rPr>
              <a:t>Luego la docente propone a los estudiantes participar del juego interactivo: los sentidos y su cuidado </a:t>
            </a:r>
            <a:r>
              <a:rPr lang="es-CO" sz="1600" u="sng" dirty="0">
                <a:latin typeface="Century Gothic" panose="020B0502020202020204" pitchFamily="34" charset="0"/>
                <a:hlinkClick r:id="rId7"/>
              </a:rPr>
              <a:t>https://wordwall.net/es/resource/2445738/los-sentidos-y-su-cuidado</a:t>
            </a:r>
            <a:r>
              <a:rPr lang="es-CO" sz="1600" dirty="0">
                <a:latin typeface="Century Gothic" panose="020B0502020202020204" pitchFamily="34" charset="0"/>
              </a:rPr>
              <a:t>  permitiendo la participación de algunos estudiantes.</a:t>
            </a:r>
          </a:p>
          <a:p>
            <a:r>
              <a:rPr lang="es-CO" sz="1600" b="1" dirty="0">
                <a:latin typeface="Century Gothic" panose="020B0502020202020204" pitchFamily="34" charset="0"/>
              </a:rPr>
              <a:t>Procesamiento de la información: </a:t>
            </a:r>
            <a:endParaRPr lang="es-CO" sz="1600" dirty="0">
              <a:latin typeface="Century Gothic" panose="020B0502020202020204" pitchFamily="34" charset="0"/>
            </a:endParaRPr>
          </a:p>
          <a:p>
            <a:r>
              <a:rPr lang="es-CO" sz="1600" dirty="0">
                <a:latin typeface="Century Gothic" panose="020B0502020202020204" pitchFamily="34" charset="0"/>
              </a:rPr>
              <a:t>Luego los equipos de trabajo encontrarán en la estación ambiente y sociedad materiales como: cartulina, pegante, imágenes de uno de los sentidos para realizar un cartel donde se evidencie algún cuidado del mismo.</a:t>
            </a:r>
          </a:p>
          <a:p>
            <a:r>
              <a:rPr lang="es-CO" sz="1600" b="1" dirty="0">
                <a:latin typeface="Century Gothic" panose="020B0502020202020204" pitchFamily="34" charset="0"/>
              </a:rPr>
              <a:t>CIERRE </a:t>
            </a:r>
            <a:endParaRPr lang="es-CO" sz="1600" dirty="0">
              <a:latin typeface="Century Gothic" panose="020B0502020202020204" pitchFamily="34" charset="0"/>
            </a:endParaRPr>
          </a:p>
          <a:p>
            <a:r>
              <a:rPr lang="es-CO" sz="1600" b="1" dirty="0">
                <a:latin typeface="Century Gothic" panose="020B0502020202020204" pitchFamily="34" charset="0"/>
              </a:rPr>
              <a:t>Evaluación: </a:t>
            </a:r>
            <a:endParaRPr lang="es-CO" sz="1600" dirty="0">
              <a:latin typeface="Century Gothic" panose="020B0502020202020204" pitchFamily="34" charset="0"/>
            </a:endParaRPr>
          </a:p>
          <a:p>
            <a:r>
              <a:rPr lang="es-CO" sz="1600" dirty="0">
                <a:latin typeface="Century Gothic" panose="020B0502020202020204" pitchFamily="34" charset="0"/>
              </a:rPr>
              <a:t>En asamblea cada uno de los equipos socializará a los otros el cartel con el sentido asignado explicando el cuidado que se debe de tener con el mismo y serán expuestos en la estación ambiente y sociedad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4A1CE594-07C8-4444-AE88-DF89CBDC2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338</Words>
  <Application>Microsoft Office PowerPoint</Application>
  <PresentationFormat>Panorámica</PresentationFormat>
  <Paragraphs>20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SCIENCES   SEMANA 4 JULIO 28 – AGOSTO 1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81</cp:revision>
  <dcterms:created xsi:type="dcterms:W3CDTF">2023-03-07T19:49:06Z</dcterms:created>
  <dcterms:modified xsi:type="dcterms:W3CDTF">2025-07-24T01:01:34Z</dcterms:modified>
</cp:coreProperties>
</file>