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2"/>
  </p:notesMasterIdLst>
  <p:sldIdLst>
    <p:sldId id="256" r:id="rId2"/>
    <p:sldId id="258" r:id="rId3"/>
    <p:sldId id="269" r:id="rId4"/>
    <p:sldId id="259" r:id="rId5"/>
    <p:sldId id="260" r:id="rId6"/>
    <p:sldId id="268" r:id="rId7"/>
    <p:sldId id="274" r:id="rId8"/>
    <p:sldId id="273" r:id="rId9"/>
    <p:sldId id="262" r:id="rId10"/>
    <p:sldId id="282" r:id="rId11"/>
    <p:sldId id="275" r:id="rId12"/>
    <p:sldId id="276" r:id="rId13"/>
    <p:sldId id="277" r:id="rId14"/>
    <p:sldId id="278" r:id="rId15"/>
    <p:sldId id="279" r:id="rId16"/>
    <p:sldId id="283" r:id="rId17"/>
    <p:sldId id="284" r:id="rId18"/>
    <p:sldId id="280" r:id="rId19"/>
    <p:sldId id="285" r:id="rId20"/>
    <p:sldId id="281" r:id="rId21"/>
  </p:sldIdLst>
  <p:sldSz cx="9144000" cy="5143500" type="screen16x9"/>
  <p:notesSz cx="6858000" cy="9144000"/>
  <p:embeddedFontLst>
    <p:embeddedFont>
      <p:font typeface="Belanosima" panose="020B0604020202020204" charset="0"/>
      <p:regular r:id="rId23"/>
      <p:bold r:id="rId24"/>
    </p:embeddedFont>
    <p:embeddedFont>
      <p:font typeface="Century Gothic" panose="020B0502020202020204" pitchFamily="34" charset="0"/>
      <p:regular r:id="rId25"/>
      <p:bold r:id="rId26"/>
      <p:italic r:id="rId27"/>
      <p:boldItalic r:id="rId28"/>
    </p:embeddedFont>
    <p:embeddedFont>
      <p:font typeface="Didact Gothic" panose="000005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D2193B-1692-4C8A-8639-998DD6B17BBA}">
  <a:tblStyle styleId="{DED2193B-1692-4C8A-8639-998DD6B17B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7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a:extLst>
            <a:ext uri="{FF2B5EF4-FFF2-40B4-BE49-F238E27FC236}">
              <a16:creationId xmlns:a16="http://schemas.microsoft.com/office/drawing/2014/main" id="{FFC84F2A-DE2F-20D0-2191-361EEC9313C6}"/>
            </a:ext>
          </a:extLst>
        </p:cNvPr>
        <p:cNvGrpSpPr/>
        <p:nvPr/>
      </p:nvGrpSpPr>
      <p:grpSpPr>
        <a:xfrm>
          <a:off x="0" y="0"/>
          <a:ext cx="0" cy="0"/>
          <a:chOff x="0" y="0"/>
          <a:chExt cx="0" cy="0"/>
        </a:xfrm>
      </p:grpSpPr>
      <p:sp>
        <p:nvSpPr>
          <p:cNvPr id="477" name="Google Shape;477;g2571670cab3_0_54:notes">
            <a:extLst>
              <a:ext uri="{FF2B5EF4-FFF2-40B4-BE49-F238E27FC236}">
                <a16:creationId xmlns:a16="http://schemas.microsoft.com/office/drawing/2014/main" id="{8F5FD02B-807A-F72C-CCEE-14BB075C0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571670cab3_0_54:notes">
            <a:extLst>
              <a:ext uri="{FF2B5EF4-FFF2-40B4-BE49-F238E27FC236}">
                <a16:creationId xmlns:a16="http://schemas.microsoft.com/office/drawing/2014/main" id="{519B9FA7-B9E1-4C10-0979-D428E1D2D0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65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a:extLst>
            <a:ext uri="{FF2B5EF4-FFF2-40B4-BE49-F238E27FC236}">
              <a16:creationId xmlns:a16="http://schemas.microsoft.com/office/drawing/2014/main" id="{E4E5610F-2A86-3051-37F9-1A15000E0AC5}"/>
            </a:ext>
          </a:extLst>
        </p:cNvPr>
        <p:cNvGrpSpPr/>
        <p:nvPr/>
      </p:nvGrpSpPr>
      <p:grpSpPr>
        <a:xfrm>
          <a:off x="0" y="0"/>
          <a:ext cx="0" cy="0"/>
          <a:chOff x="0" y="0"/>
          <a:chExt cx="0" cy="0"/>
        </a:xfrm>
      </p:grpSpPr>
      <p:sp>
        <p:nvSpPr>
          <p:cNvPr id="373" name="Google Shape;373;g2566bdd709e_0_174:notes">
            <a:extLst>
              <a:ext uri="{FF2B5EF4-FFF2-40B4-BE49-F238E27FC236}">
                <a16:creationId xmlns:a16="http://schemas.microsoft.com/office/drawing/2014/main" id="{CBB0A7CE-2BEB-E864-FF63-8E0718A9A7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566bdd709e_0_174:notes">
            <a:extLst>
              <a:ext uri="{FF2B5EF4-FFF2-40B4-BE49-F238E27FC236}">
                <a16:creationId xmlns:a16="http://schemas.microsoft.com/office/drawing/2014/main" id="{F06E7EAF-EA7D-49E2-66BD-CB39E1BC1D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7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C50B5BD7-288F-AFCC-92FD-4B3670AA54CC}"/>
            </a:ext>
          </a:extLst>
        </p:cNvPr>
        <p:cNvGrpSpPr/>
        <p:nvPr/>
      </p:nvGrpSpPr>
      <p:grpSpPr>
        <a:xfrm>
          <a:off x="0" y="0"/>
          <a:ext cx="0" cy="0"/>
          <a:chOff x="0" y="0"/>
          <a:chExt cx="0" cy="0"/>
        </a:xfrm>
      </p:grpSpPr>
      <p:sp>
        <p:nvSpPr>
          <p:cNvPr id="382" name="Google Shape;382;g2566bdd709e_0_196:notes">
            <a:extLst>
              <a:ext uri="{FF2B5EF4-FFF2-40B4-BE49-F238E27FC236}">
                <a16:creationId xmlns:a16="http://schemas.microsoft.com/office/drawing/2014/main" id="{E52B00E0-239A-4C98-782F-7B8C2D2785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566bdd709e_0_196:notes">
            <a:extLst>
              <a:ext uri="{FF2B5EF4-FFF2-40B4-BE49-F238E27FC236}">
                <a16:creationId xmlns:a16="http://schemas.microsoft.com/office/drawing/2014/main" id="{D227F946-9DEC-2233-C56A-1FE3AA1D16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0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a:extLst>
            <a:ext uri="{FF2B5EF4-FFF2-40B4-BE49-F238E27FC236}">
              <a16:creationId xmlns:a16="http://schemas.microsoft.com/office/drawing/2014/main" id="{EE540C43-51A3-AC76-8BDE-7604C4AF2F9C}"/>
            </a:ext>
          </a:extLst>
        </p:cNvPr>
        <p:cNvGrpSpPr/>
        <p:nvPr/>
      </p:nvGrpSpPr>
      <p:grpSpPr>
        <a:xfrm>
          <a:off x="0" y="0"/>
          <a:ext cx="0" cy="0"/>
          <a:chOff x="0" y="0"/>
          <a:chExt cx="0" cy="0"/>
        </a:xfrm>
      </p:grpSpPr>
      <p:sp>
        <p:nvSpPr>
          <p:cNvPr id="466" name="Google Shape;466;g2571670cab3_0_27846:notes">
            <a:extLst>
              <a:ext uri="{FF2B5EF4-FFF2-40B4-BE49-F238E27FC236}">
                <a16:creationId xmlns:a16="http://schemas.microsoft.com/office/drawing/2014/main" id="{3CEAABBA-E733-FBBD-D70C-ED09C47FCF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571670cab3_0_27846:notes">
            <a:extLst>
              <a:ext uri="{FF2B5EF4-FFF2-40B4-BE49-F238E27FC236}">
                <a16:creationId xmlns:a16="http://schemas.microsoft.com/office/drawing/2014/main" id="{1879C5DF-06C5-352A-4D46-AF440E37C6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55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a:extLst>
            <a:ext uri="{FF2B5EF4-FFF2-40B4-BE49-F238E27FC236}">
              <a16:creationId xmlns:a16="http://schemas.microsoft.com/office/drawing/2014/main" id="{6C6B8D69-527A-D41E-82EE-4D9B6B5D9A4A}"/>
            </a:ext>
          </a:extLst>
        </p:cNvPr>
        <p:cNvGrpSpPr/>
        <p:nvPr/>
      </p:nvGrpSpPr>
      <p:grpSpPr>
        <a:xfrm>
          <a:off x="0" y="0"/>
          <a:ext cx="0" cy="0"/>
          <a:chOff x="0" y="0"/>
          <a:chExt cx="0" cy="0"/>
        </a:xfrm>
      </p:grpSpPr>
      <p:sp>
        <p:nvSpPr>
          <p:cNvPr id="523" name="Google Shape;523;g2571670cab3_0_127:notes">
            <a:extLst>
              <a:ext uri="{FF2B5EF4-FFF2-40B4-BE49-F238E27FC236}">
                <a16:creationId xmlns:a16="http://schemas.microsoft.com/office/drawing/2014/main" id="{FA791F89-F021-E352-1ED3-D0E3334B93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571670cab3_0_127:notes">
            <a:extLst>
              <a:ext uri="{FF2B5EF4-FFF2-40B4-BE49-F238E27FC236}">
                <a16:creationId xmlns:a16="http://schemas.microsoft.com/office/drawing/2014/main" id="{48AA8A19-30A5-DABE-C649-79F333171A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20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58D03492-2420-EF8F-756E-5D2DDC1CD8A8}"/>
            </a:ext>
          </a:extLst>
        </p:cNvPr>
        <p:cNvGrpSpPr/>
        <p:nvPr/>
      </p:nvGrpSpPr>
      <p:grpSpPr>
        <a:xfrm>
          <a:off x="0" y="0"/>
          <a:ext cx="0" cy="0"/>
          <a:chOff x="0" y="0"/>
          <a:chExt cx="0" cy="0"/>
        </a:xfrm>
      </p:grpSpPr>
      <p:sp>
        <p:nvSpPr>
          <p:cNvPr id="512" name="Google Shape;512;g2571670cab3_0_121:notes">
            <a:extLst>
              <a:ext uri="{FF2B5EF4-FFF2-40B4-BE49-F238E27FC236}">
                <a16:creationId xmlns:a16="http://schemas.microsoft.com/office/drawing/2014/main" id="{871E5969-08AC-8DF5-A06F-F52413305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571670cab3_0_121:notes">
            <a:extLst>
              <a:ext uri="{FF2B5EF4-FFF2-40B4-BE49-F238E27FC236}">
                <a16:creationId xmlns:a16="http://schemas.microsoft.com/office/drawing/2014/main" id="{D5676412-C0D4-ADA6-76CD-C5417724B3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68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F34A77DE-C548-F199-232A-4D4539D43003}"/>
            </a:ext>
          </a:extLst>
        </p:cNvPr>
        <p:cNvGrpSpPr/>
        <p:nvPr/>
      </p:nvGrpSpPr>
      <p:grpSpPr>
        <a:xfrm>
          <a:off x="0" y="0"/>
          <a:ext cx="0" cy="0"/>
          <a:chOff x="0" y="0"/>
          <a:chExt cx="0" cy="0"/>
        </a:xfrm>
      </p:grpSpPr>
      <p:sp>
        <p:nvSpPr>
          <p:cNvPr id="512" name="Google Shape;512;g2571670cab3_0_121:notes">
            <a:extLst>
              <a:ext uri="{FF2B5EF4-FFF2-40B4-BE49-F238E27FC236}">
                <a16:creationId xmlns:a16="http://schemas.microsoft.com/office/drawing/2014/main" id="{38EF4AFC-599A-389A-F1EC-F5729D6632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571670cab3_0_121:notes">
            <a:extLst>
              <a:ext uri="{FF2B5EF4-FFF2-40B4-BE49-F238E27FC236}">
                <a16:creationId xmlns:a16="http://schemas.microsoft.com/office/drawing/2014/main" id="{DE6F5ADB-0D38-0347-FE2C-B65CB8900C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2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72518CA7-E552-2966-7D46-08E7DFBA529A}"/>
            </a:ext>
          </a:extLst>
        </p:cNvPr>
        <p:cNvGrpSpPr/>
        <p:nvPr/>
      </p:nvGrpSpPr>
      <p:grpSpPr>
        <a:xfrm>
          <a:off x="0" y="0"/>
          <a:ext cx="0" cy="0"/>
          <a:chOff x="0" y="0"/>
          <a:chExt cx="0" cy="0"/>
        </a:xfrm>
      </p:grpSpPr>
      <p:sp>
        <p:nvSpPr>
          <p:cNvPr id="403" name="Google Shape;403;g2571670cab3_0_0:notes">
            <a:extLst>
              <a:ext uri="{FF2B5EF4-FFF2-40B4-BE49-F238E27FC236}">
                <a16:creationId xmlns:a16="http://schemas.microsoft.com/office/drawing/2014/main" id="{A18785EC-38DA-C546-42FA-ABDFA6E750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571670cab3_0_0:notes">
            <a:extLst>
              <a:ext uri="{FF2B5EF4-FFF2-40B4-BE49-F238E27FC236}">
                <a16:creationId xmlns:a16="http://schemas.microsoft.com/office/drawing/2014/main" id="{7DC83924-D46F-0B8C-3C2F-AD2E6A6DD4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88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56eb16455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56eb16455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571670cab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571670cab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566bdd709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566bdd709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566bdd709e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566bdd709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571670cab3_0_27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571670cab3_0_27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571670cab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571670cab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571670cab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571670cab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571670c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571670c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15100" y="792149"/>
            <a:ext cx="4196400" cy="1488900"/>
          </a:xfrm>
          <a:prstGeom prst="rect">
            <a:avLst/>
          </a:prstGeom>
        </p:spPr>
        <p:txBody>
          <a:bodyPr spcFirstLastPara="1" wrap="square" lIns="91425" tIns="91425" rIns="91425" bIns="91425" anchor="b" anchorCtr="0">
            <a:noAutofit/>
          </a:bodyPr>
          <a:lstStyle>
            <a:lvl1pPr lvl="0" algn="l" rtl="0">
              <a:lnSpc>
                <a:spcPct val="9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100" y="2366988"/>
            <a:ext cx="3856800" cy="409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7445650" y="79825"/>
            <a:ext cx="1908550" cy="1269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70"/>
        <p:cNvGrpSpPr/>
        <p:nvPr/>
      </p:nvGrpSpPr>
      <p:grpSpPr>
        <a:xfrm>
          <a:off x="0" y="0"/>
          <a:ext cx="0" cy="0"/>
          <a:chOff x="0" y="0"/>
          <a:chExt cx="0" cy="0"/>
        </a:xfrm>
      </p:grpSpPr>
      <p:pic>
        <p:nvPicPr>
          <p:cNvPr id="271" name="Google Shape;271;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2" name="Google Shape;272;p30"/>
          <p:cNvSpPr txBox="1">
            <a:spLocks noGrp="1"/>
          </p:cNvSpPr>
          <p:nvPr>
            <p:ph type="title" hasCustomPrompt="1"/>
          </p:nvPr>
        </p:nvSpPr>
        <p:spPr>
          <a:xfrm>
            <a:off x="1611625" y="692399"/>
            <a:ext cx="4225500" cy="8283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6200"/>
              <a:buNone/>
              <a:defRPr sz="5000"/>
            </a:lvl1pPr>
            <a:lvl2pPr lvl="1" algn="ctr" rtl="0">
              <a:lnSpc>
                <a:spcPct val="100000"/>
              </a:lnSpc>
              <a:spcBef>
                <a:spcPts val="0"/>
              </a:spcBef>
              <a:spcAft>
                <a:spcPts val="0"/>
              </a:spcAft>
              <a:buSzPts val="6200"/>
              <a:buNone/>
              <a:defRPr sz="6200"/>
            </a:lvl2pPr>
            <a:lvl3pPr lvl="2" algn="ctr" rtl="0">
              <a:lnSpc>
                <a:spcPct val="100000"/>
              </a:lnSpc>
              <a:spcBef>
                <a:spcPts val="0"/>
              </a:spcBef>
              <a:spcAft>
                <a:spcPts val="0"/>
              </a:spcAft>
              <a:buSzPts val="6200"/>
              <a:buNone/>
              <a:defRPr sz="6200"/>
            </a:lvl3pPr>
            <a:lvl4pPr lvl="3" algn="ctr" rtl="0">
              <a:lnSpc>
                <a:spcPct val="100000"/>
              </a:lnSpc>
              <a:spcBef>
                <a:spcPts val="0"/>
              </a:spcBef>
              <a:spcAft>
                <a:spcPts val="0"/>
              </a:spcAft>
              <a:buSzPts val="6200"/>
              <a:buNone/>
              <a:defRPr sz="6200"/>
            </a:lvl4pPr>
            <a:lvl5pPr lvl="4" algn="ctr" rtl="0">
              <a:lnSpc>
                <a:spcPct val="100000"/>
              </a:lnSpc>
              <a:spcBef>
                <a:spcPts val="0"/>
              </a:spcBef>
              <a:spcAft>
                <a:spcPts val="0"/>
              </a:spcAft>
              <a:buSzPts val="6200"/>
              <a:buNone/>
              <a:defRPr sz="6200"/>
            </a:lvl5pPr>
            <a:lvl6pPr lvl="5" algn="ctr" rtl="0">
              <a:lnSpc>
                <a:spcPct val="100000"/>
              </a:lnSpc>
              <a:spcBef>
                <a:spcPts val="0"/>
              </a:spcBef>
              <a:spcAft>
                <a:spcPts val="0"/>
              </a:spcAft>
              <a:buSzPts val="6200"/>
              <a:buNone/>
              <a:defRPr sz="6200"/>
            </a:lvl6pPr>
            <a:lvl7pPr lvl="6" algn="ctr" rtl="0">
              <a:lnSpc>
                <a:spcPct val="100000"/>
              </a:lnSpc>
              <a:spcBef>
                <a:spcPts val="0"/>
              </a:spcBef>
              <a:spcAft>
                <a:spcPts val="0"/>
              </a:spcAft>
              <a:buSzPts val="6200"/>
              <a:buNone/>
              <a:defRPr sz="6200"/>
            </a:lvl7pPr>
            <a:lvl8pPr lvl="7" algn="ctr" rtl="0">
              <a:lnSpc>
                <a:spcPct val="100000"/>
              </a:lnSpc>
              <a:spcBef>
                <a:spcPts val="0"/>
              </a:spcBef>
              <a:spcAft>
                <a:spcPts val="0"/>
              </a:spcAft>
              <a:buSzPts val="6200"/>
              <a:buNone/>
              <a:defRPr sz="6200"/>
            </a:lvl8pPr>
            <a:lvl9pPr lvl="8" algn="ctr" rtl="0">
              <a:lnSpc>
                <a:spcPct val="100000"/>
              </a:lnSpc>
              <a:spcBef>
                <a:spcPts val="0"/>
              </a:spcBef>
              <a:spcAft>
                <a:spcPts val="0"/>
              </a:spcAft>
              <a:buSzPts val="6200"/>
              <a:buNone/>
              <a:defRPr sz="6200"/>
            </a:lvl9pPr>
          </a:lstStyle>
          <a:p>
            <a:r>
              <a:t>xx%</a:t>
            </a:r>
          </a:p>
        </p:txBody>
      </p:sp>
      <p:sp>
        <p:nvSpPr>
          <p:cNvPr id="273" name="Google Shape;273;p30"/>
          <p:cNvSpPr txBox="1">
            <a:spLocks noGrp="1"/>
          </p:cNvSpPr>
          <p:nvPr>
            <p:ph type="subTitle" idx="1"/>
          </p:nvPr>
        </p:nvSpPr>
        <p:spPr>
          <a:xfrm>
            <a:off x="1611625" y="1398422"/>
            <a:ext cx="4225500" cy="44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74" name="Google Shape;274;p30"/>
          <p:cNvSpPr txBox="1">
            <a:spLocks noGrp="1"/>
          </p:cNvSpPr>
          <p:nvPr>
            <p:ph type="title" idx="2" hasCustomPrompt="1"/>
          </p:nvPr>
        </p:nvSpPr>
        <p:spPr>
          <a:xfrm>
            <a:off x="1611625" y="1996132"/>
            <a:ext cx="4225500" cy="8283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6200"/>
              <a:buNone/>
              <a:defRPr sz="5000">
                <a:solidFill>
                  <a:schemeClr val="dk2"/>
                </a:solidFill>
              </a:defRPr>
            </a:lvl1pPr>
            <a:lvl2pPr lvl="1" algn="ctr" rtl="0">
              <a:lnSpc>
                <a:spcPct val="100000"/>
              </a:lnSpc>
              <a:spcBef>
                <a:spcPts val="0"/>
              </a:spcBef>
              <a:spcAft>
                <a:spcPts val="0"/>
              </a:spcAft>
              <a:buSzPts val="6200"/>
              <a:buNone/>
              <a:defRPr sz="6200"/>
            </a:lvl2pPr>
            <a:lvl3pPr lvl="2" algn="ctr" rtl="0">
              <a:lnSpc>
                <a:spcPct val="100000"/>
              </a:lnSpc>
              <a:spcBef>
                <a:spcPts val="0"/>
              </a:spcBef>
              <a:spcAft>
                <a:spcPts val="0"/>
              </a:spcAft>
              <a:buSzPts val="6200"/>
              <a:buNone/>
              <a:defRPr sz="6200"/>
            </a:lvl3pPr>
            <a:lvl4pPr lvl="3" algn="ctr" rtl="0">
              <a:lnSpc>
                <a:spcPct val="100000"/>
              </a:lnSpc>
              <a:spcBef>
                <a:spcPts val="0"/>
              </a:spcBef>
              <a:spcAft>
                <a:spcPts val="0"/>
              </a:spcAft>
              <a:buSzPts val="6200"/>
              <a:buNone/>
              <a:defRPr sz="6200"/>
            </a:lvl4pPr>
            <a:lvl5pPr lvl="4" algn="ctr" rtl="0">
              <a:lnSpc>
                <a:spcPct val="100000"/>
              </a:lnSpc>
              <a:spcBef>
                <a:spcPts val="0"/>
              </a:spcBef>
              <a:spcAft>
                <a:spcPts val="0"/>
              </a:spcAft>
              <a:buSzPts val="6200"/>
              <a:buNone/>
              <a:defRPr sz="6200"/>
            </a:lvl5pPr>
            <a:lvl6pPr lvl="5" algn="ctr" rtl="0">
              <a:lnSpc>
                <a:spcPct val="100000"/>
              </a:lnSpc>
              <a:spcBef>
                <a:spcPts val="0"/>
              </a:spcBef>
              <a:spcAft>
                <a:spcPts val="0"/>
              </a:spcAft>
              <a:buSzPts val="6200"/>
              <a:buNone/>
              <a:defRPr sz="6200"/>
            </a:lvl6pPr>
            <a:lvl7pPr lvl="6" algn="ctr" rtl="0">
              <a:lnSpc>
                <a:spcPct val="100000"/>
              </a:lnSpc>
              <a:spcBef>
                <a:spcPts val="0"/>
              </a:spcBef>
              <a:spcAft>
                <a:spcPts val="0"/>
              </a:spcAft>
              <a:buSzPts val="6200"/>
              <a:buNone/>
              <a:defRPr sz="6200"/>
            </a:lvl7pPr>
            <a:lvl8pPr lvl="7" algn="ctr" rtl="0">
              <a:lnSpc>
                <a:spcPct val="100000"/>
              </a:lnSpc>
              <a:spcBef>
                <a:spcPts val="0"/>
              </a:spcBef>
              <a:spcAft>
                <a:spcPts val="0"/>
              </a:spcAft>
              <a:buSzPts val="6200"/>
              <a:buNone/>
              <a:defRPr sz="6200"/>
            </a:lvl8pPr>
            <a:lvl9pPr lvl="8" algn="ctr" rtl="0">
              <a:lnSpc>
                <a:spcPct val="100000"/>
              </a:lnSpc>
              <a:spcBef>
                <a:spcPts val="0"/>
              </a:spcBef>
              <a:spcAft>
                <a:spcPts val="0"/>
              </a:spcAft>
              <a:buSzPts val="6200"/>
              <a:buNone/>
              <a:defRPr sz="6200"/>
            </a:lvl9pPr>
          </a:lstStyle>
          <a:p>
            <a:r>
              <a:t>xx%</a:t>
            </a:r>
          </a:p>
        </p:txBody>
      </p:sp>
      <p:sp>
        <p:nvSpPr>
          <p:cNvPr id="275" name="Google Shape;275;p30"/>
          <p:cNvSpPr txBox="1">
            <a:spLocks noGrp="1"/>
          </p:cNvSpPr>
          <p:nvPr>
            <p:ph type="subTitle" idx="3"/>
          </p:nvPr>
        </p:nvSpPr>
        <p:spPr>
          <a:xfrm>
            <a:off x="1611625" y="2702162"/>
            <a:ext cx="4225500" cy="44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76" name="Google Shape;276;p30"/>
          <p:cNvSpPr txBox="1">
            <a:spLocks noGrp="1"/>
          </p:cNvSpPr>
          <p:nvPr>
            <p:ph type="title" idx="4" hasCustomPrompt="1"/>
          </p:nvPr>
        </p:nvSpPr>
        <p:spPr>
          <a:xfrm>
            <a:off x="1611625" y="3299878"/>
            <a:ext cx="4225500" cy="8283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6200"/>
              <a:buNone/>
              <a:defRPr sz="5000"/>
            </a:lvl1pPr>
            <a:lvl2pPr lvl="1" algn="ctr" rtl="0">
              <a:lnSpc>
                <a:spcPct val="100000"/>
              </a:lnSpc>
              <a:spcBef>
                <a:spcPts val="0"/>
              </a:spcBef>
              <a:spcAft>
                <a:spcPts val="0"/>
              </a:spcAft>
              <a:buSzPts val="6200"/>
              <a:buNone/>
              <a:defRPr sz="6200"/>
            </a:lvl2pPr>
            <a:lvl3pPr lvl="2" algn="ctr" rtl="0">
              <a:lnSpc>
                <a:spcPct val="100000"/>
              </a:lnSpc>
              <a:spcBef>
                <a:spcPts val="0"/>
              </a:spcBef>
              <a:spcAft>
                <a:spcPts val="0"/>
              </a:spcAft>
              <a:buSzPts val="6200"/>
              <a:buNone/>
              <a:defRPr sz="6200"/>
            </a:lvl3pPr>
            <a:lvl4pPr lvl="3" algn="ctr" rtl="0">
              <a:lnSpc>
                <a:spcPct val="100000"/>
              </a:lnSpc>
              <a:spcBef>
                <a:spcPts val="0"/>
              </a:spcBef>
              <a:spcAft>
                <a:spcPts val="0"/>
              </a:spcAft>
              <a:buSzPts val="6200"/>
              <a:buNone/>
              <a:defRPr sz="6200"/>
            </a:lvl4pPr>
            <a:lvl5pPr lvl="4" algn="ctr" rtl="0">
              <a:lnSpc>
                <a:spcPct val="100000"/>
              </a:lnSpc>
              <a:spcBef>
                <a:spcPts val="0"/>
              </a:spcBef>
              <a:spcAft>
                <a:spcPts val="0"/>
              </a:spcAft>
              <a:buSzPts val="6200"/>
              <a:buNone/>
              <a:defRPr sz="6200"/>
            </a:lvl5pPr>
            <a:lvl6pPr lvl="5" algn="ctr" rtl="0">
              <a:lnSpc>
                <a:spcPct val="100000"/>
              </a:lnSpc>
              <a:spcBef>
                <a:spcPts val="0"/>
              </a:spcBef>
              <a:spcAft>
                <a:spcPts val="0"/>
              </a:spcAft>
              <a:buSzPts val="6200"/>
              <a:buNone/>
              <a:defRPr sz="6200"/>
            </a:lvl6pPr>
            <a:lvl7pPr lvl="6" algn="ctr" rtl="0">
              <a:lnSpc>
                <a:spcPct val="100000"/>
              </a:lnSpc>
              <a:spcBef>
                <a:spcPts val="0"/>
              </a:spcBef>
              <a:spcAft>
                <a:spcPts val="0"/>
              </a:spcAft>
              <a:buSzPts val="6200"/>
              <a:buNone/>
              <a:defRPr sz="6200"/>
            </a:lvl7pPr>
            <a:lvl8pPr lvl="7" algn="ctr" rtl="0">
              <a:lnSpc>
                <a:spcPct val="100000"/>
              </a:lnSpc>
              <a:spcBef>
                <a:spcPts val="0"/>
              </a:spcBef>
              <a:spcAft>
                <a:spcPts val="0"/>
              </a:spcAft>
              <a:buSzPts val="6200"/>
              <a:buNone/>
              <a:defRPr sz="6200"/>
            </a:lvl8pPr>
            <a:lvl9pPr lvl="8" algn="ctr" rtl="0">
              <a:lnSpc>
                <a:spcPct val="100000"/>
              </a:lnSpc>
              <a:spcBef>
                <a:spcPts val="0"/>
              </a:spcBef>
              <a:spcAft>
                <a:spcPts val="0"/>
              </a:spcAft>
              <a:buSzPts val="6200"/>
              <a:buNone/>
              <a:defRPr sz="6200"/>
            </a:lvl9pPr>
          </a:lstStyle>
          <a:p>
            <a:r>
              <a:t>xx%</a:t>
            </a:r>
          </a:p>
        </p:txBody>
      </p:sp>
      <p:sp>
        <p:nvSpPr>
          <p:cNvPr id="277" name="Google Shape;277;p30"/>
          <p:cNvSpPr txBox="1">
            <a:spLocks noGrp="1"/>
          </p:cNvSpPr>
          <p:nvPr>
            <p:ph type="subTitle" idx="5"/>
          </p:nvPr>
        </p:nvSpPr>
        <p:spPr>
          <a:xfrm>
            <a:off x="1611625" y="4005901"/>
            <a:ext cx="4225500" cy="44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78" name="Google Shape;278;p30"/>
          <p:cNvGrpSpPr/>
          <p:nvPr/>
        </p:nvGrpSpPr>
        <p:grpSpPr>
          <a:xfrm flipH="1">
            <a:off x="-758843" y="2782870"/>
            <a:ext cx="2947877" cy="2691628"/>
            <a:chOff x="7506085" y="1739586"/>
            <a:chExt cx="3479963" cy="3177462"/>
          </a:xfrm>
        </p:grpSpPr>
        <p:pic>
          <p:nvPicPr>
            <p:cNvPr id="279" name="Google Shape;279;p30"/>
            <p:cNvPicPr preferRelativeResize="0"/>
            <p:nvPr/>
          </p:nvPicPr>
          <p:blipFill>
            <a:blip r:embed="rId3">
              <a:alphaModFix/>
            </a:blip>
            <a:stretch>
              <a:fillRect/>
            </a:stretch>
          </p:blipFill>
          <p:spPr>
            <a:xfrm>
              <a:off x="8465013" y="2997900"/>
              <a:ext cx="1562100" cy="1228725"/>
            </a:xfrm>
            <a:prstGeom prst="rect">
              <a:avLst/>
            </a:prstGeom>
            <a:noFill/>
            <a:ln>
              <a:noFill/>
            </a:ln>
          </p:spPr>
        </p:pic>
        <p:pic>
          <p:nvPicPr>
            <p:cNvPr id="280" name="Google Shape;280;p30"/>
            <p:cNvPicPr preferRelativeResize="0"/>
            <p:nvPr/>
          </p:nvPicPr>
          <p:blipFill>
            <a:blip r:embed="rId4">
              <a:alphaModFix/>
            </a:blip>
            <a:stretch>
              <a:fillRect/>
            </a:stretch>
          </p:blipFill>
          <p:spPr>
            <a:xfrm>
              <a:off x="7506085" y="3281698"/>
              <a:ext cx="3479963" cy="1635350"/>
            </a:xfrm>
            <a:prstGeom prst="rect">
              <a:avLst/>
            </a:prstGeom>
            <a:noFill/>
            <a:ln>
              <a:noFill/>
            </a:ln>
          </p:spPr>
        </p:pic>
        <p:pic>
          <p:nvPicPr>
            <p:cNvPr id="281" name="Google Shape;281;p30"/>
            <p:cNvPicPr preferRelativeResize="0"/>
            <p:nvPr/>
          </p:nvPicPr>
          <p:blipFill>
            <a:blip r:embed="rId5">
              <a:alphaModFix/>
            </a:blip>
            <a:stretch>
              <a:fillRect/>
            </a:stretch>
          </p:blipFill>
          <p:spPr>
            <a:xfrm>
              <a:off x="9246062" y="1739586"/>
              <a:ext cx="1151076" cy="1887229"/>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5"/>
        <p:cNvGrpSpPr/>
        <p:nvPr/>
      </p:nvGrpSpPr>
      <p:grpSpPr>
        <a:xfrm>
          <a:off x="0" y="0"/>
          <a:ext cx="0" cy="0"/>
          <a:chOff x="0" y="0"/>
          <a:chExt cx="0" cy="0"/>
        </a:xfrm>
      </p:grpSpPr>
      <p:pic>
        <p:nvPicPr>
          <p:cNvPr id="306" name="Google Shape;306;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07" name="Google Shape;307;p33"/>
          <p:cNvGrpSpPr/>
          <p:nvPr/>
        </p:nvGrpSpPr>
        <p:grpSpPr>
          <a:xfrm>
            <a:off x="-1328361" y="-405575"/>
            <a:ext cx="11340911" cy="5660500"/>
            <a:chOff x="-1328361" y="-405575"/>
            <a:chExt cx="11340911" cy="5660500"/>
          </a:xfrm>
        </p:grpSpPr>
        <p:pic>
          <p:nvPicPr>
            <p:cNvPr id="308" name="Google Shape;308;p33"/>
            <p:cNvPicPr preferRelativeResize="0"/>
            <p:nvPr/>
          </p:nvPicPr>
          <p:blipFill>
            <a:blip r:embed="rId3">
              <a:alphaModFix/>
            </a:blip>
            <a:stretch>
              <a:fillRect/>
            </a:stretch>
          </p:blipFill>
          <p:spPr>
            <a:xfrm>
              <a:off x="-1328361" y="-405575"/>
              <a:ext cx="2369071" cy="2085975"/>
            </a:xfrm>
            <a:prstGeom prst="rect">
              <a:avLst/>
            </a:prstGeom>
            <a:noFill/>
            <a:ln>
              <a:noFill/>
            </a:ln>
          </p:spPr>
        </p:pic>
        <p:pic>
          <p:nvPicPr>
            <p:cNvPr id="309" name="Google Shape;309;p33"/>
            <p:cNvPicPr preferRelativeResize="0"/>
            <p:nvPr/>
          </p:nvPicPr>
          <p:blipFill>
            <a:blip r:embed="rId4">
              <a:alphaModFix/>
            </a:blip>
            <a:stretch>
              <a:fillRect/>
            </a:stretch>
          </p:blipFill>
          <p:spPr>
            <a:xfrm>
              <a:off x="8374250" y="2068625"/>
              <a:ext cx="1638300" cy="2686050"/>
            </a:xfrm>
            <a:prstGeom prst="rect">
              <a:avLst/>
            </a:prstGeom>
            <a:noFill/>
            <a:ln>
              <a:noFill/>
            </a:ln>
          </p:spPr>
        </p:pic>
        <p:pic>
          <p:nvPicPr>
            <p:cNvPr id="310" name="Google Shape;310;p33"/>
            <p:cNvPicPr preferRelativeResize="0"/>
            <p:nvPr/>
          </p:nvPicPr>
          <p:blipFill>
            <a:blip r:embed="rId5">
              <a:alphaModFix/>
            </a:blip>
            <a:stretch>
              <a:fillRect/>
            </a:stretch>
          </p:blipFill>
          <p:spPr>
            <a:xfrm>
              <a:off x="7131550" y="3693651"/>
              <a:ext cx="2369050" cy="1561275"/>
            </a:xfrm>
            <a:prstGeom prst="rect">
              <a:avLst/>
            </a:prstGeom>
            <a:noFill/>
            <a:ln>
              <a:noFill/>
            </a:ln>
          </p:spPr>
        </p:pic>
        <p:pic>
          <p:nvPicPr>
            <p:cNvPr id="311" name="Google Shape;311;p33"/>
            <p:cNvPicPr preferRelativeResize="0"/>
            <p:nvPr/>
          </p:nvPicPr>
          <p:blipFill rotWithShape="1">
            <a:blip r:embed="rId6">
              <a:alphaModFix/>
            </a:blip>
            <a:srcRect l="-9553" t="-5060" r="-9565" b="5060"/>
            <a:stretch/>
          </p:blipFill>
          <p:spPr>
            <a:xfrm>
              <a:off x="-232075" y="1133763"/>
              <a:ext cx="1113550" cy="9348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12"/>
        <p:cNvGrpSpPr/>
        <p:nvPr/>
      </p:nvGrpSpPr>
      <p:grpSpPr>
        <a:xfrm>
          <a:off x="0" y="0"/>
          <a:ext cx="0" cy="0"/>
          <a:chOff x="0" y="0"/>
          <a:chExt cx="0" cy="0"/>
        </a:xfrm>
      </p:grpSpPr>
      <p:pic>
        <p:nvPicPr>
          <p:cNvPr id="313" name="Google Shape;313;p3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14" name="Google Shape;314;p34"/>
          <p:cNvGrpSpPr/>
          <p:nvPr/>
        </p:nvGrpSpPr>
        <p:grpSpPr>
          <a:xfrm>
            <a:off x="-830811" y="2633901"/>
            <a:ext cx="11773709" cy="2954197"/>
            <a:chOff x="-830811" y="2633901"/>
            <a:chExt cx="11773709" cy="2954197"/>
          </a:xfrm>
        </p:grpSpPr>
        <p:pic>
          <p:nvPicPr>
            <p:cNvPr id="315" name="Google Shape;315;p34"/>
            <p:cNvPicPr preferRelativeResize="0"/>
            <p:nvPr/>
          </p:nvPicPr>
          <p:blipFill rotWithShape="1">
            <a:blip r:embed="rId3">
              <a:alphaModFix/>
            </a:blip>
            <a:srcRect/>
            <a:stretch/>
          </p:blipFill>
          <p:spPr>
            <a:xfrm>
              <a:off x="-830811" y="2943321"/>
              <a:ext cx="1545922" cy="2108075"/>
            </a:xfrm>
            <a:prstGeom prst="rect">
              <a:avLst/>
            </a:prstGeom>
            <a:noFill/>
            <a:ln>
              <a:noFill/>
            </a:ln>
          </p:spPr>
        </p:pic>
        <p:pic>
          <p:nvPicPr>
            <p:cNvPr id="316" name="Google Shape;316;p34"/>
            <p:cNvPicPr preferRelativeResize="0"/>
            <p:nvPr/>
          </p:nvPicPr>
          <p:blipFill rotWithShape="1">
            <a:blip r:embed="rId4">
              <a:alphaModFix/>
            </a:blip>
            <a:srcRect l="-10192" t="-19509" b="8026"/>
            <a:stretch/>
          </p:blipFill>
          <p:spPr>
            <a:xfrm>
              <a:off x="8587800" y="2633901"/>
              <a:ext cx="977825" cy="989325"/>
            </a:xfrm>
            <a:prstGeom prst="rect">
              <a:avLst/>
            </a:prstGeom>
            <a:noFill/>
            <a:ln>
              <a:noFill/>
            </a:ln>
          </p:spPr>
        </p:pic>
        <p:pic>
          <p:nvPicPr>
            <p:cNvPr id="317" name="Google Shape;317;p34"/>
            <p:cNvPicPr preferRelativeResize="0"/>
            <p:nvPr/>
          </p:nvPicPr>
          <p:blipFill>
            <a:blip r:embed="rId5">
              <a:alphaModFix/>
            </a:blip>
            <a:stretch>
              <a:fillRect/>
            </a:stretch>
          </p:blipFill>
          <p:spPr>
            <a:xfrm>
              <a:off x="8297713" y="3561100"/>
              <a:ext cx="1562100" cy="1228725"/>
            </a:xfrm>
            <a:prstGeom prst="rect">
              <a:avLst/>
            </a:prstGeom>
            <a:noFill/>
            <a:ln>
              <a:noFill/>
            </a:ln>
          </p:spPr>
        </p:pic>
        <p:pic>
          <p:nvPicPr>
            <p:cNvPr id="318" name="Google Shape;318;p34"/>
            <p:cNvPicPr preferRelativeResize="0"/>
            <p:nvPr/>
          </p:nvPicPr>
          <p:blipFill>
            <a:blip r:embed="rId6">
              <a:alphaModFix/>
            </a:blip>
            <a:stretch>
              <a:fillRect/>
            </a:stretch>
          </p:blipFill>
          <p:spPr>
            <a:xfrm>
              <a:off x="7462935" y="3952748"/>
              <a:ext cx="3479963" cy="1635350"/>
            </a:xfrm>
            <a:prstGeom prst="rect">
              <a:avLst/>
            </a:prstGeom>
            <a:noFill/>
            <a:ln>
              <a:noFill/>
            </a:ln>
          </p:spPr>
        </p:pic>
        <p:pic>
          <p:nvPicPr>
            <p:cNvPr id="319" name="Google Shape;319;p34"/>
            <p:cNvPicPr preferRelativeResize="0"/>
            <p:nvPr/>
          </p:nvPicPr>
          <p:blipFill>
            <a:blip r:embed="rId7">
              <a:alphaModFix/>
            </a:blip>
            <a:stretch>
              <a:fillRect/>
            </a:stretch>
          </p:blipFill>
          <p:spPr>
            <a:xfrm>
              <a:off x="-485577" y="4314443"/>
              <a:ext cx="2404525" cy="103476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title"/>
          </p:nvPr>
        </p:nvSpPr>
        <p:spPr>
          <a:xfrm>
            <a:off x="5047100" y="2284563"/>
            <a:ext cx="2845200" cy="8418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5047100" y="1395838"/>
            <a:ext cx="1061700" cy="8418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5047100" y="3050175"/>
            <a:ext cx="2383500" cy="69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 name="Google Shape;18;p3"/>
          <p:cNvGrpSpPr/>
          <p:nvPr/>
        </p:nvGrpSpPr>
        <p:grpSpPr>
          <a:xfrm>
            <a:off x="7136200" y="3395525"/>
            <a:ext cx="2793000" cy="1920700"/>
            <a:chOff x="7366675" y="290975"/>
            <a:chExt cx="2793000" cy="1920700"/>
          </a:xfrm>
        </p:grpSpPr>
        <p:pic>
          <p:nvPicPr>
            <p:cNvPr id="19" name="Google Shape;19;p3"/>
            <p:cNvPicPr preferRelativeResize="0"/>
            <p:nvPr/>
          </p:nvPicPr>
          <p:blipFill>
            <a:blip r:embed="rId3">
              <a:alphaModFix/>
            </a:blip>
            <a:stretch>
              <a:fillRect/>
            </a:stretch>
          </p:blipFill>
          <p:spPr>
            <a:xfrm>
              <a:off x="7790150" y="290975"/>
              <a:ext cx="2369513" cy="1286302"/>
            </a:xfrm>
            <a:prstGeom prst="rect">
              <a:avLst/>
            </a:prstGeom>
            <a:noFill/>
            <a:ln>
              <a:noFill/>
            </a:ln>
          </p:spPr>
        </p:pic>
        <p:pic>
          <p:nvPicPr>
            <p:cNvPr id="20" name="Google Shape;20;p3"/>
            <p:cNvPicPr preferRelativeResize="0"/>
            <p:nvPr/>
          </p:nvPicPr>
          <p:blipFill>
            <a:blip r:embed="rId4">
              <a:alphaModFix/>
            </a:blip>
            <a:stretch>
              <a:fillRect/>
            </a:stretch>
          </p:blipFill>
          <p:spPr>
            <a:xfrm flipH="1">
              <a:off x="7366675" y="1145600"/>
              <a:ext cx="2793000" cy="1066075"/>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7"/>
          <p:cNvSpPr txBox="1">
            <a:spLocks noGrp="1"/>
          </p:cNvSpPr>
          <p:nvPr>
            <p:ph type="title"/>
          </p:nvPr>
        </p:nvSpPr>
        <p:spPr>
          <a:xfrm>
            <a:off x="2408700" y="947400"/>
            <a:ext cx="4326600" cy="11631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 name="Google Shape;51;p7"/>
          <p:cNvSpPr txBox="1">
            <a:spLocks noGrp="1"/>
          </p:cNvSpPr>
          <p:nvPr>
            <p:ph type="body" idx="1"/>
          </p:nvPr>
        </p:nvSpPr>
        <p:spPr>
          <a:xfrm>
            <a:off x="2408700" y="2110500"/>
            <a:ext cx="4326600" cy="2085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52" name="Google Shape;52;p7"/>
          <p:cNvGrpSpPr/>
          <p:nvPr/>
        </p:nvGrpSpPr>
        <p:grpSpPr>
          <a:xfrm>
            <a:off x="-1079525" y="3012434"/>
            <a:ext cx="12181423" cy="2624158"/>
            <a:chOff x="-1079525" y="3012434"/>
            <a:chExt cx="12181423" cy="2624158"/>
          </a:xfrm>
        </p:grpSpPr>
        <p:pic>
          <p:nvPicPr>
            <p:cNvPr id="53" name="Google Shape;53;p7"/>
            <p:cNvPicPr preferRelativeResize="0"/>
            <p:nvPr/>
          </p:nvPicPr>
          <p:blipFill rotWithShape="1">
            <a:blip r:embed="rId3">
              <a:alphaModFix/>
            </a:blip>
            <a:srcRect l="-19447" t="-8302" r="-19461" b="-8302"/>
            <a:stretch/>
          </p:blipFill>
          <p:spPr>
            <a:xfrm>
              <a:off x="8345177" y="3012434"/>
              <a:ext cx="1232546" cy="1034750"/>
            </a:xfrm>
            <a:prstGeom prst="rect">
              <a:avLst/>
            </a:prstGeom>
            <a:noFill/>
            <a:ln>
              <a:noFill/>
            </a:ln>
          </p:spPr>
        </p:pic>
        <p:pic>
          <p:nvPicPr>
            <p:cNvPr id="54" name="Google Shape;54;p7"/>
            <p:cNvPicPr preferRelativeResize="0"/>
            <p:nvPr/>
          </p:nvPicPr>
          <p:blipFill>
            <a:blip r:embed="rId4">
              <a:alphaModFix/>
            </a:blip>
            <a:stretch>
              <a:fillRect/>
            </a:stretch>
          </p:blipFill>
          <p:spPr>
            <a:xfrm>
              <a:off x="7621935" y="3448110"/>
              <a:ext cx="3479963" cy="1635350"/>
            </a:xfrm>
            <a:prstGeom prst="rect">
              <a:avLst/>
            </a:prstGeom>
            <a:noFill/>
            <a:ln>
              <a:noFill/>
            </a:ln>
          </p:spPr>
        </p:pic>
        <p:pic>
          <p:nvPicPr>
            <p:cNvPr id="55" name="Google Shape;55;p7"/>
            <p:cNvPicPr preferRelativeResize="0"/>
            <p:nvPr/>
          </p:nvPicPr>
          <p:blipFill>
            <a:blip r:embed="rId5">
              <a:alphaModFix/>
            </a:blip>
            <a:stretch>
              <a:fillRect/>
            </a:stretch>
          </p:blipFill>
          <p:spPr>
            <a:xfrm>
              <a:off x="7000598" y="4225743"/>
              <a:ext cx="2404525" cy="1034765"/>
            </a:xfrm>
            <a:prstGeom prst="rect">
              <a:avLst/>
            </a:prstGeom>
            <a:noFill/>
            <a:ln>
              <a:noFill/>
            </a:ln>
          </p:spPr>
        </p:pic>
        <p:pic>
          <p:nvPicPr>
            <p:cNvPr id="56" name="Google Shape;56;p7"/>
            <p:cNvPicPr preferRelativeResize="0"/>
            <p:nvPr/>
          </p:nvPicPr>
          <p:blipFill>
            <a:blip r:embed="rId6">
              <a:alphaModFix/>
            </a:blip>
            <a:stretch>
              <a:fillRect/>
            </a:stretch>
          </p:blipFill>
          <p:spPr>
            <a:xfrm>
              <a:off x="-1079525" y="4001259"/>
              <a:ext cx="2630500" cy="1635333"/>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pic>
        <p:nvPicPr>
          <p:cNvPr id="58" name="Google Shape;5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 name="Google Shape;59;p8"/>
          <p:cNvSpPr txBox="1">
            <a:spLocks noGrp="1"/>
          </p:cNvSpPr>
          <p:nvPr>
            <p:ph type="title"/>
          </p:nvPr>
        </p:nvSpPr>
        <p:spPr>
          <a:xfrm>
            <a:off x="4572000" y="1453650"/>
            <a:ext cx="3604500" cy="223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60" name="Google Shape;60;p8"/>
          <p:cNvPicPr preferRelativeResize="0"/>
          <p:nvPr/>
        </p:nvPicPr>
        <p:blipFill>
          <a:blip r:embed="rId3">
            <a:alphaModFix/>
          </a:blip>
          <a:stretch>
            <a:fillRect/>
          </a:stretch>
        </p:blipFill>
        <p:spPr>
          <a:xfrm>
            <a:off x="8126300" y="258000"/>
            <a:ext cx="1796900" cy="11956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9"/>
          <p:cNvSpPr txBox="1">
            <a:spLocks noGrp="1"/>
          </p:cNvSpPr>
          <p:nvPr>
            <p:ph type="title"/>
          </p:nvPr>
        </p:nvSpPr>
        <p:spPr>
          <a:xfrm>
            <a:off x="3496850" y="1700523"/>
            <a:ext cx="4661100" cy="10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9"/>
          <p:cNvSpPr txBox="1">
            <a:spLocks noGrp="1"/>
          </p:cNvSpPr>
          <p:nvPr>
            <p:ph type="subTitle" idx="1"/>
          </p:nvPr>
        </p:nvSpPr>
        <p:spPr>
          <a:xfrm>
            <a:off x="3496850" y="2728085"/>
            <a:ext cx="4661100" cy="71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5" name="Google Shape;65;p9"/>
          <p:cNvPicPr preferRelativeResize="0"/>
          <p:nvPr/>
        </p:nvPicPr>
        <p:blipFill>
          <a:blip r:embed="rId3">
            <a:alphaModFix/>
          </a:blip>
          <a:stretch>
            <a:fillRect/>
          </a:stretch>
        </p:blipFill>
        <p:spPr>
          <a:xfrm>
            <a:off x="7944113" y="3146225"/>
            <a:ext cx="4238625" cy="2333625"/>
          </a:xfrm>
          <a:prstGeom prst="rect">
            <a:avLst/>
          </a:prstGeom>
          <a:noFill/>
          <a:ln>
            <a:noFill/>
          </a:ln>
        </p:spPr>
      </p:pic>
      <p:pic>
        <p:nvPicPr>
          <p:cNvPr id="66" name="Google Shape;66;p9"/>
          <p:cNvPicPr preferRelativeResize="0"/>
          <p:nvPr/>
        </p:nvPicPr>
        <p:blipFill>
          <a:blip r:embed="rId4">
            <a:alphaModFix/>
          </a:blip>
          <a:stretch>
            <a:fillRect/>
          </a:stretch>
        </p:blipFill>
        <p:spPr>
          <a:xfrm flipH="1">
            <a:off x="-1029512" y="846065"/>
            <a:ext cx="2132019" cy="14186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p11"/>
          <p:cNvSpPr txBox="1">
            <a:spLocks noGrp="1"/>
          </p:cNvSpPr>
          <p:nvPr>
            <p:ph type="title" hasCustomPrompt="1"/>
          </p:nvPr>
        </p:nvSpPr>
        <p:spPr>
          <a:xfrm>
            <a:off x="3217825" y="1864413"/>
            <a:ext cx="4743300" cy="94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9600"/>
              <a:buNone/>
              <a:defRPr sz="6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3" name="Google Shape;73;p11"/>
          <p:cNvSpPr txBox="1">
            <a:spLocks noGrp="1"/>
          </p:cNvSpPr>
          <p:nvPr>
            <p:ph type="subTitle" idx="1"/>
          </p:nvPr>
        </p:nvSpPr>
        <p:spPr>
          <a:xfrm>
            <a:off x="3217825" y="2813488"/>
            <a:ext cx="4743300" cy="46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74" name="Google Shape;74;p11"/>
          <p:cNvPicPr preferRelativeResize="0"/>
          <p:nvPr/>
        </p:nvPicPr>
        <p:blipFill>
          <a:blip r:embed="rId3">
            <a:alphaModFix/>
          </a:blip>
          <a:stretch>
            <a:fillRect/>
          </a:stretch>
        </p:blipFill>
        <p:spPr>
          <a:xfrm flipH="1">
            <a:off x="8263891" y="3658675"/>
            <a:ext cx="2369071" cy="20859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6"/>
        <p:cNvGrpSpPr/>
        <p:nvPr/>
      </p:nvGrpSpPr>
      <p:grpSpPr>
        <a:xfrm>
          <a:off x="0" y="0"/>
          <a:ext cx="0" cy="0"/>
          <a:chOff x="0" y="0"/>
          <a:chExt cx="0" cy="0"/>
        </a:xfrm>
      </p:grpSpPr>
      <p:pic>
        <p:nvPicPr>
          <p:cNvPr id="77" name="Google Shape;7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8" name="Google Shape;78;p13"/>
          <p:cNvSpPr txBox="1">
            <a:spLocks noGrp="1"/>
          </p:cNvSpPr>
          <p:nvPr>
            <p:ph type="title" hasCustomPrompt="1"/>
          </p:nvPr>
        </p:nvSpPr>
        <p:spPr>
          <a:xfrm>
            <a:off x="1250550" y="1415150"/>
            <a:ext cx="12753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1"/>
          </p:nvPr>
        </p:nvSpPr>
        <p:spPr>
          <a:xfrm>
            <a:off x="720000" y="2232348"/>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2" hasCustomPrompt="1"/>
          </p:nvPr>
        </p:nvSpPr>
        <p:spPr>
          <a:xfrm>
            <a:off x="3934350" y="1415150"/>
            <a:ext cx="12753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subTitle" idx="3"/>
          </p:nvPr>
        </p:nvSpPr>
        <p:spPr>
          <a:xfrm>
            <a:off x="3403800" y="2232348"/>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 name="Google Shape;82;p13"/>
          <p:cNvSpPr txBox="1">
            <a:spLocks noGrp="1"/>
          </p:cNvSpPr>
          <p:nvPr>
            <p:ph type="title" idx="4" hasCustomPrompt="1"/>
          </p:nvPr>
        </p:nvSpPr>
        <p:spPr>
          <a:xfrm>
            <a:off x="6618150" y="1415150"/>
            <a:ext cx="12753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subTitle" idx="5"/>
          </p:nvPr>
        </p:nvSpPr>
        <p:spPr>
          <a:xfrm>
            <a:off x="6087600" y="2232348"/>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6" hasCustomPrompt="1"/>
          </p:nvPr>
        </p:nvSpPr>
        <p:spPr>
          <a:xfrm>
            <a:off x="2592450" y="3050025"/>
            <a:ext cx="12753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7"/>
          </p:nvPr>
        </p:nvSpPr>
        <p:spPr>
          <a:xfrm>
            <a:off x="2061900" y="3867225"/>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 name="Google Shape;86;p13"/>
          <p:cNvSpPr txBox="1">
            <a:spLocks noGrp="1"/>
          </p:cNvSpPr>
          <p:nvPr>
            <p:ph type="title" idx="8" hasCustomPrompt="1"/>
          </p:nvPr>
        </p:nvSpPr>
        <p:spPr>
          <a:xfrm>
            <a:off x="5276250" y="3050025"/>
            <a:ext cx="1275300" cy="48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subTitle" idx="9"/>
          </p:nvPr>
        </p:nvSpPr>
        <p:spPr>
          <a:xfrm>
            <a:off x="4745700" y="3867225"/>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13"/>
          <p:cNvSpPr txBox="1">
            <a:spLocks noGrp="1"/>
          </p:cNvSpPr>
          <p:nvPr>
            <p:ph type="subTitle" idx="14"/>
          </p:nvPr>
        </p:nvSpPr>
        <p:spPr>
          <a:xfrm>
            <a:off x="715100" y="182375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90" name="Google Shape;90;p13"/>
          <p:cNvSpPr txBox="1">
            <a:spLocks noGrp="1"/>
          </p:cNvSpPr>
          <p:nvPr>
            <p:ph type="subTitle" idx="15"/>
          </p:nvPr>
        </p:nvSpPr>
        <p:spPr>
          <a:xfrm>
            <a:off x="3403800" y="182375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91" name="Google Shape;91;p13"/>
          <p:cNvSpPr txBox="1">
            <a:spLocks noGrp="1"/>
          </p:cNvSpPr>
          <p:nvPr>
            <p:ph type="subTitle" idx="16"/>
          </p:nvPr>
        </p:nvSpPr>
        <p:spPr>
          <a:xfrm>
            <a:off x="6092500" y="1823750"/>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92" name="Google Shape;92;p13"/>
          <p:cNvSpPr txBox="1">
            <a:spLocks noGrp="1"/>
          </p:cNvSpPr>
          <p:nvPr>
            <p:ph type="subTitle" idx="17"/>
          </p:nvPr>
        </p:nvSpPr>
        <p:spPr>
          <a:xfrm>
            <a:off x="2059450" y="3458625"/>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93" name="Google Shape;93;p13"/>
          <p:cNvSpPr txBox="1">
            <a:spLocks noGrp="1"/>
          </p:cNvSpPr>
          <p:nvPr>
            <p:ph type="subTitle" idx="18"/>
          </p:nvPr>
        </p:nvSpPr>
        <p:spPr>
          <a:xfrm>
            <a:off x="4748150" y="3458625"/>
            <a:ext cx="23364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grpSp>
        <p:nvGrpSpPr>
          <p:cNvPr id="94" name="Google Shape;94;p13"/>
          <p:cNvGrpSpPr/>
          <p:nvPr/>
        </p:nvGrpSpPr>
        <p:grpSpPr>
          <a:xfrm>
            <a:off x="-563365" y="3050023"/>
            <a:ext cx="2404525" cy="2242034"/>
            <a:chOff x="-563365" y="3050023"/>
            <a:chExt cx="2404525" cy="2242034"/>
          </a:xfrm>
        </p:grpSpPr>
        <p:pic>
          <p:nvPicPr>
            <p:cNvPr id="95" name="Google Shape;95;p13"/>
            <p:cNvPicPr preferRelativeResize="0"/>
            <p:nvPr/>
          </p:nvPicPr>
          <p:blipFill>
            <a:blip r:embed="rId3">
              <a:alphaModFix/>
            </a:blip>
            <a:stretch>
              <a:fillRect/>
            </a:stretch>
          </p:blipFill>
          <p:spPr>
            <a:xfrm rot="-703379" flipH="1">
              <a:off x="-304776" y="3142738"/>
              <a:ext cx="1100476" cy="1829775"/>
            </a:xfrm>
            <a:prstGeom prst="rect">
              <a:avLst/>
            </a:prstGeom>
            <a:noFill/>
            <a:ln>
              <a:noFill/>
            </a:ln>
          </p:spPr>
        </p:pic>
        <p:pic>
          <p:nvPicPr>
            <p:cNvPr id="96" name="Google Shape;96;p13"/>
            <p:cNvPicPr preferRelativeResize="0"/>
            <p:nvPr/>
          </p:nvPicPr>
          <p:blipFill>
            <a:blip r:embed="rId4">
              <a:alphaModFix/>
            </a:blip>
            <a:stretch>
              <a:fillRect/>
            </a:stretch>
          </p:blipFill>
          <p:spPr>
            <a:xfrm flipH="1">
              <a:off x="-563365" y="4257293"/>
              <a:ext cx="2404525" cy="1034765"/>
            </a:xfrm>
            <a:prstGeom prst="rect">
              <a:avLst/>
            </a:prstGeom>
            <a:noFill/>
            <a:ln>
              <a:noFill/>
            </a:ln>
          </p:spPr>
        </p:pic>
      </p:grpSp>
      <p:grpSp>
        <p:nvGrpSpPr>
          <p:cNvPr id="97" name="Google Shape;97;p13"/>
          <p:cNvGrpSpPr/>
          <p:nvPr/>
        </p:nvGrpSpPr>
        <p:grpSpPr>
          <a:xfrm>
            <a:off x="6862125" y="3639600"/>
            <a:ext cx="2786500" cy="1729648"/>
            <a:chOff x="6862125" y="3639600"/>
            <a:chExt cx="2786500" cy="1729648"/>
          </a:xfrm>
        </p:grpSpPr>
        <p:pic>
          <p:nvPicPr>
            <p:cNvPr id="98" name="Google Shape;98;p13"/>
            <p:cNvPicPr preferRelativeResize="0"/>
            <p:nvPr/>
          </p:nvPicPr>
          <p:blipFill>
            <a:blip r:embed="rId5">
              <a:alphaModFix/>
            </a:blip>
            <a:stretch>
              <a:fillRect/>
            </a:stretch>
          </p:blipFill>
          <p:spPr>
            <a:xfrm>
              <a:off x="8141021" y="3639600"/>
              <a:ext cx="1507604" cy="1729648"/>
            </a:xfrm>
            <a:prstGeom prst="rect">
              <a:avLst/>
            </a:prstGeom>
            <a:noFill/>
            <a:ln>
              <a:noFill/>
            </a:ln>
          </p:spPr>
        </p:pic>
        <p:pic>
          <p:nvPicPr>
            <p:cNvPr id="99" name="Google Shape;99;p13"/>
            <p:cNvPicPr preferRelativeResize="0"/>
            <p:nvPr/>
          </p:nvPicPr>
          <p:blipFill>
            <a:blip r:embed="rId6">
              <a:alphaModFix/>
            </a:blip>
            <a:stretch>
              <a:fillRect/>
            </a:stretch>
          </p:blipFill>
          <p:spPr>
            <a:xfrm>
              <a:off x="6862125" y="4438263"/>
              <a:ext cx="2133600" cy="77152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5"/>
        <p:cNvGrpSpPr/>
        <p:nvPr/>
      </p:nvGrpSpPr>
      <p:grpSpPr>
        <a:xfrm>
          <a:off x="0" y="0"/>
          <a:ext cx="0" cy="0"/>
          <a:chOff x="0" y="0"/>
          <a:chExt cx="0" cy="0"/>
        </a:xfrm>
      </p:grpSpPr>
      <p:pic>
        <p:nvPicPr>
          <p:cNvPr id="106" name="Google Shape;106;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15"/>
          <p:cNvSpPr txBox="1">
            <a:spLocks noGrp="1"/>
          </p:cNvSpPr>
          <p:nvPr>
            <p:ph type="title"/>
          </p:nvPr>
        </p:nvSpPr>
        <p:spPr>
          <a:xfrm>
            <a:off x="1297550" y="1809500"/>
            <a:ext cx="3909600" cy="8418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8" name="Google Shape;108;p15"/>
          <p:cNvSpPr txBox="1">
            <a:spLocks noGrp="1"/>
          </p:cNvSpPr>
          <p:nvPr>
            <p:ph type="title" idx="2" hasCustomPrompt="1"/>
          </p:nvPr>
        </p:nvSpPr>
        <p:spPr>
          <a:xfrm>
            <a:off x="1297550" y="967700"/>
            <a:ext cx="1219200" cy="8418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9" name="Google Shape;109;p15"/>
          <p:cNvSpPr txBox="1">
            <a:spLocks noGrp="1"/>
          </p:cNvSpPr>
          <p:nvPr>
            <p:ph type="subTitle" idx="1"/>
          </p:nvPr>
        </p:nvSpPr>
        <p:spPr>
          <a:xfrm>
            <a:off x="1297550" y="2575100"/>
            <a:ext cx="3909600" cy="44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0" name="Google Shape;110;p15"/>
          <p:cNvGrpSpPr/>
          <p:nvPr/>
        </p:nvGrpSpPr>
        <p:grpSpPr>
          <a:xfrm>
            <a:off x="-1156542" y="2137493"/>
            <a:ext cx="2729767" cy="3314932"/>
            <a:chOff x="-1156542" y="2137493"/>
            <a:chExt cx="2729767" cy="3314932"/>
          </a:xfrm>
        </p:grpSpPr>
        <p:pic>
          <p:nvPicPr>
            <p:cNvPr id="111" name="Google Shape;111;p15"/>
            <p:cNvPicPr preferRelativeResize="0"/>
            <p:nvPr/>
          </p:nvPicPr>
          <p:blipFill>
            <a:blip r:embed="rId3">
              <a:alphaModFix/>
            </a:blip>
            <a:stretch>
              <a:fillRect/>
            </a:stretch>
          </p:blipFill>
          <p:spPr>
            <a:xfrm rot="10128132">
              <a:off x="-1063425" y="2290913"/>
              <a:ext cx="1690300" cy="1124700"/>
            </a:xfrm>
            <a:prstGeom prst="rect">
              <a:avLst/>
            </a:prstGeom>
            <a:noFill/>
            <a:ln>
              <a:noFill/>
            </a:ln>
          </p:spPr>
        </p:pic>
        <p:pic>
          <p:nvPicPr>
            <p:cNvPr id="112" name="Google Shape;112;p15"/>
            <p:cNvPicPr preferRelativeResize="0"/>
            <p:nvPr/>
          </p:nvPicPr>
          <p:blipFill>
            <a:blip r:embed="rId4">
              <a:alphaModFix/>
            </a:blip>
            <a:stretch>
              <a:fillRect/>
            </a:stretch>
          </p:blipFill>
          <p:spPr>
            <a:xfrm flipH="1">
              <a:off x="-515762" y="3160125"/>
              <a:ext cx="1378650" cy="2292300"/>
            </a:xfrm>
            <a:prstGeom prst="rect">
              <a:avLst/>
            </a:prstGeom>
            <a:noFill/>
            <a:ln>
              <a:noFill/>
            </a:ln>
          </p:spPr>
        </p:pic>
        <p:pic>
          <p:nvPicPr>
            <p:cNvPr id="113" name="Google Shape;113;p15"/>
            <p:cNvPicPr preferRelativeResize="0"/>
            <p:nvPr/>
          </p:nvPicPr>
          <p:blipFill>
            <a:blip r:embed="rId5">
              <a:alphaModFix/>
            </a:blip>
            <a:stretch>
              <a:fillRect/>
            </a:stretch>
          </p:blipFill>
          <p:spPr>
            <a:xfrm>
              <a:off x="-415175" y="4517600"/>
              <a:ext cx="1988400" cy="85567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1pPr>
            <a:lvl2pPr lvl="1"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2pPr>
            <a:lvl3pPr lvl="2"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3pPr>
            <a:lvl4pPr lvl="3"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4pPr>
            <a:lvl5pPr lvl="4"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5pPr>
            <a:lvl6pPr lvl="5"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6pPr>
            <a:lvl7pPr lvl="6"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7pPr>
            <a:lvl8pPr lvl="7"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8pPr>
            <a:lvl9pPr lvl="8" rtl="0">
              <a:lnSpc>
                <a:spcPct val="115000"/>
              </a:lnSpc>
              <a:spcBef>
                <a:spcPts val="0"/>
              </a:spcBef>
              <a:spcAft>
                <a:spcPts val="0"/>
              </a:spcAft>
              <a:buClr>
                <a:schemeClr val="dk1"/>
              </a:buClr>
              <a:buSzPts val="3500"/>
              <a:buFont typeface="Belanosima"/>
              <a:buNone/>
              <a:defRPr sz="3500">
                <a:solidFill>
                  <a:schemeClr val="dk1"/>
                </a:solidFill>
                <a:latin typeface="Belanosima"/>
                <a:ea typeface="Belanosima"/>
                <a:cs typeface="Belanosima"/>
                <a:sym typeface="Belanosim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rtl="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59" r:id="rId8"/>
    <p:sldLayoutId id="2147483661" r:id="rId9"/>
    <p:sldLayoutId id="2147483676" r:id="rId10"/>
    <p:sldLayoutId id="2147483679" r:id="rId11"/>
    <p:sldLayoutId id="21474836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aulapt.org/2020/05/16/una-aventura-espeluznante-ortografia-de-homofon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olombiaaprende.edu.co/sites/default/files/files_public/contenidosaprender/G_3/L/L_G03_U04_L01/L_G03_U04_L01_01_01.htm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colombiaaprende.edu.co/sites/default/files/files_public/contenidosaprender/G_3/L/L_G03_U04_L01/L_G03_U04_L01_03_01.html"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hermanosmaristas-my.sharepoint.com/:w:/g/personal/dmguarnizoa_fmsnor_org/EYkMUs8JnPlKmOXO6CokMTkB4SfQ9crRi4wGVsx_9De-yg?e=ZXWWxX"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p38"/>
          <p:cNvGrpSpPr/>
          <p:nvPr/>
        </p:nvGrpSpPr>
        <p:grpSpPr>
          <a:xfrm>
            <a:off x="3622557" y="1769563"/>
            <a:ext cx="5522787" cy="3413680"/>
            <a:chOff x="3622557" y="1769563"/>
            <a:chExt cx="5522787" cy="3413680"/>
          </a:xfrm>
        </p:grpSpPr>
        <p:pic>
          <p:nvPicPr>
            <p:cNvPr id="331" name="Google Shape;331;p38"/>
            <p:cNvPicPr preferRelativeResize="0"/>
            <p:nvPr/>
          </p:nvPicPr>
          <p:blipFill rotWithShape="1">
            <a:blip r:embed="rId3">
              <a:alphaModFix/>
            </a:blip>
            <a:srcRect l="-18106" t="-7182" r="-18133" b="-7182"/>
            <a:stretch/>
          </p:blipFill>
          <p:spPr>
            <a:xfrm flipH="1">
              <a:off x="4858075" y="2959150"/>
              <a:ext cx="1270825" cy="1066875"/>
            </a:xfrm>
            <a:prstGeom prst="rect">
              <a:avLst/>
            </a:prstGeom>
            <a:noFill/>
            <a:ln>
              <a:noFill/>
            </a:ln>
          </p:spPr>
        </p:pic>
        <p:grpSp>
          <p:nvGrpSpPr>
            <p:cNvPr id="332" name="Google Shape;332;p38"/>
            <p:cNvGrpSpPr/>
            <p:nvPr/>
          </p:nvGrpSpPr>
          <p:grpSpPr>
            <a:xfrm>
              <a:off x="3622557" y="1769563"/>
              <a:ext cx="5522787" cy="3413680"/>
              <a:chOff x="3319007" y="1769513"/>
              <a:chExt cx="5522787" cy="3413680"/>
            </a:xfrm>
          </p:grpSpPr>
          <p:pic>
            <p:nvPicPr>
              <p:cNvPr id="333" name="Google Shape;333;p38"/>
              <p:cNvPicPr preferRelativeResize="0"/>
              <p:nvPr/>
            </p:nvPicPr>
            <p:blipFill>
              <a:blip r:embed="rId4">
                <a:alphaModFix/>
              </a:blip>
              <a:stretch>
                <a:fillRect/>
              </a:stretch>
            </p:blipFill>
            <p:spPr>
              <a:xfrm>
                <a:off x="5556075" y="1769513"/>
                <a:ext cx="2133600" cy="771525"/>
              </a:xfrm>
              <a:prstGeom prst="rect">
                <a:avLst/>
              </a:prstGeom>
              <a:noFill/>
              <a:ln>
                <a:noFill/>
              </a:ln>
            </p:spPr>
          </p:pic>
          <p:grpSp>
            <p:nvGrpSpPr>
              <p:cNvPr id="334" name="Google Shape;334;p38"/>
              <p:cNvGrpSpPr/>
              <p:nvPr/>
            </p:nvGrpSpPr>
            <p:grpSpPr>
              <a:xfrm>
                <a:off x="3319007" y="1769525"/>
                <a:ext cx="5522787" cy="3413667"/>
                <a:chOff x="4136378" y="1784794"/>
                <a:chExt cx="5071430" cy="3134681"/>
              </a:xfrm>
            </p:grpSpPr>
            <p:pic>
              <p:nvPicPr>
                <p:cNvPr id="335" name="Google Shape;335;p38"/>
                <p:cNvPicPr preferRelativeResize="0"/>
                <p:nvPr/>
              </p:nvPicPr>
              <p:blipFill>
                <a:blip r:embed="rId5">
                  <a:alphaModFix/>
                </a:blip>
                <a:stretch>
                  <a:fillRect/>
                </a:stretch>
              </p:blipFill>
              <p:spPr>
                <a:xfrm>
                  <a:off x="6110847" y="1784794"/>
                  <a:ext cx="1463931" cy="2400184"/>
                </a:xfrm>
                <a:prstGeom prst="rect">
                  <a:avLst/>
                </a:prstGeom>
                <a:noFill/>
                <a:ln>
                  <a:noFill/>
                </a:ln>
              </p:spPr>
            </p:pic>
            <p:pic>
              <p:nvPicPr>
                <p:cNvPr id="336" name="Google Shape;336;p38"/>
                <p:cNvPicPr preferRelativeResize="0"/>
                <p:nvPr/>
              </p:nvPicPr>
              <p:blipFill>
                <a:blip r:embed="rId6">
                  <a:alphaModFix/>
                </a:blip>
                <a:stretch>
                  <a:fillRect/>
                </a:stretch>
              </p:blipFill>
              <p:spPr>
                <a:xfrm flipH="1">
                  <a:off x="5412531" y="2456734"/>
                  <a:ext cx="3795277" cy="2462741"/>
                </a:xfrm>
                <a:prstGeom prst="rect">
                  <a:avLst/>
                </a:prstGeom>
                <a:noFill/>
                <a:ln>
                  <a:noFill/>
                </a:ln>
              </p:spPr>
            </p:pic>
            <p:pic>
              <p:nvPicPr>
                <p:cNvPr id="337" name="Google Shape;337;p38"/>
                <p:cNvPicPr preferRelativeResize="0"/>
                <p:nvPr/>
              </p:nvPicPr>
              <p:blipFill>
                <a:blip r:embed="rId7">
                  <a:alphaModFix/>
                </a:blip>
                <a:stretch>
                  <a:fillRect/>
                </a:stretch>
              </p:blipFill>
              <p:spPr>
                <a:xfrm>
                  <a:off x="4136378" y="3475983"/>
                  <a:ext cx="3209993" cy="1367698"/>
                </a:xfrm>
                <a:prstGeom prst="rect">
                  <a:avLst/>
                </a:prstGeom>
                <a:noFill/>
                <a:ln>
                  <a:noFill/>
                </a:ln>
              </p:spPr>
            </p:pic>
          </p:grpSp>
        </p:grpSp>
      </p:grpSp>
      <p:sp>
        <p:nvSpPr>
          <p:cNvPr id="338" name="Google Shape;338;p38"/>
          <p:cNvSpPr txBox="1">
            <a:spLocks noGrp="1"/>
          </p:cNvSpPr>
          <p:nvPr>
            <p:ph type="ctrTitle"/>
          </p:nvPr>
        </p:nvSpPr>
        <p:spPr>
          <a:xfrm>
            <a:off x="135460" y="488107"/>
            <a:ext cx="5413800" cy="148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LECTURA CRÍTICA</a:t>
            </a:r>
            <a:endParaRPr dirty="0"/>
          </a:p>
        </p:txBody>
      </p:sp>
      <p:sp>
        <p:nvSpPr>
          <p:cNvPr id="339" name="Google Shape;339;p38"/>
          <p:cNvSpPr txBox="1">
            <a:spLocks noGrp="1"/>
          </p:cNvSpPr>
          <p:nvPr>
            <p:ph type="subTitle" idx="1"/>
          </p:nvPr>
        </p:nvSpPr>
        <p:spPr>
          <a:xfrm>
            <a:off x="715100" y="2366988"/>
            <a:ext cx="38568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SEMANA 5</a:t>
            </a:r>
            <a:endParaRPr dirty="0"/>
          </a:p>
        </p:txBody>
      </p:sp>
      <p:grpSp>
        <p:nvGrpSpPr>
          <p:cNvPr id="340" name="Google Shape;340;p38"/>
          <p:cNvGrpSpPr/>
          <p:nvPr/>
        </p:nvGrpSpPr>
        <p:grpSpPr>
          <a:xfrm>
            <a:off x="-349350" y="3556450"/>
            <a:ext cx="3553875" cy="1647825"/>
            <a:chOff x="-349350" y="3556450"/>
            <a:chExt cx="3553875" cy="1647825"/>
          </a:xfrm>
        </p:grpSpPr>
        <p:pic>
          <p:nvPicPr>
            <p:cNvPr id="341" name="Google Shape;341;p38"/>
            <p:cNvPicPr preferRelativeResize="0"/>
            <p:nvPr/>
          </p:nvPicPr>
          <p:blipFill>
            <a:blip r:embed="rId4">
              <a:alphaModFix/>
            </a:blip>
            <a:stretch>
              <a:fillRect/>
            </a:stretch>
          </p:blipFill>
          <p:spPr>
            <a:xfrm>
              <a:off x="1070925" y="3718463"/>
              <a:ext cx="2133600" cy="771525"/>
            </a:xfrm>
            <a:prstGeom prst="rect">
              <a:avLst/>
            </a:prstGeom>
            <a:noFill/>
            <a:ln>
              <a:noFill/>
            </a:ln>
          </p:spPr>
        </p:pic>
        <p:pic>
          <p:nvPicPr>
            <p:cNvPr id="342" name="Google Shape;342;p38"/>
            <p:cNvPicPr preferRelativeResize="0"/>
            <p:nvPr/>
          </p:nvPicPr>
          <p:blipFill>
            <a:blip r:embed="rId8">
              <a:alphaModFix/>
            </a:blip>
            <a:stretch>
              <a:fillRect/>
            </a:stretch>
          </p:blipFill>
          <p:spPr>
            <a:xfrm flipH="1">
              <a:off x="-349350" y="3556450"/>
              <a:ext cx="2500376" cy="16478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B5CCB-537A-38E9-47CF-88A25985C57D}"/>
              </a:ext>
            </a:extLst>
          </p:cNvPr>
          <p:cNvSpPr>
            <a:spLocks noGrp="1"/>
          </p:cNvSpPr>
          <p:nvPr>
            <p:ph type="title"/>
          </p:nvPr>
        </p:nvSpPr>
        <p:spPr>
          <a:xfrm>
            <a:off x="1959005" y="947400"/>
            <a:ext cx="5225989" cy="639029"/>
          </a:xfrm>
        </p:spPr>
        <p:txBody>
          <a:bodyPr/>
          <a:lstStyle/>
          <a:p>
            <a:pPr algn="ctr"/>
            <a:r>
              <a:rPr lang="es-MX" dirty="0"/>
              <a:t>Reto </a:t>
            </a:r>
            <a:br>
              <a:rPr lang="es-MX" dirty="0"/>
            </a:br>
            <a:r>
              <a:rPr lang="es-MX" dirty="0"/>
              <a:t>Escribe en tu cuaderno</a:t>
            </a:r>
            <a:endParaRPr lang="es-CO" dirty="0"/>
          </a:p>
        </p:txBody>
      </p:sp>
      <p:sp>
        <p:nvSpPr>
          <p:cNvPr id="3" name="Marcador de texto 2">
            <a:extLst>
              <a:ext uri="{FF2B5EF4-FFF2-40B4-BE49-F238E27FC236}">
                <a16:creationId xmlns:a16="http://schemas.microsoft.com/office/drawing/2014/main" id="{A991FA9F-6103-C135-C282-4B2FF479D593}"/>
              </a:ext>
            </a:extLst>
          </p:cNvPr>
          <p:cNvSpPr>
            <a:spLocks noGrp="1"/>
          </p:cNvSpPr>
          <p:nvPr>
            <p:ph type="body" idx="1"/>
          </p:nvPr>
        </p:nvSpPr>
        <p:spPr/>
        <p:txBody>
          <a:bodyPr/>
          <a:lstStyle/>
          <a:p>
            <a:pPr marL="139700" indent="0" algn="just">
              <a:buNone/>
            </a:pPr>
            <a:r>
              <a:rPr lang="es-MX" sz="2000" b="1" dirty="0">
                <a:solidFill>
                  <a:srgbClr val="000000"/>
                </a:solidFill>
              </a:rPr>
              <a:t>El objeto imposible: </a:t>
            </a:r>
            <a:r>
              <a:rPr lang="es-MX" sz="2000" dirty="0">
                <a:solidFill>
                  <a:srgbClr val="000000"/>
                </a:solidFill>
              </a:rPr>
              <a:t>Si pudieras inventar un objeto con poderes especiales, ¿Qué haría y cómo se usaría?</a:t>
            </a:r>
            <a:endParaRPr lang="es-CO" sz="2000" b="1" dirty="0">
              <a:solidFill>
                <a:srgbClr val="000000"/>
              </a:solidFill>
            </a:endParaRPr>
          </a:p>
        </p:txBody>
      </p:sp>
    </p:spTree>
    <p:extLst>
      <p:ext uri="{BB962C8B-B14F-4D97-AF65-F5344CB8AC3E}">
        <p14:creationId xmlns:p14="http://schemas.microsoft.com/office/powerpoint/2010/main" val="13727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a:extLst>
            <a:ext uri="{FF2B5EF4-FFF2-40B4-BE49-F238E27FC236}">
              <a16:creationId xmlns:a16="http://schemas.microsoft.com/office/drawing/2014/main" id="{C0B7ED5F-D8BF-FC13-7D37-A2AD9055E629}"/>
            </a:ext>
          </a:extLst>
        </p:cNvPr>
        <p:cNvGrpSpPr/>
        <p:nvPr/>
      </p:nvGrpSpPr>
      <p:grpSpPr>
        <a:xfrm>
          <a:off x="0" y="0"/>
          <a:ext cx="0" cy="0"/>
          <a:chOff x="0" y="0"/>
          <a:chExt cx="0" cy="0"/>
        </a:xfrm>
      </p:grpSpPr>
      <p:sp>
        <p:nvSpPr>
          <p:cNvPr id="480" name="Google Shape;480;p51">
            <a:extLst>
              <a:ext uri="{FF2B5EF4-FFF2-40B4-BE49-F238E27FC236}">
                <a16:creationId xmlns:a16="http://schemas.microsoft.com/office/drawing/2014/main" id="{5DFCE6E7-05E7-5D44-B380-7092814C6FB5}"/>
              </a:ext>
            </a:extLst>
          </p:cNvPr>
          <p:cNvSpPr txBox="1">
            <a:spLocks noGrp="1"/>
          </p:cNvSpPr>
          <p:nvPr>
            <p:ph type="title"/>
          </p:nvPr>
        </p:nvSpPr>
        <p:spPr>
          <a:xfrm>
            <a:off x="4572000" y="1453650"/>
            <a:ext cx="3604500" cy="22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Sesión</a:t>
            </a:r>
            <a:br>
              <a:rPr lang="en"/>
            </a:br>
            <a:r>
              <a:rPr lang="en"/>
              <a:t>3 y 4</a:t>
            </a:r>
            <a:endParaRPr dirty="0"/>
          </a:p>
        </p:txBody>
      </p:sp>
      <p:grpSp>
        <p:nvGrpSpPr>
          <p:cNvPr id="481" name="Google Shape;481;p51">
            <a:extLst>
              <a:ext uri="{FF2B5EF4-FFF2-40B4-BE49-F238E27FC236}">
                <a16:creationId xmlns:a16="http://schemas.microsoft.com/office/drawing/2014/main" id="{9E054659-E61E-A944-FC29-854BC0A42B3A}"/>
              </a:ext>
            </a:extLst>
          </p:cNvPr>
          <p:cNvGrpSpPr/>
          <p:nvPr/>
        </p:nvGrpSpPr>
        <p:grpSpPr>
          <a:xfrm>
            <a:off x="641286" y="2172551"/>
            <a:ext cx="3797466" cy="2405447"/>
            <a:chOff x="641286" y="2172551"/>
            <a:chExt cx="3797466" cy="2405447"/>
          </a:xfrm>
        </p:grpSpPr>
        <p:pic>
          <p:nvPicPr>
            <p:cNvPr id="482" name="Google Shape;482;p51">
              <a:extLst>
                <a:ext uri="{FF2B5EF4-FFF2-40B4-BE49-F238E27FC236}">
                  <a16:creationId xmlns:a16="http://schemas.microsoft.com/office/drawing/2014/main" id="{933FA3A4-D973-D073-1BBC-FA06DBADDF5E}"/>
                </a:ext>
              </a:extLst>
            </p:cNvPr>
            <p:cNvPicPr preferRelativeResize="0"/>
            <p:nvPr/>
          </p:nvPicPr>
          <p:blipFill>
            <a:blip r:embed="rId3">
              <a:alphaModFix/>
            </a:blip>
            <a:stretch>
              <a:fillRect/>
            </a:stretch>
          </p:blipFill>
          <p:spPr>
            <a:xfrm>
              <a:off x="852149" y="2172551"/>
              <a:ext cx="1719085" cy="1513673"/>
            </a:xfrm>
            <a:prstGeom prst="rect">
              <a:avLst/>
            </a:prstGeom>
            <a:noFill/>
            <a:ln>
              <a:noFill/>
            </a:ln>
          </p:spPr>
        </p:pic>
        <p:pic>
          <p:nvPicPr>
            <p:cNvPr id="483" name="Google Shape;483;p51">
              <a:extLst>
                <a:ext uri="{FF2B5EF4-FFF2-40B4-BE49-F238E27FC236}">
                  <a16:creationId xmlns:a16="http://schemas.microsoft.com/office/drawing/2014/main" id="{766CB229-8E03-D35B-5E17-2109B8B51EF3}"/>
                </a:ext>
              </a:extLst>
            </p:cNvPr>
            <p:cNvPicPr preferRelativeResize="0"/>
            <p:nvPr/>
          </p:nvPicPr>
          <p:blipFill rotWithShape="1">
            <a:blip r:embed="rId4">
              <a:alphaModFix/>
            </a:blip>
            <a:srcRect r="8324"/>
            <a:stretch/>
          </p:blipFill>
          <p:spPr>
            <a:xfrm flipH="1">
              <a:off x="641286" y="2813055"/>
              <a:ext cx="3797466" cy="1764943"/>
            </a:xfrm>
            <a:prstGeom prst="rect">
              <a:avLst/>
            </a:prstGeom>
            <a:noFill/>
            <a:ln>
              <a:noFill/>
            </a:ln>
          </p:spPr>
        </p:pic>
        <p:pic>
          <p:nvPicPr>
            <p:cNvPr id="484" name="Google Shape;484;p51">
              <a:extLst>
                <a:ext uri="{FF2B5EF4-FFF2-40B4-BE49-F238E27FC236}">
                  <a16:creationId xmlns:a16="http://schemas.microsoft.com/office/drawing/2014/main" id="{7F4EACF8-C131-B5A0-D304-B2E10F3B8C58}"/>
                </a:ext>
              </a:extLst>
            </p:cNvPr>
            <p:cNvPicPr preferRelativeResize="0"/>
            <p:nvPr/>
          </p:nvPicPr>
          <p:blipFill rotWithShape="1">
            <a:blip r:embed="rId5">
              <a:alphaModFix/>
            </a:blip>
            <a:srcRect l="-9398" t="-8030" r="-11097" b="8029"/>
            <a:stretch/>
          </p:blipFill>
          <p:spPr>
            <a:xfrm>
              <a:off x="2987912" y="2262900"/>
              <a:ext cx="1135288" cy="942225"/>
            </a:xfrm>
            <a:prstGeom prst="rect">
              <a:avLst/>
            </a:prstGeom>
            <a:noFill/>
            <a:ln>
              <a:noFill/>
            </a:ln>
          </p:spPr>
        </p:pic>
      </p:grpSp>
    </p:spTree>
    <p:extLst>
      <p:ext uri="{BB962C8B-B14F-4D97-AF65-F5344CB8AC3E}">
        <p14:creationId xmlns:p14="http://schemas.microsoft.com/office/powerpoint/2010/main" val="302498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a:extLst>
            <a:ext uri="{FF2B5EF4-FFF2-40B4-BE49-F238E27FC236}">
              <a16:creationId xmlns:a16="http://schemas.microsoft.com/office/drawing/2014/main" id="{8749137B-B168-E4B9-816D-11DB652D292E}"/>
            </a:ext>
          </a:extLst>
        </p:cNvPr>
        <p:cNvGrpSpPr/>
        <p:nvPr/>
      </p:nvGrpSpPr>
      <p:grpSpPr>
        <a:xfrm>
          <a:off x="0" y="0"/>
          <a:ext cx="0" cy="0"/>
          <a:chOff x="0" y="0"/>
          <a:chExt cx="0" cy="0"/>
        </a:xfrm>
      </p:grpSpPr>
      <p:sp>
        <p:nvSpPr>
          <p:cNvPr id="376" name="Google Shape;376;p41">
            <a:extLst>
              <a:ext uri="{FF2B5EF4-FFF2-40B4-BE49-F238E27FC236}">
                <a16:creationId xmlns:a16="http://schemas.microsoft.com/office/drawing/2014/main" id="{A5A89AF9-1420-7311-768D-DBA218FD099F}"/>
              </a:ext>
            </a:extLst>
          </p:cNvPr>
          <p:cNvSpPr txBox="1">
            <a:spLocks noGrp="1"/>
          </p:cNvSpPr>
          <p:nvPr>
            <p:ph type="subTitle" idx="1"/>
          </p:nvPr>
        </p:nvSpPr>
        <p:spPr>
          <a:xfrm>
            <a:off x="3794760" y="722761"/>
            <a:ext cx="4797530" cy="714900"/>
          </a:xfrm>
          <a:prstGeom prst="rect">
            <a:avLst/>
          </a:prstGeom>
        </p:spPr>
        <p:txBody>
          <a:bodyPr spcFirstLastPara="1" wrap="square" lIns="91425" tIns="91425" rIns="91425" bIns="91425" anchor="t" anchorCtr="0">
            <a:noAutofit/>
          </a:bodyPr>
          <a:lstStyle/>
          <a:p>
            <a:pPr marL="152400" indent="0" algn="just">
              <a:buNone/>
            </a:pPr>
            <a:r>
              <a:rPr lang="es-MX" sz="2000" b="1" dirty="0">
                <a:solidFill>
                  <a:srgbClr val="000000"/>
                </a:solidFill>
              </a:rPr>
              <a:t>Eje: Conociendo mi entorno.</a:t>
            </a:r>
            <a:endParaRPr lang="es-MX" sz="2000" dirty="0"/>
          </a:p>
          <a:p>
            <a:pPr marL="152400" indent="0" algn="just">
              <a:buNone/>
            </a:pPr>
            <a:r>
              <a:rPr lang="es-MX" sz="2000" dirty="0">
                <a:solidFill>
                  <a:srgbClr val="000000"/>
                </a:solidFill>
              </a:rPr>
              <a:t>Afianzo mis habilidades de expresión oral y comunicativa mediante la lectura del plan lector y la participación del Festival de lectores que me permiten despertar mi curiosidad sobre la lectura y fortalecer la comprensión.</a:t>
            </a:r>
            <a:endParaRPr lang="es-CO" sz="2000" dirty="0">
              <a:solidFill>
                <a:srgbClr val="000000"/>
              </a:solidFill>
            </a:endParaRPr>
          </a:p>
        </p:txBody>
      </p:sp>
      <p:sp>
        <p:nvSpPr>
          <p:cNvPr id="377" name="Google Shape;377;p41">
            <a:extLst>
              <a:ext uri="{FF2B5EF4-FFF2-40B4-BE49-F238E27FC236}">
                <a16:creationId xmlns:a16="http://schemas.microsoft.com/office/drawing/2014/main" id="{5A36B9D0-0B29-2109-A51C-40112E044839}"/>
              </a:ext>
            </a:extLst>
          </p:cNvPr>
          <p:cNvSpPr txBox="1">
            <a:spLocks noGrp="1"/>
          </p:cNvSpPr>
          <p:nvPr>
            <p:ph type="title"/>
          </p:nvPr>
        </p:nvSpPr>
        <p:spPr>
          <a:xfrm>
            <a:off x="341625" y="365311"/>
            <a:ext cx="4661100" cy="7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dirty="0"/>
              <a:t>Propósito</a:t>
            </a:r>
            <a:endParaRPr dirty="0"/>
          </a:p>
        </p:txBody>
      </p:sp>
      <p:grpSp>
        <p:nvGrpSpPr>
          <p:cNvPr id="378" name="Google Shape;378;p41">
            <a:extLst>
              <a:ext uri="{FF2B5EF4-FFF2-40B4-BE49-F238E27FC236}">
                <a16:creationId xmlns:a16="http://schemas.microsoft.com/office/drawing/2014/main" id="{6831980D-2640-CCCA-A709-5902CACA5646}"/>
              </a:ext>
            </a:extLst>
          </p:cNvPr>
          <p:cNvGrpSpPr/>
          <p:nvPr/>
        </p:nvGrpSpPr>
        <p:grpSpPr>
          <a:xfrm>
            <a:off x="-204238" y="2437684"/>
            <a:ext cx="4500912" cy="2577792"/>
            <a:chOff x="-1203688" y="2565634"/>
            <a:chExt cx="4500912" cy="2577792"/>
          </a:xfrm>
        </p:grpSpPr>
        <p:pic>
          <p:nvPicPr>
            <p:cNvPr id="379" name="Google Shape;379;p41">
              <a:extLst>
                <a:ext uri="{FF2B5EF4-FFF2-40B4-BE49-F238E27FC236}">
                  <a16:creationId xmlns:a16="http://schemas.microsoft.com/office/drawing/2014/main" id="{D64969EA-3B52-991F-734F-A98C07BC808D}"/>
                </a:ext>
              </a:extLst>
            </p:cNvPr>
            <p:cNvPicPr preferRelativeResize="0"/>
            <p:nvPr/>
          </p:nvPicPr>
          <p:blipFill>
            <a:blip r:embed="rId3">
              <a:alphaModFix/>
            </a:blip>
            <a:stretch>
              <a:fillRect/>
            </a:stretch>
          </p:blipFill>
          <p:spPr>
            <a:xfrm>
              <a:off x="-1203688" y="2565634"/>
              <a:ext cx="2645046" cy="1418613"/>
            </a:xfrm>
            <a:prstGeom prst="rect">
              <a:avLst/>
            </a:prstGeom>
            <a:noFill/>
            <a:ln>
              <a:noFill/>
            </a:ln>
          </p:spPr>
        </p:pic>
        <p:pic>
          <p:nvPicPr>
            <p:cNvPr id="380" name="Google Shape;380;p41">
              <a:extLst>
                <a:ext uri="{FF2B5EF4-FFF2-40B4-BE49-F238E27FC236}">
                  <a16:creationId xmlns:a16="http://schemas.microsoft.com/office/drawing/2014/main" id="{587C3F5C-4B2F-F7F8-BBB3-6ACC710B2C6D}"/>
                </a:ext>
              </a:extLst>
            </p:cNvPr>
            <p:cNvPicPr preferRelativeResize="0"/>
            <p:nvPr/>
          </p:nvPicPr>
          <p:blipFill rotWithShape="1">
            <a:blip r:embed="rId4">
              <a:alphaModFix/>
            </a:blip>
            <a:srcRect r="8659"/>
            <a:stretch/>
          </p:blipFill>
          <p:spPr>
            <a:xfrm>
              <a:off x="-657825" y="3618025"/>
              <a:ext cx="3955049" cy="1525400"/>
            </a:xfrm>
            <a:prstGeom prst="rect">
              <a:avLst/>
            </a:prstGeom>
            <a:noFill/>
            <a:ln>
              <a:noFill/>
            </a:ln>
          </p:spPr>
        </p:pic>
      </p:grpSp>
    </p:spTree>
    <p:extLst>
      <p:ext uri="{BB962C8B-B14F-4D97-AF65-F5344CB8AC3E}">
        <p14:creationId xmlns:p14="http://schemas.microsoft.com/office/powerpoint/2010/main" val="333893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a:extLst>
            <a:ext uri="{FF2B5EF4-FFF2-40B4-BE49-F238E27FC236}">
              <a16:creationId xmlns:a16="http://schemas.microsoft.com/office/drawing/2014/main" id="{156AD7D8-020D-FA71-0E75-97607513A938}"/>
            </a:ext>
          </a:extLst>
        </p:cNvPr>
        <p:cNvGrpSpPr/>
        <p:nvPr/>
      </p:nvGrpSpPr>
      <p:grpSpPr>
        <a:xfrm>
          <a:off x="0" y="0"/>
          <a:ext cx="0" cy="0"/>
          <a:chOff x="0" y="0"/>
          <a:chExt cx="0" cy="0"/>
        </a:xfrm>
      </p:grpSpPr>
      <p:grpSp>
        <p:nvGrpSpPr>
          <p:cNvPr id="385" name="Google Shape;385;p42">
            <a:extLst>
              <a:ext uri="{FF2B5EF4-FFF2-40B4-BE49-F238E27FC236}">
                <a16:creationId xmlns:a16="http://schemas.microsoft.com/office/drawing/2014/main" id="{0FB6DC88-C3D7-F4FB-A0BC-48399D784096}"/>
              </a:ext>
            </a:extLst>
          </p:cNvPr>
          <p:cNvGrpSpPr/>
          <p:nvPr/>
        </p:nvGrpSpPr>
        <p:grpSpPr>
          <a:xfrm>
            <a:off x="100098" y="875961"/>
            <a:ext cx="4823991" cy="3391598"/>
            <a:chOff x="94023" y="805886"/>
            <a:chExt cx="4823991" cy="3391598"/>
          </a:xfrm>
        </p:grpSpPr>
        <p:pic>
          <p:nvPicPr>
            <p:cNvPr id="386" name="Google Shape;386;p42">
              <a:extLst>
                <a:ext uri="{FF2B5EF4-FFF2-40B4-BE49-F238E27FC236}">
                  <a16:creationId xmlns:a16="http://schemas.microsoft.com/office/drawing/2014/main" id="{A5314475-ADCD-E446-40EB-8FE2BCC41C46}"/>
                </a:ext>
              </a:extLst>
            </p:cNvPr>
            <p:cNvPicPr preferRelativeResize="0"/>
            <p:nvPr/>
          </p:nvPicPr>
          <p:blipFill>
            <a:blip r:embed="rId3">
              <a:alphaModFix/>
            </a:blip>
            <a:stretch>
              <a:fillRect/>
            </a:stretch>
          </p:blipFill>
          <p:spPr>
            <a:xfrm>
              <a:off x="1693747" y="1065456"/>
              <a:ext cx="1889450" cy="1025697"/>
            </a:xfrm>
            <a:prstGeom prst="rect">
              <a:avLst/>
            </a:prstGeom>
            <a:noFill/>
            <a:ln>
              <a:noFill/>
            </a:ln>
          </p:spPr>
        </p:pic>
        <p:pic>
          <p:nvPicPr>
            <p:cNvPr id="387" name="Google Shape;387;p42">
              <a:extLst>
                <a:ext uri="{FF2B5EF4-FFF2-40B4-BE49-F238E27FC236}">
                  <a16:creationId xmlns:a16="http://schemas.microsoft.com/office/drawing/2014/main" id="{2BF04D43-107C-53DD-7F64-91F69BE96501}"/>
                </a:ext>
              </a:extLst>
            </p:cNvPr>
            <p:cNvPicPr preferRelativeResize="0"/>
            <p:nvPr/>
          </p:nvPicPr>
          <p:blipFill>
            <a:blip r:embed="rId4">
              <a:alphaModFix/>
            </a:blip>
            <a:stretch>
              <a:fillRect/>
            </a:stretch>
          </p:blipFill>
          <p:spPr>
            <a:xfrm>
              <a:off x="316178" y="1540478"/>
              <a:ext cx="3752285" cy="1432230"/>
            </a:xfrm>
            <a:prstGeom prst="rect">
              <a:avLst/>
            </a:prstGeom>
            <a:noFill/>
            <a:ln>
              <a:noFill/>
            </a:ln>
          </p:spPr>
        </p:pic>
        <p:pic>
          <p:nvPicPr>
            <p:cNvPr id="388" name="Google Shape;388;p42">
              <a:extLst>
                <a:ext uri="{FF2B5EF4-FFF2-40B4-BE49-F238E27FC236}">
                  <a16:creationId xmlns:a16="http://schemas.microsoft.com/office/drawing/2014/main" id="{0E333172-CA37-19B9-5322-AFECF2FE84D6}"/>
                </a:ext>
              </a:extLst>
            </p:cNvPr>
            <p:cNvPicPr preferRelativeResize="0"/>
            <p:nvPr/>
          </p:nvPicPr>
          <p:blipFill rotWithShape="1">
            <a:blip r:embed="rId5">
              <a:alphaModFix/>
            </a:blip>
            <a:srcRect l="-18794" t="-7750" r="-18794" b="-7762"/>
            <a:stretch/>
          </p:blipFill>
          <p:spPr>
            <a:xfrm>
              <a:off x="890863" y="805886"/>
              <a:ext cx="1221773" cy="1025700"/>
            </a:xfrm>
            <a:prstGeom prst="rect">
              <a:avLst/>
            </a:prstGeom>
            <a:noFill/>
            <a:ln>
              <a:noFill/>
            </a:ln>
          </p:spPr>
        </p:pic>
        <p:pic>
          <p:nvPicPr>
            <p:cNvPr id="389" name="Google Shape;389;p42">
              <a:extLst>
                <a:ext uri="{FF2B5EF4-FFF2-40B4-BE49-F238E27FC236}">
                  <a16:creationId xmlns:a16="http://schemas.microsoft.com/office/drawing/2014/main" id="{AE099CBF-85A0-F206-40E6-EC43289A2950}"/>
                </a:ext>
              </a:extLst>
            </p:cNvPr>
            <p:cNvPicPr preferRelativeResize="0"/>
            <p:nvPr/>
          </p:nvPicPr>
          <p:blipFill>
            <a:blip r:embed="rId6">
              <a:alphaModFix/>
            </a:blip>
            <a:stretch>
              <a:fillRect/>
            </a:stretch>
          </p:blipFill>
          <p:spPr>
            <a:xfrm>
              <a:off x="1762503" y="2318999"/>
              <a:ext cx="2785159" cy="1308842"/>
            </a:xfrm>
            <a:prstGeom prst="rect">
              <a:avLst/>
            </a:prstGeom>
            <a:noFill/>
            <a:ln>
              <a:noFill/>
            </a:ln>
          </p:spPr>
        </p:pic>
        <p:pic>
          <p:nvPicPr>
            <p:cNvPr id="390" name="Google Shape;390;p42">
              <a:extLst>
                <a:ext uri="{FF2B5EF4-FFF2-40B4-BE49-F238E27FC236}">
                  <a16:creationId xmlns:a16="http://schemas.microsoft.com/office/drawing/2014/main" id="{BBE64A4E-03AC-BDFA-EA3A-DEC7C107A90D}"/>
                </a:ext>
              </a:extLst>
            </p:cNvPr>
            <p:cNvPicPr preferRelativeResize="0"/>
            <p:nvPr/>
          </p:nvPicPr>
          <p:blipFill>
            <a:blip r:embed="rId7">
              <a:alphaModFix/>
            </a:blip>
            <a:stretch>
              <a:fillRect/>
            </a:stretch>
          </p:blipFill>
          <p:spPr>
            <a:xfrm>
              <a:off x="2639443" y="3202508"/>
              <a:ext cx="2278570" cy="964595"/>
            </a:xfrm>
            <a:prstGeom prst="rect">
              <a:avLst/>
            </a:prstGeom>
            <a:noFill/>
            <a:ln>
              <a:noFill/>
            </a:ln>
          </p:spPr>
        </p:pic>
        <p:pic>
          <p:nvPicPr>
            <p:cNvPr id="391" name="Google Shape;391;p42">
              <a:extLst>
                <a:ext uri="{FF2B5EF4-FFF2-40B4-BE49-F238E27FC236}">
                  <a16:creationId xmlns:a16="http://schemas.microsoft.com/office/drawing/2014/main" id="{AFDF3F34-0216-E67C-9294-1CD2D4276CF9}"/>
                </a:ext>
              </a:extLst>
            </p:cNvPr>
            <p:cNvPicPr preferRelativeResize="0"/>
            <p:nvPr/>
          </p:nvPicPr>
          <p:blipFill>
            <a:blip r:embed="rId8">
              <a:alphaModFix/>
            </a:blip>
            <a:stretch>
              <a:fillRect/>
            </a:stretch>
          </p:blipFill>
          <p:spPr>
            <a:xfrm flipH="1">
              <a:off x="94023" y="2564509"/>
              <a:ext cx="3144427" cy="1632976"/>
            </a:xfrm>
            <a:prstGeom prst="rect">
              <a:avLst/>
            </a:prstGeom>
            <a:noFill/>
            <a:ln>
              <a:noFill/>
            </a:ln>
          </p:spPr>
        </p:pic>
      </p:grpSp>
      <p:sp>
        <p:nvSpPr>
          <p:cNvPr id="393" name="Google Shape;393;p42">
            <a:extLst>
              <a:ext uri="{FF2B5EF4-FFF2-40B4-BE49-F238E27FC236}">
                <a16:creationId xmlns:a16="http://schemas.microsoft.com/office/drawing/2014/main" id="{20A07A66-F528-DBE5-0116-637E3D9F9C0F}"/>
              </a:ext>
            </a:extLst>
          </p:cNvPr>
          <p:cNvSpPr txBox="1">
            <a:spLocks noGrp="1"/>
          </p:cNvSpPr>
          <p:nvPr>
            <p:ph type="subTitle" idx="1"/>
          </p:nvPr>
        </p:nvSpPr>
        <p:spPr>
          <a:xfrm>
            <a:off x="4553737" y="1076678"/>
            <a:ext cx="4335196" cy="2074146"/>
          </a:xfrm>
          <a:prstGeom prst="rect">
            <a:avLst/>
          </a:prstGeom>
        </p:spPr>
        <p:txBody>
          <a:bodyPr spcFirstLastPara="1" wrap="square" lIns="91425" tIns="91425" rIns="91425" bIns="91425" anchor="t" anchorCtr="0">
            <a:noAutofit/>
          </a:bodyPr>
          <a:lstStyle/>
          <a:p>
            <a:pPr lvl="0" indent="-457200" algn="just" rtl="0">
              <a:spcBef>
                <a:spcPts val="0"/>
              </a:spcBef>
              <a:spcAft>
                <a:spcPts val="1600"/>
              </a:spcAft>
              <a:buAutoNum type="arabicPeriod"/>
            </a:pPr>
            <a:r>
              <a:rPr lang="es-MX" sz="2400" dirty="0">
                <a:solidFill>
                  <a:srgbClr val="000000"/>
                </a:solidFill>
              </a:rPr>
              <a:t>Juego de palabras homófonas </a:t>
            </a:r>
            <a:r>
              <a:rPr lang="es-MX" sz="2400" dirty="0">
                <a:solidFill>
                  <a:srgbClr val="000000"/>
                </a:solidFill>
                <a:hlinkClick r:id="rId9"/>
              </a:rPr>
              <a:t>https://</a:t>
            </a:r>
            <a:r>
              <a:rPr lang="es-MX" sz="2400" dirty="0" err="1">
                <a:solidFill>
                  <a:srgbClr val="000000"/>
                </a:solidFill>
                <a:hlinkClick r:id="rId9"/>
              </a:rPr>
              <a:t>www.aulapt.org</a:t>
            </a:r>
            <a:r>
              <a:rPr lang="es-MX" sz="2400" dirty="0">
                <a:solidFill>
                  <a:srgbClr val="000000"/>
                </a:solidFill>
                <a:hlinkClick r:id="rId9"/>
              </a:rPr>
              <a:t>/2020/05/16/una-aventura-espeluznante-</a:t>
            </a:r>
            <a:r>
              <a:rPr lang="es-MX" sz="2400" dirty="0" err="1">
                <a:solidFill>
                  <a:srgbClr val="000000"/>
                </a:solidFill>
                <a:hlinkClick r:id="rId9"/>
              </a:rPr>
              <a:t>ortografia</a:t>
            </a:r>
            <a:r>
              <a:rPr lang="es-MX" sz="2400" dirty="0">
                <a:solidFill>
                  <a:srgbClr val="000000"/>
                </a:solidFill>
                <a:hlinkClick r:id="rId9"/>
              </a:rPr>
              <a:t>-</a:t>
            </a:r>
            <a:r>
              <a:rPr lang="es-MX" sz="2400" dirty="0" err="1">
                <a:solidFill>
                  <a:srgbClr val="000000"/>
                </a:solidFill>
                <a:hlinkClick r:id="rId9"/>
              </a:rPr>
              <a:t>de-homofonas</a:t>
            </a:r>
            <a:r>
              <a:rPr lang="es-MX" sz="2400" dirty="0">
                <a:solidFill>
                  <a:srgbClr val="000000"/>
                </a:solidFill>
                <a:hlinkClick r:id="rId9"/>
              </a:rPr>
              <a:t>/</a:t>
            </a:r>
            <a:r>
              <a:rPr lang="es-MX" sz="2400" dirty="0">
                <a:solidFill>
                  <a:srgbClr val="000000"/>
                </a:solidFill>
              </a:rPr>
              <a:t> </a:t>
            </a:r>
          </a:p>
          <a:p>
            <a:pPr lvl="0" indent="-457200" algn="just" rtl="0">
              <a:spcBef>
                <a:spcPts val="0"/>
              </a:spcBef>
              <a:spcAft>
                <a:spcPts val="1600"/>
              </a:spcAft>
              <a:buAutoNum type="arabicPeriod"/>
            </a:pPr>
            <a:r>
              <a:rPr lang="es-MX" sz="2400" dirty="0">
                <a:solidFill>
                  <a:srgbClr val="000000"/>
                </a:solidFill>
              </a:rPr>
              <a:t>Socialización del reto.</a:t>
            </a:r>
          </a:p>
        </p:txBody>
      </p:sp>
      <p:sp>
        <p:nvSpPr>
          <p:cNvPr id="394" name="Google Shape;394;p42">
            <a:extLst>
              <a:ext uri="{FF2B5EF4-FFF2-40B4-BE49-F238E27FC236}">
                <a16:creationId xmlns:a16="http://schemas.microsoft.com/office/drawing/2014/main" id="{766D5C86-C322-D16A-AD30-9D0C6E1F6C72}"/>
              </a:ext>
            </a:extLst>
          </p:cNvPr>
          <p:cNvSpPr txBox="1">
            <a:spLocks noGrp="1"/>
          </p:cNvSpPr>
          <p:nvPr>
            <p:ph type="title" idx="2"/>
          </p:nvPr>
        </p:nvSpPr>
        <p:spPr>
          <a:xfrm>
            <a:off x="1768578" y="48869"/>
            <a:ext cx="712035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Activador cognitivo</a:t>
            </a:r>
            <a:endParaRPr sz="4400" dirty="0"/>
          </a:p>
        </p:txBody>
      </p:sp>
    </p:spTree>
    <p:extLst>
      <p:ext uri="{BB962C8B-B14F-4D97-AF65-F5344CB8AC3E}">
        <p14:creationId xmlns:p14="http://schemas.microsoft.com/office/powerpoint/2010/main" val="312402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a:extLst>
            <a:ext uri="{FF2B5EF4-FFF2-40B4-BE49-F238E27FC236}">
              <a16:creationId xmlns:a16="http://schemas.microsoft.com/office/drawing/2014/main" id="{0657D5FD-078F-E92A-7661-08948CDCA3B2}"/>
            </a:ext>
          </a:extLst>
        </p:cNvPr>
        <p:cNvGrpSpPr/>
        <p:nvPr/>
      </p:nvGrpSpPr>
      <p:grpSpPr>
        <a:xfrm>
          <a:off x="0" y="0"/>
          <a:ext cx="0" cy="0"/>
          <a:chOff x="0" y="0"/>
          <a:chExt cx="0" cy="0"/>
        </a:xfrm>
      </p:grpSpPr>
      <p:sp>
        <p:nvSpPr>
          <p:cNvPr id="469" name="Google Shape;469;p50">
            <a:extLst>
              <a:ext uri="{FF2B5EF4-FFF2-40B4-BE49-F238E27FC236}">
                <a16:creationId xmlns:a16="http://schemas.microsoft.com/office/drawing/2014/main" id="{1E28B6EF-9109-9AA6-6F5A-9A3877CC3A3A}"/>
              </a:ext>
            </a:extLst>
          </p:cNvPr>
          <p:cNvSpPr txBox="1">
            <a:spLocks noGrp="1"/>
          </p:cNvSpPr>
          <p:nvPr>
            <p:ph type="subTitle" idx="1"/>
          </p:nvPr>
        </p:nvSpPr>
        <p:spPr>
          <a:xfrm>
            <a:off x="662399" y="924932"/>
            <a:ext cx="5047804" cy="2611481"/>
          </a:xfrm>
          <a:prstGeom prst="rect">
            <a:avLst/>
          </a:prstGeom>
        </p:spPr>
        <p:txBody>
          <a:bodyPr spcFirstLastPara="1" wrap="square" lIns="91425" tIns="91425" rIns="91425" bIns="91425" anchor="t" anchorCtr="0">
            <a:noAutofit/>
          </a:bodyPr>
          <a:lstStyle/>
          <a:p>
            <a:pPr marL="114300" indent="0" algn="just">
              <a:buNone/>
            </a:pPr>
            <a:r>
              <a:rPr lang="es-MX" sz="2400" dirty="0"/>
              <a:t>La docente invita a los estudiantes a compartir lo que recuerdan del lanzamiento de plan lector cuando tuvieron que ser detectives para encontrar los objetos perdidos en la biblioteca y la mascota del salón. Se escucha las teorías y las conclusiones a las que llegaron para resolver el misterio. </a:t>
            </a:r>
            <a:endParaRPr lang="es-CO" sz="2400" dirty="0"/>
          </a:p>
        </p:txBody>
      </p:sp>
      <p:sp>
        <p:nvSpPr>
          <p:cNvPr id="471" name="Google Shape;471;p50">
            <a:extLst>
              <a:ext uri="{FF2B5EF4-FFF2-40B4-BE49-F238E27FC236}">
                <a16:creationId xmlns:a16="http://schemas.microsoft.com/office/drawing/2014/main" id="{B78DE6FF-B50F-CFB4-AA1D-BC45AB4469C3}"/>
              </a:ext>
            </a:extLst>
          </p:cNvPr>
          <p:cNvSpPr txBox="1">
            <a:spLocks noGrp="1"/>
          </p:cNvSpPr>
          <p:nvPr>
            <p:ph type="title" idx="2"/>
          </p:nvPr>
        </p:nvSpPr>
        <p:spPr>
          <a:xfrm>
            <a:off x="2740759" y="83132"/>
            <a:ext cx="632612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Retroalimentación</a:t>
            </a:r>
            <a:endParaRPr dirty="0"/>
          </a:p>
        </p:txBody>
      </p:sp>
      <p:grpSp>
        <p:nvGrpSpPr>
          <p:cNvPr id="472" name="Google Shape;472;p50">
            <a:extLst>
              <a:ext uri="{FF2B5EF4-FFF2-40B4-BE49-F238E27FC236}">
                <a16:creationId xmlns:a16="http://schemas.microsoft.com/office/drawing/2014/main" id="{10C8B6D5-2DFA-42D8-AB95-65359BE2C92F}"/>
              </a:ext>
            </a:extLst>
          </p:cNvPr>
          <p:cNvGrpSpPr/>
          <p:nvPr/>
        </p:nvGrpSpPr>
        <p:grpSpPr>
          <a:xfrm>
            <a:off x="5325226" y="1302681"/>
            <a:ext cx="3488661" cy="3757687"/>
            <a:chOff x="4940250" y="921413"/>
            <a:chExt cx="3488661" cy="3757687"/>
          </a:xfrm>
        </p:grpSpPr>
        <p:pic>
          <p:nvPicPr>
            <p:cNvPr id="473" name="Google Shape;473;p50">
              <a:extLst>
                <a:ext uri="{FF2B5EF4-FFF2-40B4-BE49-F238E27FC236}">
                  <a16:creationId xmlns:a16="http://schemas.microsoft.com/office/drawing/2014/main" id="{3EE23683-F380-5828-4C60-5DA350AA730D}"/>
                </a:ext>
              </a:extLst>
            </p:cNvPr>
            <p:cNvPicPr preferRelativeResize="0"/>
            <p:nvPr/>
          </p:nvPicPr>
          <p:blipFill>
            <a:blip r:embed="rId3">
              <a:alphaModFix/>
            </a:blip>
            <a:stretch>
              <a:fillRect/>
            </a:stretch>
          </p:blipFill>
          <p:spPr>
            <a:xfrm>
              <a:off x="6059839" y="921413"/>
              <a:ext cx="2369071" cy="2085975"/>
            </a:xfrm>
            <a:prstGeom prst="rect">
              <a:avLst/>
            </a:prstGeom>
            <a:noFill/>
            <a:ln>
              <a:noFill/>
            </a:ln>
          </p:spPr>
        </p:pic>
        <p:pic>
          <p:nvPicPr>
            <p:cNvPr id="474" name="Google Shape;474;p50">
              <a:extLst>
                <a:ext uri="{FF2B5EF4-FFF2-40B4-BE49-F238E27FC236}">
                  <a16:creationId xmlns:a16="http://schemas.microsoft.com/office/drawing/2014/main" id="{867BA62B-4643-5655-4BD6-113F76607DE9}"/>
                </a:ext>
              </a:extLst>
            </p:cNvPr>
            <p:cNvPicPr preferRelativeResize="0"/>
            <p:nvPr/>
          </p:nvPicPr>
          <p:blipFill rotWithShape="1">
            <a:blip r:embed="rId4">
              <a:alphaModFix/>
            </a:blip>
            <a:srcRect l="-9566" t="-6840" r="-9566" b="6840"/>
            <a:stretch/>
          </p:blipFill>
          <p:spPr>
            <a:xfrm>
              <a:off x="5325237" y="2520125"/>
              <a:ext cx="1326525" cy="1113625"/>
            </a:xfrm>
            <a:prstGeom prst="rect">
              <a:avLst/>
            </a:prstGeom>
            <a:noFill/>
            <a:ln>
              <a:noFill/>
            </a:ln>
          </p:spPr>
        </p:pic>
        <p:pic>
          <p:nvPicPr>
            <p:cNvPr id="475" name="Google Shape;475;p50">
              <a:extLst>
                <a:ext uri="{FF2B5EF4-FFF2-40B4-BE49-F238E27FC236}">
                  <a16:creationId xmlns:a16="http://schemas.microsoft.com/office/drawing/2014/main" id="{7FC44AFE-8CE3-5D55-E930-0B3FE50A51A8}"/>
                </a:ext>
              </a:extLst>
            </p:cNvPr>
            <p:cNvPicPr preferRelativeResize="0"/>
            <p:nvPr/>
          </p:nvPicPr>
          <p:blipFill>
            <a:blip r:embed="rId5">
              <a:alphaModFix/>
            </a:blip>
            <a:stretch>
              <a:fillRect/>
            </a:stretch>
          </p:blipFill>
          <p:spPr>
            <a:xfrm flipH="1">
              <a:off x="4940250" y="2690550"/>
              <a:ext cx="3488650" cy="1988550"/>
            </a:xfrm>
            <a:prstGeom prst="rect">
              <a:avLst/>
            </a:prstGeom>
            <a:noFill/>
            <a:ln>
              <a:noFill/>
            </a:ln>
          </p:spPr>
        </p:pic>
      </p:grpSp>
    </p:spTree>
    <p:extLst>
      <p:ext uri="{BB962C8B-B14F-4D97-AF65-F5344CB8AC3E}">
        <p14:creationId xmlns:p14="http://schemas.microsoft.com/office/powerpoint/2010/main" val="146222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a:extLst>
            <a:ext uri="{FF2B5EF4-FFF2-40B4-BE49-F238E27FC236}">
              <a16:creationId xmlns:a16="http://schemas.microsoft.com/office/drawing/2014/main" id="{C6DC2A18-A064-D864-42BF-B999CE7E0B3B}"/>
            </a:ext>
          </a:extLst>
        </p:cNvPr>
        <p:cNvGrpSpPr/>
        <p:nvPr/>
      </p:nvGrpSpPr>
      <p:grpSpPr>
        <a:xfrm>
          <a:off x="0" y="0"/>
          <a:ext cx="0" cy="0"/>
          <a:chOff x="0" y="0"/>
          <a:chExt cx="0" cy="0"/>
        </a:xfrm>
      </p:grpSpPr>
      <p:sp>
        <p:nvSpPr>
          <p:cNvPr id="527" name="Google Shape;527;p56">
            <a:extLst>
              <a:ext uri="{FF2B5EF4-FFF2-40B4-BE49-F238E27FC236}">
                <a16:creationId xmlns:a16="http://schemas.microsoft.com/office/drawing/2014/main" id="{0089BFD9-1971-3368-8BD8-95A9E40A11B8}"/>
              </a:ext>
            </a:extLst>
          </p:cNvPr>
          <p:cNvSpPr txBox="1">
            <a:spLocks noGrp="1"/>
          </p:cNvSpPr>
          <p:nvPr>
            <p:ph type="subTitle" idx="1"/>
          </p:nvPr>
        </p:nvSpPr>
        <p:spPr>
          <a:xfrm>
            <a:off x="861020" y="1439696"/>
            <a:ext cx="5246349" cy="2108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sz="2000" dirty="0"/>
              <a:t>La docente realiza la </a:t>
            </a:r>
            <a:r>
              <a:rPr lang="es-MX" sz="2000" dirty="0"/>
              <a:t>introducción al Libro: Un ladrón entre nosotros de Claudia Piñeiro. </a:t>
            </a:r>
          </a:p>
        </p:txBody>
      </p:sp>
      <p:sp>
        <p:nvSpPr>
          <p:cNvPr id="528" name="Google Shape;528;p56">
            <a:extLst>
              <a:ext uri="{FF2B5EF4-FFF2-40B4-BE49-F238E27FC236}">
                <a16:creationId xmlns:a16="http://schemas.microsoft.com/office/drawing/2014/main" id="{C9BF0B19-50E7-3697-78F3-FF052CF44434}"/>
              </a:ext>
            </a:extLst>
          </p:cNvPr>
          <p:cNvSpPr txBox="1">
            <a:spLocks noGrp="1"/>
          </p:cNvSpPr>
          <p:nvPr>
            <p:ph type="title" idx="2"/>
          </p:nvPr>
        </p:nvSpPr>
        <p:spPr>
          <a:xfrm>
            <a:off x="179433" y="61859"/>
            <a:ext cx="7754976" cy="82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Orientación de la atención</a:t>
            </a:r>
            <a:endParaRPr dirty="0"/>
          </a:p>
        </p:txBody>
      </p:sp>
      <p:grpSp>
        <p:nvGrpSpPr>
          <p:cNvPr id="532" name="Google Shape;532;p56">
            <a:extLst>
              <a:ext uri="{FF2B5EF4-FFF2-40B4-BE49-F238E27FC236}">
                <a16:creationId xmlns:a16="http://schemas.microsoft.com/office/drawing/2014/main" id="{CFCDB175-8432-DCD3-D9E8-DDE4DA204246}"/>
              </a:ext>
            </a:extLst>
          </p:cNvPr>
          <p:cNvGrpSpPr/>
          <p:nvPr/>
        </p:nvGrpSpPr>
        <p:grpSpPr>
          <a:xfrm>
            <a:off x="6154416" y="1005967"/>
            <a:ext cx="2807063" cy="3131566"/>
            <a:chOff x="5416286" y="1005972"/>
            <a:chExt cx="2807063" cy="3131566"/>
          </a:xfrm>
        </p:grpSpPr>
        <p:pic>
          <p:nvPicPr>
            <p:cNvPr id="533" name="Google Shape;533;p56">
              <a:extLst>
                <a:ext uri="{FF2B5EF4-FFF2-40B4-BE49-F238E27FC236}">
                  <a16:creationId xmlns:a16="http://schemas.microsoft.com/office/drawing/2014/main" id="{1F0191E6-FE39-934A-ECB3-B7DCCAAC301E}"/>
                </a:ext>
              </a:extLst>
            </p:cNvPr>
            <p:cNvPicPr preferRelativeResize="0"/>
            <p:nvPr/>
          </p:nvPicPr>
          <p:blipFill rotWithShape="1">
            <a:blip r:embed="rId3">
              <a:alphaModFix/>
            </a:blip>
            <a:srcRect l="-9565" t="-6549" r="-9553" b="6550"/>
            <a:stretch/>
          </p:blipFill>
          <p:spPr>
            <a:xfrm flipH="1">
              <a:off x="5416286" y="1752325"/>
              <a:ext cx="1057030" cy="887400"/>
            </a:xfrm>
            <a:prstGeom prst="rect">
              <a:avLst/>
            </a:prstGeom>
            <a:noFill/>
            <a:ln>
              <a:noFill/>
            </a:ln>
          </p:spPr>
        </p:pic>
        <p:pic>
          <p:nvPicPr>
            <p:cNvPr id="534" name="Google Shape;534;p56">
              <a:extLst>
                <a:ext uri="{FF2B5EF4-FFF2-40B4-BE49-F238E27FC236}">
                  <a16:creationId xmlns:a16="http://schemas.microsoft.com/office/drawing/2014/main" id="{E81CBF8E-06D0-C761-11DE-03A27C1A0A35}"/>
                </a:ext>
              </a:extLst>
            </p:cNvPr>
            <p:cNvPicPr preferRelativeResize="0"/>
            <p:nvPr/>
          </p:nvPicPr>
          <p:blipFill>
            <a:blip r:embed="rId4">
              <a:alphaModFix/>
            </a:blip>
            <a:stretch>
              <a:fillRect/>
            </a:stretch>
          </p:blipFill>
          <p:spPr>
            <a:xfrm flipH="1">
              <a:off x="6388487" y="1005972"/>
              <a:ext cx="1545922" cy="2108075"/>
            </a:xfrm>
            <a:prstGeom prst="rect">
              <a:avLst/>
            </a:prstGeom>
            <a:noFill/>
            <a:ln>
              <a:noFill/>
            </a:ln>
          </p:spPr>
        </p:pic>
        <p:pic>
          <p:nvPicPr>
            <p:cNvPr id="535" name="Google Shape;535;p56">
              <a:extLst>
                <a:ext uri="{FF2B5EF4-FFF2-40B4-BE49-F238E27FC236}">
                  <a16:creationId xmlns:a16="http://schemas.microsoft.com/office/drawing/2014/main" id="{E80539D5-992D-F643-1335-5C8FF680EEBC}"/>
                </a:ext>
              </a:extLst>
            </p:cNvPr>
            <p:cNvPicPr preferRelativeResize="0"/>
            <p:nvPr/>
          </p:nvPicPr>
          <p:blipFill>
            <a:blip r:embed="rId5">
              <a:alphaModFix/>
            </a:blip>
            <a:stretch>
              <a:fillRect/>
            </a:stretch>
          </p:blipFill>
          <p:spPr>
            <a:xfrm flipH="1">
              <a:off x="5592848" y="2375472"/>
              <a:ext cx="2630500" cy="1635333"/>
            </a:xfrm>
            <a:prstGeom prst="rect">
              <a:avLst/>
            </a:prstGeom>
            <a:noFill/>
            <a:ln>
              <a:noFill/>
            </a:ln>
          </p:spPr>
        </p:pic>
        <p:pic>
          <p:nvPicPr>
            <p:cNvPr id="536" name="Google Shape;536;p56">
              <a:extLst>
                <a:ext uri="{FF2B5EF4-FFF2-40B4-BE49-F238E27FC236}">
                  <a16:creationId xmlns:a16="http://schemas.microsoft.com/office/drawing/2014/main" id="{FD824058-4E3C-8F3E-00ED-9CEED1AD0F22}"/>
                </a:ext>
              </a:extLst>
            </p:cNvPr>
            <p:cNvPicPr preferRelativeResize="0"/>
            <p:nvPr/>
          </p:nvPicPr>
          <p:blipFill>
            <a:blip r:embed="rId6">
              <a:alphaModFix/>
            </a:blip>
            <a:stretch>
              <a:fillRect/>
            </a:stretch>
          </p:blipFill>
          <p:spPr>
            <a:xfrm>
              <a:off x="5501116" y="3202939"/>
              <a:ext cx="1602634" cy="689675"/>
            </a:xfrm>
            <a:prstGeom prst="rect">
              <a:avLst/>
            </a:prstGeom>
            <a:noFill/>
            <a:ln>
              <a:noFill/>
            </a:ln>
          </p:spPr>
        </p:pic>
        <p:pic>
          <p:nvPicPr>
            <p:cNvPr id="537" name="Google Shape;537;p56">
              <a:extLst>
                <a:ext uri="{FF2B5EF4-FFF2-40B4-BE49-F238E27FC236}">
                  <a16:creationId xmlns:a16="http://schemas.microsoft.com/office/drawing/2014/main" id="{4D46B39E-71A7-CF3F-74E8-68DA10BC23C9}"/>
                </a:ext>
              </a:extLst>
            </p:cNvPr>
            <p:cNvPicPr preferRelativeResize="0"/>
            <p:nvPr/>
          </p:nvPicPr>
          <p:blipFill>
            <a:blip r:embed="rId6">
              <a:alphaModFix/>
            </a:blip>
            <a:stretch>
              <a:fillRect/>
            </a:stretch>
          </p:blipFill>
          <p:spPr>
            <a:xfrm flipH="1">
              <a:off x="6040066" y="3447864"/>
              <a:ext cx="1602634" cy="689675"/>
            </a:xfrm>
            <a:prstGeom prst="rect">
              <a:avLst/>
            </a:prstGeom>
            <a:noFill/>
            <a:ln>
              <a:noFill/>
            </a:ln>
          </p:spPr>
        </p:pic>
      </p:grpSp>
    </p:spTree>
    <p:extLst>
      <p:ext uri="{BB962C8B-B14F-4D97-AF65-F5344CB8AC3E}">
        <p14:creationId xmlns:p14="http://schemas.microsoft.com/office/powerpoint/2010/main" val="169961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18;p34">
            <a:extLst>
              <a:ext uri="{FF2B5EF4-FFF2-40B4-BE49-F238E27FC236}">
                <a16:creationId xmlns:a16="http://schemas.microsoft.com/office/drawing/2014/main" id="{DCCB2EA7-BED2-19B2-40A5-821AB0A5C805}"/>
              </a:ext>
            </a:extLst>
          </p:cNvPr>
          <p:cNvSpPr txBox="1">
            <a:spLocks/>
          </p:cNvSpPr>
          <p:nvPr/>
        </p:nvSpPr>
        <p:spPr>
          <a:xfrm>
            <a:off x="326922" y="1002737"/>
            <a:ext cx="8310302" cy="329717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s-MX" sz="2400" dirty="0">
                <a:latin typeface="Century Gothic" panose="020B0502020202020204" pitchFamily="34" charset="0"/>
              </a:rPr>
              <a:t>Un suceso extraordinario ha roto la rutina de la escuela: una serie de robos ha tenido lugar en el salón de cuarto A. La maestra, estupefacta, no logra concebir que realmente pueda haber un ladrón entre los alumnos. En este prodigioso y divertido relato que habla con las voces de los niños, protagonistas y lectores podrán jugar a los investigadores privados para resolver extraños misterios. Es una hermosa lección acerca del poder de la reflexión y del análisis, así como de la amistad y de la confianza.</a:t>
            </a:r>
            <a:endParaRPr lang="es-MX" sz="2800" dirty="0">
              <a:latin typeface="Century Gothic" panose="020B0502020202020204" pitchFamily="34" charset="0"/>
            </a:endParaRPr>
          </a:p>
        </p:txBody>
      </p:sp>
      <p:sp>
        <p:nvSpPr>
          <p:cNvPr id="7" name="Google Shape;717;p34">
            <a:extLst>
              <a:ext uri="{FF2B5EF4-FFF2-40B4-BE49-F238E27FC236}">
                <a16:creationId xmlns:a16="http://schemas.microsoft.com/office/drawing/2014/main" id="{6403C5E9-1A30-190F-F40C-368C79F88000}"/>
              </a:ext>
            </a:extLst>
          </p:cNvPr>
          <p:cNvSpPr txBox="1">
            <a:spLocks/>
          </p:cNvSpPr>
          <p:nvPr/>
        </p:nvSpPr>
        <p:spPr>
          <a:xfrm>
            <a:off x="3470774" y="281400"/>
            <a:ext cx="4693500" cy="3969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sz="3200" b="1" dirty="0">
                <a:latin typeface="Century Gothic" panose="020B0502020202020204" pitchFamily="34" charset="0"/>
              </a:rPr>
              <a:t>Acerca de la obra</a:t>
            </a:r>
          </a:p>
        </p:txBody>
      </p:sp>
    </p:spTree>
    <p:extLst>
      <p:ext uri="{BB962C8B-B14F-4D97-AF65-F5344CB8AC3E}">
        <p14:creationId xmlns:p14="http://schemas.microsoft.com/office/powerpoint/2010/main" val="268935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1688B-3A2C-7EA3-4080-A3E6B7FAB03A}"/>
              </a:ext>
            </a:extLst>
          </p:cNvPr>
          <p:cNvSpPr>
            <a:spLocks noGrp="1"/>
          </p:cNvSpPr>
          <p:nvPr>
            <p:ph type="title"/>
          </p:nvPr>
        </p:nvSpPr>
        <p:spPr>
          <a:xfrm>
            <a:off x="937260" y="283203"/>
            <a:ext cx="6134840" cy="1027500"/>
          </a:xfrm>
        </p:spPr>
        <p:txBody>
          <a:bodyPr/>
          <a:lstStyle/>
          <a:p>
            <a:r>
              <a:rPr lang="en" sz="6000" dirty="0"/>
              <a:t>D</a:t>
            </a:r>
            <a:r>
              <a:rPr lang="es-CO" sz="6000" dirty="0"/>
              <a:t>a</a:t>
            </a:r>
            <a:r>
              <a:rPr lang="en" sz="6000" dirty="0"/>
              <a:t>tos de la autora</a:t>
            </a:r>
            <a:endParaRPr lang="es-CO" dirty="0"/>
          </a:p>
        </p:txBody>
      </p:sp>
      <p:sp>
        <p:nvSpPr>
          <p:cNvPr id="3" name="Subtítulo 2">
            <a:extLst>
              <a:ext uri="{FF2B5EF4-FFF2-40B4-BE49-F238E27FC236}">
                <a16:creationId xmlns:a16="http://schemas.microsoft.com/office/drawing/2014/main" id="{1CD69602-8FAC-8D1D-0526-800D176FE0F5}"/>
              </a:ext>
            </a:extLst>
          </p:cNvPr>
          <p:cNvSpPr>
            <a:spLocks noGrp="1"/>
          </p:cNvSpPr>
          <p:nvPr>
            <p:ph type="subTitle" idx="1"/>
          </p:nvPr>
        </p:nvSpPr>
        <p:spPr>
          <a:xfrm>
            <a:off x="937260" y="1516504"/>
            <a:ext cx="4766310" cy="3626995"/>
          </a:xfrm>
        </p:spPr>
        <p:txBody>
          <a:bodyPr/>
          <a:lstStyle/>
          <a:p>
            <a:pPr algn="just"/>
            <a:r>
              <a:rPr lang="es-MX" sz="2000" b="1" dirty="0">
                <a:solidFill>
                  <a:srgbClr val="000000"/>
                </a:solidFill>
              </a:rPr>
              <a:t>Claudia Piñeiro </a:t>
            </a:r>
            <a:r>
              <a:rPr lang="es-MX" sz="2000" dirty="0">
                <a:solidFill>
                  <a:srgbClr val="000000"/>
                </a:solidFill>
              </a:rPr>
              <a:t>es escritora argentina. Ganadora del Premio Latinoamericano de Literatura Infantil y Juvenil Norma-Fundalectura de 2005 con su obra Un ladrón entre nosotros. Empezó su carrera como Contadora Pública, pero abandonó este oficio para dedicarse a la escritura literaria para niños y adultos.</a:t>
            </a:r>
            <a:endParaRPr lang="es-MX" sz="2000" b="1" dirty="0">
              <a:solidFill>
                <a:srgbClr val="000000"/>
              </a:solidFill>
            </a:endParaRPr>
          </a:p>
          <a:p>
            <a:pPr algn="just"/>
            <a:endParaRPr lang="es-CO" dirty="0"/>
          </a:p>
        </p:txBody>
      </p:sp>
      <p:pic>
        <p:nvPicPr>
          <p:cNvPr id="4" name="Google Shape;113;p13">
            <a:extLst>
              <a:ext uri="{FF2B5EF4-FFF2-40B4-BE49-F238E27FC236}">
                <a16:creationId xmlns:a16="http://schemas.microsoft.com/office/drawing/2014/main" id="{9B7BDA18-B8C8-70EF-447B-4465AA454B4C}"/>
              </a:ext>
            </a:extLst>
          </p:cNvPr>
          <p:cNvPicPr preferRelativeResize="0"/>
          <p:nvPr/>
        </p:nvPicPr>
        <p:blipFill>
          <a:blip r:embed="rId2"/>
          <a:srcRect l="22757" r="22757"/>
          <a:stretch/>
        </p:blipFill>
        <p:spPr>
          <a:xfrm>
            <a:off x="6000750" y="1173603"/>
            <a:ext cx="2749456" cy="3157147"/>
          </a:xfrm>
          <a:prstGeom prst="ellipse">
            <a:avLst/>
          </a:prstGeom>
          <a:noFill/>
          <a:ln>
            <a:noFill/>
          </a:ln>
          <a:effectLst>
            <a:outerShdw blurRad="28575" dist="28575" dir="5400000" algn="bl" rotWithShape="0">
              <a:schemeClr val="dk1">
                <a:alpha val="50000"/>
              </a:schemeClr>
            </a:outerShdw>
          </a:effectLst>
        </p:spPr>
      </p:pic>
    </p:spTree>
    <p:extLst>
      <p:ext uri="{BB962C8B-B14F-4D97-AF65-F5344CB8AC3E}">
        <p14:creationId xmlns:p14="http://schemas.microsoft.com/office/powerpoint/2010/main" val="43605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24DD2BCE-8420-6A0A-1B4E-23571A27F7F3}"/>
            </a:ext>
          </a:extLst>
        </p:cNvPr>
        <p:cNvGrpSpPr/>
        <p:nvPr/>
      </p:nvGrpSpPr>
      <p:grpSpPr>
        <a:xfrm>
          <a:off x="0" y="0"/>
          <a:ext cx="0" cy="0"/>
          <a:chOff x="0" y="0"/>
          <a:chExt cx="0" cy="0"/>
        </a:xfrm>
      </p:grpSpPr>
      <p:sp>
        <p:nvSpPr>
          <p:cNvPr id="515" name="Google Shape;515;p55">
            <a:extLst>
              <a:ext uri="{FF2B5EF4-FFF2-40B4-BE49-F238E27FC236}">
                <a16:creationId xmlns:a16="http://schemas.microsoft.com/office/drawing/2014/main" id="{AB71C5C1-B163-63E8-05E1-2BED866AE75D}"/>
              </a:ext>
            </a:extLst>
          </p:cNvPr>
          <p:cNvSpPr txBox="1">
            <a:spLocks noGrp="1"/>
          </p:cNvSpPr>
          <p:nvPr>
            <p:ph type="subTitle" idx="1"/>
          </p:nvPr>
        </p:nvSpPr>
        <p:spPr>
          <a:xfrm>
            <a:off x="2970124" y="1079305"/>
            <a:ext cx="5920038" cy="2060502"/>
          </a:xfrm>
          <a:prstGeom prst="rect">
            <a:avLst/>
          </a:prstGeom>
        </p:spPr>
        <p:txBody>
          <a:bodyPr spcFirstLastPara="1" wrap="square" lIns="91425" tIns="91425" rIns="91425" bIns="91425" anchor="t" anchorCtr="0">
            <a:noAutofit/>
          </a:bodyPr>
          <a:lstStyle/>
          <a:p>
            <a:pPr marL="0" indent="0" algn="just">
              <a:buNone/>
            </a:pPr>
            <a:r>
              <a:rPr lang="es-MX" sz="2400" b="1" dirty="0">
                <a:solidFill>
                  <a:srgbClr val="000000"/>
                </a:solidFill>
              </a:rPr>
              <a:t>Momento 1. </a:t>
            </a:r>
            <a:r>
              <a:rPr lang="es-MX" sz="2000" dirty="0">
                <a:solidFill>
                  <a:srgbClr val="000000"/>
                </a:solidFill>
              </a:rPr>
              <a:t>Mediante la técnica cooperativa Conferencia individual. La docente asigna un tiempo en clase para que los estudiantes comiencen a leer el libro de forma individual los capítulos 1 y 2, enfatizando la importancia de la comprensión.</a:t>
            </a:r>
          </a:p>
          <a:p>
            <a:pPr marL="0" indent="0" algn="just">
              <a:buNone/>
            </a:pPr>
            <a:r>
              <a:rPr lang="es-MX" sz="2000" dirty="0">
                <a:solidFill>
                  <a:srgbClr val="000000"/>
                </a:solidFill>
              </a:rPr>
              <a:t>Cualquier inquietud deben levantar la mano hacerla a la docente. </a:t>
            </a:r>
          </a:p>
          <a:p>
            <a:pPr marL="0" indent="0" algn="just">
              <a:buNone/>
            </a:pPr>
            <a:endParaRPr lang="es-MX" sz="2400" dirty="0">
              <a:solidFill>
                <a:srgbClr val="000000"/>
              </a:solidFill>
            </a:endParaRPr>
          </a:p>
          <a:p>
            <a:pPr marL="0" indent="0" algn="just">
              <a:buNone/>
            </a:pPr>
            <a:endParaRPr lang="es-MX" sz="2400" dirty="0"/>
          </a:p>
        </p:txBody>
      </p:sp>
      <p:sp>
        <p:nvSpPr>
          <p:cNvPr id="516" name="Google Shape;516;p55">
            <a:extLst>
              <a:ext uri="{FF2B5EF4-FFF2-40B4-BE49-F238E27FC236}">
                <a16:creationId xmlns:a16="http://schemas.microsoft.com/office/drawing/2014/main" id="{159B2C2E-105C-240C-887C-F29455AE702E}"/>
              </a:ext>
            </a:extLst>
          </p:cNvPr>
          <p:cNvSpPr txBox="1">
            <a:spLocks noGrp="1"/>
          </p:cNvSpPr>
          <p:nvPr>
            <p:ph type="title"/>
          </p:nvPr>
        </p:nvSpPr>
        <p:spPr>
          <a:xfrm>
            <a:off x="253837" y="130155"/>
            <a:ext cx="8636325" cy="828312"/>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dirty="0"/>
              <a:t>Procesamiento de la información</a:t>
            </a:r>
            <a:endParaRPr sz="4400" dirty="0"/>
          </a:p>
        </p:txBody>
      </p:sp>
      <p:grpSp>
        <p:nvGrpSpPr>
          <p:cNvPr id="517" name="Google Shape;517;p55">
            <a:extLst>
              <a:ext uri="{FF2B5EF4-FFF2-40B4-BE49-F238E27FC236}">
                <a16:creationId xmlns:a16="http://schemas.microsoft.com/office/drawing/2014/main" id="{00A96CD1-8061-459F-865C-8672FC8C7E3B}"/>
              </a:ext>
            </a:extLst>
          </p:cNvPr>
          <p:cNvGrpSpPr/>
          <p:nvPr/>
        </p:nvGrpSpPr>
        <p:grpSpPr>
          <a:xfrm>
            <a:off x="0" y="1851543"/>
            <a:ext cx="3725665" cy="3161802"/>
            <a:chOff x="-867686" y="1790500"/>
            <a:chExt cx="4339738" cy="3682938"/>
          </a:xfrm>
        </p:grpSpPr>
        <p:pic>
          <p:nvPicPr>
            <p:cNvPr id="518" name="Google Shape;518;p55">
              <a:extLst>
                <a:ext uri="{FF2B5EF4-FFF2-40B4-BE49-F238E27FC236}">
                  <a16:creationId xmlns:a16="http://schemas.microsoft.com/office/drawing/2014/main" id="{02D1E5A5-6F3A-7163-CC28-5C64B05E9680}"/>
                </a:ext>
              </a:extLst>
            </p:cNvPr>
            <p:cNvPicPr preferRelativeResize="0"/>
            <p:nvPr/>
          </p:nvPicPr>
          <p:blipFill>
            <a:blip r:embed="rId3">
              <a:alphaModFix/>
            </a:blip>
            <a:stretch>
              <a:fillRect/>
            </a:stretch>
          </p:blipFill>
          <p:spPr>
            <a:xfrm flipH="1">
              <a:off x="614552" y="4127375"/>
              <a:ext cx="2857500" cy="1209675"/>
            </a:xfrm>
            <a:prstGeom prst="rect">
              <a:avLst/>
            </a:prstGeom>
            <a:noFill/>
            <a:ln>
              <a:noFill/>
            </a:ln>
          </p:spPr>
        </p:pic>
        <p:grpSp>
          <p:nvGrpSpPr>
            <p:cNvPr id="519" name="Google Shape;519;p55">
              <a:extLst>
                <a:ext uri="{FF2B5EF4-FFF2-40B4-BE49-F238E27FC236}">
                  <a16:creationId xmlns:a16="http://schemas.microsoft.com/office/drawing/2014/main" id="{FCE32919-BFE8-13C0-836B-3AD55EC915D1}"/>
                </a:ext>
              </a:extLst>
            </p:cNvPr>
            <p:cNvGrpSpPr/>
            <p:nvPr/>
          </p:nvGrpSpPr>
          <p:grpSpPr>
            <a:xfrm>
              <a:off x="-867686" y="1790500"/>
              <a:ext cx="3324225" cy="3682938"/>
              <a:chOff x="-867686" y="1790500"/>
              <a:chExt cx="3324225" cy="3682938"/>
            </a:xfrm>
          </p:grpSpPr>
          <p:pic>
            <p:nvPicPr>
              <p:cNvPr id="520" name="Google Shape;520;p55">
                <a:extLst>
                  <a:ext uri="{FF2B5EF4-FFF2-40B4-BE49-F238E27FC236}">
                    <a16:creationId xmlns:a16="http://schemas.microsoft.com/office/drawing/2014/main" id="{0FF6FE41-264B-F223-64A7-87430C0D9F99}"/>
                  </a:ext>
                </a:extLst>
              </p:cNvPr>
              <p:cNvPicPr preferRelativeResize="0"/>
              <p:nvPr/>
            </p:nvPicPr>
            <p:blipFill>
              <a:blip r:embed="rId4">
                <a:alphaModFix/>
              </a:blip>
              <a:stretch>
                <a:fillRect/>
              </a:stretch>
            </p:blipFill>
            <p:spPr>
              <a:xfrm flipH="1">
                <a:off x="-521123" y="1790500"/>
                <a:ext cx="1638300" cy="2686050"/>
              </a:xfrm>
              <a:prstGeom prst="rect">
                <a:avLst/>
              </a:prstGeom>
              <a:noFill/>
              <a:ln>
                <a:noFill/>
              </a:ln>
            </p:spPr>
          </p:pic>
          <p:pic>
            <p:nvPicPr>
              <p:cNvPr id="521" name="Google Shape;521;p55">
                <a:extLst>
                  <a:ext uri="{FF2B5EF4-FFF2-40B4-BE49-F238E27FC236}">
                    <a16:creationId xmlns:a16="http://schemas.microsoft.com/office/drawing/2014/main" id="{B8B08A84-F778-7059-838A-41246924AE0D}"/>
                  </a:ext>
                </a:extLst>
              </p:cNvPr>
              <p:cNvPicPr preferRelativeResize="0"/>
              <p:nvPr/>
            </p:nvPicPr>
            <p:blipFill>
              <a:blip r:embed="rId5">
                <a:alphaModFix/>
              </a:blip>
              <a:stretch>
                <a:fillRect/>
              </a:stretch>
            </p:blipFill>
            <p:spPr>
              <a:xfrm flipH="1">
                <a:off x="-867686" y="3282688"/>
                <a:ext cx="3324225" cy="2190750"/>
              </a:xfrm>
              <a:prstGeom prst="rect">
                <a:avLst/>
              </a:prstGeom>
              <a:noFill/>
              <a:ln>
                <a:noFill/>
              </a:ln>
            </p:spPr>
          </p:pic>
        </p:grpSp>
      </p:grpSp>
    </p:spTree>
    <p:extLst>
      <p:ext uri="{BB962C8B-B14F-4D97-AF65-F5344CB8AC3E}">
        <p14:creationId xmlns:p14="http://schemas.microsoft.com/office/powerpoint/2010/main" val="222884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B1BC9042-822F-AB35-E96B-4627FB743057}"/>
            </a:ext>
          </a:extLst>
        </p:cNvPr>
        <p:cNvGrpSpPr/>
        <p:nvPr/>
      </p:nvGrpSpPr>
      <p:grpSpPr>
        <a:xfrm>
          <a:off x="0" y="0"/>
          <a:ext cx="0" cy="0"/>
          <a:chOff x="0" y="0"/>
          <a:chExt cx="0" cy="0"/>
        </a:xfrm>
      </p:grpSpPr>
      <p:sp>
        <p:nvSpPr>
          <p:cNvPr id="515" name="Google Shape;515;p55">
            <a:extLst>
              <a:ext uri="{FF2B5EF4-FFF2-40B4-BE49-F238E27FC236}">
                <a16:creationId xmlns:a16="http://schemas.microsoft.com/office/drawing/2014/main" id="{C954BD99-DC2C-DD52-CF56-E08F3D49BA1B}"/>
              </a:ext>
            </a:extLst>
          </p:cNvPr>
          <p:cNvSpPr txBox="1">
            <a:spLocks noGrp="1"/>
          </p:cNvSpPr>
          <p:nvPr>
            <p:ph type="subTitle" idx="1"/>
          </p:nvPr>
        </p:nvSpPr>
        <p:spPr>
          <a:xfrm>
            <a:off x="2732661" y="958467"/>
            <a:ext cx="6036315" cy="2060502"/>
          </a:xfrm>
          <a:prstGeom prst="rect">
            <a:avLst/>
          </a:prstGeom>
        </p:spPr>
        <p:txBody>
          <a:bodyPr spcFirstLastPara="1" wrap="square" lIns="91425" tIns="91425" rIns="91425" bIns="91425" anchor="t" anchorCtr="0">
            <a:noAutofit/>
          </a:bodyPr>
          <a:lstStyle/>
          <a:p>
            <a:pPr marL="0" indent="0" algn="just"/>
            <a:r>
              <a:rPr lang="es-MX" sz="2000" b="1" dirty="0">
                <a:solidFill>
                  <a:srgbClr val="000000"/>
                </a:solidFill>
              </a:rPr>
              <a:t>Momento 2: </a:t>
            </a:r>
            <a:r>
              <a:rPr lang="es-MX" sz="2000" dirty="0">
                <a:solidFill>
                  <a:srgbClr val="000000"/>
                </a:solidFill>
              </a:rPr>
              <a:t>Festival de lectores.</a:t>
            </a:r>
          </a:p>
          <a:p>
            <a:pPr marL="0" indent="0" algn="just"/>
            <a:r>
              <a:rPr lang="es-MX" sz="2000" dirty="0">
                <a:solidFill>
                  <a:srgbClr val="000000"/>
                </a:solidFill>
              </a:rPr>
              <a:t>Se da apertura al Festival de lectores en un espacio de compartir literario, en el cual, los estudiantes asignados socializan de forma oral el libro leído y brindan el </a:t>
            </a:r>
            <a:r>
              <a:rPr lang="es-MX" sz="2000" dirty="0" err="1">
                <a:solidFill>
                  <a:srgbClr val="000000"/>
                </a:solidFill>
              </a:rPr>
              <a:t>sanck</a:t>
            </a:r>
            <a:r>
              <a:rPr lang="es-MX" sz="2000" dirty="0">
                <a:solidFill>
                  <a:srgbClr val="000000"/>
                </a:solidFill>
              </a:rPr>
              <a:t> o alimento a sus pares. A medida que cada estudiante va finalizando, se brinda un espacio de preguntas por parte de los demás compañeros o docente.</a:t>
            </a:r>
          </a:p>
          <a:p>
            <a:pPr marL="0" indent="0" algn="just">
              <a:buNone/>
            </a:pPr>
            <a:endParaRPr lang="es-MX" sz="2400" dirty="0"/>
          </a:p>
        </p:txBody>
      </p:sp>
      <p:sp>
        <p:nvSpPr>
          <p:cNvPr id="516" name="Google Shape;516;p55">
            <a:extLst>
              <a:ext uri="{FF2B5EF4-FFF2-40B4-BE49-F238E27FC236}">
                <a16:creationId xmlns:a16="http://schemas.microsoft.com/office/drawing/2014/main" id="{4FEB4825-293F-75D5-08FE-8B44A4313618}"/>
              </a:ext>
            </a:extLst>
          </p:cNvPr>
          <p:cNvSpPr txBox="1">
            <a:spLocks noGrp="1"/>
          </p:cNvSpPr>
          <p:nvPr>
            <p:ph type="title"/>
          </p:nvPr>
        </p:nvSpPr>
        <p:spPr>
          <a:xfrm>
            <a:off x="253837" y="130155"/>
            <a:ext cx="8636325" cy="828312"/>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dirty="0"/>
              <a:t>Procesamiento de la información</a:t>
            </a:r>
            <a:endParaRPr sz="4400" dirty="0"/>
          </a:p>
        </p:txBody>
      </p:sp>
      <p:grpSp>
        <p:nvGrpSpPr>
          <p:cNvPr id="517" name="Google Shape;517;p55">
            <a:extLst>
              <a:ext uri="{FF2B5EF4-FFF2-40B4-BE49-F238E27FC236}">
                <a16:creationId xmlns:a16="http://schemas.microsoft.com/office/drawing/2014/main" id="{7A4BAE45-949F-DBC3-9BDD-5FC6D11CD697}"/>
              </a:ext>
            </a:extLst>
          </p:cNvPr>
          <p:cNvGrpSpPr/>
          <p:nvPr/>
        </p:nvGrpSpPr>
        <p:grpSpPr>
          <a:xfrm>
            <a:off x="0" y="1981698"/>
            <a:ext cx="3725665" cy="3161802"/>
            <a:chOff x="-867686" y="1790500"/>
            <a:chExt cx="4339738" cy="3682938"/>
          </a:xfrm>
        </p:grpSpPr>
        <p:pic>
          <p:nvPicPr>
            <p:cNvPr id="518" name="Google Shape;518;p55">
              <a:extLst>
                <a:ext uri="{FF2B5EF4-FFF2-40B4-BE49-F238E27FC236}">
                  <a16:creationId xmlns:a16="http://schemas.microsoft.com/office/drawing/2014/main" id="{A8C41D05-5308-DCA0-3980-73D002AC1C7C}"/>
                </a:ext>
              </a:extLst>
            </p:cNvPr>
            <p:cNvPicPr preferRelativeResize="0"/>
            <p:nvPr/>
          </p:nvPicPr>
          <p:blipFill>
            <a:blip r:embed="rId3">
              <a:alphaModFix/>
            </a:blip>
            <a:stretch>
              <a:fillRect/>
            </a:stretch>
          </p:blipFill>
          <p:spPr>
            <a:xfrm flipH="1">
              <a:off x="614552" y="4127375"/>
              <a:ext cx="2857500" cy="1209675"/>
            </a:xfrm>
            <a:prstGeom prst="rect">
              <a:avLst/>
            </a:prstGeom>
            <a:noFill/>
            <a:ln>
              <a:noFill/>
            </a:ln>
          </p:spPr>
        </p:pic>
        <p:grpSp>
          <p:nvGrpSpPr>
            <p:cNvPr id="519" name="Google Shape;519;p55">
              <a:extLst>
                <a:ext uri="{FF2B5EF4-FFF2-40B4-BE49-F238E27FC236}">
                  <a16:creationId xmlns:a16="http://schemas.microsoft.com/office/drawing/2014/main" id="{7D43D928-B3E3-43D1-E38A-DBEF0D1E8663}"/>
                </a:ext>
              </a:extLst>
            </p:cNvPr>
            <p:cNvGrpSpPr/>
            <p:nvPr/>
          </p:nvGrpSpPr>
          <p:grpSpPr>
            <a:xfrm>
              <a:off x="-867686" y="1790500"/>
              <a:ext cx="3324225" cy="3682938"/>
              <a:chOff x="-867686" y="1790500"/>
              <a:chExt cx="3324225" cy="3682938"/>
            </a:xfrm>
          </p:grpSpPr>
          <p:pic>
            <p:nvPicPr>
              <p:cNvPr id="520" name="Google Shape;520;p55">
                <a:extLst>
                  <a:ext uri="{FF2B5EF4-FFF2-40B4-BE49-F238E27FC236}">
                    <a16:creationId xmlns:a16="http://schemas.microsoft.com/office/drawing/2014/main" id="{E490031E-42C3-84D3-470B-CF3580B186FE}"/>
                  </a:ext>
                </a:extLst>
              </p:cNvPr>
              <p:cNvPicPr preferRelativeResize="0"/>
              <p:nvPr/>
            </p:nvPicPr>
            <p:blipFill>
              <a:blip r:embed="rId4">
                <a:alphaModFix/>
              </a:blip>
              <a:stretch>
                <a:fillRect/>
              </a:stretch>
            </p:blipFill>
            <p:spPr>
              <a:xfrm flipH="1">
                <a:off x="-521123" y="1790500"/>
                <a:ext cx="1638300" cy="2686050"/>
              </a:xfrm>
              <a:prstGeom prst="rect">
                <a:avLst/>
              </a:prstGeom>
              <a:noFill/>
              <a:ln>
                <a:noFill/>
              </a:ln>
            </p:spPr>
          </p:pic>
          <p:pic>
            <p:nvPicPr>
              <p:cNvPr id="521" name="Google Shape;521;p55">
                <a:extLst>
                  <a:ext uri="{FF2B5EF4-FFF2-40B4-BE49-F238E27FC236}">
                    <a16:creationId xmlns:a16="http://schemas.microsoft.com/office/drawing/2014/main" id="{CD783239-666B-F5F2-303D-8E66D85C7BA2}"/>
                  </a:ext>
                </a:extLst>
              </p:cNvPr>
              <p:cNvPicPr preferRelativeResize="0"/>
              <p:nvPr/>
            </p:nvPicPr>
            <p:blipFill>
              <a:blip r:embed="rId5">
                <a:alphaModFix/>
              </a:blip>
              <a:stretch>
                <a:fillRect/>
              </a:stretch>
            </p:blipFill>
            <p:spPr>
              <a:xfrm flipH="1">
                <a:off x="-867686" y="3282688"/>
                <a:ext cx="3324225" cy="2190750"/>
              </a:xfrm>
              <a:prstGeom prst="rect">
                <a:avLst/>
              </a:prstGeom>
              <a:noFill/>
              <a:ln>
                <a:noFill/>
              </a:ln>
            </p:spPr>
          </p:pic>
        </p:grpSp>
      </p:grpSp>
    </p:spTree>
    <p:extLst>
      <p:ext uri="{BB962C8B-B14F-4D97-AF65-F5344CB8AC3E}">
        <p14:creationId xmlns:p14="http://schemas.microsoft.com/office/powerpoint/2010/main" val="33606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40"/>
          <p:cNvSpPr txBox="1">
            <a:spLocks noGrp="1"/>
          </p:cNvSpPr>
          <p:nvPr>
            <p:ph type="subTitle" idx="14"/>
          </p:nvPr>
        </p:nvSpPr>
        <p:spPr>
          <a:xfrm>
            <a:off x="715100" y="1823750"/>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Oración</a:t>
            </a:r>
            <a:endParaRPr dirty="0"/>
          </a:p>
        </p:txBody>
      </p:sp>
      <p:sp>
        <p:nvSpPr>
          <p:cNvPr id="357" name="Google Shape;357;p40"/>
          <p:cNvSpPr txBox="1">
            <a:spLocks noGrp="1"/>
          </p:cNvSpPr>
          <p:nvPr>
            <p:ph type="title"/>
          </p:nvPr>
        </p:nvSpPr>
        <p:spPr>
          <a:xfrm>
            <a:off x="1250550" y="1415150"/>
            <a:ext cx="12753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59" name="Google Shape;359;p40"/>
          <p:cNvSpPr txBox="1">
            <a:spLocks noGrp="1"/>
          </p:cNvSpPr>
          <p:nvPr>
            <p:ph type="title" idx="2"/>
          </p:nvPr>
        </p:nvSpPr>
        <p:spPr>
          <a:xfrm>
            <a:off x="3934350" y="1415150"/>
            <a:ext cx="12753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361" name="Google Shape;361;p40"/>
          <p:cNvSpPr txBox="1">
            <a:spLocks noGrp="1"/>
          </p:cNvSpPr>
          <p:nvPr>
            <p:ph type="title" idx="4"/>
          </p:nvPr>
        </p:nvSpPr>
        <p:spPr>
          <a:xfrm>
            <a:off x="6618150" y="1415150"/>
            <a:ext cx="12753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62" name="Google Shape;362;p40"/>
          <p:cNvSpPr txBox="1">
            <a:spLocks noGrp="1"/>
          </p:cNvSpPr>
          <p:nvPr>
            <p:ph type="subTitle" idx="5"/>
          </p:nvPr>
        </p:nvSpPr>
        <p:spPr>
          <a:xfrm>
            <a:off x="6087600" y="2232348"/>
            <a:ext cx="233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Un ladrón entre nosotros</a:t>
            </a:r>
            <a:endParaRPr dirty="0"/>
          </a:p>
        </p:txBody>
      </p:sp>
      <p:sp>
        <p:nvSpPr>
          <p:cNvPr id="363" name="Google Shape;363;p40"/>
          <p:cNvSpPr txBox="1">
            <a:spLocks noGrp="1"/>
          </p:cNvSpPr>
          <p:nvPr>
            <p:ph type="title" idx="6"/>
          </p:nvPr>
        </p:nvSpPr>
        <p:spPr>
          <a:xfrm>
            <a:off x="2592450" y="3050025"/>
            <a:ext cx="12753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367" name="Google Shape;367;p40"/>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
        <p:nvSpPr>
          <p:cNvPr id="368" name="Google Shape;368;p40"/>
          <p:cNvSpPr txBox="1">
            <a:spLocks noGrp="1"/>
          </p:cNvSpPr>
          <p:nvPr>
            <p:ph type="subTitle" idx="15"/>
          </p:nvPr>
        </p:nvSpPr>
        <p:spPr>
          <a:xfrm>
            <a:off x="3398900" y="2144927"/>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a:t>Narración: La leyenda</a:t>
            </a:r>
          </a:p>
        </p:txBody>
      </p:sp>
      <p:sp>
        <p:nvSpPr>
          <p:cNvPr id="369" name="Google Shape;369;p40"/>
          <p:cNvSpPr txBox="1">
            <a:spLocks noGrp="1"/>
          </p:cNvSpPr>
          <p:nvPr>
            <p:ph type="subTitle" idx="16"/>
          </p:nvPr>
        </p:nvSpPr>
        <p:spPr>
          <a:xfrm>
            <a:off x="6092500" y="1823750"/>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Plan lector</a:t>
            </a:r>
            <a:endParaRPr dirty="0"/>
          </a:p>
        </p:txBody>
      </p:sp>
      <p:sp>
        <p:nvSpPr>
          <p:cNvPr id="370" name="Google Shape;370;p40"/>
          <p:cNvSpPr txBox="1">
            <a:spLocks noGrp="1"/>
          </p:cNvSpPr>
          <p:nvPr>
            <p:ph type="subTitle" idx="17"/>
          </p:nvPr>
        </p:nvSpPr>
        <p:spPr>
          <a:xfrm>
            <a:off x="2059450" y="3769861"/>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Festival de lectores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8695137B-1617-3450-99AE-C7F36E059BE9}"/>
            </a:ext>
          </a:extLst>
        </p:cNvPr>
        <p:cNvGrpSpPr/>
        <p:nvPr/>
      </p:nvGrpSpPr>
      <p:grpSpPr>
        <a:xfrm>
          <a:off x="0" y="0"/>
          <a:ext cx="0" cy="0"/>
          <a:chOff x="0" y="0"/>
          <a:chExt cx="0" cy="0"/>
        </a:xfrm>
      </p:grpSpPr>
      <p:sp>
        <p:nvSpPr>
          <p:cNvPr id="406" name="Google Shape;406;p44">
            <a:extLst>
              <a:ext uri="{FF2B5EF4-FFF2-40B4-BE49-F238E27FC236}">
                <a16:creationId xmlns:a16="http://schemas.microsoft.com/office/drawing/2014/main" id="{671C92C9-88BF-7124-D3A6-08D1648E2C00}"/>
              </a:ext>
            </a:extLst>
          </p:cNvPr>
          <p:cNvSpPr txBox="1">
            <a:spLocks noGrp="1"/>
          </p:cNvSpPr>
          <p:nvPr>
            <p:ph type="body" idx="1"/>
          </p:nvPr>
        </p:nvSpPr>
        <p:spPr>
          <a:xfrm>
            <a:off x="1152777" y="1317285"/>
            <a:ext cx="6834452" cy="245048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rgbClr val="000000"/>
                </a:solidFill>
              </a:rPr>
              <a:t>Evaluación: </a:t>
            </a:r>
            <a:r>
              <a:rPr lang="es-MX" sz="2000" dirty="0">
                <a:solidFill>
                  <a:srgbClr val="000000"/>
                </a:solidFill>
              </a:rPr>
              <a:t>Lectura en el aula del plan lector, respeto por la palabra y escucha. </a:t>
            </a:r>
            <a:r>
              <a:rPr lang="es-MX" sz="1800" b="0" i="0" dirty="0">
                <a:solidFill>
                  <a:srgbClr val="000000"/>
                </a:solidFill>
                <a:effectLst/>
                <a:latin typeface="Century Gothic" panose="020B0502020202020204" pitchFamily="34" charset="0"/>
              </a:rPr>
              <a:t>Se utilizará un </a:t>
            </a:r>
            <a:r>
              <a:rPr lang="es-MX" sz="1800" b="1" i="0" dirty="0" err="1">
                <a:solidFill>
                  <a:srgbClr val="000000"/>
                </a:solidFill>
                <a:effectLst/>
                <a:latin typeface="Century Gothic" panose="020B0502020202020204" pitchFamily="34" charset="0"/>
              </a:rPr>
              <a:t>lectómetro</a:t>
            </a:r>
            <a:r>
              <a:rPr lang="es-MX" sz="1800" b="1" i="0" dirty="0">
                <a:solidFill>
                  <a:srgbClr val="000000"/>
                </a:solidFill>
                <a:effectLst/>
                <a:latin typeface="Century Gothic" panose="020B0502020202020204" pitchFamily="34" charset="0"/>
              </a:rPr>
              <a:t> visual en clase</a:t>
            </a:r>
            <a:r>
              <a:rPr lang="es-MX" sz="1800" b="0" i="0" dirty="0">
                <a:solidFill>
                  <a:srgbClr val="000000"/>
                </a:solidFill>
                <a:effectLst/>
                <a:latin typeface="Century Gothic" panose="020B0502020202020204" pitchFamily="34" charset="0"/>
              </a:rPr>
              <a:t> para ir guardando por cada ficha de lectura. Reconocimiento y exaltación a los estudiantes asignados que hayan cumplido con los parámetros del Festival de lectura.</a:t>
            </a:r>
            <a:endParaRPr lang="es-MX" sz="2000" b="1" dirty="0">
              <a:solidFill>
                <a:srgbClr val="000000"/>
              </a:solidFill>
            </a:endParaRPr>
          </a:p>
          <a:p>
            <a:pPr marL="0" lvl="0" indent="0" algn="just" rtl="0">
              <a:spcBef>
                <a:spcPts val="0"/>
              </a:spcBef>
              <a:spcAft>
                <a:spcPts val="0"/>
              </a:spcAft>
              <a:buNone/>
            </a:pPr>
            <a:r>
              <a:rPr lang="es-MX" sz="2000" b="1" dirty="0">
                <a:solidFill>
                  <a:srgbClr val="000000"/>
                </a:solidFill>
              </a:rPr>
              <a:t>Sentido, significado, metacognición y transferencia. </a:t>
            </a:r>
            <a:r>
              <a:rPr lang="es-MX" sz="2000" dirty="0">
                <a:solidFill>
                  <a:srgbClr val="000000"/>
                </a:solidFill>
              </a:rPr>
              <a:t>En asamblea se reflexiona sobre la importancia de leer y el respeto por la palabra del otro.</a:t>
            </a:r>
            <a:endParaRPr lang="es-MX" sz="2000" b="1" dirty="0">
              <a:solidFill>
                <a:srgbClr val="000000"/>
              </a:solidFill>
            </a:endParaRPr>
          </a:p>
        </p:txBody>
      </p:sp>
      <p:sp>
        <p:nvSpPr>
          <p:cNvPr id="407" name="Google Shape;407;p44">
            <a:extLst>
              <a:ext uri="{FF2B5EF4-FFF2-40B4-BE49-F238E27FC236}">
                <a16:creationId xmlns:a16="http://schemas.microsoft.com/office/drawing/2014/main" id="{6BD7A508-547E-CC63-CB9E-FACD3FA9FA8F}"/>
              </a:ext>
            </a:extLst>
          </p:cNvPr>
          <p:cNvSpPr txBox="1">
            <a:spLocks noGrp="1"/>
          </p:cNvSpPr>
          <p:nvPr>
            <p:ph type="title"/>
          </p:nvPr>
        </p:nvSpPr>
        <p:spPr>
          <a:xfrm>
            <a:off x="3143318" y="253287"/>
            <a:ext cx="2857363" cy="6941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spTree>
    <p:extLst>
      <p:ext uri="{BB962C8B-B14F-4D97-AF65-F5344CB8AC3E}">
        <p14:creationId xmlns:p14="http://schemas.microsoft.com/office/powerpoint/2010/main" val="22115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1"/>
          <p:cNvSpPr txBox="1">
            <a:spLocks noGrp="1"/>
          </p:cNvSpPr>
          <p:nvPr>
            <p:ph type="title"/>
          </p:nvPr>
        </p:nvSpPr>
        <p:spPr>
          <a:xfrm>
            <a:off x="4572000" y="1453650"/>
            <a:ext cx="3604500" cy="22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Sesión</a:t>
            </a:r>
            <a:br>
              <a:rPr lang="en" dirty="0"/>
            </a:br>
            <a:r>
              <a:rPr lang="en" dirty="0"/>
              <a:t>1 y 2</a:t>
            </a:r>
            <a:endParaRPr dirty="0"/>
          </a:p>
        </p:txBody>
      </p:sp>
      <p:grpSp>
        <p:nvGrpSpPr>
          <p:cNvPr id="481" name="Google Shape;481;p51"/>
          <p:cNvGrpSpPr/>
          <p:nvPr/>
        </p:nvGrpSpPr>
        <p:grpSpPr>
          <a:xfrm>
            <a:off x="641286" y="2172551"/>
            <a:ext cx="3797466" cy="2405447"/>
            <a:chOff x="641286" y="2172551"/>
            <a:chExt cx="3797466" cy="2405447"/>
          </a:xfrm>
        </p:grpSpPr>
        <p:pic>
          <p:nvPicPr>
            <p:cNvPr id="482" name="Google Shape;482;p51"/>
            <p:cNvPicPr preferRelativeResize="0"/>
            <p:nvPr/>
          </p:nvPicPr>
          <p:blipFill>
            <a:blip r:embed="rId3">
              <a:alphaModFix/>
            </a:blip>
            <a:stretch>
              <a:fillRect/>
            </a:stretch>
          </p:blipFill>
          <p:spPr>
            <a:xfrm>
              <a:off x="852149" y="2172551"/>
              <a:ext cx="1719085" cy="1513673"/>
            </a:xfrm>
            <a:prstGeom prst="rect">
              <a:avLst/>
            </a:prstGeom>
            <a:noFill/>
            <a:ln>
              <a:noFill/>
            </a:ln>
          </p:spPr>
        </p:pic>
        <p:pic>
          <p:nvPicPr>
            <p:cNvPr id="483" name="Google Shape;483;p51"/>
            <p:cNvPicPr preferRelativeResize="0"/>
            <p:nvPr/>
          </p:nvPicPr>
          <p:blipFill rotWithShape="1">
            <a:blip r:embed="rId4">
              <a:alphaModFix/>
            </a:blip>
            <a:srcRect r="8324"/>
            <a:stretch/>
          </p:blipFill>
          <p:spPr>
            <a:xfrm flipH="1">
              <a:off x="641286" y="2813055"/>
              <a:ext cx="3797466" cy="1764943"/>
            </a:xfrm>
            <a:prstGeom prst="rect">
              <a:avLst/>
            </a:prstGeom>
            <a:noFill/>
            <a:ln>
              <a:noFill/>
            </a:ln>
          </p:spPr>
        </p:pic>
        <p:pic>
          <p:nvPicPr>
            <p:cNvPr id="484" name="Google Shape;484;p51"/>
            <p:cNvPicPr preferRelativeResize="0"/>
            <p:nvPr/>
          </p:nvPicPr>
          <p:blipFill rotWithShape="1">
            <a:blip r:embed="rId5">
              <a:alphaModFix/>
            </a:blip>
            <a:srcRect l="-9398" t="-8030" r="-11097" b="8029"/>
            <a:stretch/>
          </p:blipFill>
          <p:spPr>
            <a:xfrm>
              <a:off x="2987912" y="2262900"/>
              <a:ext cx="1135288" cy="9422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subTitle" idx="1"/>
          </p:nvPr>
        </p:nvSpPr>
        <p:spPr>
          <a:xfrm>
            <a:off x="3794760" y="722761"/>
            <a:ext cx="4797530" cy="714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chemeClr val="tx1">
                    <a:lumMod val="50000"/>
                  </a:schemeClr>
                </a:solidFill>
              </a:rPr>
              <a:t>Eje conceptual: Ciudadano ambiental activo</a:t>
            </a:r>
          </a:p>
          <a:p>
            <a:pPr marL="0" lvl="0" indent="0" algn="just" rtl="0">
              <a:spcBef>
                <a:spcPts val="0"/>
              </a:spcBef>
              <a:spcAft>
                <a:spcPts val="0"/>
              </a:spcAft>
              <a:buNone/>
            </a:pPr>
            <a:r>
              <a:rPr lang="es-MX" sz="2000" dirty="0">
                <a:solidFill>
                  <a:schemeClr val="tx1">
                    <a:lumMod val="50000"/>
                  </a:schemeClr>
                </a:solidFill>
              </a:rPr>
              <a:t>Reconozco las características que hacen parte del género narrativo como la leyenda, por medio de ejercicios de comprensión lectora para fortalecer mis habilidades interpretativas. </a:t>
            </a:r>
          </a:p>
          <a:p>
            <a:pPr marL="0" lvl="0" indent="0" algn="just" rtl="0">
              <a:spcBef>
                <a:spcPts val="0"/>
              </a:spcBef>
              <a:spcAft>
                <a:spcPts val="0"/>
              </a:spcAft>
              <a:buNone/>
            </a:pPr>
            <a:endParaRPr lang="es-MX" sz="2000" dirty="0">
              <a:solidFill>
                <a:schemeClr val="tx1">
                  <a:lumMod val="50000"/>
                </a:schemeClr>
              </a:solidFill>
            </a:endParaRPr>
          </a:p>
          <a:p>
            <a:pPr marL="0" lvl="0" indent="0" algn="l" rtl="0">
              <a:spcBef>
                <a:spcPts val="0"/>
              </a:spcBef>
              <a:spcAft>
                <a:spcPts val="0"/>
              </a:spcAft>
              <a:buNone/>
            </a:pPr>
            <a:r>
              <a:rPr lang="es-MX" sz="2000" dirty="0">
                <a:solidFill>
                  <a:schemeClr val="tx1">
                    <a:lumMod val="50000"/>
                  </a:schemeClr>
                </a:solidFill>
              </a:rPr>
              <a:t>Relación: Tradición </a:t>
            </a:r>
            <a:br>
              <a:rPr lang="es-MX" sz="2000" dirty="0">
                <a:solidFill>
                  <a:schemeClr val="tx1">
                    <a:lumMod val="50000"/>
                  </a:schemeClr>
                </a:solidFill>
              </a:rPr>
            </a:br>
            <a:r>
              <a:rPr lang="es-MX" sz="2000" dirty="0">
                <a:solidFill>
                  <a:schemeClr val="tx1">
                    <a:lumMod val="50000"/>
                  </a:schemeClr>
                </a:solidFill>
              </a:rPr>
              <a:t>Comunicación: Creatividad</a:t>
            </a:r>
          </a:p>
          <a:p>
            <a:pPr marL="0" lvl="0" indent="0" algn="just" rtl="0">
              <a:spcBef>
                <a:spcPts val="0"/>
              </a:spcBef>
              <a:spcAft>
                <a:spcPts val="0"/>
              </a:spcAft>
              <a:buNone/>
            </a:pPr>
            <a:endParaRPr lang="es-MX" sz="2000" dirty="0">
              <a:solidFill>
                <a:schemeClr val="tx1">
                  <a:lumMod val="50000"/>
                </a:schemeClr>
              </a:solidFill>
            </a:endParaRPr>
          </a:p>
        </p:txBody>
      </p:sp>
      <p:sp>
        <p:nvSpPr>
          <p:cNvPr id="377" name="Google Shape;377;p41"/>
          <p:cNvSpPr txBox="1">
            <a:spLocks noGrp="1"/>
          </p:cNvSpPr>
          <p:nvPr>
            <p:ph type="title"/>
          </p:nvPr>
        </p:nvSpPr>
        <p:spPr>
          <a:xfrm>
            <a:off x="341625" y="365311"/>
            <a:ext cx="4661100" cy="7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dirty="0"/>
              <a:t>Propósito</a:t>
            </a:r>
            <a:endParaRPr dirty="0"/>
          </a:p>
        </p:txBody>
      </p:sp>
      <p:grpSp>
        <p:nvGrpSpPr>
          <p:cNvPr id="378" name="Google Shape;378;p41"/>
          <p:cNvGrpSpPr/>
          <p:nvPr/>
        </p:nvGrpSpPr>
        <p:grpSpPr>
          <a:xfrm>
            <a:off x="-204238" y="2437684"/>
            <a:ext cx="4500912" cy="2577792"/>
            <a:chOff x="-1203688" y="2565634"/>
            <a:chExt cx="4500912" cy="2577792"/>
          </a:xfrm>
        </p:grpSpPr>
        <p:pic>
          <p:nvPicPr>
            <p:cNvPr id="379" name="Google Shape;379;p41"/>
            <p:cNvPicPr preferRelativeResize="0"/>
            <p:nvPr/>
          </p:nvPicPr>
          <p:blipFill>
            <a:blip r:embed="rId3">
              <a:alphaModFix/>
            </a:blip>
            <a:stretch>
              <a:fillRect/>
            </a:stretch>
          </p:blipFill>
          <p:spPr>
            <a:xfrm>
              <a:off x="-1203688" y="2565634"/>
              <a:ext cx="2645046" cy="1418613"/>
            </a:xfrm>
            <a:prstGeom prst="rect">
              <a:avLst/>
            </a:prstGeom>
            <a:noFill/>
            <a:ln>
              <a:noFill/>
            </a:ln>
          </p:spPr>
        </p:pic>
        <p:pic>
          <p:nvPicPr>
            <p:cNvPr id="380" name="Google Shape;380;p41"/>
            <p:cNvPicPr preferRelativeResize="0"/>
            <p:nvPr/>
          </p:nvPicPr>
          <p:blipFill rotWithShape="1">
            <a:blip r:embed="rId4">
              <a:alphaModFix/>
            </a:blip>
            <a:srcRect r="8659"/>
            <a:stretch/>
          </p:blipFill>
          <p:spPr>
            <a:xfrm>
              <a:off x="-657825" y="3618025"/>
              <a:ext cx="3955049" cy="15254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pSp>
        <p:nvGrpSpPr>
          <p:cNvPr id="385" name="Google Shape;385;p42"/>
          <p:cNvGrpSpPr/>
          <p:nvPr/>
        </p:nvGrpSpPr>
        <p:grpSpPr>
          <a:xfrm>
            <a:off x="100098" y="875961"/>
            <a:ext cx="4823991" cy="3391598"/>
            <a:chOff x="94023" y="805886"/>
            <a:chExt cx="4823991" cy="3391598"/>
          </a:xfrm>
        </p:grpSpPr>
        <p:pic>
          <p:nvPicPr>
            <p:cNvPr id="386" name="Google Shape;386;p42"/>
            <p:cNvPicPr preferRelativeResize="0"/>
            <p:nvPr/>
          </p:nvPicPr>
          <p:blipFill>
            <a:blip r:embed="rId3">
              <a:alphaModFix/>
            </a:blip>
            <a:stretch>
              <a:fillRect/>
            </a:stretch>
          </p:blipFill>
          <p:spPr>
            <a:xfrm>
              <a:off x="1693747" y="1065456"/>
              <a:ext cx="1889450" cy="1025697"/>
            </a:xfrm>
            <a:prstGeom prst="rect">
              <a:avLst/>
            </a:prstGeom>
            <a:noFill/>
            <a:ln>
              <a:noFill/>
            </a:ln>
          </p:spPr>
        </p:pic>
        <p:pic>
          <p:nvPicPr>
            <p:cNvPr id="387" name="Google Shape;387;p42"/>
            <p:cNvPicPr preferRelativeResize="0"/>
            <p:nvPr/>
          </p:nvPicPr>
          <p:blipFill>
            <a:blip r:embed="rId4">
              <a:alphaModFix/>
            </a:blip>
            <a:stretch>
              <a:fillRect/>
            </a:stretch>
          </p:blipFill>
          <p:spPr>
            <a:xfrm>
              <a:off x="316178" y="1540478"/>
              <a:ext cx="3752285" cy="1432230"/>
            </a:xfrm>
            <a:prstGeom prst="rect">
              <a:avLst/>
            </a:prstGeom>
            <a:noFill/>
            <a:ln>
              <a:noFill/>
            </a:ln>
          </p:spPr>
        </p:pic>
        <p:pic>
          <p:nvPicPr>
            <p:cNvPr id="388" name="Google Shape;388;p42"/>
            <p:cNvPicPr preferRelativeResize="0"/>
            <p:nvPr/>
          </p:nvPicPr>
          <p:blipFill rotWithShape="1">
            <a:blip r:embed="rId5">
              <a:alphaModFix/>
            </a:blip>
            <a:srcRect l="-18794" t="-7750" r="-18794" b="-7762"/>
            <a:stretch/>
          </p:blipFill>
          <p:spPr>
            <a:xfrm>
              <a:off x="890863" y="805886"/>
              <a:ext cx="1221773" cy="1025700"/>
            </a:xfrm>
            <a:prstGeom prst="rect">
              <a:avLst/>
            </a:prstGeom>
            <a:noFill/>
            <a:ln>
              <a:noFill/>
            </a:ln>
          </p:spPr>
        </p:pic>
        <p:pic>
          <p:nvPicPr>
            <p:cNvPr id="389" name="Google Shape;389;p42"/>
            <p:cNvPicPr preferRelativeResize="0"/>
            <p:nvPr/>
          </p:nvPicPr>
          <p:blipFill>
            <a:blip r:embed="rId6">
              <a:alphaModFix/>
            </a:blip>
            <a:stretch>
              <a:fillRect/>
            </a:stretch>
          </p:blipFill>
          <p:spPr>
            <a:xfrm>
              <a:off x="1762503" y="2318999"/>
              <a:ext cx="2785159" cy="1308842"/>
            </a:xfrm>
            <a:prstGeom prst="rect">
              <a:avLst/>
            </a:prstGeom>
            <a:noFill/>
            <a:ln>
              <a:noFill/>
            </a:ln>
          </p:spPr>
        </p:pic>
        <p:pic>
          <p:nvPicPr>
            <p:cNvPr id="390" name="Google Shape;390;p42"/>
            <p:cNvPicPr preferRelativeResize="0"/>
            <p:nvPr/>
          </p:nvPicPr>
          <p:blipFill>
            <a:blip r:embed="rId7">
              <a:alphaModFix/>
            </a:blip>
            <a:stretch>
              <a:fillRect/>
            </a:stretch>
          </p:blipFill>
          <p:spPr>
            <a:xfrm>
              <a:off x="2639443" y="3202508"/>
              <a:ext cx="2278570" cy="964595"/>
            </a:xfrm>
            <a:prstGeom prst="rect">
              <a:avLst/>
            </a:prstGeom>
            <a:noFill/>
            <a:ln>
              <a:noFill/>
            </a:ln>
          </p:spPr>
        </p:pic>
        <p:pic>
          <p:nvPicPr>
            <p:cNvPr id="391" name="Google Shape;391;p42"/>
            <p:cNvPicPr preferRelativeResize="0"/>
            <p:nvPr/>
          </p:nvPicPr>
          <p:blipFill>
            <a:blip r:embed="rId8">
              <a:alphaModFix/>
            </a:blip>
            <a:stretch>
              <a:fillRect/>
            </a:stretch>
          </p:blipFill>
          <p:spPr>
            <a:xfrm flipH="1">
              <a:off x="94023" y="2564509"/>
              <a:ext cx="3144427" cy="1632976"/>
            </a:xfrm>
            <a:prstGeom prst="rect">
              <a:avLst/>
            </a:prstGeom>
            <a:noFill/>
            <a:ln>
              <a:noFill/>
            </a:ln>
          </p:spPr>
        </p:pic>
      </p:grpSp>
      <p:sp>
        <p:nvSpPr>
          <p:cNvPr id="393" name="Google Shape;393;p42"/>
          <p:cNvSpPr txBox="1">
            <a:spLocks noGrp="1"/>
          </p:cNvSpPr>
          <p:nvPr>
            <p:ph type="subTitle" idx="1"/>
          </p:nvPr>
        </p:nvSpPr>
        <p:spPr>
          <a:xfrm>
            <a:off x="4553737" y="1076678"/>
            <a:ext cx="4335196" cy="2074146"/>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pPr>
            <a:r>
              <a:rPr lang="es-MX" sz="2400" dirty="0">
                <a:solidFill>
                  <a:srgbClr val="000000"/>
                </a:solidFill>
              </a:rPr>
              <a:t>Se asigna a cada grupo una pregunta del simulacro SABER del 7 a la 12, para que analicen y resuelvan en equipo en el cuaderno de lectura crítica, después de un tiempo la docente retroalimenta.</a:t>
            </a:r>
          </a:p>
        </p:txBody>
      </p:sp>
      <p:sp>
        <p:nvSpPr>
          <p:cNvPr id="394" name="Google Shape;394;p42"/>
          <p:cNvSpPr txBox="1">
            <a:spLocks noGrp="1"/>
          </p:cNvSpPr>
          <p:nvPr>
            <p:ph type="title" idx="2"/>
          </p:nvPr>
        </p:nvSpPr>
        <p:spPr>
          <a:xfrm>
            <a:off x="1768578" y="48869"/>
            <a:ext cx="712035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Activador cognitivo</a:t>
            </a:r>
            <a:endParaRPr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0"/>
          <p:cNvSpPr txBox="1">
            <a:spLocks noGrp="1"/>
          </p:cNvSpPr>
          <p:nvPr>
            <p:ph type="subTitle" idx="1"/>
          </p:nvPr>
        </p:nvSpPr>
        <p:spPr>
          <a:xfrm>
            <a:off x="680085" y="1266009"/>
            <a:ext cx="4662827" cy="2611481"/>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sz="2000" dirty="0">
                <a:solidFill>
                  <a:schemeClr val="tx1">
                    <a:lumMod val="50000"/>
                  </a:schemeClr>
                </a:solidFill>
              </a:rPr>
              <a:t>Se invita a los estudiantes a participar del juego de Colombia aprende sobre personajes de leyendas colombianas. </a:t>
            </a:r>
            <a:r>
              <a:rPr lang="es-MX" sz="2000" dirty="0">
                <a:solidFill>
                  <a:schemeClr val="tx1">
                    <a:lumMod val="50000"/>
                  </a:schemeClr>
                </a:solidFill>
                <a:hlinkClick r:id="rId3"/>
              </a:rPr>
              <a:t>https://</a:t>
            </a:r>
            <a:r>
              <a:rPr lang="es-MX" sz="2000" dirty="0" err="1">
                <a:solidFill>
                  <a:schemeClr val="tx1">
                    <a:lumMod val="50000"/>
                  </a:schemeClr>
                </a:solidFill>
                <a:hlinkClick r:id="rId3"/>
              </a:rPr>
              <a:t>www.colombiaaprende.edu.co</a:t>
            </a:r>
            <a:r>
              <a:rPr lang="es-MX" sz="2000" dirty="0">
                <a:solidFill>
                  <a:schemeClr val="tx1">
                    <a:lumMod val="50000"/>
                  </a:schemeClr>
                </a:solidFill>
                <a:hlinkClick r:id="rId3"/>
              </a:rPr>
              <a:t>/sites/default/files/</a:t>
            </a:r>
            <a:r>
              <a:rPr lang="es-MX" sz="2000" dirty="0" err="1">
                <a:solidFill>
                  <a:schemeClr val="tx1">
                    <a:lumMod val="50000"/>
                  </a:schemeClr>
                </a:solidFill>
                <a:hlinkClick r:id="rId3"/>
              </a:rPr>
              <a:t>files_public</a:t>
            </a:r>
            <a:r>
              <a:rPr lang="es-MX" sz="2000" dirty="0">
                <a:solidFill>
                  <a:schemeClr val="tx1">
                    <a:lumMod val="50000"/>
                  </a:schemeClr>
                </a:solidFill>
                <a:hlinkClick r:id="rId3"/>
              </a:rPr>
              <a:t>/</a:t>
            </a:r>
            <a:r>
              <a:rPr lang="es-MX" sz="2000" dirty="0" err="1">
                <a:solidFill>
                  <a:schemeClr val="tx1">
                    <a:lumMod val="50000"/>
                  </a:schemeClr>
                </a:solidFill>
                <a:hlinkClick r:id="rId3"/>
              </a:rPr>
              <a:t>contenidosaprender</a:t>
            </a:r>
            <a:r>
              <a:rPr lang="es-MX" sz="2000" dirty="0">
                <a:solidFill>
                  <a:schemeClr val="tx1">
                    <a:lumMod val="50000"/>
                  </a:schemeClr>
                </a:solidFill>
                <a:hlinkClick r:id="rId3"/>
              </a:rPr>
              <a:t>/</a:t>
            </a:r>
            <a:r>
              <a:rPr lang="es-MX" sz="2000" dirty="0" err="1">
                <a:solidFill>
                  <a:schemeClr val="tx1">
                    <a:lumMod val="50000"/>
                  </a:schemeClr>
                </a:solidFill>
                <a:hlinkClick r:id="rId3"/>
              </a:rPr>
              <a:t>G_3</a:t>
            </a:r>
            <a:r>
              <a:rPr lang="es-MX" sz="2000" dirty="0">
                <a:solidFill>
                  <a:schemeClr val="tx1">
                    <a:lumMod val="50000"/>
                  </a:schemeClr>
                </a:solidFill>
                <a:hlinkClick r:id="rId3"/>
              </a:rPr>
              <a:t>/L/</a:t>
            </a:r>
            <a:r>
              <a:rPr lang="es-MX" sz="2000" dirty="0" err="1">
                <a:solidFill>
                  <a:schemeClr val="tx1">
                    <a:lumMod val="50000"/>
                  </a:schemeClr>
                </a:solidFill>
                <a:hlinkClick r:id="rId3"/>
              </a:rPr>
              <a:t>L_G03_U04_L01</a:t>
            </a:r>
            <a:r>
              <a:rPr lang="es-MX" sz="2000" dirty="0">
                <a:solidFill>
                  <a:schemeClr val="tx1">
                    <a:lumMod val="50000"/>
                  </a:schemeClr>
                </a:solidFill>
                <a:hlinkClick r:id="rId3"/>
              </a:rPr>
              <a:t>/</a:t>
            </a:r>
            <a:r>
              <a:rPr lang="es-MX" sz="2000" dirty="0" err="1">
                <a:solidFill>
                  <a:schemeClr val="tx1">
                    <a:lumMod val="50000"/>
                  </a:schemeClr>
                </a:solidFill>
                <a:hlinkClick r:id="rId3"/>
              </a:rPr>
              <a:t>L_G03_U04_L01_01_01.html</a:t>
            </a:r>
            <a:r>
              <a:rPr lang="es-MX" sz="2000" dirty="0">
                <a:solidFill>
                  <a:schemeClr val="tx1">
                    <a:lumMod val="50000"/>
                  </a:schemeClr>
                </a:solidFill>
              </a:rPr>
              <a:t> </a:t>
            </a:r>
            <a:endParaRPr lang="es-CO" sz="1600" dirty="0">
              <a:solidFill>
                <a:schemeClr val="tx1">
                  <a:lumMod val="50000"/>
                </a:schemeClr>
              </a:solidFill>
            </a:endParaRPr>
          </a:p>
        </p:txBody>
      </p:sp>
      <p:sp>
        <p:nvSpPr>
          <p:cNvPr id="471" name="Google Shape;471;p50"/>
          <p:cNvSpPr txBox="1">
            <a:spLocks noGrp="1"/>
          </p:cNvSpPr>
          <p:nvPr>
            <p:ph type="title" idx="2"/>
          </p:nvPr>
        </p:nvSpPr>
        <p:spPr>
          <a:xfrm>
            <a:off x="2740759" y="83132"/>
            <a:ext cx="632612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Retroalimentación</a:t>
            </a:r>
            <a:endParaRPr dirty="0"/>
          </a:p>
        </p:txBody>
      </p:sp>
      <p:grpSp>
        <p:nvGrpSpPr>
          <p:cNvPr id="472" name="Google Shape;472;p50"/>
          <p:cNvGrpSpPr/>
          <p:nvPr/>
        </p:nvGrpSpPr>
        <p:grpSpPr>
          <a:xfrm>
            <a:off x="5325226" y="1302681"/>
            <a:ext cx="3488661" cy="3757687"/>
            <a:chOff x="4940250" y="921413"/>
            <a:chExt cx="3488661" cy="3757687"/>
          </a:xfrm>
        </p:grpSpPr>
        <p:pic>
          <p:nvPicPr>
            <p:cNvPr id="473" name="Google Shape;473;p50"/>
            <p:cNvPicPr preferRelativeResize="0"/>
            <p:nvPr/>
          </p:nvPicPr>
          <p:blipFill>
            <a:blip r:embed="rId4">
              <a:alphaModFix/>
            </a:blip>
            <a:stretch>
              <a:fillRect/>
            </a:stretch>
          </p:blipFill>
          <p:spPr>
            <a:xfrm>
              <a:off x="6059839" y="921413"/>
              <a:ext cx="2369071" cy="2085975"/>
            </a:xfrm>
            <a:prstGeom prst="rect">
              <a:avLst/>
            </a:prstGeom>
            <a:noFill/>
            <a:ln>
              <a:noFill/>
            </a:ln>
          </p:spPr>
        </p:pic>
        <p:pic>
          <p:nvPicPr>
            <p:cNvPr id="474" name="Google Shape;474;p50"/>
            <p:cNvPicPr preferRelativeResize="0"/>
            <p:nvPr/>
          </p:nvPicPr>
          <p:blipFill rotWithShape="1">
            <a:blip r:embed="rId5">
              <a:alphaModFix/>
            </a:blip>
            <a:srcRect l="-9566" t="-6840" r="-9566" b="6840"/>
            <a:stretch/>
          </p:blipFill>
          <p:spPr>
            <a:xfrm>
              <a:off x="5325237" y="2520125"/>
              <a:ext cx="1326525" cy="1113625"/>
            </a:xfrm>
            <a:prstGeom prst="rect">
              <a:avLst/>
            </a:prstGeom>
            <a:noFill/>
            <a:ln>
              <a:noFill/>
            </a:ln>
          </p:spPr>
        </p:pic>
        <p:pic>
          <p:nvPicPr>
            <p:cNvPr id="475" name="Google Shape;475;p50"/>
            <p:cNvPicPr preferRelativeResize="0"/>
            <p:nvPr/>
          </p:nvPicPr>
          <p:blipFill>
            <a:blip r:embed="rId6">
              <a:alphaModFix/>
            </a:blip>
            <a:stretch>
              <a:fillRect/>
            </a:stretch>
          </p:blipFill>
          <p:spPr>
            <a:xfrm flipH="1">
              <a:off x="4940250" y="2690550"/>
              <a:ext cx="3488650" cy="198855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56"/>
          <p:cNvSpPr txBox="1">
            <a:spLocks noGrp="1"/>
          </p:cNvSpPr>
          <p:nvPr>
            <p:ph type="subTitle" idx="1"/>
          </p:nvPr>
        </p:nvSpPr>
        <p:spPr>
          <a:xfrm>
            <a:off x="598527" y="539827"/>
            <a:ext cx="6022609" cy="245840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dirty="0">
                <a:solidFill>
                  <a:schemeClr val="tx1">
                    <a:lumMod val="50000"/>
                  </a:schemeClr>
                </a:solidFill>
              </a:rPr>
              <a:t>Se invita a los estudiantes a compartir qué saben o qué creen sobre las leyendas. Se anima a la participación y la creatividad en la generación de ideas.</a:t>
            </a:r>
          </a:p>
          <a:p>
            <a:pPr marL="0" lvl="0" indent="0" algn="just" rtl="0">
              <a:spcBef>
                <a:spcPts val="0"/>
              </a:spcBef>
              <a:spcAft>
                <a:spcPts val="0"/>
              </a:spcAft>
              <a:buNone/>
            </a:pPr>
            <a:r>
              <a:rPr lang="es-MX" sz="2000" dirty="0">
                <a:solidFill>
                  <a:schemeClr val="tx1">
                    <a:lumMod val="50000"/>
                  </a:schemeClr>
                </a:solidFill>
              </a:rPr>
              <a:t>Seguido, la docente conceptualiza sobre la leyenda y sus características, se ejemplifica mediante la animación de la leyenda de La </a:t>
            </a:r>
            <a:r>
              <a:rPr lang="es-MX" sz="2000" dirty="0" err="1">
                <a:solidFill>
                  <a:schemeClr val="tx1">
                    <a:lumMod val="50000"/>
                  </a:schemeClr>
                </a:solidFill>
              </a:rPr>
              <a:t>Madremonte</a:t>
            </a:r>
            <a:r>
              <a:rPr lang="es-MX" sz="2000" dirty="0">
                <a:solidFill>
                  <a:schemeClr val="tx1">
                    <a:lumMod val="50000"/>
                  </a:schemeClr>
                </a:solidFill>
              </a:rPr>
              <a:t>, a través del contenido de la plataforma Colombia aprende. </a:t>
            </a:r>
            <a:r>
              <a:rPr lang="es-MX" sz="2000" dirty="0">
                <a:solidFill>
                  <a:schemeClr val="tx1">
                    <a:lumMod val="50000"/>
                  </a:schemeClr>
                </a:solidFill>
                <a:hlinkClick r:id="rId3"/>
              </a:rPr>
              <a:t>https://</a:t>
            </a:r>
            <a:r>
              <a:rPr lang="es-MX" sz="2000" dirty="0" err="1">
                <a:solidFill>
                  <a:schemeClr val="tx1">
                    <a:lumMod val="50000"/>
                  </a:schemeClr>
                </a:solidFill>
                <a:hlinkClick r:id="rId3"/>
              </a:rPr>
              <a:t>www.colombiaaprende.edu.co</a:t>
            </a:r>
            <a:r>
              <a:rPr lang="es-MX" sz="2000" dirty="0">
                <a:solidFill>
                  <a:schemeClr val="tx1">
                    <a:lumMod val="50000"/>
                  </a:schemeClr>
                </a:solidFill>
                <a:hlinkClick r:id="rId3"/>
              </a:rPr>
              <a:t>/sites/default/files/</a:t>
            </a:r>
            <a:r>
              <a:rPr lang="es-MX" sz="2000" dirty="0" err="1">
                <a:solidFill>
                  <a:schemeClr val="tx1">
                    <a:lumMod val="50000"/>
                  </a:schemeClr>
                </a:solidFill>
                <a:hlinkClick r:id="rId3"/>
              </a:rPr>
              <a:t>files_public</a:t>
            </a:r>
            <a:r>
              <a:rPr lang="es-MX" sz="2000" dirty="0">
                <a:solidFill>
                  <a:schemeClr val="tx1">
                    <a:lumMod val="50000"/>
                  </a:schemeClr>
                </a:solidFill>
                <a:hlinkClick r:id="rId3"/>
              </a:rPr>
              <a:t>/</a:t>
            </a:r>
            <a:r>
              <a:rPr lang="es-MX" sz="2000" dirty="0" err="1">
                <a:solidFill>
                  <a:schemeClr val="tx1">
                    <a:lumMod val="50000"/>
                  </a:schemeClr>
                </a:solidFill>
                <a:hlinkClick r:id="rId3"/>
              </a:rPr>
              <a:t>contenidosaprender</a:t>
            </a:r>
            <a:r>
              <a:rPr lang="es-MX" sz="2000" dirty="0">
                <a:solidFill>
                  <a:schemeClr val="tx1">
                    <a:lumMod val="50000"/>
                  </a:schemeClr>
                </a:solidFill>
                <a:hlinkClick r:id="rId3"/>
              </a:rPr>
              <a:t>/</a:t>
            </a:r>
            <a:r>
              <a:rPr lang="es-MX" sz="2000" dirty="0" err="1">
                <a:solidFill>
                  <a:schemeClr val="tx1">
                    <a:lumMod val="50000"/>
                  </a:schemeClr>
                </a:solidFill>
                <a:hlinkClick r:id="rId3"/>
              </a:rPr>
              <a:t>G_3</a:t>
            </a:r>
            <a:r>
              <a:rPr lang="es-MX" sz="2000" dirty="0">
                <a:solidFill>
                  <a:schemeClr val="tx1">
                    <a:lumMod val="50000"/>
                  </a:schemeClr>
                </a:solidFill>
                <a:hlinkClick r:id="rId3"/>
              </a:rPr>
              <a:t>/L/</a:t>
            </a:r>
            <a:r>
              <a:rPr lang="es-MX" sz="2000" dirty="0" err="1">
                <a:solidFill>
                  <a:schemeClr val="tx1">
                    <a:lumMod val="50000"/>
                  </a:schemeClr>
                </a:solidFill>
                <a:hlinkClick r:id="rId3"/>
              </a:rPr>
              <a:t>L_G03_U04_L01</a:t>
            </a:r>
            <a:r>
              <a:rPr lang="es-MX" sz="2000" dirty="0">
                <a:solidFill>
                  <a:schemeClr val="tx1">
                    <a:lumMod val="50000"/>
                  </a:schemeClr>
                </a:solidFill>
                <a:hlinkClick r:id="rId3"/>
              </a:rPr>
              <a:t>/</a:t>
            </a:r>
            <a:r>
              <a:rPr lang="es-MX" sz="2000" dirty="0" err="1">
                <a:solidFill>
                  <a:schemeClr val="tx1">
                    <a:lumMod val="50000"/>
                  </a:schemeClr>
                </a:solidFill>
                <a:hlinkClick r:id="rId3"/>
              </a:rPr>
              <a:t>L_G03_U04_L01_03_01.html</a:t>
            </a:r>
            <a:r>
              <a:rPr lang="es-MX" sz="2000" dirty="0">
                <a:solidFill>
                  <a:schemeClr val="tx1">
                    <a:lumMod val="50000"/>
                  </a:schemeClr>
                </a:solidFill>
              </a:rPr>
              <a:t> </a:t>
            </a:r>
          </a:p>
        </p:txBody>
      </p:sp>
      <p:sp>
        <p:nvSpPr>
          <p:cNvPr id="528" name="Google Shape;528;p56"/>
          <p:cNvSpPr txBox="1">
            <a:spLocks noGrp="1"/>
          </p:cNvSpPr>
          <p:nvPr>
            <p:ph type="title" idx="2"/>
          </p:nvPr>
        </p:nvSpPr>
        <p:spPr>
          <a:xfrm>
            <a:off x="179433" y="61859"/>
            <a:ext cx="7754976" cy="62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Orientación de la atención</a:t>
            </a:r>
            <a:endParaRPr dirty="0"/>
          </a:p>
        </p:txBody>
      </p:sp>
      <p:grpSp>
        <p:nvGrpSpPr>
          <p:cNvPr id="532" name="Google Shape;532;p56"/>
          <p:cNvGrpSpPr/>
          <p:nvPr/>
        </p:nvGrpSpPr>
        <p:grpSpPr>
          <a:xfrm>
            <a:off x="6154416" y="1005967"/>
            <a:ext cx="2807063" cy="3131566"/>
            <a:chOff x="5416286" y="1005972"/>
            <a:chExt cx="2807063" cy="3131566"/>
          </a:xfrm>
        </p:grpSpPr>
        <p:pic>
          <p:nvPicPr>
            <p:cNvPr id="533" name="Google Shape;533;p56"/>
            <p:cNvPicPr preferRelativeResize="0"/>
            <p:nvPr/>
          </p:nvPicPr>
          <p:blipFill rotWithShape="1">
            <a:blip r:embed="rId4">
              <a:alphaModFix/>
            </a:blip>
            <a:srcRect l="-9565" t="-6549" r="-9553" b="6550"/>
            <a:stretch/>
          </p:blipFill>
          <p:spPr>
            <a:xfrm flipH="1">
              <a:off x="5416286" y="1752325"/>
              <a:ext cx="1057030" cy="887400"/>
            </a:xfrm>
            <a:prstGeom prst="rect">
              <a:avLst/>
            </a:prstGeom>
            <a:noFill/>
            <a:ln>
              <a:noFill/>
            </a:ln>
          </p:spPr>
        </p:pic>
        <p:pic>
          <p:nvPicPr>
            <p:cNvPr id="534" name="Google Shape;534;p56"/>
            <p:cNvPicPr preferRelativeResize="0"/>
            <p:nvPr/>
          </p:nvPicPr>
          <p:blipFill>
            <a:blip r:embed="rId5">
              <a:alphaModFix/>
            </a:blip>
            <a:stretch>
              <a:fillRect/>
            </a:stretch>
          </p:blipFill>
          <p:spPr>
            <a:xfrm flipH="1">
              <a:off x="6388487" y="1005972"/>
              <a:ext cx="1545922" cy="2108075"/>
            </a:xfrm>
            <a:prstGeom prst="rect">
              <a:avLst/>
            </a:prstGeom>
            <a:noFill/>
            <a:ln>
              <a:noFill/>
            </a:ln>
          </p:spPr>
        </p:pic>
        <p:pic>
          <p:nvPicPr>
            <p:cNvPr id="535" name="Google Shape;535;p56"/>
            <p:cNvPicPr preferRelativeResize="0"/>
            <p:nvPr/>
          </p:nvPicPr>
          <p:blipFill>
            <a:blip r:embed="rId6">
              <a:alphaModFix/>
            </a:blip>
            <a:stretch>
              <a:fillRect/>
            </a:stretch>
          </p:blipFill>
          <p:spPr>
            <a:xfrm flipH="1">
              <a:off x="5592848" y="2375472"/>
              <a:ext cx="2630500" cy="1635333"/>
            </a:xfrm>
            <a:prstGeom prst="rect">
              <a:avLst/>
            </a:prstGeom>
            <a:noFill/>
            <a:ln>
              <a:noFill/>
            </a:ln>
          </p:spPr>
        </p:pic>
        <p:pic>
          <p:nvPicPr>
            <p:cNvPr id="536" name="Google Shape;536;p56"/>
            <p:cNvPicPr preferRelativeResize="0"/>
            <p:nvPr/>
          </p:nvPicPr>
          <p:blipFill>
            <a:blip r:embed="rId7">
              <a:alphaModFix/>
            </a:blip>
            <a:stretch>
              <a:fillRect/>
            </a:stretch>
          </p:blipFill>
          <p:spPr>
            <a:xfrm>
              <a:off x="5501116" y="3202939"/>
              <a:ext cx="1602634" cy="689675"/>
            </a:xfrm>
            <a:prstGeom prst="rect">
              <a:avLst/>
            </a:prstGeom>
            <a:noFill/>
            <a:ln>
              <a:noFill/>
            </a:ln>
          </p:spPr>
        </p:pic>
        <p:pic>
          <p:nvPicPr>
            <p:cNvPr id="537" name="Google Shape;537;p56"/>
            <p:cNvPicPr preferRelativeResize="0"/>
            <p:nvPr/>
          </p:nvPicPr>
          <p:blipFill>
            <a:blip r:embed="rId7">
              <a:alphaModFix/>
            </a:blip>
            <a:stretch>
              <a:fillRect/>
            </a:stretch>
          </p:blipFill>
          <p:spPr>
            <a:xfrm flipH="1">
              <a:off x="6040066" y="3447864"/>
              <a:ext cx="1602634" cy="68967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5"/>
          <p:cNvSpPr txBox="1">
            <a:spLocks noGrp="1"/>
          </p:cNvSpPr>
          <p:nvPr>
            <p:ph type="subTitle" idx="1"/>
          </p:nvPr>
        </p:nvSpPr>
        <p:spPr>
          <a:xfrm>
            <a:off x="2970124" y="1079305"/>
            <a:ext cx="5920038" cy="131135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a:solidFill>
                  <a:schemeClr val="tx1">
                    <a:lumMod val="50000"/>
                  </a:schemeClr>
                </a:solidFill>
              </a:rPr>
              <a:t>Los estudiantes desarrollan </a:t>
            </a:r>
            <a:r>
              <a:rPr lang="es-MX" sz="2000" dirty="0">
                <a:solidFill>
                  <a:schemeClr val="tx1">
                    <a:lumMod val="50000"/>
                  </a:schemeClr>
                </a:solidFill>
              </a:rPr>
              <a:t>el instructivo de La leyenda, mediante la técnica cooperativa lápices al centro, la docente apoya cuando es necesario.</a:t>
            </a:r>
            <a:endParaRPr sz="2000" dirty="0">
              <a:solidFill>
                <a:schemeClr val="tx1">
                  <a:lumMod val="50000"/>
                </a:schemeClr>
              </a:solidFill>
            </a:endParaRPr>
          </a:p>
        </p:txBody>
      </p:sp>
      <p:sp>
        <p:nvSpPr>
          <p:cNvPr id="516" name="Google Shape;516;p55"/>
          <p:cNvSpPr txBox="1">
            <a:spLocks noGrp="1"/>
          </p:cNvSpPr>
          <p:nvPr>
            <p:ph type="title"/>
          </p:nvPr>
        </p:nvSpPr>
        <p:spPr>
          <a:xfrm>
            <a:off x="253837" y="130155"/>
            <a:ext cx="8636325" cy="828312"/>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dirty="0"/>
              <a:t>Procesamiento de la información</a:t>
            </a:r>
            <a:endParaRPr sz="4400" dirty="0"/>
          </a:p>
        </p:txBody>
      </p:sp>
      <p:grpSp>
        <p:nvGrpSpPr>
          <p:cNvPr id="517" name="Google Shape;517;p55"/>
          <p:cNvGrpSpPr/>
          <p:nvPr/>
        </p:nvGrpSpPr>
        <p:grpSpPr>
          <a:xfrm>
            <a:off x="471041" y="1575464"/>
            <a:ext cx="3725665" cy="3161802"/>
            <a:chOff x="-867686" y="1790500"/>
            <a:chExt cx="4339738" cy="3682938"/>
          </a:xfrm>
        </p:grpSpPr>
        <p:pic>
          <p:nvPicPr>
            <p:cNvPr id="518" name="Google Shape;518;p55"/>
            <p:cNvPicPr preferRelativeResize="0"/>
            <p:nvPr/>
          </p:nvPicPr>
          <p:blipFill>
            <a:blip r:embed="rId3">
              <a:alphaModFix/>
            </a:blip>
            <a:stretch>
              <a:fillRect/>
            </a:stretch>
          </p:blipFill>
          <p:spPr>
            <a:xfrm flipH="1">
              <a:off x="614552" y="4127375"/>
              <a:ext cx="2857500" cy="1209675"/>
            </a:xfrm>
            <a:prstGeom prst="rect">
              <a:avLst/>
            </a:prstGeom>
            <a:noFill/>
            <a:ln>
              <a:noFill/>
            </a:ln>
          </p:spPr>
        </p:pic>
        <p:grpSp>
          <p:nvGrpSpPr>
            <p:cNvPr id="519" name="Google Shape;519;p55"/>
            <p:cNvGrpSpPr/>
            <p:nvPr/>
          </p:nvGrpSpPr>
          <p:grpSpPr>
            <a:xfrm>
              <a:off x="-867686" y="1790500"/>
              <a:ext cx="3324225" cy="3682938"/>
              <a:chOff x="-867686" y="1790500"/>
              <a:chExt cx="3324225" cy="3682938"/>
            </a:xfrm>
          </p:grpSpPr>
          <p:pic>
            <p:nvPicPr>
              <p:cNvPr id="520" name="Google Shape;520;p55"/>
              <p:cNvPicPr preferRelativeResize="0"/>
              <p:nvPr/>
            </p:nvPicPr>
            <p:blipFill>
              <a:blip r:embed="rId4">
                <a:alphaModFix/>
              </a:blip>
              <a:stretch>
                <a:fillRect/>
              </a:stretch>
            </p:blipFill>
            <p:spPr>
              <a:xfrm flipH="1">
                <a:off x="-521123" y="1790500"/>
                <a:ext cx="1638300" cy="2686050"/>
              </a:xfrm>
              <a:prstGeom prst="rect">
                <a:avLst/>
              </a:prstGeom>
              <a:noFill/>
              <a:ln>
                <a:noFill/>
              </a:ln>
            </p:spPr>
          </p:pic>
          <p:pic>
            <p:nvPicPr>
              <p:cNvPr id="521" name="Google Shape;521;p55"/>
              <p:cNvPicPr preferRelativeResize="0"/>
              <p:nvPr/>
            </p:nvPicPr>
            <p:blipFill>
              <a:blip r:embed="rId5">
                <a:alphaModFix/>
              </a:blip>
              <a:stretch>
                <a:fillRect/>
              </a:stretch>
            </p:blipFill>
            <p:spPr>
              <a:xfrm flipH="1">
                <a:off x="-867686" y="3282688"/>
                <a:ext cx="3324225" cy="2190750"/>
              </a:xfrm>
              <a:prstGeom prst="rect">
                <a:avLst/>
              </a:prstGeom>
              <a:noFill/>
              <a:ln>
                <a:noFill/>
              </a:ln>
            </p:spPr>
          </p:pic>
        </p:grpSp>
      </p:grpSp>
      <p:sp>
        <p:nvSpPr>
          <p:cNvPr id="3" name="Rectangle 1">
            <a:extLst>
              <a:ext uri="{FF2B5EF4-FFF2-40B4-BE49-F238E27FC236}">
                <a16:creationId xmlns:a16="http://schemas.microsoft.com/office/drawing/2014/main" id="{18C74656-A835-96D4-FF86-EDAA7F073500}"/>
              </a:ext>
            </a:extLst>
          </p:cNvPr>
          <p:cNvSpPr>
            <a:spLocks noChangeArrowheads="1"/>
          </p:cNvSpPr>
          <p:nvPr/>
        </p:nvSpPr>
        <p:spPr bwMode="auto">
          <a:xfrm>
            <a:off x="3150824" y="2883999"/>
            <a:ext cx="52246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chemeClr val="tx1"/>
                </a:solidFill>
                <a:effectLst/>
                <a:latin typeface="Arial" panose="020B0604020202020204" pitchFamily="34" charset="0"/>
                <a:hlinkClick r:id="rId6"/>
              </a:rPr>
              <a:t>SEMANA 5 INSTRUCTIVO LA </a:t>
            </a:r>
            <a:r>
              <a:rPr kumimoji="0" lang="es-CO" altLang="es-CO" sz="1800" b="0" i="0" u="none" strike="noStrike" cap="none" normalizeH="0" baseline="0" dirty="0" err="1">
                <a:ln>
                  <a:noFill/>
                </a:ln>
                <a:solidFill>
                  <a:schemeClr val="tx1"/>
                </a:solidFill>
                <a:effectLst/>
                <a:latin typeface="Arial" panose="020B0604020202020204" pitchFamily="34" charset="0"/>
                <a:hlinkClick r:id="rId6"/>
              </a:rPr>
              <a:t>LEYENDA.docx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4"/>
          <p:cNvSpPr txBox="1">
            <a:spLocks noGrp="1"/>
          </p:cNvSpPr>
          <p:nvPr>
            <p:ph type="body" idx="1"/>
          </p:nvPr>
        </p:nvSpPr>
        <p:spPr>
          <a:xfrm>
            <a:off x="1152777" y="1317285"/>
            <a:ext cx="6834452" cy="245048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chemeClr val="tx1">
                    <a:lumMod val="50000"/>
                  </a:schemeClr>
                </a:solidFill>
              </a:rPr>
              <a:t>Evaluación: </a:t>
            </a:r>
            <a:r>
              <a:rPr lang="es-MX" sz="2000" dirty="0">
                <a:solidFill>
                  <a:schemeClr val="tx1">
                    <a:lumMod val="50000"/>
                  </a:schemeClr>
                </a:solidFill>
              </a:rPr>
              <a:t>Desarrollo cooperativo del instructivo de la leyenda, cumplimiento de roles de trabajo.</a:t>
            </a:r>
          </a:p>
          <a:p>
            <a:pPr marL="0" lvl="0" indent="0" algn="just" rtl="0">
              <a:spcBef>
                <a:spcPts val="0"/>
              </a:spcBef>
              <a:spcAft>
                <a:spcPts val="0"/>
              </a:spcAft>
              <a:buNone/>
            </a:pPr>
            <a:r>
              <a:rPr lang="es-MX" sz="2000" b="1" dirty="0">
                <a:solidFill>
                  <a:schemeClr val="tx1">
                    <a:lumMod val="50000"/>
                  </a:schemeClr>
                </a:solidFill>
              </a:rPr>
              <a:t>Sentido, significado, metacognición y transferencia </a:t>
            </a:r>
            <a:r>
              <a:rPr lang="es-MX" sz="2000" dirty="0">
                <a:solidFill>
                  <a:schemeClr val="tx1">
                    <a:lumMod val="50000"/>
                  </a:schemeClr>
                </a:solidFill>
              </a:rPr>
              <a:t>Se reflexiona sobre el cuidado de la casa común, por medio de un recorrido a través del ciclo de indagación y cómo las narraciones nos invitan a proteger la naturaleza. Autoevaluación del semáforo. </a:t>
            </a:r>
          </a:p>
          <a:p>
            <a:pPr marL="0" lvl="0" indent="0" algn="just" rtl="0">
              <a:spcBef>
                <a:spcPts val="0"/>
              </a:spcBef>
              <a:spcAft>
                <a:spcPts val="0"/>
              </a:spcAft>
              <a:buNone/>
            </a:pPr>
            <a:r>
              <a:rPr lang="es-MX" sz="2000" dirty="0">
                <a:solidFill>
                  <a:schemeClr val="tx1">
                    <a:lumMod val="50000"/>
                  </a:schemeClr>
                </a:solidFill>
              </a:rPr>
              <a:t>Desarrollo de la lista de chequeo.</a:t>
            </a:r>
            <a:endParaRPr lang="es-MX" dirty="0"/>
          </a:p>
        </p:txBody>
      </p:sp>
      <p:sp>
        <p:nvSpPr>
          <p:cNvPr id="407" name="Google Shape;407;p44"/>
          <p:cNvSpPr txBox="1">
            <a:spLocks noGrp="1"/>
          </p:cNvSpPr>
          <p:nvPr>
            <p:ph type="title"/>
          </p:nvPr>
        </p:nvSpPr>
        <p:spPr>
          <a:xfrm>
            <a:off x="3143318" y="253287"/>
            <a:ext cx="2857363" cy="6941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spTree>
  </p:cSld>
  <p:clrMapOvr>
    <a:masterClrMapping/>
  </p:clrMapOvr>
</p:sld>
</file>

<file path=ppt/theme/theme1.xml><?xml version="1.0" encoding="utf-8"?>
<a:theme xmlns:a="http://schemas.openxmlformats.org/drawingml/2006/main" name="Far East Myths and Legends by Slidesgo">
  <a:themeElements>
    <a:clrScheme name="Simple Light">
      <a:dk1>
        <a:srgbClr val="3D3E49"/>
      </a:dk1>
      <a:lt1>
        <a:srgbClr val="FFFFFF"/>
      </a:lt1>
      <a:dk2>
        <a:srgbClr val="D37390"/>
      </a:dk2>
      <a:lt2>
        <a:srgbClr val="AAAAB0"/>
      </a:lt2>
      <a:accent1>
        <a:srgbClr val="EADDCC"/>
      </a:accent1>
      <a:accent2>
        <a:srgbClr val="FFFFFF"/>
      </a:accent2>
      <a:accent3>
        <a:srgbClr val="FFFFFF"/>
      </a:accent3>
      <a:accent4>
        <a:srgbClr val="FFFFFF"/>
      </a:accent4>
      <a:accent5>
        <a:srgbClr val="FFFFFF"/>
      </a:accent5>
      <a:accent6>
        <a:srgbClr val="FFFFFF"/>
      </a:accent6>
      <a:hlink>
        <a:srgbClr val="3D3E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916</Words>
  <Application>Microsoft Office PowerPoint</Application>
  <PresentationFormat>Presentación en pantalla (16:9)</PresentationFormat>
  <Paragraphs>58</Paragraphs>
  <Slides>20</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Century Gothic</vt:lpstr>
      <vt:lpstr>Didact Gothic</vt:lpstr>
      <vt:lpstr>Belanosima</vt:lpstr>
      <vt:lpstr>Arial</vt:lpstr>
      <vt:lpstr>Far East Myths and Legends by Slidesgo</vt:lpstr>
      <vt:lpstr>LECTURA CRÍTICA</vt:lpstr>
      <vt:lpstr>01</vt:lpstr>
      <vt:lpstr>Sesión 1 y 2</vt:lpstr>
      <vt:lpstr>Propósito</vt:lpstr>
      <vt:lpstr>Activador cognitivo</vt:lpstr>
      <vt:lpstr>Retroalimentación</vt:lpstr>
      <vt:lpstr>Orientación de la atención</vt:lpstr>
      <vt:lpstr>Procesamiento de la información</vt:lpstr>
      <vt:lpstr>Cierre</vt:lpstr>
      <vt:lpstr>Reto  Escribe en tu cuaderno</vt:lpstr>
      <vt:lpstr>Sesión 3 y 4</vt:lpstr>
      <vt:lpstr>Propósito</vt:lpstr>
      <vt:lpstr>Activador cognitivo</vt:lpstr>
      <vt:lpstr>Retroalimentación</vt:lpstr>
      <vt:lpstr>Orientación de la atención</vt:lpstr>
      <vt:lpstr>Presentación de PowerPoint</vt:lpstr>
      <vt:lpstr>Datos de la autora</vt:lpstr>
      <vt:lpstr>Procesamiento de la información</vt:lpstr>
      <vt:lpstr>Procesamiento de la información</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DIANA MILENA GUARNIZO AYALA</cp:lastModifiedBy>
  <cp:revision>6</cp:revision>
  <dcterms:modified xsi:type="dcterms:W3CDTF">2025-05-10T00:46:04Z</dcterms:modified>
</cp:coreProperties>
</file>