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8" r:id="rId2"/>
    <p:sldId id="282" r:id="rId3"/>
    <p:sldId id="263" r:id="rId4"/>
    <p:sldId id="262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1813" autoAdjust="0"/>
  </p:normalViewPr>
  <p:slideViewPr>
    <p:cSldViewPr snapToGrid="0">
      <p:cViewPr varScale="1">
        <p:scale>
          <a:sx n="53" d="100"/>
          <a:sy n="53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12/07/2025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fKjJUnv-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c_Ac9VR11qc&amp;list=RDc_Ac9VR11qc&amp;start_radio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 smtClean="0">
                <a:latin typeface="Century Gothic" panose="020B0502020202020204" pitchFamily="34" charset="0"/>
              </a:rPr>
              <a:t>SOCIAL SCIENCES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 smtClean="0">
                <a:latin typeface="Century Gothic" panose="020B0502020202020204" pitchFamily="34" charset="0"/>
              </a:rPr>
              <a:t>WEEK 14 JULY TO 18 JULY</a:t>
            </a: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/>
            </a: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dirty="0"/>
              <a:t> </a:t>
            </a:r>
            <a:br>
              <a:rPr lang="es-ES" dirty="0"/>
            </a:b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AXIS: EXPLORING MY SURROUNDINGS</a:t>
            </a:r>
            <a:r>
              <a:rPr lang="es-CO" b="1" dirty="0">
                <a:latin typeface="Century Gothic" panose="020B0502020202020204" pitchFamily="34" charset="0"/>
              </a:rPr>
              <a:t/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xmlns="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5B2F28F-D4CC-40C6-9BEA-3CF9EFF882E6}"/>
              </a:ext>
            </a:extLst>
          </p:cNvPr>
          <p:cNvSpPr/>
          <p:nvPr/>
        </p:nvSpPr>
        <p:spPr>
          <a:xfrm>
            <a:off x="1024128" y="1548881"/>
            <a:ext cx="109950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3200" dirty="0"/>
              <a:t> </a:t>
            </a:r>
          </a:p>
          <a:p>
            <a:r>
              <a:rPr lang="es-ES" sz="3200" b="1" dirty="0"/>
              <a:t>AXIS: EXPLORING MY SURROUNDINGS</a:t>
            </a:r>
            <a:r>
              <a:rPr lang="es-ES" sz="3200" dirty="0"/>
              <a:t> </a:t>
            </a:r>
          </a:p>
          <a:p>
            <a:r>
              <a:rPr lang="es-ES" sz="3200" dirty="0"/>
              <a:t>Identifico los puntos cardinales mediante juegos y actividades visuales, y prácticos para orientarme dentro de un espacio y conocer mi entorno.  </a:t>
            </a: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D2A04EB0-D47A-4D86-AB9D-382ADAB65B27}"/>
              </a:ext>
            </a:extLst>
          </p:cNvPr>
          <p:cNvSpPr/>
          <p:nvPr/>
        </p:nvSpPr>
        <p:spPr>
          <a:xfrm>
            <a:off x="777358" y="1172757"/>
            <a:ext cx="106742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1400" dirty="0"/>
              <a:t> </a:t>
            </a:r>
          </a:p>
          <a:p>
            <a:r>
              <a:rPr lang="es-ES" sz="1400" b="1" dirty="0"/>
              <a:t>ACTIVADOR COGNITIVO: Time 5 minutes </a:t>
            </a:r>
            <a:endParaRPr lang="es-ES" sz="1400" dirty="0"/>
          </a:p>
          <a:p>
            <a:r>
              <a:rPr lang="es-ES" sz="1400" dirty="0"/>
              <a:t>A través de la técnica cooperativa: Cabezas juntas numeradas. </a:t>
            </a:r>
            <a:r>
              <a:rPr lang="es-ES" sz="1400" b="1" dirty="0"/>
              <a:t>Pregunta generadora: </a:t>
            </a:r>
            <a:r>
              <a:rPr lang="es-ES" sz="1400" dirty="0"/>
              <a:t>¿Sabías que hay palabras mágicas que nos ayudan a saber hacia dónde vamos? ¿Y que el Sol puede ayudarte a saber dónde está el norte? </a:t>
            </a:r>
          </a:p>
          <a:p>
            <a:r>
              <a:rPr lang="es-ES" sz="1400" dirty="0"/>
              <a:t>Se proyecta el siguiente vídeo de motivación: </a:t>
            </a:r>
            <a:r>
              <a:rPr lang="es-ES" sz="1400" b="1" u="sng" dirty="0">
                <a:hlinkClick r:id="rId3"/>
              </a:rPr>
              <a:t>https://www.youtube.com/watch?v=j_fKjJUnv-Q</a:t>
            </a:r>
            <a:r>
              <a:rPr lang="es-ES" sz="1400" b="1" dirty="0"/>
              <a:t>  </a:t>
            </a:r>
            <a:endParaRPr lang="es-ES" sz="1400" dirty="0"/>
          </a:p>
          <a:p>
            <a:r>
              <a:rPr lang="es-ES" sz="1400" b="1" dirty="0"/>
              <a:t>DESARROLLO: 50 minutes</a:t>
            </a:r>
            <a:r>
              <a:rPr lang="es-ES" sz="1400" dirty="0"/>
              <a:t>  </a:t>
            </a:r>
          </a:p>
          <a:p>
            <a:r>
              <a:rPr lang="es-ES" sz="1400" b="1" dirty="0"/>
              <a:t>Construyo: </a:t>
            </a:r>
            <a:r>
              <a:rPr lang="es-ES" sz="1400" dirty="0"/>
              <a:t>Presentación de los </a:t>
            </a:r>
            <a:r>
              <a:rPr lang="es-ES" sz="1400" b="1" dirty="0"/>
              <a:t>4 puntos cardinales</a:t>
            </a:r>
            <a:r>
              <a:rPr lang="es-ES" sz="1400" dirty="0"/>
              <a:t>: norte, sur, este, oeste, se muestra una rosa de los vientos y se organiza los niños en el aula, para hacer un modelamiento señalando el este por dónde sale el sol.  </a:t>
            </a:r>
          </a:p>
          <a:p>
            <a:r>
              <a:rPr lang="es-ES" sz="1400" b="1" dirty="0"/>
              <a:t>Orientación de la atención: </a:t>
            </a:r>
            <a:r>
              <a:rPr lang="es-ES" sz="1400" dirty="0"/>
              <a:t> </a:t>
            </a:r>
          </a:p>
          <a:p>
            <a:r>
              <a:rPr lang="es-ES" sz="1400" dirty="0"/>
              <a:t>Actividad: cada estudiante colorea una brújula con los nombres: N, S, O, E. </a:t>
            </a:r>
          </a:p>
          <a:p>
            <a:r>
              <a:rPr lang="es-ES" sz="1400" dirty="0"/>
              <a:t>Reflexión grupal: ¿Para qué crees que sirve saber hacia dónde está el norte o el sur? </a:t>
            </a:r>
          </a:p>
          <a:p>
            <a:r>
              <a:rPr lang="es-ES" sz="1400" dirty="0"/>
              <a:t>Se proyecta y se escucha la siguiente canción:  </a:t>
            </a:r>
          </a:p>
          <a:p>
            <a:r>
              <a:rPr lang="es-ES" sz="1400" u="sng" dirty="0">
                <a:hlinkClick r:id="rId4"/>
              </a:rPr>
              <a:t>https://www.youtube.com/watch?v=c_Ac9VR11qc&amp;list=RDc_Ac9VR11qc&amp;start_radio=1</a:t>
            </a:r>
            <a:r>
              <a:rPr lang="es-ES" sz="1400" dirty="0"/>
              <a:t> </a:t>
            </a:r>
          </a:p>
          <a:p>
            <a:r>
              <a:rPr lang="es-ES" sz="1400" b="1" dirty="0"/>
              <a:t>Procesamiento de la información:</a:t>
            </a:r>
            <a:r>
              <a:rPr lang="es-ES" sz="1400" dirty="0"/>
              <a:t> Actividad práctica, por grupos de trabajo, el equipo le venda los ojos algún compañero y lo direcciona indicándole caminar haciendo uso de los puntos cardinales. (un niño es el “explorador” y el otro le da pistas para encontrar un objeto en el aula: “Está hacia el oriente”, “Camina hacia el norte”. </a:t>
            </a:r>
          </a:p>
          <a:p>
            <a:r>
              <a:rPr lang="es-ES" sz="1400" b="1" dirty="0"/>
              <a:t>Cierre: time 20 minutes </a:t>
            </a:r>
            <a:r>
              <a:rPr lang="es-ES" sz="1400" dirty="0"/>
              <a:t>Se escribe un pequeño concepto para consignar en el cuaderno a manera de cierre y evidencia del ejercicio realizado. 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10</Words>
  <Application>Microsoft Office PowerPoint</Application>
  <PresentationFormat>Panorámica</PresentationFormat>
  <Paragraphs>20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Comic Sans MS</vt:lpstr>
      <vt:lpstr>Tema de Office</vt:lpstr>
      <vt:lpstr>      SOCIAL SCIENCES WEEK 14 JULY TO 18 JULY    AXIS: EXPLORING MY SURROUNDINGS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Cuenta Microsoft</cp:lastModifiedBy>
  <cp:revision>67</cp:revision>
  <dcterms:created xsi:type="dcterms:W3CDTF">2023-03-07T19:49:06Z</dcterms:created>
  <dcterms:modified xsi:type="dcterms:W3CDTF">2025-07-12T18:06:04Z</dcterms:modified>
</cp:coreProperties>
</file>