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304" r:id="rId2"/>
    <p:sldId id="308" r:id="rId3"/>
    <p:sldId id="311" r:id="rId4"/>
    <p:sldId id="267" r:id="rId5"/>
    <p:sldId id="310" r:id="rId6"/>
    <p:sldId id="309" r:id="rId7"/>
    <p:sldId id="272" r:id="rId8"/>
    <p:sldId id="281" r:id="rId9"/>
    <p:sldId id="307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Didact Gothic" panose="00000500000000000000" pitchFamily="2" charset="0"/>
      <p:regular r:id="rId16"/>
    </p:embeddedFont>
    <p:embeddedFont>
      <p:font typeface="Pacifico" panose="00000500000000000000" pitchFamily="2" charset="0"/>
      <p:regular r:id="rId17"/>
    </p:embeddedFont>
    <p:embeddedFont>
      <p:font typeface="Roboto" panose="02000000000000000000" pitchFamily="2" charset="0"/>
      <p:regular r:id="rId18"/>
      <p:bold r:id="rId19"/>
    </p:embeddedFont>
    <p:embeddedFont>
      <p:font typeface="Roboto Condensed Light" panose="02000000000000000000" pitchFamily="2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004859-A910-45A2-958F-D9F271F654F9}">
  <a:tblStyle styleId="{7D004859-A910-45A2-958F-D9F271F654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30510e8b3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30510e8b3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16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cfc8dca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cfc8dca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cfc8dca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cfc8dca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43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2764d995e_0_1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2764d995e_0_1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a30510e8b3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a30510e8b3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317150"/>
            <a:ext cx="7704000" cy="328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118" name="Google Shape;118;p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121" name="Google Shape;121;p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23" name="Google Shape;123;p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-1176715" y="-1246132"/>
            <a:ext cx="2888807" cy="2780929"/>
            <a:chOff x="-1313665" y="-1291757"/>
            <a:chExt cx="2888807" cy="2780929"/>
          </a:xfrm>
        </p:grpSpPr>
        <p:sp>
          <p:nvSpPr>
            <p:cNvPr id="193" name="Google Shape;193;p10"/>
            <p:cNvSpPr/>
            <p:nvPr/>
          </p:nvSpPr>
          <p:spPr>
            <a:xfrm rot="8696198" flipH="1">
              <a:off x="-997317" y="-808319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10"/>
            <p:cNvGrpSpPr/>
            <p:nvPr/>
          </p:nvGrpSpPr>
          <p:grpSpPr>
            <a:xfrm rot="10800000">
              <a:off x="-584570" y="-1004509"/>
              <a:ext cx="2084950" cy="1734834"/>
              <a:chOff x="7173422" y="4083799"/>
              <a:chExt cx="2350564" cy="1955844"/>
            </a:xfrm>
          </p:grpSpPr>
          <p:sp>
            <p:nvSpPr>
              <p:cNvPr id="195" name="Google Shape;195;p10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6" name="Google Shape;196;p10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0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0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0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0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0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10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10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0000" y="2633000"/>
            <a:ext cx="3476700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subTitle" idx="1"/>
          </p:nvPr>
        </p:nvSpPr>
        <p:spPr>
          <a:xfrm>
            <a:off x="720000" y="3741000"/>
            <a:ext cx="3476700" cy="8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3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533" name="Google Shape;533;p23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3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536" name="Google Shape;536;p23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23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538" name="Google Shape;538;p23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3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3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3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3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23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20000" y="1627025"/>
            <a:ext cx="3852000" cy="29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0" name="Google Shape;550;p23"/>
          <p:cNvSpPr txBox="1">
            <a:spLocks noGrp="1"/>
          </p:cNvSpPr>
          <p:nvPr>
            <p:ph type="subTitle" idx="2"/>
          </p:nvPr>
        </p:nvSpPr>
        <p:spPr>
          <a:xfrm>
            <a:off x="4572000" y="1627025"/>
            <a:ext cx="3852000" cy="29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8" r:id="rId4"/>
    <p:sldLayoutId id="2147483669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68WyVtFi0?si=JvSRI41M6YC8WnDt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j68WyVtFi0?feature=oembed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" name="Google Shape;1981;p57"/>
          <p:cNvGrpSpPr/>
          <p:nvPr/>
        </p:nvGrpSpPr>
        <p:grpSpPr>
          <a:xfrm>
            <a:off x="720002" y="3715238"/>
            <a:ext cx="453840" cy="873873"/>
            <a:chOff x="1637325" y="1952075"/>
            <a:chExt cx="199350" cy="383850"/>
          </a:xfrm>
        </p:grpSpPr>
        <p:sp>
          <p:nvSpPr>
            <p:cNvPr id="1982" name="Google Shape;1982;p57"/>
            <p:cNvSpPr/>
            <p:nvPr/>
          </p:nvSpPr>
          <p:spPr>
            <a:xfrm>
              <a:off x="1672350" y="1952075"/>
              <a:ext cx="150625" cy="93375"/>
            </a:xfrm>
            <a:custGeom>
              <a:avLst/>
              <a:gdLst/>
              <a:ahLst/>
              <a:cxnLst/>
              <a:rect l="l" t="t" r="r" b="b"/>
              <a:pathLst>
                <a:path w="6025" h="3735" extrusionOk="0">
                  <a:moveTo>
                    <a:pt x="2998" y="0"/>
                  </a:moveTo>
                  <a:cubicBezTo>
                    <a:pt x="2587" y="0"/>
                    <a:pt x="2213" y="131"/>
                    <a:pt x="1901" y="354"/>
                  </a:cubicBezTo>
                  <a:cubicBezTo>
                    <a:pt x="1893" y="352"/>
                    <a:pt x="1884" y="352"/>
                    <a:pt x="1875" y="352"/>
                  </a:cubicBezTo>
                  <a:cubicBezTo>
                    <a:pt x="1742" y="352"/>
                    <a:pt x="1604" y="510"/>
                    <a:pt x="1604" y="510"/>
                  </a:cubicBezTo>
                  <a:cubicBezTo>
                    <a:pt x="1604" y="510"/>
                    <a:pt x="1620" y="189"/>
                    <a:pt x="1401" y="103"/>
                  </a:cubicBezTo>
                  <a:cubicBezTo>
                    <a:pt x="1357" y="86"/>
                    <a:pt x="1318" y="79"/>
                    <a:pt x="1283" y="79"/>
                  </a:cubicBezTo>
                  <a:cubicBezTo>
                    <a:pt x="1099" y="79"/>
                    <a:pt x="1033" y="283"/>
                    <a:pt x="1033" y="283"/>
                  </a:cubicBezTo>
                  <a:cubicBezTo>
                    <a:pt x="919" y="232"/>
                    <a:pt x="822" y="214"/>
                    <a:pt x="738" y="214"/>
                  </a:cubicBezTo>
                  <a:cubicBezTo>
                    <a:pt x="707" y="214"/>
                    <a:pt x="677" y="216"/>
                    <a:pt x="650" y="221"/>
                  </a:cubicBezTo>
                  <a:cubicBezTo>
                    <a:pt x="509" y="236"/>
                    <a:pt x="383" y="338"/>
                    <a:pt x="337" y="479"/>
                  </a:cubicBezTo>
                  <a:cubicBezTo>
                    <a:pt x="266" y="721"/>
                    <a:pt x="462" y="894"/>
                    <a:pt x="462" y="894"/>
                  </a:cubicBezTo>
                  <a:cubicBezTo>
                    <a:pt x="0" y="980"/>
                    <a:pt x="71" y="1277"/>
                    <a:pt x="71" y="1277"/>
                  </a:cubicBezTo>
                  <a:cubicBezTo>
                    <a:pt x="128" y="1541"/>
                    <a:pt x="360" y="1586"/>
                    <a:pt x="510" y="1586"/>
                  </a:cubicBezTo>
                  <a:cubicBezTo>
                    <a:pt x="586" y="1586"/>
                    <a:pt x="642" y="1574"/>
                    <a:pt x="642" y="1574"/>
                  </a:cubicBezTo>
                  <a:lnTo>
                    <a:pt x="642" y="1574"/>
                  </a:lnTo>
                  <a:cubicBezTo>
                    <a:pt x="634" y="1637"/>
                    <a:pt x="634" y="1692"/>
                    <a:pt x="642" y="1746"/>
                  </a:cubicBezTo>
                  <a:cubicBezTo>
                    <a:pt x="676" y="1958"/>
                    <a:pt x="818" y="2117"/>
                    <a:pt x="1015" y="2117"/>
                  </a:cubicBezTo>
                  <a:cubicBezTo>
                    <a:pt x="1043" y="2117"/>
                    <a:pt x="1073" y="2113"/>
                    <a:pt x="1103" y="2106"/>
                  </a:cubicBezTo>
                  <a:lnTo>
                    <a:pt x="1103" y="2106"/>
                  </a:lnTo>
                  <a:lnTo>
                    <a:pt x="1088" y="2482"/>
                  </a:lnTo>
                  <a:cubicBezTo>
                    <a:pt x="1064" y="3108"/>
                    <a:pt x="1549" y="3640"/>
                    <a:pt x="2175" y="3663"/>
                  </a:cubicBezTo>
                  <a:lnTo>
                    <a:pt x="3998" y="3734"/>
                  </a:lnTo>
                  <a:cubicBezTo>
                    <a:pt x="4013" y="3734"/>
                    <a:pt x="4028" y="3735"/>
                    <a:pt x="4042" y="3735"/>
                  </a:cubicBezTo>
                  <a:cubicBezTo>
                    <a:pt x="4602" y="3735"/>
                    <a:pt x="5063" y="3297"/>
                    <a:pt x="5086" y="2732"/>
                  </a:cubicBezTo>
                  <a:lnTo>
                    <a:pt x="5109" y="2099"/>
                  </a:lnTo>
                  <a:cubicBezTo>
                    <a:pt x="5250" y="2059"/>
                    <a:pt x="5352" y="1919"/>
                    <a:pt x="5376" y="1746"/>
                  </a:cubicBezTo>
                  <a:cubicBezTo>
                    <a:pt x="5383" y="1692"/>
                    <a:pt x="5391" y="1637"/>
                    <a:pt x="5383" y="1574"/>
                  </a:cubicBezTo>
                  <a:lnTo>
                    <a:pt x="5383" y="1574"/>
                  </a:lnTo>
                  <a:cubicBezTo>
                    <a:pt x="5383" y="1574"/>
                    <a:pt x="5439" y="1586"/>
                    <a:pt x="5515" y="1586"/>
                  </a:cubicBezTo>
                  <a:cubicBezTo>
                    <a:pt x="5665" y="1586"/>
                    <a:pt x="5895" y="1541"/>
                    <a:pt x="5947" y="1277"/>
                  </a:cubicBezTo>
                  <a:cubicBezTo>
                    <a:pt x="5947" y="1277"/>
                    <a:pt x="6025" y="980"/>
                    <a:pt x="5563" y="894"/>
                  </a:cubicBezTo>
                  <a:cubicBezTo>
                    <a:pt x="5563" y="894"/>
                    <a:pt x="5759" y="721"/>
                    <a:pt x="5688" y="479"/>
                  </a:cubicBezTo>
                  <a:cubicBezTo>
                    <a:pt x="5642" y="338"/>
                    <a:pt x="5516" y="236"/>
                    <a:pt x="5376" y="221"/>
                  </a:cubicBezTo>
                  <a:cubicBezTo>
                    <a:pt x="5348" y="216"/>
                    <a:pt x="5318" y="214"/>
                    <a:pt x="5286" y="214"/>
                  </a:cubicBezTo>
                  <a:cubicBezTo>
                    <a:pt x="5200" y="214"/>
                    <a:pt x="5100" y="232"/>
                    <a:pt x="4992" y="283"/>
                  </a:cubicBezTo>
                  <a:cubicBezTo>
                    <a:pt x="4992" y="283"/>
                    <a:pt x="4920" y="79"/>
                    <a:pt x="4739" y="79"/>
                  </a:cubicBezTo>
                  <a:cubicBezTo>
                    <a:pt x="4705" y="79"/>
                    <a:pt x="4667" y="86"/>
                    <a:pt x="4624" y="103"/>
                  </a:cubicBezTo>
                  <a:cubicBezTo>
                    <a:pt x="4468" y="166"/>
                    <a:pt x="4429" y="330"/>
                    <a:pt x="4421" y="432"/>
                  </a:cubicBezTo>
                  <a:cubicBezTo>
                    <a:pt x="4116" y="182"/>
                    <a:pt x="3732" y="25"/>
                    <a:pt x="3310" y="9"/>
                  </a:cubicBezTo>
                  <a:lnTo>
                    <a:pt x="3067" y="2"/>
                  </a:lnTo>
                  <a:cubicBezTo>
                    <a:pt x="3044" y="1"/>
                    <a:pt x="3021" y="0"/>
                    <a:pt x="2998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7"/>
            <p:cNvSpPr/>
            <p:nvPr/>
          </p:nvSpPr>
          <p:spPr>
            <a:xfrm>
              <a:off x="1701875" y="1994150"/>
              <a:ext cx="95300" cy="103700"/>
            </a:xfrm>
            <a:custGeom>
              <a:avLst/>
              <a:gdLst/>
              <a:ahLst/>
              <a:cxnLst/>
              <a:rect l="l" t="t" r="r" b="b"/>
              <a:pathLst>
                <a:path w="3812" h="4148" extrusionOk="0">
                  <a:moveTo>
                    <a:pt x="2567" y="1"/>
                  </a:moveTo>
                  <a:cubicBezTo>
                    <a:pt x="2567" y="9"/>
                    <a:pt x="2567" y="17"/>
                    <a:pt x="2575" y="40"/>
                  </a:cubicBezTo>
                  <a:cubicBezTo>
                    <a:pt x="2653" y="337"/>
                    <a:pt x="2575" y="674"/>
                    <a:pt x="2293" y="674"/>
                  </a:cubicBezTo>
                  <a:cubicBezTo>
                    <a:pt x="1753" y="674"/>
                    <a:pt x="1745" y="79"/>
                    <a:pt x="1745" y="79"/>
                  </a:cubicBezTo>
                  <a:cubicBezTo>
                    <a:pt x="1745" y="201"/>
                    <a:pt x="1588" y="638"/>
                    <a:pt x="1140" y="638"/>
                  </a:cubicBezTo>
                  <a:cubicBezTo>
                    <a:pt x="1099" y="638"/>
                    <a:pt x="1056" y="635"/>
                    <a:pt x="1010" y="627"/>
                  </a:cubicBezTo>
                  <a:cubicBezTo>
                    <a:pt x="814" y="596"/>
                    <a:pt x="736" y="447"/>
                    <a:pt x="713" y="337"/>
                  </a:cubicBezTo>
                  <a:cubicBezTo>
                    <a:pt x="619" y="517"/>
                    <a:pt x="556" y="721"/>
                    <a:pt x="556" y="932"/>
                  </a:cubicBezTo>
                  <a:lnTo>
                    <a:pt x="548" y="1049"/>
                  </a:lnTo>
                  <a:lnTo>
                    <a:pt x="454" y="1049"/>
                  </a:lnTo>
                  <a:cubicBezTo>
                    <a:pt x="450" y="1049"/>
                    <a:pt x="445" y="1049"/>
                    <a:pt x="440" y="1049"/>
                  </a:cubicBezTo>
                  <a:cubicBezTo>
                    <a:pt x="204" y="1049"/>
                    <a:pt x="8" y="1242"/>
                    <a:pt x="1" y="1480"/>
                  </a:cubicBezTo>
                  <a:lnTo>
                    <a:pt x="1" y="1527"/>
                  </a:lnTo>
                  <a:cubicBezTo>
                    <a:pt x="1" y="1769"/>
                    <a:pt x="188" y="1973"/>
                    <a:pt x="431" y="1973"/>
                  </a:cubicBezTo>
                  <a:lnTo>
                    <a:pt x="533" y="1980"/>
                  </a:lnTo>
                  <a:lnTo>
                    <a:pt x="533" y="1996"/>
                  </a:lnTo>
                  <a:cubicBezTo>
                    <a:pt x="517" y="2513"/>
                    <a:pt x="807" y="2974"/>
                    <a:pt x="1237" y="3209"/>
                  </a:cubicBezTo>
                  <a:lnTo>
                    <a:pt x="1213" y="4093"/>
                  </a:lnTo>
                  <a:cubicBezTo>
                    <a:pt x="1213" y="4109"/>
                    <a:pt x="1229" y="4117"/>
                    <a:pt x="1245" y="4117"/>
                  </a:cubicBezTo>
                  <a:lnTo>
                    <a:pt x="2614" y="4148"/>
                  </a:lnTo>
                  <a:cubicBezTo>
                    <a:pt x="2630" y="4148"/>
                    <a:pt x="2645" y="4140"/>
                    <a:pt x="2645" y="4124"/>
                  </a:cubicBezTo>
                  <a:lnTo>
                    <a:pt x="2669" y="3201"/>
                  </a:lnTo>
                  <a:cubicBezTo>
                    <a:pt x="3068" y="2974"/>
                    <a:pt x="3349" y="2552"/>
                    <a:pt x="3357" y="2059"/>
                  </a:cubicBezTo>
                  <a:lnTo>
                    <a:pt x="3357" y="2035"/>
                  </a:lnTo>
                  <a:cubicBezTo>
                    <a:pt x="3362" y="2035"/>
                    <a:pt x="3367" y="2035"/>
                    <a:pt x="3371" y="2035"/>
                  </a:cubicBezTo>
                  <a:cubicBezTo>
                    <a:pt x="3608" y="2035"/>
                    <a:pt x="3803" y="1843"/>
                    <a:pt x="3803" y="1613"/>
                  </a:cubicBezTo>
                  <a:lnTo>
                    <a:pt x="3803" y="1566"/>
                  </a:lnTo>
                  <a:cubicBezTo>
                    <a:pt x="3811" y="1323"/>
                    <a:pt x="3623" y="1120"/>
                    <a:pt x="3381" y="1112"/>
                  </a:cubicBezTo>
                  <a:lnTo>
                    <a:pt x="3381" y="995"/>
                  </a:lnTo>
                  <a:cubicBezTo>
                    <a:pt x="3381" y="862"/>
                    <a:pt x="3365" y="729"/>
                    <a:pt x="3334" y="603"/>
                  </a:cubicBezTo>
                  <a:cubicBezTo>
                    <a:pt x="3291" y="613"/>
                    <a:pt x="3251" y="618"/>
                    <a:pt x="3212" y="618"/>
                  </a:cubicBezTo>
                  <a:cubicBezTo>
                    <a:pt x="2788" y="618"/>
                    <a:pt x="2589" y="73"/>
                    <a:pt x="2567" y="1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7"/>
            <p:cNvSpPr/>
            <p:nvPr/>
          </p:nvSpPr>
          <p:spPr>
            <a:xfrm>
              <a:off x="1714800" y="2038375"/>
              <a:ext cx="71225" cy="48925"/>
            </a:xfrm>
            <a:custGeom>
              <a:avLst/>
              <a:gdLst/>
              <a:ahLst/>
              <a:cxnLst/>
              <a:rect l="l" t="t" r="r" b="b"/>
              <a:pathLst>
                <a:path w="2849" h="1957" extrusionOk="0">
                  <a:moveTo>
                    <a:pt x="16" y="0"/>
                  </a:moveTo>
                  <a:cubicBezTo>
                    <a:pt x="15" y="19"/>
                    <a:pt x="15" y="38"/>
                    <a:pt x="16" y="57"/>
                  </a:cubicBezTo>
                  <a:lnTo>
                    <a:pt x="16" y="57"/>
                  </a:lnTo>
                  <a:lnTo>
                    <a:pt x="16" y="0"/>
                  </a:lnTo>
                  <a:close/>
                  <a:moveTo>
                    <a:pt x="2848" y="63"/>
                  </a:moveTo>
                  <a:lnTo>
                    <a:pt x="2847" y="98"/>
                  </a:lnTo>
                  <a:lnTo>
                    <a:pt x="2847" y="98"/>
                  </a:lnTo>
                  <a:cubicBezTo>
                    <a:pt x="2847" y="86"/>
                    <a:pt x="2848" y="75"/>
                    <a:pt x="2848" y="63"/>
                  </a:cubicBezTo>
                  <a:close/>
                  <a:moveTo>
                    <a:pt x="16" y="57"/>
                  </a:moveTo>
                  <a:lnTo>
                    <a:pt x="16" y="227"/>
                  </a:lnTo>
                  <a:cubicBezTo>
                    <a:pt x="0" y="806"/>
                    <a:pt x="360" y="1307"/>
                    <a:pt x="869" y="1502"/>
                  </a:cubicBezTo>
                  <a:cubicBezTo>
                    <a:pt x="884" y="1753"/>
                    <a:pt x="1135" y="1956"/>
                    <a:pt x="1440" y="1956"/>
                  </a:cubicBezTo>
                  <a:cubicBezTo>
                    <a:pt x="1753" y="1956"/>
                    <a:pt x="2011" y="1753"/>
                    <a:pt x="2019" y="1495"/>
                  </a:cubicBezTo>
                  <a:cubicBezTo>
                    <a:pt x="2488" y="1299"/>
                    <a:pt x="2832" y="837"/>
                    <a:pt x="2840" y="290"/>
                  </a:cubicBezTo>
                  <a:lnTo>
                    <a:pt x="2847" y="98"/>
                  </a:lnTo>
                  <a:lnTo>
                    <a:pt x="2847" y="98"/>
                  </a:lnTo>
                  <a:cubicBezTo>
                    <a:pt x="2813" y="808"/>
                    <a:pt x="2218" y="1378"/>
                    <a:pt x="1500" y="1378"/>
                  </a:cubicBezTo>
                  <a:cubicBezTo>
                    <a:pt x="1490" y="1378"/>
                    <a:pt x="1481" y="1377"/>
                    <a:pt x="1471" y="1377"/>
                  </a:cubicBezTo>
                  <a:lnTo>
                    <a:pt x="1330" y="1369"/>
                  </a:lnTo>
                  <a:cubicBezTo>
                    <a:pt x="614" y="1354"/>
                    <a:pt x="31" y="767"/>
                    <a:pt x="16" y="57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7"/>
            <p:cNvSpPr/>
            <p:nvPr/>
          </p:nvSpPr>
          <p:spPr>
            <a:xfrm>
              <a:off x="1706775" y="2025775"/>
              <a:ext cx="7850" cy="11050"/>
            </a:xfrm>
            <a:custGeom>
              <a:avLst/>
              <a:gdLst/>
              <a:ahLst/>
              <a:cxnLst/>
              <a:rect l="l" t="t" r="r" b="b"/>
              <a:pathLst>
                <a:path w="314" h="442" extrusionOk="0">
                  <a:moveTo>
                    <a:pt x="51" y="0"/>
                  </a:moveTo>
                  <a:cubicBezTo>
                    <a:pt x="41" y="0"/>
                    <a:pt x="31" y="4"/>
                    <a:pt x="24" y="11"/>
                  </a:cubicBezTo>
                  <a:cubicBezTo>
                    <a:pt x="0" y="27"/>
                    <a:pt x="0" y="58"/>
                    <a:pt x="16" y="74"/>
                  </a:cubicBezTo>
                  <a:lnTo>
                    <a:pt x="180" y="269"/>
                  </a:lnTo>
                  <a:lnTo>
                    <a:pt x="71" y="356"/>
                  </a:lnTo>
                  <a:cubicBezTo>
                    <a:pt x="55" y="371"/>
                    <a:pt x="47" y="402"/>
                    <a:pt x="63" y="426"/>
                  </a:cubicBezTo>
                  <a:cubicBezTo>
                    <a:pt x="78" y="434"/>
                    <a:pt x="86" y="442"/>
                    <a:pt x="102" y="442"/>
                  </a:cubicBezTo>
                  <a:cubicBezTo>
                    <a:pt x="110" y="442"/>
                    <a:pt x="125" y="434"/>
                    <a:pt x="133" y="426"/>
                  </a:cubicBezTo>
                  <a:lnTo>
                    <a:pt x="313" y="277"/>
                  </a:lnTo>
                  <a:lnTo>
                    <a:pt x="86" y="19"/>
                  </a:lnTo>
                  <a:cubicBezTo>
                    <a:pt x="78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1784825" y="2027925"/>
              <a:ext cx="7050" cy="11050"/>
            </a:xfrm>
            <a:custGeom>
              <a:avLst/>
              <a:gdLst/>
              <a:ahLst/>
              <a:cxnLst/>
              <a:rect l="l" t="t" r="r" b="b"/>
              <a:pathLst>
                <a:path w="282" h="442" extrusionOk="0">
                  <a:moveTo>
                    <a:pt x="220" y="0"/>
                  </a:moveTo>
                  <a:cubicBezTo>
                    <a:pt x="208" y="0"/>
                    <a:pt x="197" y="6"/>
                    <a:pt x="188" y="19"/>
                  </a:cubicBezTo>
                  <a:lnTo>
                    <a:pt x="0" y="309"/>
                  </a:lnTo>
                  <a:lnTo>
                    <a:pt x="196" y="434"/>
                  </a:lnTo>
                  <a:cubicBezTo>
                    <a:pt x="204" y="442"/>
                    <a:pt x="211" y="442"/>
                    <a:pt x="219" y="442"/>
                  </a:cubicBezTo>
                  <a:cubicBezTo>
                    <a:pt x="235" y="442"/>
                    <a:pt x="251" y="434"/>
                    <a:pt x="258" y="426"/>
                  </a:cubicBezTo>
                  <a:cubicBezTo>
                    <a:pt x="274" y="403"/>
                    <a:pt x="266" y="371"/>
                    <a:pt x="243" y="356"/>
                  </a:cubicBezTo>
                  <a:lnTo>
                    <a:pt x="125" y="285"/>
                  </a:lnTo>
                  <a:lnTo>
                    <a:pt x="266" y="74"/>
                  </a:lnTo>
                  <a:cubicBezTo>
                    <a:pt x="282" y="50"/>
                    <a:pt x="274" y="19"/>
                    <a:pt x="251" y="11"/>
                  </a:cubicBezTo>
                  <a:cubicBezTo>
                    <a:pt x="240" y="4"/>
                    <a:pt x="229" y="0"/>
                    <a:pt x="220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1748425" y="2064575"/>
              <a:ext cx="6300" cy="2450"/>
            </a:xfrm>
            <a:custGeom>
              <a:avLst/>
              <a:gdLst/>
              <a:ahLst/>
              <a:cxnLst/>
              <a:rect l="l" t="t" r="r" b="b"/>
              <a:pathLst>
                <a:path w="252" h="98" extrusionOk="0">
                  <a:moveTo>
                    <a:pt x="126" y="1"/>
                  </a:moveTo>
                  <a:cubicBezTo>
                    <a:pt x="79" y="1"/>
                    <a:pt x="32" y="32"/>
                    <a:pt x="9" y="71"/>
                  </a:cubicBezTo>
                  <a:cubicBezTo>
                    <a:pt x="1" y="79"/>
                    <a:pt x="9" y="87"/>
                    <a:pt x="16" y="95"/>
                  </a:cubicBezTo>
                  <a:lnTo>
                    <a:pt x="24" y="95"/>
                  </a:lnTo>
                  <a:cubicBezTo>
                    <a:pt x="24" y="95"/>
                    <a:pt x="32" y="95"/>
                    <a:pt x="40" y="87"/>
                  </a:cubicBezTo>
                  <a:cubicBezTo>
                    <a:pt x="56" y="55"/>
                    <a:pt x="95" y="32"/>
                    <a:pt x="126" y="32"/>
                  </a:cubicBezTo>
                  <a:cubicBezTo>
                    <a:pt x="165" y="40"/>
                    <a:pt x="204" y="55"/>
                    <a:pt x="220" y="87"/>
                  </a:cubicBezTo>
                  <a:cubicBezTo>
                    <a:pt x="225" y="92"/>
                    <a:pt x="231" y="98"/>
                    <a:pt x="236" y="98"/>
                  </a:cubicBezTo>
                  <a:cubicBezTo>
                    <a:pt x="239" y="98"/>
                    <a:pt x="241" y="97"/>
                    <a:pt x="243" y="95"/>
                  </a:cubicBezTo>
                  <a:cubicBezTo>
                    <a:pt x="251" y="95"/>
                    <a:pt x="251" y="79"/>
                    <a:pt x="251" y="71"/>
                  </a:cubicBezTo>
                  <a:cubicBezTo>
                    <a:pt x="228" y="3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1725550" y="2013100"/>
              <a:ext cx="16050" cy="6025"/>
            </a:xfrm>
            <a:custGeom>
              <a:avLst/>
              <a:gdLst/>
              <a:ahLst/>
              <a:cxnLst/>
              <a:rect l="l" t="t" r="r" b="b"/>
              <a:pathLst>
                <a:path w="642" h="241" extrusionOk="0">
                  <a:moveTo>
                    <a:pt x="343" y="1"/>
                  </a:moveTo>
                  <a:cubicBezTo>
                    <a:pt x="333" y="1"/>
                    <a:pt x="323" y="1"/>
                    <a:pt x="313" y="2"/>
                  </a:cubicBezTo>
                  <a:cubicBezTo>
                    <a:pt x="180" y="10"/>
                    <a:pt x="79" y="72"/>
                    <a:pt x="39" y="127"/>
                  </a:cubicBezTo>
                  <a:cubicBezTo>
                    <a:pt x="0" y="182"/>
                    <a:pt x="16" y="221"/>
                    <a:pt x="55" y="237"/>
                  </a:cubicBezTo>
                  <a:cubicBezTo>
                    <a:pt x="68" y="239"/>
                    <a:pt x="82" y="240"/>
                    <a:pt x="97" y="240"/>
                  </a:cubicBezTo>
                  <a:cubicBezTo>
                    <a:pt x="126" y="240"/>
                    <a:pt x="157" y="237"/>
                    <a:pt x="188" y="237"/>
                  </a:cubicBezTo>
                  <a:cubicBezTo>
                    <a:pt x="235" y="229"/>
                    <a:pt x="282" y="229"/>
                    <a:pt x="321" y="221"/>
                  </a:cubicBezTo>
                  <a:lnTo>
                    <a:pt x="462" y="221"/>
                  </a:lnTo>
                  <a:cubicBezTo>
                    <a:pt x="509" y="221"/>
                    <a:pt x="556" y="221"/>
                    <a:pt x="587" y="205"/>
                  </a:cubicBezTo>
                  <a:cubicBezTo>
                    <a:pt x="626" y="182"/>
                    <a:pt x="642" y="143"/>
                    <a:pt x="595" y="88"/>
                  </a:cubicBezTo>
                  <a:cubicBezTo>
                    <a:pt x="559" y="44"/>
                    <a:pt x="462" y="1"/>
                    <a:pt x="343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1761550" y="2019425"/>
              <a:ext cx="16450" cy="6725"/>
            </a:xfrm>
            <a:custGeom>
              <a:avLst/>
              <a:gdLst/>
              <a:ahLst/>
              <a:cxnLst/>
              <a:rect l="l" t="t" r="r" b="b"/>
              <a:pathLst>
                <a:path w="658" h="269" extrusionOk="0">
                  <a:moveTo>
                    <a:pt x="277" y="1"/>
                  </a:moveTo>
                  <a:cubicBezTo>
                    <a:pt x="171" y="1"/>
                    <a:pt x="85" y="39"/>
                    <a:pt x="47" y="77"/>
                  </a:cubicBezTo>
                  <a:cubicBezTo>
                    <a:pt x="0" y="132"/>
                    <a:pt x="8" y="179"/>
                    <a:pt x="47" y="195"/>
                  </a:cubicBezTo>
                  <a:cubicBezTo>
                    <a:pt x="78" y="218"/>
                    <a:pt x="133" y="218"/>
                    <a:pt x="180" y="226"/>
                  </a:cubicBezTo>
                  <a:cubicBezTo>
                    <a:pt x="227" y="226"/>
                    <a:pt x="282" y="226"/>
                    <a:pt x="321" y="234"/>
                  </a:cubicBezTo>
                  <a:cubicBezTo>
                    <a:pt x="360" y="242"/>
                    <a:pt x="415" y="250"/>
                    <a:pt x="462" y="257"/>
                  </a:cubicBezTo>
                  <a:cubicBezTo>
                    <a:pt x="495" y="263"/>
                    <a:pt x="528" y="268"/>
                    <a:pt x="561" y="268"/>
                  </a:cubicBezTo>
                  <a:cubicBezTo>
                    <a:pt x="575" y="268"/>
                    <a:pt x="589" y="268"/>
                    <a:pt x="603" y="265"/>
                  </a:cubicBezTo>
                  <a:cubicBezTo>
                    <a:pt x="642" y="250"/>
                    <a:pt x="657" y="210"/>
                    <a:pt x="626" y="148"/>
                  </a:cubicBezTo>
                  <a:cubicBezTo>
                    <a:pt x="595" y="93"/>
                    <a:pt x="493" y="23"/>
                    <a:pt x="352" y="7"/>
                  </a:cubicBezTo>
                  <a:cubicBezTo>
                    <a:pt x="326" y="3"/>
                    <a:pt x="301" y="1"/>
                    <a:pt x="277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1731800" y="2029750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20" y="0"/>
                  </a:moveTo>
                  <a:cubicBezTo>
                    <a:pt x="57" y="0"/>
                    <a:pt x="8" y="52"/>
                    <a:pt x="1" y="118"/>
                  </a:cubicBezTo>
                  <a:cubicBezTo>
                    <a:pt x="1" y="189"/>
                    <a:pt x="56" y="251"/>
                    <a:pt x="126" y="251"/>
                  </a:cubicBezTo>
                  <a:cubicBezTo>
                    <a:pt x="130" y="252"/>
                    <a:pt x="135" y="252"/>
                    <a:pt x="139" y="252"/>
                  </a:cubicBezTo>
                  <a:cubicBezTo>
                    <a:pt x="204" y="252"/>
                    <a:pt x="259" y="200"/>
                    <a:pt x="259" y="134"/>
                  </a:cubicBezTo>
                  <a:cubicBezTo>
                    <a:pt x="259" y="64"/>
                    <a:pt x="204" y="1"/>
                    <a:pt x="134" y="1"/>
                  </a:cubicBezTo>
                  <a:cubicBezTo>
                    <a:pt x="129" y="0"/>
                    <a:pt x="125" y="0"/>
                    <a:pt x="120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1748625" y="2025075"/>
              <a:ext cx="8825" cy="17025"/>
            </a:xfrm>
            <a:custGeom>
              <a:avLst/>
              <a:gdLst/>
              <a:ahLst/>
              <a:cxnLst/>
              <a:rect l="l" t="t" r="r" b="b"/>
              <a:pathLst>
                <a:path w="353" h="681" extrusionOk="0">
                  <a:moveTo>
                    <a:pt x="181" y="0"/>
                  </a:moveTo>
                  <a:cubicBezTo>
                    <a:pt x="157" y="8"/>
                    <a:pt x="141" y="31"/>
                    <a:pt x="149" y="55"/>
                  </a:cubicBezTo>
                  <a:lnTo>
                    <a:pt x="259" y="532"/>
                  </a:lnTo>
                  <a:cubicBezTo>
                    <a:pt x="247" y="551"/>
                    <a:pt x="215" y="589"/>
                    <a:pt x="137" y="589"/>
                  </a:cubicBezTo>
                  <a:cubicBezTo>
                    <a:pt x="116" y="589"/>
                    <a:pt x="92" y="586"/>
                    <a:pt x="63" y="579"/>
                  </a:cubicBezTo>
                  <a:cubicBezTo>
                    <a:pt x="59" y="578"/>
                    <a:pt x="55" y="577"/>
                    <a:pt x="51" y="577"/>
                  </a:cubicBezTo>
                  <a:cubicBezTo>
                    <a:pt x="32" y="577"/>
                    <a:pt x="15" y="591"/>
                    <a:pt x="8" y="610"/>
                  </a:cubicBezTo>
                  <a:cubicBezTo>
                    <a:pt x="1" y="634"/>
                    <a:pt x="16" y="657"/>
                    <a:pt x="40" y="665"/>
                  </a:cubicBezTo>
                  <a:cubicBezTo>
                    <a:pt x="79" y="681"/>
                    <a:pt x="118" y="681"/>
                    <a:pt x="141" y="681"/>
                  </a:cubicBezTo>
                  <a:cubicBezTo>
                    <a:pt x="259" y="681"/>
                    <a:pt x="314" y="618"/>
                    <a:pt x="337" y="587"/>
                  </a:cubicBezTo>
                  <a:cubicBezTo>
                    <a:pt x="353" y="563"/>
                    <a:pt x="353" y="540"/>
                    <a:pt x="345" y="517"/>
                  </a:cubicBezTo>
                  <a:lnTo>
                    <a:pt x="243" y="39"/>
                  </a:lnTo>
                  <a:cubicBezTo>
                    <a:pt x="235" y="16"/>
                    <a:pt x="212" y="0"/>
                    <a:pt x="18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1762700" y="2032850"/>
              <a:ext cx="9425" cy="3200"/>
            </a:xfrm>
            <a:custGeom>
              <a:avLst/>
              <a:gdLst/>
              <a:ahLst/>
              <a:cxnLst/>
              <a:rect l="l" t="t" r="r" b="b"/>
              <a:pathLst>
                <a:path w="377" h="128" extrusionOk="0">
                  <a:moveTo>
                    <a:pt x="186" y="1"/>
                  </a:moveTo>
                  <a:cubicBezTo>
                    <a:pt x="143" y="1"/>
                    <a:pt x="93" y="9"/>
                    <a:pt x="40" y="33"/>
                  </a:cubicBezTo>
                  <a:cubicBezTo>
                    <a:pt x="17" y="49"/>
                    <a:pt x="1" y="73"/>
                    <a:pt x="17" y="96"/>
                  </a:cubicBezTo>
                  <a:cubicBezTo>
                    <a:pt x="22" y="113"/>
                    <a:pt x="40" y="126"/>
                    <a:pt x="58" y="126"/>
                  </a:cubicBezTo>
                  <a:cubicBezTo>
                    <a:pt x="66" y="126"/>
                    <a:pt x="73" y="124"/>
                    <a:pt x="79" y="119"/>
                  </a:cubicBezTo>
                  <a:cubicBezTo>
                    <a:pt x="121" y="99"/>
                    <a:pt x="159" y="92"/>
                    <a:pt x="192" y="92"/>
                  </a:cubicBezTo>
                  <a:cubicBezTo>
                    <a:pt x="257" y="92"/>
                    <a:pt x="298" y="119"/>
                    <a:pt x="298" y="119"/>
                  </a:cubicBezTo>
                  <a:cubicBezTo>
                    <a:pt x="306" y="127"/>
                    <a:pt x="314" y="127"/>
                    <a:pt x="330" y="127"/>
                  </a:cubicBezTo>
                  <a:cubicBezTo>
                    <a:pt x="337" y="127"/>
                    <a:pt x="353" y="127"/>
                    <a:pt x="369" y="112"/>
                  </a:cubicBezTo>
                  <a:cubicBezTo>
                    <a:pt x="377" y="88"/>
                    <a:pt x="377" y="57"/>
                    <a:pt x="353" y="49"/>
                  </a:cubicBezTo>
                  <a:cubicBezTo>
                    <a:pt x="348" y="44"/>
                    <a:pt x="282" y="1"/>
                    <a:pt x="186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1731025" y="2034125"/>
              <a:ext cx="9425" cy="3300"/>
            </a:xfrm>
            <a:custGeom>
              <a:avLst/>
              <a:gdLst/>
              <a:ahLst/>
              <a:cxnLst/>
              <a:rect l="l" t="t" r="r" b="b"/>
              <a:pathLst>
                <a:path w="377" h="132" extrusionOk="0">
                  <a:moveTo>
                    <a:pt x="185" y="1"/>
                  </a:moveTo>
                  <a:cubicBezTo>
                    <a:pt x="140" y="1"/>
                    <a:pt x="88" y="10"/>
                    <a:pt x="32" y="37"/>
                  </a:cubicBezTo>
                  <a:cubicBezTo>
                    <a:pt x="8" y="53"/>
                    <a:pt x="0" y="76"/>
                    <a:pt x="8" y="100"/>
                  </a:cubicBezTo>
                  <a:cubicBezTo>
                    <a:pt x="20" y="117"/>
                    <a:pt x="36" y="126"/>
                    <a:pt x="53" y="126"/>
                  </a:cubicBezTo>
                  <a:cubicBezTo>
                    <a:pt x="59" y="126"/>
                    <a:pt x="65" y="125"/>
                    <a:pt x="71" y="123"/>
                  </a:cubicBezTo>
                  <a:cubicBezTo>
                    <a:pt x="113" y="102"/>
                    <a:pt x="151" y="95"/>
                    <a:pt x="183" y="95"/>
                  </a:cubicBezTo>
                  <a:cubicBezTo>
                    <a:pt x="248" y="95"/>
                    <a:pt x="290" y="123"/>
                    <a:pt x="290" y="123"/>
                  </a:cubicBezTo>
                  <a:cubicBezTo>
                    <a:pt x="306" y="131"/>
                    <a:pt x="313" y="131"/>
                    <a:pt x="321" y="131"/>
                  </a:cubicBezTo>
                  <a:cubicBezTo>
                    <a:pt x="337" y="131"/>
                    <a:pt x="353" y="123"/>
                    <a:pt x="360" y="115"/>
                  </a:cubicBezTo>
                  <a:cubicBezTo>
                    <a:pt x="376" y="92"/>
                    <a:pt x="368" y="61"/>
                    <a:pt x="345" y="45"/>
                  </a:cubicBezTo>
                  <a:cubicBezTo>
                    <a:pt x="345" y="45"/>
                    <a:pt x="282" y="1"/>
                    <a:pt x="185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1732375" y="2042800"/>
              <a:ext cx="21075" cy="13075"/>
            </a:xfrm>
            <a:custGeom>
              <a:avLst/>
              <a:gdLst/>
              <a:ahLst/>
              <a:cxnLst/>
              <a:rect l="l" t="t" r="r" b="b"/>
              <a:pathLst>
                <a:path w="843" h="523" extrusionOk="0">
                  <a:moveTo>
                    <a:pt x="167" y="0"/>
                  </a:moveTo>
                  <a:cubicBezTo>
                    <a:pt x="8" y="0"/>
                    <a:pt x="0" y="482"/>
                    <a:pt x="330" y="520"/>
                  </a:cubicBezTo>
                  <a:cubicBezTo>
                    <a:pt x="347" y="522"/>
                    <a:pt x="363" y="522"/>
                    <a:pt x="380" y="522"/>
                  </a:cubicBezTo>
                  <a:cubicBezTo>
                    <a:pt x="684" y="522"/>
                    <a:pt x="843" y="189"/>
                    <a:pt x="627" y="152"/>
                  </a:cubicBezTo>
                  <a:cubicBezTo>
                    <a:pt x="408" y="113"/>
                    <a:pt x="189" y="3"/>
                    <a:pt x="189" y="3"/>
                  </a:cubicBezTo>
                  <a:cubicBezTo>
                    <a:pt x="181" y="1"/>
                    <a:pt x="174" y="0"/>
                    <a:pt x="167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1736100" y="2047825"/>
              <a:ext cx="4150" cy="6225"/>
            </a:xfrm>
            <a:custGeom>
              <a:avLst/>
              <a:gdLst/>
              <a:ahLst/>
              <a:cxnLst/>
              <a:rect l="l" t="t" r="r" b="b"/>
              <a:pathLst>
                <a:path w="166" h="249" extrusionOk="0">
                  <a:moveTo>
                    <a:pt x="36" y="1"/>
                  </a:moveTo>
                  <a:cubicBezTo>
                    <a:pt x="25" y="1"/>
                    <a:pt x="14" y="6"/>
                    <a:pt x="9" y="21"/>
                  </a:cubicBezTo>
                  <a:cubicBezTo>
                    <a:pt x="1" y="37"/>
                    <a:pt x="9" y="53"/>
                    <a:pt x="24" y="68"/>
                  </a:cubicBezTo>
                  <a:cubicBezTo>
                    <a:pt x="71" y="92"/>
                    <a:pt x="87" y="146"/>
                    <a:pt x="56" y="193"/>
                  </a:cubicBezTo>
                  <a:cubicBezTo>
                    <a:pt x="48" y="209"/>
                    <a:pt x="56" y="232"/>
                    <a:pt x="71" y="240"/>
                  </a:cubicBezTo>
                  <a:cubicBezTo>
                    <a:pt x="79" y="240"/>
                    <a:pt x="87" y="248"/>
                    <a:pt x="87" y="248"/>
                  </a:cubicBezTo>
                  <a:cubicBezTo>
                    <a:pt x="103" y="248"/>
                    <a:pt x="110" y="240"/>
                    <a:pt x="118" y="225"/>
                  </a:cubicBezTo>
                  <a:cubicBezTo>
                    <a:pt x="165" y="146"/>
                    <a:pt x="134" y="45"/>
                    <a:pt x="56" y="6"/>
                  </a:cubicBezTo>
                  <a:cubicBezTo>
                    <a:pt x="50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1739050" y="2044225"/>
              <a:ext cx="6475" cy="3600"/>
            </a:xfrm>
            <a:custGeom>
              <a:avLst/>
              <a:gdLst/>
              <a:ahLst/>
              <a:cxnLst/>
              <a:rect l="l" t="t" r="r" b="b"/>
              <a:pathLst>
                <a:path w="259" h="144" extrusionOk="0">
                  <a:moveTo>
                    <a:pt x="39" y="1"/>
                  </a:moveTo>
                  <a:cubicBezTo>
                    <a:pt x="39" y="1"/>
                    <a:pt x="0" y="95"/>
                    <a:pt x="118" y="134"/>
                  </a:cubicBezTo>
                  <a:cubicBezTo>
                    <a:pt x="138" y="141"/>
                    <a:pt x="155" y="143"/>
                    <a:pt x="170" y="143"/>
                  </a:cubicBezTo>
                  <a:cubicBezTo>
                    <a:pt x="242" y="143"/>
                    <a:pt x="258" y="79"/>
                    <a:pt x="258" y="7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1793625" y="2107800"/>
              <a:ext cx="43050" cy="126675"/>
            </a:xfrm>
            <a:custGeom>
              <a:avLst/>
              <a:gdLst/>
              <a:ahLst/>
              <a:cxnLst/>
              <a:rect l="l" t="t" r="r" b="b"/>
              <a:pathLst>
                <a:path w="1722" h="5067" extrusionOk="0">
                  <a:moveTo>
                    <a:pt x="736" y="1"/>
                  </a:moveTo>
                  <a:lnTo>
                    <a:pt x="0" y="572"/>
                  </a:lnTo>
                  <a:cubicBezTo>
                    <a:pt x="8" y="588"/>
                    <a:pt x="822" y="1683"/>
                    <a:pt x="775" y="3811"/>
                  </a:cubicBezTo>
                  <a:cubicBezTo>
                    <a:pt x="751" y="3882"/>
                    <a:pt x="751" y="3937"/>
                    <a:pt x="751" y="3937"/>
                  </a:cubicBezTo>
                  <a:cubicBezTo>
                    <a:pt x="673" y="4038"/>
                    <a:pt x="571" y="4124"/>
                    <a:pt x="485" y="4226"/>
                  </a:cubicBezTo>
                  <a:cubicBezTo>
                    <a:pt x="478" y="4234"/>
                    <a:pt x="470" y="4250"/>
                    <a:pt x="470" y="4257"/>
                  </a:cubicBezTo>
                  <a:cubicBezTo>
                    <a:pt x="462" y="4273"/>
                    <a:pt x="470" y="4289"/>
                    <a:pt x="485" y="4304"/>
                  </a:cubicBezTo>
                  <a:cubicBezTo>
                    <a:pt x="516" y="4339"/>
                    <a:pt x="559" y="4355"/>
                    <a:pt x="603" y="4355"/>
                  </a:cubicBezTo>
                  <a:cubicBezTo>
                    <a:pt x="638" y="4355"/>
                    <a:pt x="673" y="4345"/>
                    <a:pt x="704" y="4328"/>
                  </a:cubicBezTo>
                  <a:cubicBezTo>
                    <a:pt x="751" y="4304"/>
                    <a:pt x="783" y="4273"/>
                    <a:pt x="822" y="4234"/>
                  </a:cubicBezTo>
                  <a:cubicBezTo>
                    <a:pt x="837" y="4218"/>
                    <a:pt x="908" y="4156"/>
                    <a:pt x="908" y="4132"/>
                  </a:cubicBezTo>
                  <a:lnTo>
                    <a:pt x="908" y="4132"/>
                  </a:lnTo>
                  <a:cubicBezTo>
                    <a:pt x="908" y="4132"/>
                    <a:pt x="916" y="4258"/>
                    <a:pt x="697" y="4860"/>
                  </a:cubicBezTo>
                  <a:cubicBezTo>
                    <a:pt x="665" y="4954"/>
                    <a:pt x="837" y="5016"/>
                    <a:pt x="837" y="5016"/>
                  </a:cubicBezTo>
                  <a:cubicBezTo>
                    <a:pt x="890" y="5052"/>
                    <a:pt x="941" y="5067"/>
                    <a:pt x="989" y="5067"/>
                  </a:cubicBezTo>
                  <a:cubicBezTo>
                    <a:pt x="1197" y="5067"/>
                    <a:pt x="1357" y="4783"/>
                    <a:pt x="1440" y="4617"/>
                  </a:cubicBezTo>
                  <a:cubicBezTo>
                    <a:pt x="1636" y="4226"/>
                    <a:pt x="1722" y="3835"/>
                    <a:pt x="1714" y="3397"/>
                  </a:cubicBezTo>
                  <a:cubicBezTo>
                    <a:pt x="1706" y="3201"/>
                    <a:pt x="1690" y="3005"/>
                    <a:pt x="1675" y="2802"/>
                  </a:cubicBezTo>
                  <a:cubicBezTo>
                    <a:pt x="1643" y="2466"/>
                    <a:pt x="1589" y="2121"/>
                    <a:pt x="1503" y="1785"/>
                  </a:cubicBezTo>
                  <a:cubicBezTo>
                    <a:pt x="1393" y="1315"/>
                    <a:pt x="1229" y="862"/>
                    <a:pt x="1010" y="431"/>
                  </a:cubicBezTo>
                  <a:cubicBezTo>
                    <a:pt x="931" y="283"/>
                    <a:pt x="845" y="134"/>
                    <a:pt x="736" y="1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1637325" y="2013125"/>
              <a:ext cx="81000" cy="128850"/>
            </a:xfrm>
            <a:custGeom>
              <a:avLst/>
              <a:gdLst/>
              <a:ahLst/>
              <a:cxnLst/>
              <a:rect l="l" t="t" r="r" b="b"/>
              <a:pathLst>
                <a:path w="3240" h="5154" extrusionOk="0">
                  <a:moveTo>
                    <a:pt x="892" y="1"/>
                  </a:moveTo>
                  <a:cubicBezTo>
                    <a:pt x="838" y="1"/>
                    <a:pt x="791" y="32"/>
                    <a:pt x="783" y="87"/>
                  </a:cubicBezTo>
                  <a:lnTo>
                    <a:pt x="759" y="345"/>
                  </a:lnTo>
                  <a:lnTo>
                    <a:pt x="775" y="165"/>
                  </a:lnTo>
                  <a:cubicBezTo>
                    <a:pt x="783" y="110"/>
                    <a:pt x="744" y="63"/>
                    <a:pt x="697" y="63"/>
                  </a:cubicBezTo>
                  <a:cubicBezTo>
                    <a:pt x="692" y="63"/>
                    <a:pt x="687" y="62"/>
                    <a:pt x="683" y="62"/>
                  </a:cubicBezTo>
                  <a:cubicBezTo>
                    <a:pt x="634" y="62"/>
                    <a:pt x="594" y="99"/>
                    <a:pt x="587" y="142"/>
                  </a:cubicBezTo>
                  <a:lnTo>
                    <a:pt x="517" y="799"/>
                  </a:lnTo>
                  <a:lnTo>
                    <a:pt x="580" y="212"/>
                  </a:lnTo>
                  <a:cubicBezTo>
                    <a:pt x="587" y="165"/>
                    <a:pt x="556" y="126"/>
                    <a:pt x="509" y="118"/>
                  </a:cubicBezTo>
                  <a:cubicBezTo>
                    <a:pt x="462" y="118"/>
                    <a:pt x="423" y="149"/>
                    <a:pt x="415" y="196"/>
                  </a:cubicBezTo>
                  <a:lnTo>
                    <a:pt x="353" y="783"/>
                  </a:lnTo>
                  <a:cubicBezTo>
                    <a:pt x="165" y="1214"/>
                    <a:pt x="321" y="1511"/>
                    <a:pt x="321" y="1511"/>
                  </a:cubicBezTo>
                  <a:cubicBezTo>
                    <a:pt x="329" y="1534"/>
                    <a:pt x="282" y="1644"/>
                    <a:pt x="274" y="1660"/>
                  </a:cubicBezTo>
                  <a:cubicBezTo>
                    <a:pt x="251" y="1754"/>
                    <a:pt x="227" y="1847"/>
                    <a:pt x="204" y="1941"/>
                  </a:cubicBezTo>
                  <a:cubicBezTo>
                    <a:pt x="157" y="2129"/>
                    <a:pt x="126" y="2325"/>
                    <a:pt x="102" y="2512"/>
                  </a:cubicBezTo>
                  <a:cubicBezTo>
                    <a:pt x="47" y="2990"/>
                    <a:pt x="1" y="3553"/>
                    <a:pt x="220" y="3999"/>
                  </a:cubicBezTo>
                  <a:cubicBezTo>
                    <a:pt x="290" y="4132"/>
                    <a:pt x="384" y="4265"/>
                    <a:pt x="493" y="4367"/>
                  </a:cubicBezTo>
                  <a:cubicBezTo>
                    <a:pt x="705" y="4570"/>
                    <a:pt x="932" y="4695"/>
                    <a:pt x="1143" y="4782"/>
                  </a:cubicBezTo>
                  <a:cubicBezTo>
                    <a:pt x="1362" y="4875"/>
                    <a:pt x="1550" y="4922"/>
                    <a:pt x="1706" y="4969"/>
                  </a:cubicBezTo>
                  <a:cubicBezTo>
                    <a:pt x="1855" y="5008"/>
                    <a:pt x="1972" y="5055"/>
                    <a:pt x="2043" y="5087"/>
                  </a:cubicBezTo>
                  <a:lnTo>
                    <a:pt x="2051" y="5087"/>
                  </a:lnTo>
                  <a:cubicBezTo>
                    <a:pt x="2152" y="5132"/>
                    <a:pt x="2257" y="5154"/>
                    <a:pt x="2362" y="5154"/>
                  </a:cubicBezTo>
                  <a:cubicBezTo>
                    <a:pt x="2653" y="5154"/>
                    <a:pt x="2933" y="4986"/>
                    <a:pt x="3060" y="4703"/>
                  </a:cubicBezTo>
                  <a:cubicBezTo>
                    <a:pt x="3240" y="4312"/>
                    <a:pt x="3068" y="3858"/>
                    <a:pt x="2676" y="3686"/>
                  </a:cubicBezTo>
                  <a:cubicBezTo>
                    <a:pt x="2434" y="3577"/>
                    <a:pt x="2215" y="3537"/>
                    <a:pt x="2027" y="3506"/>
                  </a:cubicBezTo>
                  <a:cubicBezTo>
                    <a:pt x="1784" y="3467"/>
                    <a:pt x="1432" y="3506"/>
                    <a:pt x="1237" y="3318"/>
                  </a:cubicBezTo>
                  <a:cubicBezTo>
                    <a:pt x="1166" y="3248"/>
                    <a:pt x="1135" y="3154"/>
                    <a:pt x="1104" y="3060"/>
                  </a:cubicBezTo>
                  <a:cubicBezTo>
                    <a:pt x="955" y="2567"/>
                    <a:pt x="986" y="2074"/>
                    <a:pt x="1057" y="1574"/>
                  </a:cubicBezTo>
                  <a:lnTo>
                    <a:pt x="1057" y="1574"/>
                  </a:lnTo>
                  <a:cubicBezTo>
                    <a:pt x="1057" y="1574"/>
                    <a:pt x="1058" y="1574"/>
                    <a:pt x="1060" y="1574"/>
                  </a:cubicBezTo>
                  <a:cubicBezTo>
                    <a:pt x="1078" y="1574"/>
                    <a:pt x="1157" y="1556"/>
                    <a:pt x="1260" y="1253"/>
                  </a:cubicBezTo>
                  <a:cubicBezTo>
                    <a:pt x="1385" y="908"/>
                    <a:pt x="1409" y="682"/>
                    <a:pt x="1284" y="658"/>
                  </a:cubicBezTo>
                  <a:cubicBezTo>
                    <a:pt x="1281" y="658"/>
                    <a:pt x="1277" y="657"/>
                    <a:pt x="1274" y="657"/>
                  </a:cubicBezTo>
                  <a:cubicBezTo>
                    <a:pt x="1216" y="657"/>
                    <a:pt x="1173" y="724"/>
                    <a:pt x="1143" y="783"/>
                  </a:cubicBezTo>
                  <a:cubicBezTo>
                    <a:pt x="1127" y="815"/>
                    <a:pt x="1104" y="830"/>
                    <a:pt x="1080" y="838"/>
                  </a:cubicBezTo>
                  <a:lnTo>
                    <a:pt x="1159" y="173"/>
                  </a:lnTo>
                  <a:cubicBezTo>
                    <a:pt x="1159" y="126"/>
                    <a:pt x="1127" y="79"/>
                    <a:pt x="1072" y="71"/>
                  </a:cubicBezTo>
                  <a:cubicBezTo>
                    <a:pt x="1068" y="71"/>
                    <a:pt x="1064" y="70"/>
                    <a:pt x="1060" y="70"/>
                  </a:cubicBezTo>
                  <a:cubicBezTo>
                    <a:pt x="1017" y="70"/>
                    <a:pt x="971" y="107"/>
                    <a:pt x="971" y="157"/>
                  </a:cubicBezTo>
                  <a:lnTo>
                    <a:pt x="971" y="110"/>
                  </a:lnTo>
                  <a:cubicBezTo>
                    <a:pt x="979" y="56"/>
                    <a:pt x="939" y="9"/>
                    <a:pt x="892" y="1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1659425" y="2016025"/>
              <a:ext cx="3150" cy="11600"/>
            </a:xfrm>
            <a:custGeom>
              <a:avLst/>
              <a:gdLst/>
              <a:ahLst/>
              <a:cxnLst/>
              <a:rect l="l" t="t" r="r" b="b"/>
              <a:pathLst>
                <a:path w="126" h="464" extrusionOk="0">
                  <a:moveTo>
                    <a:pt x="78" y="0"/>
                  </a:moveTo>
                  <a:cubicBezTo>
                    <a:pt x="66" y="0"/>
                    <a:pt x="54" y="14"/>
                    <a:pt x="48" y="33"/>
                  </a:cubicBezTo>
                  <a:lnTo>
                    <a:pt x="8" y="425"/>
                  </a:lnTo>
                  <a:cubicBezTo>
                    <a:pt x="1" y="440"/>
                    <a:pt x="16" y="456"/>
                    <a:pt x="40" y="464"/>
                  </a:cubicBezTo>
                  <a:cubicBezTo>
                    <a:pt x="55" y="464"/>
                    <a:pt x="71" y="448"/>
                    <a:pt x="79" y="433"/>
                  </a:cubicBezTo>
                  <a:lnTo>
                    <a:pt x="118" y="41"/>
                  </a:lnTo>
                  <a:cubicBezTo>
                    <a:pt x="126" y="18"/>
                    <a:pt x="110" y="2"/>
                    <a:pt x="87" y="2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1654725" y="2016075"/>
              <a:ext cx="2975" cy="11550"/>
            </a:xfrm>
            <a:custGeom>
              <a:avLst/>
              <a:gdLst/>
              <a:ahLst/>
              <a:cxnLst/>
              <a:rect l="l" t="t" r="r" b="b"/>
              <a:pathLst>
                <a:path w="119" h="462" extrusionOk="0">
                  <a:moveTo>
                    <a:pt x="87" y="0"/>
                  </a:moveTo>
                  <a:cubicBezTo>
                    <a:pt x="71" y="0"/>
                    <a:pt x="48" y="8"/>
                    <a:pt x="48" y="31"/>
                  </a:cubicBezTo>
                  <a:lnTo>
                    <a:pt x="1" y="423"/>
                  </a:lnTo>
                  <a:cubicBezTo>
                    <a:pt x="1" y="446"/>
                    <a:pt x="17" y="462"/>
                    <a:pt x="32" y="462"/>
                  </a:cubicBezTo>
                  <a:lnTo>
                    <a:pt x="40" y="462"/>
                  </a:lnTo>
                  <a:cubicBezTo>
                    <a:pt x="56" y="462"/>
                    <a:pt x="71" y="446"/>
                    <a:pt x="71" y="431"/>
                  </a:cubicBezTo>
                  <a:lnTo>
                    <a:pt x="118" y="39"/>
                  </a:lnTo>
                  <a:cubicBezTo>
                    <a:pt x="118" y="16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1649850" y="2017050"/>
              <a:ext cx="2950" cy="11550"/>
            </a:xfrm>
            <a:custGeom>
              <a:avLst/>
              <a:gdLst/>
              <a:ahLst/>
              <a:cxnLst/>
              <a:rect l="l" t="t" r="r" b="b"/>
              <a:pathLst>
                <a:path w="118" h="462" extrusionOk="0">
                  <a:moveTo>
                    <a:pt x="86" y="0"/>
                  </a:moveTo>
                  <a:cubicBezTo>
                    <a:pt x="71" y="0"/>
                    <a:pt x="47" y="8"/>
                    <a:pt x="47" y="32"/>
                  </a:cubicBezTo>
                  <a:lnTo>
                    <a:pt x="8" y="423"/>
                  </a:lnTo>
                  <a:cubicBezTo>
                    <a:pt x="0" y="446"/>
                    <a:pt x="16" y="462"/>
                    <a:pt x="39" y="462"/>
                  </a:cubicBezTo>
                  <a:cubicBezTo>
                    <a:pt x="55" y="462"/>
                    <a:pt x="71" y="446"/>
                    <a:pt x="71" y="431"/>
                  </a:cubicBezTo>
                  <a:lnTo>
                    <a:pt x="118" y="39"/>
                  </a:lnTo>
                  <a:cubicBezTo>
                    <a:pt x="118" y="16"/>
                    <a:pt x="110" y="0"/>
                    <a:pt x="86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1657475" y="2033275"/>
              <a:ext cx="8250" cy="9425"/>
            </a:xfrm>
            <a:custGeom>
              <a:avLst/>
              <a:gdLst/>
              <a:ahLst/>
              <a:cxnLst/>
              <a:rect l="l" t="t" r="r" b="b"/>
              <a:pathLst>
                <a:path w="330" h="377" extrusionOk="0">
                  <a:moveTo>
                    <a:pt x="290" y="1"/>
                  </a:moveTo>
                  <a:cubicBezTo>
                    <a:pt x="282" y="1"/>
                    <a:pt x="8" y="32"/>
                    <a:pt x="0" y="337"/>
                  </a:cubicBezTo>
                  <a:cubicBezTo>
                    <a:pt x="0" y="361"/>
                    <a:pt x="16" y="376"/>
                    <a:pt x="40" y="376"/>
                  </a:cubicBezTo>
                  <a:cubicBezTo>
                    <a:pt x="55" y="376"/>
                    <a:pt x="71" y="361"/>
                    <a:pt x="71" y="345"/>
                  </a:cubicBezTo>
                  <a:cubicBezTo>
                    <a:pt x="79" y="95"/>
                    <a:pt x="282" y="71"/>
                    <a:pt x="298" y="71"/>
                  </a:cubicBezTo>
                  <a:cubicBezTo>
                    <a:pt x="313" y="71"/>
                    <a:pt x="329" y="48"/>
                    <a:pt x="329" y="32"/>
                  </a:cubicBezTo>
                  <a:cubicBezTo>
                    <a:pt x="321" y="9"/>
                    <a:pt x="306" y="1"/>
                    <a:pt x="290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1670775" y="2087175"/>
              <a:ext cx="156325" cy="100675"/>
            </a:xfrm>
            <a:custGeom>
              <a:avLst/>
              <a:gdLst/>
              <a:ahLst/>
              <a:cxnLst/>
              <a:rect l="l" t="t" r="r" b="b"/>
              <a:pathLst>
                <a:path w="6253" h="4027" extrusionOk="0">
                  <a:moveTo>
                    <a:pt x="4311" y="0"/>
                  </a:moveTo>
                  <a:cubicBezTo>
                    <a:pt x="4269" y="0"/>
                    <a:pt x="4233" y="2"/>
                    <a:pt x="4202" y="4"/>
                  </a:cubicBezTo>
                  <a:lnTo>
                    <a:pt x="2121" y="4"/>
                  </a:lnTo>
                  <a:cubicBezTo>
                    <a:pt x="2058" y="4"/>
                    <a:pt x="2004" y="4"/>
                    <a:pt x="1949" y="20"/>
                  </a:cubicBezTo>
                  <a:lnTo>
                    <a:pt x="1957" y="12"/>
                  </a:lnTo>
                  <a:cubicBezTo>
                    <a:pt x="1957" y="12"/>
                    <a:pt x="1886" y="3"/>
                    <a:pt x="1749" y="3"/>
                  </a:cubicBezTo>
                  <a:cubicBezTo>
                    <a:pt x="1475" y="3"/>
                    <a:pt x="934" y="38"/>
                    <a:pt x="157" y="247"/>
                  </a:cubicBezTo>
                  <a:lnTo>
                    <a:pt x="0" y="2054"/>
                  </a:lnTo>
                  <a:lnTo>
                    <a:pt x="1135" y="2313"/>
                  </a:lnTo>
                  <a:lnTo>
                    <a:pt x="1135" y="4026"/>
                  </a:lnTo>
                  <a:lnTo>
                    <a:pt x="5094" y="4026"/>
                  </a:lnTo>
                  <a:lnTo>
                    <a:pt x="5094" y="2305"/>
                  </a:lnTo>
                  <a:lnTo>
                    <a:pt x="6252" y="1131"/>
                  </a:lnTo>
                  <a:cubicBezTo>
                    <a:pt x="5466" y="134"/>
                    <a:pt x="4679" y="0"/>
                    <a:pt x="4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1697975" y="2087275"/>
              <a:ext cx="104075" cy="154750"/>
            </a:xfrm>
            <a:custGeom>
              <a:avLst/>
              <a:gdLst/>
              <a:ahLst/>
              <a:cxnLst/>
              <a:rect l="l" t="t" r="r" b="b"/>
              <a:pathLst>
                <a:path w="4163" h="6190" extrusionOk="0">
                  <a:moveTo>
                    <a:pt x="790" y="0"/>
                  </a:moveTo>
                  <a:lnTo>
                    <a:pt x="798" y="1409"/>
                  </a:lnTo>
                  <a:lnTo>
                    <a:pt x="47" y="1409"/>
                  </a:lnTo>
                  <a:lnTo>
                    <a:pt x="47" y="1769"/>
                  </a:lnTo>
                  <a:lnTo>
                    <a:pt x="47" y="4022"/>
                  </a:lnTo>
                  <a:lnTo>
                    <a:pt x="0" y="6189"/>
                  </a:lnTo>
                  <a:lnTo>
                    <a:pt x="1988" y="6189"/>
                  </a:lnTo>
                  <a:lnTo>
                    <a:pt x="1988" y="5352"/>
                  </a:lnTo>
                  <a:lnTo>
                    <a:pt x="2113" y="5352"/>
                  </a:lnTo>
                  <a:lnTo>
                    <a:pt x="2136" y="6189"/>
                  </a:lnTo>
                  <a:lnTo>
                    <a:pt x="4163" y="6189"/>
                  </a:lnTo>
                  <a:lnTo>
                    <a:pt x="4014" y="4022"/>
                  </a:lnTo>
                  <a:lnTo>
                    <a:pt x="4006" y="4022"/>
                  </a:lnTo>
                  <a:lnTo>
                    <a:pt x="4006" y="1769"/>
                  </a:lnTo>
                  <a:lnTo>
                    <a:pt x="4006" y="1409"/>
                  </a:lnTo>
                  <a:lnTo>
                    <a:pt x="3255" y="1409"/>
                  </a:lnTo>
                  <a:lnTo>
                    <a:pt x="3255" y="0"/>
                  </a:lnTo>
                  <a:lnTo>
                    <a:pt x="2825" y="0"/>
                  </a:lnTo>
                  <a:lnTo>
                    <a:pt x="2825" y="1323"/>
                  </a:lnTo>
                  <a:lnTo>
                    <a:pt x="1229" y="1323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1717925" y="2102125"/>
              <a:ext cx="10775" cy="7475"/>
            </a:xfrm>
            <a:custGeom>
              <a:avLst/>
              <a:gdLst/>
              <a:ahLst/>
              <a:cxnLst/>
              <a:rect l="l" t="t" r="r" b="b"/>
              <a:pathLst>
                <a:path w="431" h="299" extrusionOk="0">
                  <a:moveTo>
                    <a:pt x="0" y="1"/>
                  </a:moveTo>
                  <a:lnTo>
                    <a:pt x="0" y="298"/>
                  </a:lnTo>
                  <a:lnTo>
                    <a:pt x="431" y="298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1768575" y="2102325"/>
              <a:ext cx="10800" cy="7475"/>
            </a:xfrm>
            <a:custGeom>
              <a:avLst/>
              <a:gdLst/>
              <a:ahLst/>
              <a:cxnLst/>
              <a:rect l="l" t="t" r="r" b="b"/>
              <a:pathLst>
                <a:path w="432" h="299" extrusionOk="0">
                  <a:moveTo>
                    <a:pt x="1" y="1"/>
                  </a:moveTo>
                  <a:lnTo>
                    <a:pt x="1" y="298"/>
                  </a:lnTo>
                  <a:lnTo>
                    <a:pt x="431" y="298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1720450" y="2137350"/>
              <a:ext cx="57150" cy="36400"/>
            </a:xfrm>
            <a:custGeom>
              <a:avLst/>
              <a:gdLst/>
              <a:ahLst/>
              <a:cxnLst/>
              <a:rect l="l" t="t" r="r" b="b"/>
              <a:pathLst>
                <a:path w="2286" h="1456" extrusionOk="0">
                  <a:moveTo>
                    <a:pt x="2192" y="94"/>
                  </a:moveTo>
                  <a:lnTo>
                    <a:pt x="2192" y="1362"/>
                  </a:lnTo>
                  <a:lnTo>
                    <a:pt x="95" y="1362"/>
                  </a:lnTo>
                  <a:lnTo>
                    <a:pt x="95" y="94"/>
                  </a:lnTo>
                  <a:close/>
                  <a:moveTo>
                    <a:pt x="1" y="0"/>
                  </a:moveTo>
                  <a:lnTo>
                    <a:pt x="1" y="1456"/>
                  </a:lnTo>
                  <a:lnTo>
                    <a:pt x="2286" y="145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7"/>
            <p:cNvSpPr/>
            <p:nvPr/>
          </p:nvSpPr>
          <p:spPr>
            <a:xfrm>
              <a:off x="1695825" y="2242000"/>
              <a:ext cx="51850" cy="12550"/>
            </a:xfrm>
            <a:custGeom>
              <a:avLst/>
              <a:gdLst/>
              <a:ahLst/>
              <a:cxnLst/>
              <a:rect l="l" t="t" r="r" b="b"/>
              <a:pathLst>
                <a:path w="2074" h="502" extrusionOk="0">
                  <a:moveTo>
                    <a:pt x="0" y="0"/>
                  </a:moveTo>
                  <a:lnTo>
                    <a:pt x="0" y="501"/>
                  </a:lnTo>
                  <a:lnTo>
                    <a:pt x="2074" y="501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7"/>
            <p:cNvSpPr/>
            <p:nvPr/>
          </p:nvSpPr>
          <p:spPr>
            <a:xfrm>
              <a:off x="1750575" y="2242000"/>
              <a:ext cx="51875" cy="12550"/>
            </a:xfrm>
            <a:custGeom>
              <a:avLst/>
              <a:gdLst/>
              <a:ahLst/>
              <a:cxnLst/>
              <a:rect l="l" t="t" r="r" b="b"/>
              <a:pathLst>
                <a:path w="2075" h="502" extrusionOk="0">
                  <a:moveTo>
                    <a:pt x="1" y="0"/>
                  </a:moveTo>
                  <a:lnTo>
                    <a:pt x="1" y="501"/>
                  </a:lnTo>
                  <a:lnTo>
                    <a:pt x="2074" y="501"/>
                  </a:lnTo>
                  <a:lnTo>
                    <a:pt x="2074" y="274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7"/>
            <p:cNvSpPr/>
            <p:nvPr/>
          </p:nvSpPr>
          <p:spPr>
            <a:xfrm>
              <a:off x="1701875" y="2254525"/>
              <a:ext cx="41500" cy="39525"/>
            </a:xfrm>
            <a:custGeom>
              <a:avLst/>
              <a:gdLst/>
              <a:ahLst/>
              <a:cxnLst/>
              <a:rect l="l" t="t" r="r" b="b"/>
              <a:pathLst>
                <a:path w="1660" h="1581" extrusionOk="0">
                  <a:moveTo>
                    <a:pt x="1" y="0"/>
                  </a:moveTo>
                  <a:lnTo>
                    <a:pt x="188" y="1581"/>
                  </a:lnTo>
                  <a:lnTo>
                    <a:pt x="1659" y="1581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7"/>
            <p:cNvSpPr/>
            <p:nvPr/>
          </p:nvSpPr>
          <p:spPr>
            <a:xfrm>
              <a:off x="1706575" y="2294025"/>
              <a:ext cx="36800" cy="24100"/>
            </a:xfrm>
            <a:custGeom>
              <a:avLst/>
              <a:gdLst/>
              <a:ahLst/>
              <a:cxnLst/>
              <a:rect l="l" t="t" r="r" b="b"/>
              <a:pathLst>
                <a:path w="1472" h="964" extrusionOk="0">
                  <a:moveTo>
                    <a:pt x="0" y="1"/>
                  </a:moveTo>
                  <a:lnTo>
                    <a:pt x="94" y="799"/>
                  </a:lnTo>
                  <a:cubicBezTo>
                    <a:pt x="133" y="760"/>
                    <a:pt x="188" y="736"/>
                    <a:pt x="243" y="736"/>
                  </a:cubicBezTo>
                  <a:cubicBezTo>
                    <a:pt x="360" y="736"/>
                    <a:pt x="462" y="838"/>
                    <a:pt x="462" y="955"/>
                  </a:cubicBezTo>
                  <a:lnTo>
                    <a:pt x="462" y="963"/>
                  </a:lnTo>
                  <a:lnTo>
                    <a:pt x="1471" y="963"/>
                  </a:lnTo>
                  <a:lnTo>
                    <a:pt x="1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7"/>
            <p:cNvSpPr/>
            <p:nvPr/>
          </p:nvSpPr>
          <p:spPr>
            <a:xfrm>
              <a:off x="1694650" y="2312425"/>
              <a:ext cx="48725" cy="23500"/>
            </a:xfrm>
            <a:custGeom>
              <a:avLst/>
              <a:gdLst/>
              <a:ahLst/>
              <a:cxnLst/>
              <a:rect l="l" t="t" r="r" b="b"/>
              <a:pathLst>
                <a:path w="1949" h="940" extrusionOk="0">
                  <a:moveTo>
                    <a:pt x="720" y="0"/>
                  </a:moveTo>
                  <a:cubicBezTo>
                    <a:pt x="665" y="0"/>
                    <a:pt x="610" y="24"/>
                    <a:pt x="571" y="63"/>
                  </a:cubicBezTo>
                  <a:cubicBezTo>
                    <a:pt x="532" y="102"/>
                    <a:pt x="501" y="157"/>
                    <a:pt x="501" y="219"/>
                  </a:cubicBezTo>
                  <a:lnTo>
                    <a:pt x="501" y="227"/>
                  </a:lnTo>
                  <a:lnTo>
                    <a:pt x="493" y="227"/>
                  </a:lnTo>
                  <a:cubicBezTo>
                    <a:pt x="219" y="227"/>
                    <a:pt x="0" y="454"/>
                    <a:pt x="0" y="728"/>
                  </a:cubicBezTo>
                  <a:lnTo>
                    <a:pt x="0" y="783"/>
                  </a:lnTo>
                  <a:cubicBezTo>
                    <a:pt x="0" y="869"/>
                    <a:pt x="71" y="939"/>
                    <a:pt x="157" y="939"/>
                  </a:cubicBezTo>
                  <a:lnTo>
                    <a:pt x="1659" y="939"/>
                  </a:lnTo>
                  <a:cubicBezTo>
                    <a:pt x="1815" y="939"/>
                    <a:pt x="1948" y="814"/>
                    <a:pt x="1948" y="657"/>
                  </a:cubicBezTo>
                  <a:lnTo>
                    <a:pt x="1948" y="478"/>
                  </a:lnTo>
                  <a:lnTo>
                    <a:pt x="1948" y="305"/>
                  </a:lnTo>
                  <a:lnTo>
                    <a:pt x="1948" y="227"/>
                  </a:lnTo>
                  <a:lnTo>
                    <a:pt x="939" y="227"/>
                  </a:lnTo>
                  <a:lnTo>
                    <a:pt x="939" y="219"/>
                  </a:lnTo>
                  <a:cubicBezTo>
                    <a:pt x="939" y="102"/>
                    <a:pt x="837" y="0"/>
                    <a:pt x="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7"/>
            <p:cNvSpPr/>
            <p:nvPr/>
          </p:nvSpPr>
          <p:spPr>
            <a:xfrm>
              <a:off x="1754900" y="2254525"/>
              <a:ext cx="41275" cy="62225"/>
            </a:xfrm>
            <a:custGeom>
              <a:avLst/>
              <a:gdLst/>
              <a:ahLst/>
              <a:cxnLst/>
              <a:rect l="l" t="t" r="r" b="b"/>
              <a:pathLst>
                <a:path w="1651" h="2489" extrusionOk="0">
                  <a:moveTo>
                    <a:pt x="0" y="0"/>
                  </a:moveTo>
                  <a:lnTo>
                    <a:pt x="0" y="1581"/>
                  </a:lnTo>
                  <a:lnTo>
                    <a:pt x="1455" y="1581"/>
                  </a:lnTo>
                  <a:lnTo>
                    <a:pt x="1354" y="2488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7"/>
            <p:cNvSpPr/>
            <p:nvPr/>
          </p:nvSpPr>
          <p:spPr>
            <a:xfrm>
              <a:off x="1754900" y="2294025"/>
              <a:ext cx="36400" cy="24100"/>
            </a:xfrm>
            <a:custGeom>
              <a:avLst/>
              <a:gdLst/>
              <a:ahLst/>
              <a:cxnLst/>
              <a:rect l="l" t="t" r="r" b="b"/>
              <a:pathLst>
                <a:path w="1456" h="964" extrusionOk="0">
                  <a:moveTo>
                    <a:pt x="0" y="1"/>
                  </a:moveTo>
                  <a:lnTo>
                    <a:pt x="0" y="963"/>
                  </a:lnTo>
                  <a:lnTo>
                    <a:pt x="923" y="963"/>
                  </a:lnTo>
                  <a:lnTo>
                    <a:pt x="923" y="955"/>
                  </a:lnTo>
                  <a:cubicBezTo>
                    <a:pt x="923" y="838"/>
                    <a:pt x="1025" y="736"/>
                    <a:pt x="1142" y="736"/>
                  </a:cubicBezTo>
                  <a:cubicBezTo>
                    <a:pt x="1244" y="736"/>
                    <a:pt x="1330" y="814"/>
                    <a:pt x="1354" y="908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7"/>
            <p:cNvSpPr/>
            <p:nvPr/>
          </p:nvSpPr>
          <p:spPr>
            <a:xfrm>
              <a:off x="1754900" y="2312425"/>
              <a:ext cx="48725" cy="23500"/>
            </a:xfrm>
            <a:custGeom>
              <a:avLst/>
              <a:gdLst/>
              <a:ahLst/>
              <a:cxnLst/>
              <a:rect l="l" t="t" r="r" b="b"/>
              <a:pathLst>
                <a:path w="1949" h="940" extrusionOk="0">
                  <a:moveTo>
                    <a:pt x="1142" y="0"/>
                  </a:moveTo>
                  <a:cubicBezTo>
                    <a:pt x="1025" y="0"/>
                    <a:pt x="923" y="102"/>
                    <a:pt x="923" y="219"/>
                  </a:cubicBezTo>
                  <a:lnTo>
                    <a:pt x="923" y="227"/>
                  </a:lnTo>
                  <a:lnTo>
                    <a:pt x="0" y="227"/>
                  </a:lnTo>
                  <a:lnTo>
                    <a:pt x="0" y="305"/>
                  </a:lnTo>
                  <a:lnTo>
                    <a:pt x="0" y="478"/>
                  </a:lnTo>
                  <a:lnTo>
                    <a:pt x="0" y="657"/>
                  </a:lnTo>
                  <a:cubicBezTo>
                    <a:pt x="0" y="814"/>
                    <a:pt x="125" y="939"/>
                    <a:pt x="282" y="939"/>
                  </a:cubicBezTo>
                  <a:lnTo>
                    <a:pt x="1784" y="939"/>
                  </a:lnTo>
                  <a:cubicBezTo>
                    <a:pt x="1870" y="939"/>
                    <a:pt x="1948" y="869"/>
                    <a:pt x="1948" y="783"/>
                  </a:cubicBezTo>
                  <a:lnTo>
                    <a:pt x="1948" y="728"/>
                  </a:lnTo>
                  <a:cubicBezTo>
                    <a:pt x="1948" y="454"/>
                    <a:pt x="1721" y="227"/>
                    <a:pt x="1448" y="227"/>
                  </a:cubicBezTo>
                  <a:lnTo>
                    <a:pt x="1361" y="227"/>
                  </a:lnTo>
                  <a:lnTo>
                    <a:pt x="1361" y="219"/>
                  </a:lnTo>
                  <a:cubicBezTo>
                    <a:pt x="1361" y="204"/>
                    <a:pt x="1354" y="188"/>
                    <a:pt x="1354" y="172"/>
                  </a:cubicBezTo>
                  <a:cubicBezTo>
                    <a:pt x="1330" y="78"/>
                    <a:pt x="1244" y="0"/>
                    <a:pt x="1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57"/>
          <p:cNvGrpSpPr/>
          <p:nvPr/>
        </p:nvGrpSpPr>
        <p:grpSpPr>
          <a:xfrm>
            <a:off x="1135433" y="3008069"/>
            <a:ext cx="668524" cy="1580586"/>
            <a:chOff x="1853275" y="1641450"/>
            <a:chExt cx="293650" cy="694275"/>
          </a:xfrm>
        </p:grpSpPr>
        <p:sp>
          <p:nvSpPr>
            <p:cNvPr id="2017" name="Google Shape;2017;p57"/>
            <p:cNvSpPr/>
            <p:nvPr/>
          </p:nvSpPr>
          <p:spPr>
            <a:xfrm>
              <a:off x="1853275" y="1641450"/>
              <a:ext cx="203675" cy="210325"/>
            </a:xfrm>
            <a:custGeom>
              <a:avLst/>
              <a:gdLst/>
              <a:ahLst/>
              <a:cxnLst/>
              <a:rect l="l" t="t" r="r" b="b"/>
              <a:pathLst>
                <a:path w="8147" h="8413" extrusionOk="0">
                  <a:moveTo>
                    <a:pt x="6122" y="0"/>
                  </a:moveTo>
                  <a:cubicBezTo>
                    <a:pt x="6097" y="0"/>
                    <a:pt x="6073" y="1"/>
                    <a:pt x="6049" y="1"/>
                  </a:cubicBezTo>
                  <a:lnTo>
                    <a:pt x="5853" y="9"/>
                  </a:lnTo>
                  <a:cubicBezTo>
                    <a:pt x="4766" y="56"/>
                    <a:pt x="3913" y="972"/>
                    <a:pt x="3960" y="2059"/>
                  </a:cubicBezTo>
                  <a:lnTo>
                    <a:pt x="3991" y="2771"/>
                  </a:lnTo>
                  <a:cubicBezTo>
                    <a:pt x="3991" y="2896"/>
                    <a:pt x="4023" y="3022"/>
                    <a:pt x="4062" y="3131"/>
                  </a:cubicBezTo>
                  <a:cubicBezTo>
                    <a:pt x="3913" y="3382"/>
                    <a:pt x="3827" y="3687"/>
                    <a:pt x="3835" y="4015"/>
                  </a:cubicBezTo>
                  <a:cubicBezTo>
                    <a:pt x="3835" y="4227"/>
                    <a:pt x="3882" y="4422"/>
                    <a:pt x="3952" y="4602"/>
                  </a:cubicBezTo>
                  <a:cubicBezTo>
                    <a:pt x="3850" y="4560"/>
                    <a:pt x="3738" y="4532"/>
                    <a:pt x="3620" y="4532"/>
                  </a:cubicBezTo>
                  <a:cubicBezTo>
                    <a:pt x="3585" y="4532"/>
                    <a:pt x="3550" y="4534"/>
                    <a:pt x="3514" y="4540"/>
                  </a:cubicBezTo>
                  <a:cubicBezTo>
                    <a:pt x="3052" y="4594"/>
                    <a:pt x="2716" y="5025"/>
                    <a:pt x="2763" y="5510"/>
                  </a:cubicBezTo>
                  <a:cubicBezTo>
                    <a:pt x="2778" y="5619"/>
                    <a:pt x="2810" y="5721"/>
                    <a:pt x="2857" y="5815"/>
                  </a:cubicBezTo>
                  <a:cubicBezTo>
                    <a:pt x="2743" y="5760"/>
                    <a:pt x="2618" y="5732"/>
                    <a:pt x="2490" y="5732"/>
                  </a:cubicBezTo>
                  <a:cubicBezTo>
                    <a:pt x="2291" y="5732"/>
                    <a:pt x="2086" y="5799"/>
                    <a:pt x="1910" y="5932"/>
                  </a:cubicBezTo>
                  <a:cubicBezTo>
                    <a:pt x="1644" y="6136"/>
                    <a:pt x="1503" y="6441"/>
                    <a:pt x="1511" y="6738"/>
                  </a:cubicBezTo>
                  <a:cubicBezTo>
                    <a:pt x="1454" y="6721"/>
                    <a:pt x="1392" y="6713"/>
                    <a:pt x="1327" y="6713"/>
                  </a:cubicBezTo>
                  <a:cubicBezTo>
                    <a:pt x="932" y="6713"/>
                    <a:pt x="415" y="7001"/>
                    <a:pt x="220" y="7122"/>
                  </a:cubicBezTo>
                  <a:cubicBezTo>
                    <a:pt x="95" y="7153"/>
                    <a:pt x="1" y="7262"/>
                    <a:pt x="1" y="7403"/>
                  </a:cubicBezTo>
                  <a:cubicBezTo>
                    <a:pt x="1" y="7489"/>
                    <a:pt x="40" y="7568"/>
                    <a:pt x="102" y="7622"/>
                  </a:cubicBezTo>
                  <a:cubicBezTo>
                    <a:pt x="40" y="7669"/>
                    <a:pt x="1" y="7748"/>
                    <a:pt x="1" y="7841"/>
                  </a:cubicBezTo>
                  <a:cubicBezTo>
                    <a:pt x="1" y="7998"/>
                    <a:pt x="134" y="8123"/>
                    <a:pt x="290" y="8123"/>
                  </a:cubicBezTo>
                  <a:cubicBezTo>
                    <a:pt x="306" y="8123"/>
                    <a:pt x="322" y="8123"/>
                    <a:pt x="337" y="8115"/>
                  </a:cubicBezTo>
                  <a:cubicBezTo>
                    <a:pt x="337" y="8123"/>
                    <a:pt x="337" y="8123"/>
                    <a:pt x="337" y="8123"/>
                  </a:cubicBezTo>
                  <a:cubicBezTo>
                    <a:pt x="337" y="8280"/>
                    <a:pt x="462" y="8413"/>
                    <a:pt x="627" y="8413"/>
                  </a:cubicBezTo>
                  <a:cubicBezTo>
                    <a:pt x="775" y="8413"/>
                    <a:pt x="893" y="8295"/>
                    <a:pt x="908" y="8147"/>
                  </a:cubicBezTo>
                  <a:cubicBezTo>
                    <a:pt x="1253" y="7990"/>
                    <a:pt x="1581" y="7521"/>
                    <a:pt x="1722" y="7286"/>
                  </a:cubicBezTo>
                  <a:cubicBezTo>
                    <a:pt x="1881" y="7454"/>
                    <a:pt x="2101" y="7540"/>
                    <a:pt x="2331" y="7540"/>
                  </a:cubicBezTo>
                  <a:cubicBezTo>
                    <a:pt x="2531" y="7540"/>
                    <a:pt x="2738" y="7475"/>
                    <a:pt x="2919" y="7341"/>
                  </a:cubicBezTo>
                  <a:cubicBezTo>
                    <a:pt x="3287" y="7051"/>
                    <a:pt x="3412" y="6566"/>
                    <a:pt x="3232" y="6191"/>
                  </a:cubicBezTo>
                  <a:lnTo>
                    <a:pt x="3232" y="6191"/>
                  </a:lnTo>
                  <a:cubicBezTo>
                    <a:pt x="3349" y="6249"/>
                    <a:pt x="3483" y="6281"/>
                    <a:pt x="3618" y="6281"/>
                  </a:cubicBezTo>
                  <a:cubicBezTo>
                    <a:pt x="3646" y="6281"/>
                    <a:pt x="3674" y="6279"/>
                    <a:pt x="3702" y="6277"/>
                  </a:cubicBezTo>
                  <a:cubicBezTo>
                    <a:pt x="4171" y="6214"/>
                    <a:pt x="4508" y="5784"/>
                    <a:pt x="4453" y="5306"/>
                  </a:cubicBezTo>
                  <a:cubicBezTo>
                    <a:pt x="4453" y="5275"/>
                    <a:pt x="4445" y="5252"/>
                    <a:pt x="4445" y="5228"/>
                  </a:cubicBezTo>
                  <a:lnTo>
                    <a:pt x="4445" y="5228"/>
                  </a:lnTo>
                  <a:cubicBezTo>
                    <a:pt x="4616" y="5340"/>
                    <a:pt x="4808" y="5409"/>
                    <a:pt x="5021" y="5409"/>
                  </a:cubicBezTo>
                  <a:cubicBezTo>
                    <a:pt x="5032" y="5409"/>
                    <a:pt x="5044" y="5408"/>
                    <a:pt x="5055" y="5408"/>
                  </a:cubicBezTo>
                  <a:cubicBezTo>
                    <a:pt x="5705" y="5385"/>
                    <a:pt x="6229" y="4727"/>
                    <a:pt x="6213" y="3937"/>
                  </a:cubicBezTo>
                  <a:cubicBezTo>
                    <a:pt x="6213" y="3898"/>
                    <a:pt x="6206" y="3859"/>
                    <a:pt x="6206" y="3820"/>
                  </a:cubicBezTo>
                  <a:lnTo>
                    <a:pt x="6941" y="3788"/>
                  </a:lnTo>
                  <a:cubicBezTo>
                    <a:pt x="7622" y="3757"/>
                    <a:pt x="8146" y="3186"/>
                    <a:pt x="8123" y="2513"/>
                  </a:cubicBezTo>
                  <a:lnTo>
                    <a:pt x="8091" y="1895"/>
                  </a:lnTo>
                  <a:cubicBezTo>
                    <a:pt x="8053" y="832"/>
                    <a:pt x="7177" y="0"/>
                    <a:pt x="6122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7"/>
            <p:cNvSpPr/>
            <p:nvPr/>
          </p:nvSpPr>
          <p:spPr>
            <a:xfrm>
              <a:off x="1954225" y="1677650"/>
              <a:ext cx="100750" cy="131675"/>
            </a:xfrm>
            <a:custGeom>
              <a:avLst/>
              <a:gdLst/>
              <a:ahLst/>
              <a:cxnLst/>
              <a:rect l="l" t="t" r="r" b="b"/>
              <a:pathLst>
                <a:path w="4030" h="5267" extrusionOk="0">
                  <a:moveTo>
                    <a:pt x="1471" y="1"/>
                  </a:moveTo>
                  <a:cubicBezTo>
                    <a:pt x="1443" y="71"/>
                    <a:pt x="1247" y="572"/>
                    <a:pt x="820" y="572"/>
                  </a:cubicBezTo>
                  <a:cubicBezTo>
                    <a:pt x="769" y="572"/>
                    <a:pt x="715" y="564"/>
                    <a:pt x="657" y="549"/>
                  </a:cubicBezTo>
                  <a:cubicBezTo>
                    <a:pt x="587" y="721"/>
                    <a:pt x="540" y="909"/>
                    <a:pt x="540" y="1112"/>
                  </a:cubicBezTo>
                  <a:lnTo>
                    <a:pt x="540" y="1550"/>
                  </a:lnTo>
                  <a:lnTo>
                    <a:pt x="415" y="1550"/>
                  </a:lnTo>
                  <a:cubicBezTo>
                    <a:pt x="188" y="1550"/>
                    <a:pt x="0" y="1738"/>
                    <a:pt x="0" y="1965"/>
                  </a:cubicBezTo>
                  <a:lnTo>
                    <a:pt x="0" y="2074"/>
                  </a:lnTo>
                  <a:cubicBezTo>
                    <a:pt x="0" y="2301"/>
                    <a:pt x="188" y="2481"/>
                    <a:pt x="415" y="2481"/>
                  </a:cubicBezTo>
                  <a:lnTo>
                    <a:pt x="564" y="2481"/>
                  </a:lnTo>
                  <a:cubicBezTo>
                    <a:pt x="618" y="2841"/>
                    <a:pt x="798" y="3154"/>
                    <a:pt x="1072" y="3373"/>
                  </a:cubicBezTo>
                  <a:lnTo>
                    <a:pt x="1072" y="4406"/>
                  </a:lnTo>
                  <a:cubicBezTo>
                    <a:pt x="1072" y="4883"/>
                    <a:pt x="1456" y="5267"/>
                    <a:pt x="1933" y="5267"/>
                  </a:cubicBezTo>
                  <a:cubicBezTo>
                    <a:pt x="2402" y="5267"/>
                    <a:pt x="2794" y="4883"/>
                    <a:pt x="2794" y="4406"/>
                  </a:cubicBezTo>
                  <a:lnTo>
                    <a:pt x="2794" y="3475"/>
                  </a:lnTo>
                  <a:cubicBezTo>
                    <a:pt x="3138" y="3256"/>
                    <a:pt x="3380" y="2904"/>
                    <a:pt x="3443" y="2481"/>
                  </a:cubicBezTo>
                  <a:lnTo>
                    <a:pt x="3623" y="2481"/>
                  </a:lnTo>
                  <a:cubicBezTo>
                    <a:pt x="3850" y="2481"/>
                    <a:pt x="4030" y="2301"/>
                    <a:pt x="4030" y="2074"/>
                  </a:cubicBezTo>
                  <a:lnTo>
                    <a:pt x="4030" y="1965"/>
                  </a:lnTo>
                  <a:cubicBezTo>
                    <a:pt x="4030" y="1738"/>
                    <a:pt x="3850" y="1550"/>
                    <a:pt x="3623" y="1550"/>
                  </a:cubicBezTo>
                  <a:lnTo>
                    <a:pt x="3466" y="1550"/>
                  </a:lnTo>
                  <a:lnTo>
                    <a:pt x="3466" y="1112"/>
                  </a:lnTo>
                  <a:cubicBezTo>
                    <a:pt x="3466" y="869"/>
                    <a:pt x="3404" y="643"/>
                    <a:pt x="3294" y="439"/>
                  </a:cubicBezTo>
                  <a:cubicBezTo>
                    <a:pt x="3247" y="510"/>
                    <a:pt x="3177" y="564"/>
                    <a:pt x="3052" y="580"/>
                  </a:cubicBezTo>
                  <a:cubicBezTo>
                    <a:pt x="3006" y="587"/>
                    <a:pt x="2962" y="590"/>
                    <a:pt x="2921" y="590"/>
                  </a:cubicBezTo>
                  <a:cubicBezTo>
                    <a:pt x="2465" y="590"/>
                    <a:pt x="2301" y="187"/>
                    <a:pt x="2301" y="79"/>
                  </a:cubicBezTo>
                  <a:cubicBezTo>
                    <a:pt x="2301" y="79"/>
                    <a:pt x="2293" y="627"/>
                    <a:pt x="1753" y="627"/>
                  </a:cubicBezTo>
                  <a:cubicBezTo>
                    <a:pt x="1463" y="627"/>
                    <a:pt x="1377" y="314"/>
                    <a:pt x="1463" y="40"/>
                  </a:cubicBezTo>
                  <a:cubicBezTo>
                    <a:pt x="1463" y="24"/>
                    <a:pt x="1471" y="9"/>
                    <a:pt x="1471" y="1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7"/>
            <p:cNvSpPr/>
            <p:nvPr/>
          </p:nvSpPr>
          <p:spPr>
            <a:xfrm>
              <a:off x="1968100" y="1739675"/>
              <a:ext cx="72400" cy="42850"/>
            </a:xfrm>
            <a:custGeom>
              <a:avLst/>
              <a:gdLst/>
              <a:ahLst/>
              <a:cxnLst/>
              <a:rect l="l" t="t" r="r" b="b"/>
              <a:pathLst>
                <a:path w="2896" h="1714" extrusionOk="0">
                  <a:moveTo>
                    <a:pt x="1" y="0"/>
                  </a:moveTo>
                  <a:cubicBezTo>
                    <a:pt x="71" y="446"/>
                    <a:pt x="345" y="814"/>
                    <a:pt x="713" y="1025"/>
                  </a:cubicBezTo>
                  <a:cubicBezTo>
                    <a:pt x="721" y="1409"/>
                    <a:pt x="1026" y="1714"/>
                    <a:pt x="1409" y="1714"/>
                  </a:cubicBezTo>
                  <a:cubicBezTo>
                    <a:pt x="1777" y="1714"/>
                    <a:pt x="2082" y="1424"/>
                    <a:pt x="2105" y="1064"/>
                  </a:cubicBezTo>
                  <a:cubicBezTo>
                    <a:pt x="2520" y="869"/>
                    <a:pt x="2818" y="470"/>
                    <a:pt x="2896" y="0"/>
                  </a:cubicBezTo>
                  <a:lnTo>
                    <a:pt x="2810" y="0"/>
                  </a:lnTo>
                  <a:cubicBezTo>
                    <a:pt x="2606" y="532"/>
                    <a:pt x="2098" y="908"/>
                    <a:pt x="1487" y="908"/>
                  </a:cubicBezTo>
                  <a:lnTo>
                    <a:pt x="1409" y="908"/>
                  </a:lnTo>
                  <a:cubicBezTo>
                    <a:pt x="799" y="908"/>
                    <a:pt x="290" y="532"/>
                    <a:pt x="87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7"/>
            <p:cNvSpPr/>
            <p:nvPr/>
          </p:nvSpPr>
          <p:spPr>
            <a:xfrm>
              <a:off x="1958725" y="1722350"/>
              <a:ext cx="6850" cy="9325"/>
            </a:xfrm>
            <a:custGeom>
              <a:avLst/>
              <a:gdLst/>
              <a:ahLst/>
              <a:cxnLst/>
              <a:rect l="l" t="t" r="r" b="b"/>
              <a:pathLst>
                <a:path w="274" h="373" extrusionOk="0">
                  <a:moveTo>
                    <a:pt x="54" y="1"/>
                  </a:moveTo>
                  <a:cubicBezTo>
                    <a:pt x="41" y="1"/>
                    <a:pt x="28" y="5"/>
                    <a:pt x="16" y="13"/>
                  </a:cubicBezTo>
                  <a:cubicBezTo>
                    <a:pt x="0" y="28"/>
                    <a:pt x="0" y="59"/>
                    <a:pt x="16" y="75"/>
                  </a:cubicBezTo>
                  <a:lnTo>
                    <a:pt x="141" y="224"/>
                  </a:lnTo>
                  <a:lnTo>
                    <a:pt x="63" y="286"/>
                  </a:lnTo>
                  <a:cubicBezTo>
                    <a:pt x="47" y="310"/>
                    <a:pt x="47" y="333"/>
                    <a:pt x="63" y="357"/>
                  </a:cubicBezTo>
                  <a:cubicBezTo>
                    <a:pt x="71" y="365"/>
                    <a:pt x="86" y="372"/>
                    <a:pt x="94" y="372"/>
                  </a:cubicBezTo>
                  <a:cubicBezTo>
                    <a:pt x="110" y="372"/>
                    <a:pt x="117" y="365"/>
                    <a:pt x="125" y="357"/>
                  </a:cubicBezTo>
                  <a:lnTo>
                    <a:pt x="274" y="232"/>
                  </a:lnTo>
                  <a:lnTo>
                    <a:pt x="86" y="13"/>
                  </a:lnTo>
                  <a:cubicBezTo>
                    <a:pt x="78" y="5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7"/>
            <p:cNvSpPr/>
            <p:nvPr/>
          </p:nvSpPr>
          <p:spPr>
            <a:xfrm>
              <a:off x="2043425" y="1722350"/>
              <a:ext cx="6850" cy="9325"/>
            </a:xfrm>
            <a:custGeom>
              <a:avLst/>
              <a:gdLst/>
              <a:ahLst/>
              <a:cxnLst/>
              <a:rect l="l" t="t" r="r" b="b"/>
              <a:pathLst>
                <a:path w="274" h="373" extrusionOk="0">
                  <a:moveTo>
                    <a:pt x="219" y="1"/>
                  </a:moveTo>
                  <a:cubicBezTo>
                    <a:pt x="207" y="1"/>
                    <a:pt x="196" y="5"/>
                    <a:pt x="188" y="13"/>
                  </a:cubicBezTo>
                  <a:lnTo>
                    <a:pt x="0" y="232"/>
                  </a:lnTo>
                  <a:lnTo>
                    <a:pt x="149" y="357"/>
                  </a:lnTo>
                  <a:cubicBezTo>
                    <a:pt x="157" y="365"/>
                    <a:pt x="164" y="372"/>
                    <a:pt x="180" y="372"/>
                  </a:cubicBezTo>
                  <a:cubicBezTo>
                    <a:pt x="188" y="372"/>
                    <a:pt x="204" y="365"/>
                    <a:pt x="211" y="357"/>
                  </a:cubicBezTo>
                  <a:cubicBezTo>
                    <a:pt x="227" y="333"/>
                    <a:pt x="227" y="310"/>
                    <a:pt x="204" y="286"/>
                  </a:cubicBezTo>
                  <a:lnTo>
                    <a:pt x="133" y="224"/>
                  </a:lnTo>
                  <a:lnTo>
                    <a:pt x="258" y="75"/>
                  </a:lnTo>
                  <a:cubicBezTo>
                    <a:pt x="274" y="59"/>
                    <a:pt x="274" y="28"/>
                    <a:pt x="251" y="13"/>
                  </a:cubicBezTo>
                  <a:cubicBezTo>
                    <a:pt x="243" y="5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7"/>
            <p:cNvSpPr/>
            <p:nvPr/>
          </p:nvSpPr>
          <p:spPr>
            <a:xfrm>
              <a:off x="2037950" y="1733400"/>
              <a:ext cx="21325" cy="20375"/>
            </a:xfrm>
            <a:custGeom>
              <a:avLst/>
              <a:gdLst/>
              <a:ahLst/>
              <a:cxnLst/>
              <a:rect l="l" t="t" r="r" b="b"/>
              <a:pathLst>
                <a:path w="853" h="815" extrusionOk="0">
                  <a:moveTo>
                    <a:pt x="430" y="95"/>
                  </a:moveTo>
                  <a:cubicBezTo>
                    <a:pt x="610" y="95"/>
                    <a:pt x="759" y="236"/>
                    <a:pt x="759" y="408"/>
                  </a:cubicBezTo>
                  <a:cubicBezTo>
                    <a:pt x="759" y="580"/>
                    <a:pt x="610" y="721"/>
                    <a:pt x="430" y="721"/>
                  </a:cubicBezTo>
                  <a:cubicBezTo>
                    <a:pt x="243" y="721"/>
                    <a:pt x="94" y="580"/>
                    <a:pt x="94" y="408"/>
                  </a:cubicBezTo>
                  <a:cubicBezTo>
                    <a:pt x="94" y="236"/>
                    <a:pt x="243" y="95"/>
                    <a:pt x="430" y="95"/>
                  </a:cubicBezTo>
                  <a:close/>
                  <a:moveTo>
                    <a:pt x="430" y="1"/>
                  </a:moveTo>
                  <a:cubicBezTo>
                    <a:pt x="196" y="1"/>
                    <a:pt x="0" y="181"/>
                    <a:pt x="0" y="408"/>
                  </a:cubicBezTo>
                  <a:cubicBezTo>
                    <a:pt x="0" y="627"/>
                    <a:pt x="196" y="815"/>
                    <a:pt x="430" y="815"/>
                  </a:cubicBezTo>
                  <a:cubicBezTo>
                    <a:pt x="665" y="815"/>
                    <a:pt x="853" y="627"/>
                    <a:pt x="853" y="408"/>
                  </a:cubicBezTo>
                  <a:cubicBezTo>
                    <a:pt x="853" y="181"/>
                    <a:pt x="665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7"/>
            <p:cNvSpPr/>
            <p:nvPr/>
          </p:nvSpPr>
          <p:spPr>
            <a:xfrm>
              <a:off x="1951675" y="1733400"/>
              <a:ext cx="21350" cy="20375"/>
            </a:xfrm>
            <a:custGeom>
              <a:avLst/>
              <a:gdLst/>
              <a:ahLst/>
              <a:cxnLst/>
              <a:rect l="l" t="t" r="r" b="b"/>
              <a:pathLst>
                <a:path w="854" h="815" extrusionOk="0">
                  <a:moveTo>
                    <a:pt x="423" y="95"/>
                  </a:moveTo>
                  <a:cubicBezTo>
                    <a:pt x="611" y="95"/>
                    <a:pt x="759" y="236"/>
                    <a:pt x="759" y="408"/>
                  </a:cubicBezTo>
                  <a:cubicBezTo>
                    <a:pt x="759" y="580"/>
                    <a:pt x="611" y="721"/>
                    <a:pt x="423" y="721"/>
                  </a:cubicBezTo>
                  <a:cubicBezTo>
                    <a:pt x="243" y="721"/>
                    <a:pt x="94" y="580"/>
                    <a:pt x="94" y="408"/>
                  </a:cubicBezTo>
                  <a:cubicBezTo>
                    <a:pt x="94" y="236"/>
                    <a:pt x="243" y="95"/>
                    <a:pt x="423" y="95"/>
                  </a:cubicBezTo>
                  <a:close/>
                  <a:moveTo>
                    <a:pt x="423" y="1"/>
                  </a:moveTo>
                  <a:cubicBezTo>
                    <a:pt x="188" y="1"/>
                    <a:pt x="0" y="181"/>
                    <a:pt x="0" y="408"/>
                  </a:cubicBezTo>
                  <a:cubicBezTo>
                    <a:pt x="0" y="627"/>
                    <a:pt x="188" y="815"/>
                    <a:pt x="423" y="815"/>
                  </a:cubicBezTo>
                  <a:cubicBezTo>
                    <a:pt x="658" y="815"/>
                    <a:pt x="853" y="627"/>
                    <a:pt x="853" y="408"/>
                  </a:cubicBezTo>
                  <a:cubicBezTo>
                    <a:pt x="853" y="181"/>
                    <a:pt x="658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7"/>
            <p:cNvSpPr/>
            <p:nvPr/>
          </p:nvSpPr>
          <p:spPr>
            <a:xfrm>
              <a:off x="2004100" y="1750875"/>
              <a:ext cx="9225" cy="4075"/>
            </a:xfrm>
            <a:custGeom>
              <a:avLst/>
              <a:gdLst/>
              <a:ahLst/>
              <a:cxnLst/>
              <a:rect l="l" t="t" r="r" b="b"/>
              <a:pathLst>
                <a:path w="369" h="163" extrusionOk="0">
                  <a:moveTo>
                    <a:pt x="155" y="0"/>
                  </a:moveTo>
                  <a:cubicBezTo>
                    <a:pt x="88" y="0"/>
                    <a:pt x="36" y="22"/>
                    <a:pt x="32" y="22"/>
                  </a:cubicBezTo>
                  <a:cubicBezTo>
                    <a:pt x="8" y="37"/>
                    <a:pt x="0" y="61"/>
                    <a:pt x="8" y="84"/>
                  </a:cubicBezTo>
                  <a:cubicBezTo>
                    <a:pt x="14" y="102"/>
                    <a:pt x="33" y="111"/>
                    <a:pt x="52" y="111"/>
                  </a:cubicBezTo>
                  <a:cubicBezTo>
                    <a:pt x="59" y="111"/>
                    <a:pt x="65" y="110"/>
                    <a:pt x="71" y="108"/>
                  </a:cubicBezTo>
                  <a:cubicBezTo>
                    <a:pt x="71" y="108"/>
                    <a:pt x="107" y="92"/>
                    <a:pt x="154" y="92"/>
                  </a:cubicBezTo>
                  <a:cubicBezTo>
                    <a:pt x="194" y="92"/>
                    <a:pt x="242" y="104"/>
                    <a:pt x="282" y="147"/>
                  </a:cubicBezTo>
                  <a:cubicBezTo>
                    <a:pt x="290" y="155"/>
                    <a:pt x="306" y="163"/>
                    <a:pt x="321" y="163"/>
                  </a:cubicBezTo>
                  <a:cubicBezTo>
                    <a:pt x="329" y="163"/>
                    <a:pt x="345" y="155"/>
                    <a:pt x="353" y="147"/>
                  </a:cubicBezTo>
                  <a:cubicBezTo>
                    <a:pt x="368" y="131"/>
                    <a:pt x="368" y="100"/>
                    <a:pt x="353" y="84"/>
                  </a:cubicBezTo>
                  <a:cubicBezTo>
                    <a:pt x="290" y="18"/>
                    <a:pt x="216" y="0"/>
                    <a:pt x="155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7"/>
            <p:cNvSpPr/>
            <p:nvPr/>
          </p:nvSpPr>
          <p:spPr>
            <a:xfrm>
              <a:off x="1984300" y="1725850"/>
              <a:ext cx="28075" cy="17575"/>
            </a:xfrm>
            <a:custGeom>
              <a:avLst/>
              <a:gdLst/>
              <a:ahLst/>
              <a:cxnLst/>
              <a:rect l="l" t="t" r="r" b="b"/>
              <a:pathLst>
                <a:path w="1123" h="703" extrusionOk="0">
                  <a:moveTo>
                    <a:pt x="251" y="1"/>
                  </a:moveTo>
                  <a:cubicBezTo>
                    <a:pt x="43" y="1"/>
                    <a:pt x="1" y="627"/>
                    <a:pt x="432" y="694"/>
                  </a:cubicBezTo>
                  <a:cubicBezTo>
                    <a:pt x="466" y="700"/>
                    <a:pt x="499" y="703"/>
                    <a:pt x="530" y="703"/>
                  </a:cubicBezTo>
                  <a:cubicBezTo>
                    <a:pt x="915" y="703"/>
                    <a:pt x="1123" y="290"/>
                    <a:pt x="855" y="232"/>
                  </a:cubicBezTo>
                  <a:cubicBezTo>
                    <a:pt x="565" y="170"/>
                    <a:pt x="284" y="6"/>
                    <a:pt x="284" y="6"/>
                  </a:cubicBezTo>
                  <a:cubicBezTo>
                    <a:pt x="272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7"/>
            <p:cNvSpPr/>
            <p:nvPr/>
          </p:nvSpPr>
          <p:spPr>
            <a:xfrm>
              <a:off x="1984150" y="1697425"/>
              <a:ext cx="16650" cy="7300"/>
            </a:xfrm>
            <a:custGeom>
              <a:avLst/>
              <a:gdLst/>
              <a:ahLst/>
              <a:cxnLst/>
              <a:rect l="l" t="t" r="r" b="b"/>
              <a:pathLst>
                <a:path w="666" h="292" extrusionOk="0">
                  <a:moveTo>
                    <a:pt x="392" y="0"/>
                  </a:moveTo>
                  <a:cubicBezTo>
                    <a:pt x="362" y="0"/>
                    <a:pt x="331" y="3"/>
                    <a:pt x="298" y="8"/>
                  </a:cubicBezTo>
                  <a:cubicBezTo>
                    <a:pt x="157" y="31"/>
                    <a:pt x="63" y="110"/>
                    <a:pt x="32" y="172"/>
                  </a:cubicBezTo>
                  <a:cubicBezTo>
                    <a:pt x="0" y="235"/>
                    <a:pt x="24" y="282"/>
                    <a:pt x="63" y="290"/>
                  </a:cubicBezTo>
                  <a:cubicBezTo>
                    <a:pt x="72" y="291"/>
                    <a:pt x="81" y="292"/>
                    <a:pt x="90" y="292"/>
                  </a:cubicBezTo>
                  <a:cubicBezTo>
                    <a:pt x="128" y="292"/>
                    <a:pt x="166" y="280"/>
                    <a:pt x="204" y="274"/>
                  </a:cubicBezTo>
                  <a:cubicBezTo>
                    <a:pt x="251" y="258"/>
                    <a:pt x="305" y="251"/>
                    <a:pt x="345" y="243"/>
                  </a:cubicBezTo>
                  <a:cubicBezTo>
                    <a:pt x="392" y="235"/>
                    <a:pt x="438" y="227"/>
                    <a:pt x="485" y="219"/>
                  </a:cubicBezTo>
                  <a:cubicBezTo>
                    <a:pt x="540" y="211"/>
                    <a:pt x="587" y="204"/>
                    <a:pt x="626" y="180"/>
                  </a:cubicBezTo>
                  <a:cubicBezTo>
                    <a:pt x="658" y="157"/>
                    <a:pt x="665" y="110"/>
                    <a:pt x="611" y="63"/>
                  </a:cubicBezTo>
                  <a:cubicBezTo>
                    <a:pt x="569" y="27"/>
                    <a:pt x="490" y="0"/>
                    <a:pt x="392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7"/>
            <p:cNvSpPr/>
            <p:nvPr/>
          </p:nvSpPr>
          <p:spPr>
            <a:xfrm>
              <a:off x="2017000" y="1702700"/>
              <a:ext cx="16850" cy="6125"/>
            </a:xfrm>
            <a:custGeom>
              <a:avLst/>
              <a:gdLst/>
              <a:ahLst/>
              <a:cxnLst/>
              <a:rect l="l" t="t" r="r" b="b"/>
              <a:pathLst>
                <a:path w="674" h="245" extrusionOk="0">
                  <a:moveTo>
                    <a:pt x="337" y="0"/>
                  </a:moveTo>
                  <a:cubicBezTo>
                    <a:pt x="196" y="0"/>
                    <a:pt x="87" y="63"/>
                    <a:pt x="40" y="118"/>
                  </a:cubicBezTo>
                  <a:cubicBezTo>
                    <a:pt x="1" y="173"/>
                    <a:pt x="9" y="220"/>
                    <a:pt x="48" y="235"/>
                  </a:cubicBezTo>
                  <a:cubicBezTo>
                    <a:pt x="67" y="243"/>
                    <a:pt x="91" y="245"/>
                    <a:pt x="115" y="245"/>
                  </a:cubicBezTo>
                  <a:cubicBezTo>
                    <a:pt x="140" y="245"/>
                    <a:pt x="165" y="243"/>
                    <a:pt x="189" y="243"/>
                  </a:cubicBezTo>
                  <a:lnTo>
                    <a:pt x="478" y="243"/>
                  </a:lnTo>
                  <a:cubicBezTo>
                    <a:pt x="502" y="243"/>
                    <a:pt x="527" y="245"/>
                    <a:pt x="551" y="245"/>
                  </a:cubicBezTo>
                  <a:cubicBezTo>
                    <a:pt x="576" y="245"/>
                    <a:pt x="599" y="243"/>
                    <a:pt x="619" y="235"/>
                  </a:cubicBezTo>
                  <a:cubicBezTo>
                    <a:pt x="658" y="220"/>
                    <a:pt x="674" y="173"/>
                    <a:pt x="627" y="118"/>
                  </a:cubicBezTo>
                  <a:cubicBezTo>
                    <a:pt x="588" y="63"/>
                    <a:pt x="486" y="0"/>
                    <a:pt x="337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7"/>
            <p:cNvSpPr/>
            <p:nvPr/>
          </p:nvSpPr>
          <p:spPr>
            <a:xfrm>
              <a:off x="2003125" y="1703625"/>
              <a:ext cx="11175" cy="22375"/>
            </a:xfrm>
            <a:custGeom>
              <a:avLst/>
              <a:gdLst/>
              <a:ahLst/>
              <a:cxnLst/>
              <a:rect l="l" t="t" r="r" b="b"/>
              <a:pathLst>
                <a:path w="447" h="895" extrusionOk="0">
                  <a:moveTo>
                    <a:pt x="247" y="1"/>
                  </a:moveTo>
                  <a:cubicBezTo>
                    <a:pt x="243" y="1"/>
                    <a:pt x="239" y="1"/>
                    <a:pt x="235" y="3"/>
                  </a:cubicBezTo>
                  <a:cubicBezTo>
                    <a:pt x="212" y="10"/>
                    <a:pt x="196" y="34"/>
                    <a:pt x="196" y="57"/>
                  </a:cubicBezTo>
                  <a:lnTo>
                    <a:pt x="345" y="722"/>
                  </a:lnTo>
                  <a:cubicBezTo>
                    <a:pt x="326" y="747"/>
                    <a:pt x="280" y="800"/>
                    <a:pt x="171" y="800"/>
                  </a:cubicBezTo>
                  <a:cubicBezTo>
                    <a:pt x="140" y="800"/>
                    <a:pt x="104" y="795"/>
                    <a:pt x="63" y="785"/>
                  </a:cubicBezTo>
                  <a:cubicBezTo>
                    <a:pt x="59" y="784"/>
                    <a:pt x="55" y="783"/>
                    <a:pt x="50" y="783"/>
                  </a:cubicBezTo>
                  <a:cubicBezTo>
                    <a:pt x="32" y="783"/>
                    <a:pt x="15" y="797"/>
                    <a:pt x="8" y="816"/>
                  </a:cubicBezTo>
                  <a:cubicBezTo>
                    <a:pt x="0" y="848"/>
                    <a:pt x="16" y="871"/>
                    <a:pt x="39" y="879"/>
                  </a:cubicBezTo>
                  <a:cubicBezTo>
                    <a:pt x="94" y="887"/>
                    <a:pt x="133" y="895"/>
                    <a:pt x="172" y="895"/>
                  </a:cubicBezTo>
                  <a:cubicBezTo>
                    <a:pt x="329" y="895"/>
                    <a:pt x="399" y="808"/>
                    <a:pt x="423" y="769"/>
                  </a:cubicBezTo>
                  <a:cubicBezTo>
                    <a:pt x="438" y="746"/>
                    <a:pt x="446" y="715"/>
                    <a:pt x="438" y="691"/>
                  </a:cubicBezTo>
                  <a:lnTo>
                    <a:pt x="290" y="42"/>
                  </a:lnTo>
                  <a:cubicBezTo>
                    <a:pt x="283" y="16"/>
                    <a:pt x="266" y="1"/>
                    <a:pt x="247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7"/>
            <p:cNvSpPr/>
            <p:nvPr/>
          </p:nvSpPr>
          <p:spPr>
            <a:xfrm>
              <a:off x="2021900" y="1713075"/>
              <a:ext cx="4525" cy="4525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87" y="0"/>
                  </a:moveTo>
                  <a:cubicBezTo>
                    <a:pt x="40" y="0"/>
                    <a:pt x="0" y="39"/>
                    <a:pt x="0" y="86"/>
                  </a:cubicBezTo>
                  <a:cubicBezTo>
                    <a:pt x="0" y="133"/>
                    <a:pt x="40" y="180"/>
                    <a:pt x="87" y="180"/>
                  </a:cubicBezTo>
                  <a:cubicBezTo>
                    <a:pt x="133" y="180"/>
                    <a:pt x="180" y="133"/>
                    <a:pt x="180" y="86"/>
                  </a:cubicBezTo>
                  <a:cubicBezTo>
                    <a:pt x="180" y="39"/>
                    <a:pt x="133" y="0"/>
                    <a:pt x="87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7"/>
            <p:cNvSpPr/>
            <p:nvPr/>
          </p:nvSpPr>
          <p:spPr>
            <a:xfrm>
              <a:off x="1992550" y="1713250"/>
              <a:ext cx="4525" cy="4525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87" y="1"/>
                  </a:moveTo>
                  <a:cubicBezTo>
                    <a:pt x="40" y="1"/>
                    <a:pt x="1" y="40"/>
                    <a:pt x="1" y="87"/>
                  </a:cubicBezTo>
                  <a:cubicBezTo>
                    <a:pt x="1" y="142"/>
                    <a:pt x="40" y="181"/>
                    <a:pt x="87" y="181"/>
                  </a:cubicBezTo>
                  <a:cubicBezTo>
                    <a:pt x="134" y="181"/>
                    <a:pt x="181" y="142"/>
                    <a:pt x="181" y="87"/>
                  </a:cubicBezTo>
                  <a:cubicBezTo>
                    <a:pt x="181" y="40"/>
                    <a:pt x="134" y="1"/>
                    <a:pt x="87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7"/>
            <p:cNvSpPr/>
            <p:nvPr/>
          </p:nvSpPr>
          <p:spPr>
            <a:xfrm>
              <a:off x="1990200" y="1716800"/>
              <a:ext cx="9225" cy="3150"/>
            </a:xfrm>
            <a:custGeom>
              <a:avLst/>
              <a:gdLst/>
              <a:ahLst/>
              <a:cxnLst/>
              <a:rect l="l" t="t" r="r" b="b"/>
              <a:pathLst>
                <a:path w="369" h="126" extrusionOk="0">
                  <a:moveTo>
                    <a:pt x="181" y="1"/>
                  </a:moveTo>
                  <a:cubicBezTo>
                    <a:pt x="90" y="1"/>
                    <a:pt x="30" y="39"/>
                    <a:pt x="24" y="39"/>
                  </a:cubicBezTo>
                  <a:cubicBezTo>
                    <a:pt x="1" y="55"/>
                    <a:pt x="1" y="86"/>
                    <a:pt x="9" y="102"/>
                  </a:cubicBezTo>
                  <a:cubicBezTo>
                    <a:pt x="19" y="117"/>
                    <a:pt x="35" y="125"/>
                    <a:pt x="52" y="125"/>
                  </a:cubicBezTo>
                  <a:cubicBezTo>
                    <a:pt x="62" y="125"/>
                    <a:pt x="71" y="123"/>
                    <a:pt x="79" y="117"/>
                  </a:cubicBezTo>
                  <a:cubicBezTo>
                    <a:pt x="79" y="117"/>
                    <a:pt x="117" y="95"/>
                    <a:pt x="175" y="95"/>
                  </a:cubicBezTo>
                  <a:cubicBezTo>
                    <a:pt x="208" y="95"/>
                    <a:pt x="248" y="102"/>
                    <a:pt x="290" y="125"/>
                  </a:cubicBezTo>
                  <a:lnTo>
                    <a:pt x="314" y="125"/>
                  </a:lnTo>
                  <a:cubicBezTo>
                    <a:pt x="329" y="125"/>
                    <a:pt x="345" y="117"/>
                    <a:pt x="353" y="102"/>
                  </a:cubicBezTo>
                  <a:cubicBezTo>
                    <a:pt x="369" y="78"/>
                    <a:pt x="361" y="47"/>
                    <a:pt x="337" y="39"/>
                  </a:cubicBezTo>
                  <a:cubicBezTo>
                    <a:pt x="280" y="10"/>
                    <a:pt x="227" y="1"/>
                    <a:pt x="18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7"/>
            <p:cNvSpPr/>
            <p:nvPr/>
          </p:nvSpPr>
          <p:spPr>
            <a:xfrm>
              <a:off x="2020150" y="1716800"/>
              <a:ext cx="9200" cy="315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181" y="1"/>
                  </a:moveTo>
                  <a:cubicBezTo>
                    <a:pt x="90" y="1"/>
                    <a:pt x="29" y="39"/>
                    <a:pt x="23" y="39"/>
                  </a:cubicBezTo>
                  <a:cubicBezTo>
                    <a:pt x="8" y="55"/>
                    <a:pt x="0" y="86"/>
                    <a:pt x="16" y="102"/>
                  </a:cubicBezTo>
                  <a:cubicBezTo>
                    <a:pt x="26" y="117"/>
                    <a:pt x="39" y="125"/>
                    <a:pt x="54" y="125"/>
                  </a:cubicBezTo>
                  <a:cubicBezTo>
                    <a:pt x="62" y="125"/>
                    <a:pt x="70" y="123"/>
                    <a:pt x="78" y="117"/>
                  </a:cubicBezTo>
                  <a:cubicBezTo>
                    <a:pt x="78" y="117"/>
                    <a:pt x="116" y="95"/>
                    <a:pt x="176" y="95"/>
                  </a:cubicBezTo>
                  <a:cubicBezTo>
                    <a:pt x="210" y="95"/>
                    <a:pt x="252" y="102"/>
                    <a:pt x="297" y="125"/>
                  </a:cubicBezTo>
                  <a:lnTo>
                    <a:pt x="313" y="125"/>
                  </a:lnTo>
                  <a:cubicBezTo>
                    <a:pt x="329" y="125"/>
                    <a:pt x="352" y="117"/>
                    <a:pt x="360" y="102"/>
                  </a:cubicBezTo>
                  <a:cubicBezTo>
                    <a:pt x="368" y="78"/>
                    <a:pt x="360" y="47"/>
                    <a:pt x="336" y="39"/>
                  </a:cubicBezTo>
                  <a:cubicBezTo>
                    <a:pt x="279" y="10"/>
                    <a:pt x="226" y="1"/>
                    <a:pt x="18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7"/>
            <p:cNvSpPr/>
            <p:nvPr/>
          </p:nvSpPr>
          <p:spPr>
            <a:xfrm>
              <a:off x="2008000" y="2144775"/>
              <a:ext cx="49525" cy="149275"/>
            </a:xfrm>
            <a:custGeom>
              <a:avLst/>
              <a:gdLst/>
              <a:ahLst/>
              <a:cxnLst/>
              <a:rect l="l" t="t" r="r" b="b"/>
              <a:pathLst>
                <a:path w="1981" h="5971" extrusionOk="0">
                  <a:moveTo>
                    <a:pt x="1" y="1"/>
                  </a:moveTo>
                  <a:lnTo>
                    <a:pt x="48" y="5971"/>
                  </a:lnTo>
                  <a:lnTo>
                    <a:pt x="1574" y="5963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7"/>
            <p:cNvSpPr/>
            <p:nvPr/>
          </p:nvSpPr>
          <p:spPr>
            <a:xfrm>
              <a:off x="1932900" y="2144775"/>
              <a:ext cx="54975" cy="148900"/>
            </a:xfrm>
            <a:custGeom>
              <a:avLst/>
              <a:gdLst/>
              <a:ahLst/>
              <a:cxnLst/>
              <a:rect l="l" t="t" r="r" b="b"/>
              <a:pathLst>
                <a:path w="2199" h="5956" extrusionOk="0">
                  <a:moveTo>
                    <a:pt x="180" y="1"/>
                  </a:moveTo>
                  <a:lnTo>
                    <a:pt x="0" y="5947"/>
                  </a:lnTo>
                  <a:lnTo>
                    <a:pt x="1417" y="5955"/>
                  </a:lnTo>
                  <a:lnTo>
                    <a:pt x="2199" y="1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7"/>
            <p:cNvSpPr/>
            <p:nvPr/>
          </p:nvSpPr>
          <p:spPr>
            <a:xfrm>
              <a:off x="1889475" y="2293450"/>
              <a:ext cx="78850" cy="40125"/>
            </a:xfrm>
            <a:custGeom>
              <a:avLst/>
              <a:gdLst/>
              <a:ahLst/>
              <a:cxnLst/>
              <a:rect l="l" t="t" r="r" b="b"/>
              <a:pathLst>
                <a:path w="3154" h="1605" extrusionOk="0">
                  <a:moveTo>
                    <a:pt x="1628" y="0"/>
                  </a:moveTo>
                  <a:lnTo>
                    <a:pt x="1620" y="634"/>
                  </a:lnTo>
                  <a:lnTo>
                    <a:pt x="900" y="626"/>
                  </a:lnTo>
                  <a:cubicBezTo>
                    <a:pt x="407" y="626"/>
                    <a:pt x="0" y="1025"/>
                    <a:pt x="0" y="1518"/>
                  </a:cubicBezTo>
                  <a:lnTo>
                    <a:pt x="0" y="1589"/>
                  </a:lnTo>
                  <a:lnTo>
                    <a:pt x="1612" y="1596"/>
                  </a:lnTo>
                  <a:lnTo>
                    <a:pt x="2934" y="1604"/>
                  </a:lnTo>
                  <a:cubicBezTo>
                    <a:pt x="3052" y="1604"/>
                    <a:pt x="3146" y="1510"/>
                    <a:pt x="3146" y="1393"/>
                  </a:cubicBezTo>
                  <a:lnTo>
                    <a:pt x="3154" y="8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7"/>
            <p:cNvSpPr/>
            <p:nvPr/>
          </p:nvSpPr>
          <p:spPr>
            <a:xfrm>
              <a:off x="1889475" y="2329050"/>
              <a:ext cx="78650" cy="6275"/>
            </a:xfrm>
            <a:custGeom>
              <a:avLst/>
              <a:gdLst/>
              <a:ahLst/>
              <a:cxnLst/>
              <a:rect l="l" t="t" r="r" b="b"/>
              <a:pathLst>
                <a:path w="3146" h="251" extrusionOk="0">
                  <a:moveTo>
                    <a:pt x="0" y="0"/>
                  </a:moveTo>
                  <a:lnTo>
                    <a:pt x="0" y="235"/>
                  </a:lnTo>
                  <a:lnTo>
                    <a:pt x="3146" y="251"/>
                  </a:lnTo>
                  <a:lnTo>
                    <a:pt x="314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7"/>
            <p:cNvSpPr/>
            <p:nvPr/>
          </p:nvSpPr>
          <p:spPr>
            <a:xfrm>
              <a:off x="1919975" y="2302050"/>
              <a:ext cx="10200" cy="9025"/>
            </a:xfrm>
            <a:custGeom>
              <a:avLst/>
              <a:gdLst/>
              <a:ahLst/>
              <a:cxnLst/>
              <a:rect l="l" t="t" r="r" b="b"/>
              <a:pathLst>
                <a:path w="408" h="361" extrusionOk="0">
                  <a:moveTo>
                    <a:pt x="150" y="71"/>
                  </a:moveTo>
                  <a:cubicBezTo>
                    <a:pt x="204" y="79"/>
                    <a:pt x="267" y="157"/>
                    <a:pt x="337" y="290"/>
                  </a:cubicBezTo>
                  <a:cubicBezTo>
                    <a:pt x="189" y="251"/>
                    <a:pt x="95" y="196"/>
                    <a:pt x="79" y="149"/>
                  </a:cubicBezTo>
                  <a:cubicBezTo>
                    <a:pt x="79" y="141"/>
                    <a:pt x="71" y="126"/>
                    <a:pt x="95" y="94"/>
                  </a:cubicBezTo>
                  <a:cubicBezTo>
                    <a:pt x="118" y="79"/>
                    <a:pt x="134" y="71"/>
                    <a:pt x="150" y="71"/>
                  </a:cubicBezTo>
                  <a:close/>
                  <a:moveTo>
                    <a:pt x="165" y="1"/>
                  </a:moveTo>
                  <a:cubicBezTo>
                    <a:pt x="134" y="1"/>
                    <a:pt x="87" y="1"/>
                    <a:pt x="48" y="55"/>
                  </a:cubicBezTo>
                  <a:cubicBezTo>
                    <a:pt x="1" y="102"/>
                    <a:pt x="1" y="141"/>
                    <a:pt x="9" y="173"/>
                  </a:cubicBezTo>
                  <a:cubicBezTo>
                    <a:pt x="32" y="243"/>
                    <a:pt x="134" y="306"/>
                    <a:pt x="314" y="360"/>
                  </a:cubicBezTo>
                  <a:lnTo>
                    <a:pt x="337" y="360"/>
                  </a:lnTo>
                  <a:cubicBezTo>
                    <a:pt x="353" y="360"/>
                    <a:pt x="376" y="353"/>
                    <a:pt x="384" y="337"/>
                  </a:cubicBezTo>
                  <a:cubicBezTo>
                    <a:pt x="408" y="313"/>
                    <a:pt x="408" y="282"/>
                    <a:pt x="400" y="259"/>
                  </a:cubicBezTo>
                  <a:cubicBezTo>
                    <a:pt x="345" y="149"/>
                    <a:pt x="259" y="16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7"/>
            <p:cNvSpPr/>
            <p:nvPr/>
          </p:nvSpPr>
          <p:spPr>
            <a:xfrm>
              <a:off x="1928000" y="2305100"/>
              <a:ext cx="13125" cy="7725"/>
            </a:xfrm>
            <a:custGeom>
              <a:avLst/>
              <a:gdLst/>
              <a:ahLst/>
              <a:cxnLst/>
              <a:rect l="l" t="t" r="r" b="b"/>
              <a:pathLst>
                <a:path w="525" h="309" extrusionOk="0">
                  <a:moveTo>
                    <a:pt x="376" y="74"/>
                  </a:moveTo>
                  <a:cubicBezTo>
                    <a:pt x="392" y="74"/>
                    <a:pt x="408" y="74"/>
                    <a:pt x="423" y="82"/>
                  </a:cubicBezTo>
                  <a:cubicBezTo>
                    <a:pt x="431" y="82"/>
                    <a:pt x="447" y="98"/>
                    <a:pt x="455" y="145"/>
                  </a:cubicBezTo>
                  <a:cubicBezTo>
                    <a:pt x="455" y="184"/>
                    <a:pt x="447" y="207"/>
                    <a:pt x="423" y="223"/>
                  </a:cubicBezTo>
                  <a:cubicBezTo>
                    <a:pt x="406" y="234"/>
                    <a:pt x="377" y="241"/>
                    <a:pt x="340" y="241"/>
                  </a:cubicBezTo>
                  <a:cubicBezTo>
                    <a:pt x="278" y="241"/>
                    <a:pt x="190" y="223"/>
                    <a:pt x="87" y="184"/>
                  </a:cubicBezTo>
                  <a:cubicBezTo>
                    <a:pt x="87" y="184"/>
                    <a:pt x="79" y="184"/>
                    <a:pt x="87" y="176"/>
                  </a:cubicBezTo>
                  <a:cubicBezTo>
                    <a:pt x="212" y="105"/>
                    <a:pt x="314" y="74"/>
                    <a:pt x="376" y="74"/>
                  </a:cubicBezTo>
                  <a:close/>
                  <a:moveTo>
                    <a:pt x="376" y="1"/>
                  </a:moveTo>
                  <a:cubicBezTo>
                    <a:pt x="279" y="1"/>
                    <a:pt x="151" y="59"/>
                    <a:pt x="55" y="113"/>
                  </a:cubicBezTo>
                  <a:cubicBezTo>
                    <a:pt x="16" y="137"/>
                    <a:pt x="1" y="184"/>
                    <a:pt x="24" y="215"/>
                  </a:cubicBezTo>
                  <a:cubicBezTo>
                    <a:pt x="32" y="238"/>
                    <a:pt x="48" y="246"/>
                    <a:pt x="63" y="254"/>
                  </a:cubicBezTo>
                  <a:cubicBezTo>
                    <a:pt x="149" y="285"/>
                    <a:pt x="251" y="309"/>
                    <a:pt x="337" y="309"/>
                  </a:cubicBezTo>
                  <a:cubicBezTo>
                    <a:pt x="384" y="309"/>
                    <a:pt x="431" y="301"/>
                    <a:pt x="470" y="278"/>
                  </a:cubicBezTo>
                  <a:cubicBezTo>
                    <a:pt x="494" y="254"/>
                    <a:pt x="525" y="215"/>
                    <a:pt x="525" y="145"/>
                  </a:cubicBezTo>
                  <a:cubicBezTo>
                    <a:pt x="517" y="66"/>
                    <a:pt x="486" y="35"/>
                    <a:pt x="455" y="19"/>
                  </a:cubicBezTo>
                  <a:cubicBezTo>
                    <a:pt x="432" y="6"/>
                    <a:pt x="406" y="1"/>
                    <a:pt x="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7"/>
            <p:cNvSpPr/>
            <p:nvPr/>
          </p:nvSpPr>
          <p:spPr>
            <a:xfrm>
              <a:off x="1927225" y="2309475"/>
              <a:ext cx="6675" cy="10800"/>
            </a:xfrm>
            <a:custGeom>
              <a:avLst/>
              <a:gdLst/>
              <a:ahLst/>
              <a:cxnLst/>
              <a:rect l="l" t="t" r="r" b="b"/>
              <a:pathLst>
                <a:path w="267" h="432" extrusionOk="0">
                  <a:moveTo>
                    <a:pt x="71" y="1"/>
                  </a:moveTo>
                  <a:cubicBezTo>
                    <a:pt x="55" y="1"/>
                    <a:pt x="32" y="16"/>
                    <a:pt x="32" y="32"/>
                  </a:cubicBezTo>
                  <a:cubicBezTo>
                    <a:pt x="32" y="48"/>
                    <a:pt x="0" y="314"/>
                    <a:pt x="212" y="431"/>
                  </a:cubicBezTo>
                  <a:lnTo>
                    <a:pt x="227" y="431"/>
                  </a:lnTo>
                  <a:cubicBezTo>
                    <a:pt x="243" y="431"/>
                    <a:pt x="251" y="423"/>
                    <a:pt x="259" y="416"/>
                  </a:cubicBezTo>
                  <a:cubicBezTo>
                    <a:pt x="266" y="400"/>
                    <a:pt x="259" y="376"/>
                    <a:pt x="243" y="369"/>
                  </a:cubicBezTo>
                  <a:cubicBezTo>
                    <a:pt x="79" y="275"/>
                    <a:pt x="102" y="48"/>
                    <a:pt x="102" y="40"/>
                  </a:cubicBezTo>
                  <a:cubicBezTo>
                    <a:pt x="102" y="24"/>
                    <a:pt x="94" y="9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7"/>
            <p:cNvSpPr/>
            <p:nvPr/>
          </p:nvSpPr>
          <p:spPr>
            <a:xfrm>
              <a:off x="1947575" y="2305175"/>
              <a:ext cx="15850" cy="1587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3" y="71"/>
                  </a:moveTo>
                  <a:cubicBezTo>
                    <a:pt x="454" y="71"/>
                    <a:pt x="563" y="188"/>
                    <a:pt x="563" y="322"/>
                  </a:cubicBezTo>
                  <a:cubicBezTo>
                    <a:pt x="563" y="455"/>
                    <a:pt x="446" y="564"/>
                    <a:pt x="313" y="564"/>
                  </a:cubicBezTo>
                  <a:cubicBezTo>
                    <a:pt x="180" y="564"/>
                    <a:pt x="71" y="455"/>
                    <a:pt x="71" y="314"/>
                  </a:cubicBezTo>
                  <a:cubicBezTo>
                    <a:pt x="71" y="181"/>
                    <a:pt x="180" y="71"/>
                    <a:pt x="313" y="71"/>
                  </a:cubicBezTo>
                  <a:close/>
                  <a:moveTo>
                    <a:pt x="313" y="1"/>
                  </a:moveTo>
                  <a:cubicBezTo>
                    <a:pt x="141" y="1"/>
                    <a:pt x="0" y="142"/>
                    <a:pt x="0" y="314"/>
                  </a:cubicBezTo>
                  <a:cubicBezTo>
                    <a:pt x="0" y="494"/>
                    <a:pt x="141" y="634"/>
                    <a:pt x="313" y="634"/>
                  </a:cubicBezTo>
                  <a:cubicBezTo>
                    <a:pt x="485" y="634"/>
                    <a:pt x="634" y="494"/>
                    <a:pt x="634" y="322"/>
                  </a:cubicBezTo>
                  <a:cubicBezTo>
                    <a:pt x="634" y="149"/>
                    <a:pt x="493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7"/>
            <p:cNvSpPr/>
            <p:nvPr/>
          </p:nvSpPr>
          <p:spPr>
            <a:xfrm>
              <a:off x="2009175" y="2293825"/>
              <a:ext cx="78875" cy="40150"/>
            </a:xfrm>
            <a:custGeom>
              <a:avLst/>
              <a:gdLst/>
              <a:ahLst/>
              <a:cxnLst/>
              <a:rect l="l" t="t" r="r" b="b"/>
              <a:pathLst>
                <a:path w="3155" h="1606" extrusionOk="0">
                  <a:moveTo>
                    <a:pt x="1527" y="1"/>
                  </a:moveTo>
                  <a:lnTo>
                    <a:pt x="1" y="9"/>
                  </a:lnTo>
                  <a:lnTo>
                    <a:pt x="9" y="1394"/>
                  </a:lnTo>
                  <a:cubicBezTo>
                    <a:pt x="9" y="1507"/>
                    <a:pt x="96" y="1605"/>
                    <a:pt x="207" y="1605"/>
                  </a:cubicBezTo>
                  <a:cubicBezTo>
                    <a:pt x="211" y="1605"/>
                    <a:pt x="216" y="1605"/>
                    <a:pt x="220" y="1605"/>
                  </a:cubicBezTo>
                  <a:lnTo>
                    <a:pt x="1542" y="1597"/>
                  </a:lnTo>
                  <a:lnTo>
                    <a:pt x="3154" y="1589"/>
                  </a:lnTo>
                  <a:lnTo>
                    <a:pt x="3154" y="1519"/>
                  </a:lnTo>
                  <a:cubicBezTo>
                    <a:pt x="3154" y="1031"/>
                    <a:pt x="2755" y="635"/>
                    <a:pt x="2269" y="635"/>
                  </a:cubicBezTo>
                  <a:cubicBezTo>
                    <a:pt x="2264" y="635"/>
                    <a:pt x="2259" y="635"/>
                    <a:pt x="2254" y="635"/>
                  </a:cubicBezTo>
                  <a:lnTo>
                    <a:pt x="1534" y="635"/>
                  </a:lnTo>
                  <a:lnTo>
                    <a:pt x="1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7"/>
            <p:cNvSpPr/>
            <p:nvPr/>
          </p:nvSpPr>
          <p:spPr>
            <a:xfrm>
              <a:off x="2009375" y="2329425"/>
              <a:ext cx="78675" cy="6300"/>
            </a:xfrm>
            <a:custGeom>
              <a:avLst/>
              <a:gdLst/>
              <a:ahLst/>
              <a:cxnLst/>
              <a:rect l="l" t="t" r="r" b="b"/>
              <a:pathLst>
                <a:path w="3147" h="252" extrusionOk="0">
                  <a:moveTo>
                    <a:pt x="3146" y="1"/>
                  </a:moveTo>
                  <a:lnTo>
                    <a:pt x="1" y="24"/>
                  </a:lnTo>
                  <a:lnTo>
                    <a:pt x="1" y="251"/>
                  </a:lnTo>
                  <a:lnTo>
                    <a:pt x="3146" y="236"/>
                  </a:lnTo>
                  <a:lnTo>
                    <a:pt x="31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7"/>
            <p:cNvSpPr/>
            <p:nvPr/>
          </p:nvSpPr>
          <p:spPr>
            <a:xfrm>
              <a:off x="2047325" y="2302450"/>
              <a:ext cx="10200" cy="9025"/>
            </a:xfrm>
            <a:custGeom>
              <a:avLst/>
              <a:gdLst/>
              <a:ahLst/>
              <a:cxnLst/>
              <a:rect l="l" t="t" r="r" b="b"/>
              <a:pathLst>
                <a:path w="408" h="361" extrusionOk="0">
                  <a:moveTo>
                    <a:pt x="259" y="71"/>
                  </a:moveTo>
                  <a:cubicBezTo>
                    <a:pt x="274" y="71"/>
                    <a:pt x="290" y="78"/>
                    <a:pt x="306" y="102"/>
                  </a:cubicBezTo>
                  <a:cubicBezTo>
                    <a:pt x="337" y="125"/>
                    <a:pt x="329" y="149"/>
                    <a:pt x="329" y="149"/>
                  </a:cubicBezTo>
                  <a:cubicBezTo>
                    <a:pt x="314" y="196"/>
                    <a:pt x="220" y="251"/>
                    <a:pt x="71" y="290"/>
                  </a:cubicBezTo>
                  <a:cubicBezTo>
                    <a:pt x="134" y="157"/>
                    <a:pt x="204" y="78"/>
                    <a:pt x="251" y="71"/>
                  </a:cubicBezTo>
                  <a:close/>
                  <a:moveTo>
                    <a:pt x="243" y="0"/>
                  </a:moveTo>
                  <a:cubicBezTo>
                    <a:pt x="165" y="16"/>
                    <a:pt x="87" y="102"/>
                    <a:pt x="8" y="258"/>
                  </a:cubicBezTo>
                  <a:cubicBezTo>
                    <a:pt x="1" y="282"/>
                    <a:pt x="1" y="313"/>
                    <a:pt x="16" y="337"/>
                  </a:cubicBezTo>
                  <a:cubicBezTo>
                    <a:pt x="32" y="352"/>
                    <a:pt x="55" y="360"/>
                    <a:pt x="71" y="360"/>
                  </a:cubicBezTo>
                  <a:lnTo>
                    <a:pt x="95" y="360"/>
                  </a:lnTo>
                  <a:cubicBezTo>
                    <a:pt x="274" y="305"/>
                    <a:pt x="376" y="243"/>
                    <a:pt x="400" y="172"/>
                  </a:cubicBezTo>
                  <a:cubicBezTo>
                    <a:pt x="407" y="141"/>
                    <a:pt x="407" y="102"/>
                    <a:pt x="361" y="55"/>
                  </a:cubicBezTo>
                  <a:cubicBezTo>
                    <a:pt x="321" y="0"/>
                    <a:pt x="274" y="0"/>
                    <a:pt x="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7"/>
            <p:cNvSpPr/>
            <p:nvPr/>
          </p:nvSpPr>
          <p:spPr>
            <a:xfrm>
              <a:off x="2036375" y="2305550"/>
              <a:ext cx="13125" cy="7675"/>
            </a:xfrm>
            <a:custGeom>
              <a:avLst/>
              <a:gdLst/>
              <a:ahLst/>
              <a:cxnLst/>
              <a:rect l="l" t="t" r="r" b="b"/>
              <a:pathLst>
                <a:path w="525" h="307" extrusionOk="0">
                  <a:moveTo>
                    <a:pt x="151" y="69"/>
                  </a:moveTo>
                  <a:cubicBezTo>
                    <a:pt x="216" y="69"/>
                    <a:pt x="318" y="107"/>
                    <a:pt x="439" y="173"/>
                  </a:cubicBezTo>
                  <a:cubicBezTo>
                    <a:pt x="446" y="181"/>
                    <a:pt x="439" y="181"/>
                    <a:pt x="439" y="189"/>
                  </a:cubicBezTo>
                  <a:cubicBezTo>
                    <a:pt x="338" y="223"/>
                    <a:pt x="251" y="239"/>
                    <a:pt x="189" y="239"/>
                  </a:cubicBezTo>
                  <a:cubicBezTo>
                    <a:pt x="150" y="239"/>
                    <a:pt x="120" y="233"/>
                    <a:pt x="102" y="220"/>
                  </a:cubicBezTo>
                  <a:cubicBezTo>
                    <a:pt x="79" y="205"/>
                    <a:pt x="71" y="181"/>
                    <a:pt x="71" y="142"/>
                  </a:cubicBezTo>
                  <a:cubicBezTo>
                    <a:pt x="79" y="95"/>
                    <a:pt x="94" y="80"/>
                    <a:pt x="102" y="80"/>
                  </a:cubicBezTo>
                  <a:cubicBezTo>
                    <a:pt x="115" y="72"/>
                    <a:pt x="131" y="69"/>
                    <a:pt x="151" y="69"/>
                  </a:cubicBezTo>
                  <a:close/>
                  <a:moveTo>
                    <a:pt x="149" y="1"/>
                  </a:moveTo>
                  <a:cubicBezTo>
                    <a:pt x="119" y="1"/>
                    <a:pt x="93" y="6"/>
                    <a:pt x="71" y="17"/>
                  </a:cubicBezTo>
                  <a:cubicBezTo>
                    <a:pt x="40" y="33"/>
                    <a:pt x="8" y="64"/>
                    <a:pt x="0" y="142"/>
                  </a:cubicBezTo>
                  <a:cubicBezTo>
                    <a:pt x="0" y="213"/>
                    <a:pt x="32" y="252"/>
                    <a:pt x="55" y="275"/>
                  </a:cubicBezTo>
                  <a:cubicBezTo>
                    <a:pt x="87" y="299"/>
                    <a:pt x="133" y="307"/>
                    <a:pt x="188" y="307"/>
                  </a:cubicBezTo>
                  <a:cubicBezTo>
                    <a:pt x="274" y="307"/>
                    <a:pt x="376" y="283"/>
                    <a:pt x="462" y="252"/>
                  </a:cubicBezTo>
                  <a:cubicBezTo>
                    <a:pt x="478" y="244"/>
                    <a:pt x="493" y="236"/>
                    <a:pt x="501" y="213"/>
                  </a:cubicBezTo>
                  <a:cubicBezTo>
                    <a:pt x="525" y="181"/>
                    <a:pt x="509" y="134"/>
                    <a:pt x="470" y="111"/>
                  </a:cubicBezTo>
                  <a:cubicBezTo>
                    <a:pt x="334" y="37"/>
                    <a:pt x="227" y="1"/>
                    <a:pt x="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7"/>
            <p:cNvSpPr/>
            <p:nvPr/>
          </p:nvSpPr>
          <p:spPr>
            <a:xfrm>
              <a:off x="2043600" y="2309875"/>
              <a:ext cx="6500" cy="10775"/>
            </a:xfrm>
            <a:custGeom>
              <a:avLst/>
              <a:gdLst/>
              <a:ahLst/>
              <a:cxnLst/>
              <a:rect l="l" t="t" r="r" b="b"/>
              <a:pathLst>
                <a:path w="260" h="431" extrusionOk="0">
                  <a:moveTo>
                    <a:pt x="197" y="0"/>
                  </a:moveTo>
                  <a:cubicBezTo>
                    <a:pt x="173" y="8"/>
                    <a:pt x="165" y="24"/>
                    <a:pt x="165" y="40"/>
                  </a:cubicBezTo>
                  <a:cubicBezTo>
                    <a:pt x="165" y="47"/>
                    <a:pt x="189" y="274"/>
                    <a:pt x="24" y="368"/>
                  </a:cubicBezTo>
                  <a:cubicBezTo>
                    <a:pt x="1" y="376"/>
                    <a:pt x="1" y="400"/>
                    <a:pt x="9" y="415"/>
                  </a:cubicBezTo>
                  <a:cubicBezTo>
                    <a:pt x="17" y="423"/>
                    <a:pt x="24" y="431"/>
                    <a:pt x="40" y="431"/>
                  </a:cubicBezTo>
                  <a:lnTo>
                    <a:pt x="56" y="431"/>
                  </a:lnTo>
                  <a:cubicBezTo>
                    <a:pt x="259" y="313"/>
                    <a:pt x="236" y="47"/>
                    <a:pt x="236" y="32"/>
                  </a:cubicBezTo>
                  <a:cubicBezTo>
                    <a:pt x="228" y="16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7"/>
            <p:cNvSpPr/>
            <p:nvPr/>
          </p:nvSpPr>
          <p:spPr>
            <a:xfrm>
              <a:off x="2014075" y="23055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321" y="71"/>
                  </a:moveTo>
                  <a:cubicBezTo>
                    <a:pt x="384" y="71"/>
                    <a:pt x="446" y="94"/>
                    <a:pt x="493" y="141"/>
                  </a:cubicBezTo>
                  <a:cubicBezTo>
                    <a:pt x="540" y="188"/>
                    <a:pt x="564" y="251"/>
                    <a:pt x="564" y="321"/>
                  </a:cubicBezTo>
                  <a:cubicBezTo>
                    <a:pt x="564" y="384"/>
                    <a:pt x="540" y="446"/>
                    <a:pt x="493" y="493"/>
                  </a:cubicBezTo>
                  <a:cubicBezTo>
                    <a:pt x="446" y="540"/>
                    <a:pt x="384" y="564"/>
                    <a:pt x="321" y="564"/>
                  </a:cubicBezTo>
                  <a:cubicBezTo>
                    <a:pt x="315" y="565"/>
                    <a:pt x="308" y="565"/>
                    <a:pt x="302" y="565"/>
                  </a:cubicBezTo>
                  <a:cubicBezTo>
                    <a:pt x="246" y="565"/>
                    <a:pt x="191" y="535"/>
                    <a:pt x="149" y="493"/>
                  </a:cubicBezTo>
                  <a:cubicBezTo>
                    <a:pt x="102" y="446"/>
                    <a:pt x="71" y="384"/>
                    <a:pt x="71" y="321"/>
                  </a:cubicBezTo>
                  <a:cubicBezTo>
                    <a:pt x="71" y="259"/>
                    <a:pt x="94" y="196"/>
                    <a:pt x="141" y="149"/>
                  </a:cubicBezTo>
                  <a:cubicBezTo>
                    <a:pt x="188" y="102"/>
                    <a:pt x="251" y="71"/>
                    <a:pt x="313" y="71"/>
                  </a:cubicBezTo>
                  <a:close/>
                  <a:moveTo>
                    <a:pt x="313" y="0"/>
                  </a:moveTo>
                  <a:cubicBezTo>
                    <a:pt x="235" y="0"/>
                    <a:pt x="149" y="39"/>
                    <a:pt x="94" y="94"/>
                  </a:cubicBezTo>
                  <a:cubicBezTo>
                    <a:pt x="32" y="157"/>
                    <a:pt x="0" y="235"/>
                    <a:pt x="0" y="321"/>
                  </a:cubicBezTo>
                  <a:cubicBezTo>
                    <a:pt x="0" y="407"/>
                    <a:pt x="40" y="485"/>
                    <a:pt x="94" y="548"/>
                  </a:cubicBezTo>
                  <a:cubicBezTo>
                    <a:pt x="157" y="603"/>
                    <a:pt x="235" y="634"/>
                    <a:pt x="321" y="634"/>
                  </a:cubicBezTo>
                  <a:cubicBezTo>
                    <a:pt x="407" y="634"/>
                    <a:pt x="486" y="603"/>
                    <a:pt x="540" y="540"/>
                  </a:cubicBezTo>
                  <a:cubicBezTo>
                    <a:pt x="603" y="485"/>
                    <a:pt x="634" y="399"/>
                    <a:pt x="634" y="321"/>
                  </a:cubicBezTo>
                  <a:cubicBezTo>
                    <a:pt x="634" y="235"/>
                    <a:pt x="603" y="157"/>
                    <a:pt x="540" y="94"/>
                  </a:cubicBezTo>
                  <a:cubicBezTo>
                    <a:pt x="478" y="32"/>
                    <a:pt x="407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7"/>
            <p:cNvSpPr/>
            <p:nvPr/>
          </p:nvSpPr>
          <p:spPr>
            <a:xfrm>
              <a:off x="1895325" y="1773500"/>
              <a:ext cx="215400" cy="93300"/>
            </a:xfrm>
            <a:custGeom>
              <a:avLst/>
              <a:gdLst/>
              <a:ahLst/>
              <a:cxnLst/>
              <a:rect l="l" t="t" r="r" b="b"/>
              <a:pathLst>
                <a:path w="8616" h="3732" extrusionOk="0">
                  <a:moveTo>
                    <a:pt x="3326" y="1"/>
                  </a:moveTo>
                  <a:lnTo>
                    <a:pt x="3326" y="463"/>
                  </a:lnTo>
                  <a:lnTo>
                    <a:pt x="2826" y="455"/>
                  </a:lnTo>
                  <a:lnTo>
                    <a:pt x="2497" y="517"/>
                  </a:lnTo>
                  <a:cubicBezTo>
                    <a:pt x="1762" y="658"/>
                    <a:pt x="1104" y="1081"/>
                    <a:pt x="682" y="1699"/>
                  </a:cubicBezTo>
                  <a:lnTo>
                    <a:pt x="1" y="2685"/>
                  </a:lnTo>
                  <a:lnTo>
                    <a:pt x="142" y="2771"/>
                  </a:lnTo>
                  <a:lnTo>
                    <a:pt x="1542" y="3655"/>
                  </a:lnTo>
                  <a:lnTo>
                    <a:pt x="1605" y="3694"/>
                  </a:lnTo>
                  <a:lnTo>
                    <a:pt x="2458" y="2685"/>
                  </a:lnTo>
                  <a:lnTo>
                    <a:pt x="2427" y="3428"/>
                  </a:lnTo>
                  <a:lnTo>
                    <a:pt x="6167" y="3436"/>
                  </a:lnTo>
                  <a:lnTo>
                    <a:pt x="6135" y="2513"/>
                  </a:lnTo>
                  <a:lnTo>
                    <a:pt x="7020" y="3702"/>
                  </a:lnTo>
                  <a:cubicBezTo>
                    <a:pt x="7034" y="3721"/>
                    <a:pt x="7057" y="3731"/>
                    <a:pt x="7079" y="3731"/>
                  </a:cubicBezTo>
                  <a:cubicBezTo>
                    <a:pt x="7094" y="3731"/>
                    <a:pt x="7109" y="3727"/>
                    <a:pt x="7121" y="3718"/>
                  </a:cubicBezTo>
                  <a:lnTo>
                    <a:pt x="7184" y="3678"/>
                  </a:lnTo>
                  <a:lnTo>
                    <a:pt x="8577" y="2693"/>
                  </a:lnTo>
                  <a:lnTo>
                    <a:pt x="8616" y="2669"/>
                  </a:lnTo>
                  <a:lnTo>
                    <a:pt x="7724" y="1401"/>
                  </a:lnTo>
                  <a:cubicBezTo>
                    <a:pt x="7356" y="877"/>
                    <a:pt x="6761" y="556"/>
                    <a:pt x="6120" y="541"/>
                  </a:cubicBezTo>
                  <a:lnTo>
                    <a:pt x="5494" y="517"/>
                  </a:lnTo>
                  <a:lnTo>
                    <a:pt x="5212" y="50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7"/>
            <p:cNvSpPr/>
            <p:nvPr/>
          </p:nvSpPr>
          <p:spPr>
            <a:xfrm>
              <a:off x="1902000" y="1780550"/>
              <a:ext cx="195625" cy="364250"/>
            </a:xfrm>
            <a:custGeom>
              <a:avLst/>
              <a:gdLst/>
              <a:ahLst/>
              <a:cxnLst/>
              <a:rect l="l" t="t" r="r" b="b"/>
              <a:pathLst>
                <a:path w="7825" h="14570" extrusionOk="0">
                  <a:moveTo>
                    <a:pt x="2645" y="1"/>
                  </a:moveTo>
                  <a:cubicBezTo>
                    <a:pt x="2512" y="1"/>
                    <a:pt x="2410" y="102"/>
                    <a:pt x="2418" y="227"/>
                  </a:cubicBezTo>
                  <a:lnTo>
                    <a:pt x="2426" y="2011"/>
                  </a:lnTo>
                  <a:cubicBezTo>
                    <a:pt x="2433" y="2144"/>
                    <a:pt x="2332" y="2246"/>
                    <a:pt x="2199" y="2246"/>
                  </a:cubicBezTo>
                  <a:lnTo>
                    <a:pt x="1706" y="2246"/>
                  </a:lnTo>
                  <a:cubicBezTo>
                    <a:pt x="1581" y="2246"/>
                    <a:pt x="1479" y="2348"/>
                    <a:pt x="1479" y="2473"/>
                  </a:cubicBezTo>
                  <a:lnTo>
                    <a:pt x="1698" y="5196"/>
                  </a:lnTo>
                  <a:lnTo>
                    <a:pt x="0" y="14570"/>
                  </a:lnTo>
                  <a:lnTo>
                    <a:pt x="7825" y="14570"/>
                  </a:lnTo>
                  <a:lnTo>
                    <a:pt x="6244" y="5196"/>
                  </a:lnTo>
                  <a:lnTo>
                    <a:pt x="6494" y="2473"/>
                  </a:lnTo>
                  <a:cubicBezTo>
                    <a:pt x="6494" y="2348"/>
                    <a:pt x="6393" y="2246"/>
                    <a:pt x="6267" y="2246"/>
                  </a:cubicBezTo>
                  <a:lnTo>
                    <a:pt x="5767" y="2246"/>
                  </a:lnTo>
                  <a:cubicBezTo>
                    <a:pt x="5641" y="2246"/>
                    <a:pt x="5540" y="2144"/>
                    <a:pt x="5540" y="2019"/>
                  </a:cubicBezTo>
                  <a:lnTo>
                    <a:pt x="5540" y="227"/>
                  </a:lnTo>
                  <a:cubicBezTo>
                    <a:pt x="5540" y="102"/>
                    <a:pt x="5438" y="1"/>
                    <a:pt x="5313" y="1"/>
                  </a:cubicBezTo>
                  <a:lnTo>
                    <a:pt x="5227" y="1"/>
                  </a:lnTo>
                  <a:cubicBezTo>
                    <a:pt x="5102" y="1"/>
                    <a:pt x="5000" y="102"/>
                    <a:pt x="5000" y="227"/>
                  </a:cubicBezTo>
                  <a:lnTo>
                    <a:pt x="5000" y="1612"/>
                  </a:lnTo>
                  <a:cubicBezTo>
                    <a:pt x="5000" y="1659"/>
                    <a:pt x="4984" y="1698"/>
                    <a:pt x="4969" y="1730"/>
                  </a:cubicBezTo>
                  <a:lnTo>
                    <a:pt x="4178" y="3013"/>
                  </a:lnTo>
                  <a:cubicBezTo>
                    <a:pt x="4135" y="3087"/>
                    <a:pt x="4061" y="3124"/>
                    <a:pt x="3987" y="3124"/>
                  </a:cubicBezTo>
                  <a:cubicBezTo>
                    <a:pt x="3912" y="3124"/>
                    <a:pt x="3838" y="3087"/>
                    <a:pt x="3795" y="3013"/>
                  </a:cubicBezTo>
                  <a:lnTo>
                    <a:pt x="3005" y="1730"/>
                  </a:lnTo>
                  <a:cubicBezTo>
                    <a:pt x="2989" y="1698"/>
                    <a:pt x="2973" y="1659"/>
                    <a:pt x="2973" y="1612"/>
                  </a:cubicBezTo>
                  <a:lnTo>
                    <a:pt x="2973" y="227"/>
                  </a:lnTo>
                  <a:cubicBezTo>
                    <a:pt x="2973" y="102"/>
                    <a:pt x="2872" y="1"/>
                    <a:pt x="2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7"/>
            <p:cNvSpPr/>
            <p:nvPr/>
          </p:nvSpPr>
          <p:spPr>
            <a:xfrm>
              <a:off x="1857200" y="1842750"/>
              <a:ext cx="112875" cy="124375"/>
            </a:xfrm>
            <a:custGeom>
              <a:avLst/>
              <a:gdLst/>
              <a:ahLst/>
              <a:cxnLst/>
              <a:rect l="l" t="t" r="r" b="b"/>
              <a:pathLst>
                <a:path w="4515" h="4975" extrusionOk="0">
                  <a:moveTo>
                    <a:pt x="1667" y="1"/>
                  </a:moveTo>
                  <a:lnTo>
                    <a:pt x="368" y="1581"/>
                  </a:lnTo>
                  <a:cubicBezTo>
                    <a:pt x="0" y="2129"/>
                    <a:pt x="16" y="3084"/>
                    <a:pt x="540" y="3537"/>
                  </a:cubicBezTo>
                  <a:cubicBezTo>
                    <a:pt x="712" y="3694"/>
                    <a:pt x="939" y="3764"/>
                    <a:pt x="1143" y="3866"/>
                  </a:cubicBezTo>
                  <a:cubicBezTo>
                    <a:pt x="1330" y="3960"/>
                    <a:pt x="1526" y="4046"/>
                    <a:pt x="1722" y="4140"/>
                  </a:cubicBezTo>
                  <a:cubicBezTo>
                    <a:pt x="1886" y="4218"/>
                    <a:pt x="2058" y="4296"/>
                    <a:pt x="2222" y="4375"/>
                  </a:cubicBezTo>
                  <a:cubicBezTo>
                    <a:pt x="2246" y="4390"/>
                    <a:pt x="2426" y="4453"/>
                    <a:pt x="2434" y="4476"/>
                  </a:cubicBezTo>
                  <a:cubicBezTo>
                    <a:pt x="2465" y="4688"/>
                    <a:pt x="2606" y="4828"/>
                    <a:pt x="2731" y="4914"/>
                  </a:cubicBezTo>
                  <a:cubicBezTo>
                    <a:pt x="2787" y="4955"/>
                    <a:pt x="2852" y="4974"/>
                    <a:pt x="2917" y="4974"/>
                  </a:cubicBezTo>
                  <a:cubicBezTo>
                    <a:pt x="2979" y="4974"/>
                    <a:pt x="3042" y="4957"/>
                    <a:pt x="3099" y="4922"/>
                  </a:cubicBezTo>
                  <a:cubicBezTo>
                    <a:pt x="3482" y="4680"/>
                    <a:pt x="3553" y="4281"/>
                    <a:pt x="3553" y="4281"/>
                  </a:cubicBezTo>
                  <a:lnTo>
                    <a:pt x="3717" y="4343"/>
                  </a:lnTo>
                  <a:cubicBezTo>
                    <a:pt x="3815" y="4379"/>
                    <a:pt x="3916" y="4396"/>
                    <a:pt x="4018" y="4396"/>
                  </a:cubicBezTo>
                  <a:cubicBezTo>
                    <a:pt x="4120" y="4396"/>
                    <a:pt x="4222" y="4379"/>
                    <a:pt x="4319" y="4343"/>
                  </a:cubicBezTo>
                  <a:cubicBezTo>
                    <a:pt x="4374" y="4328"/>
                    <a:pt x="4382" y="4257"/>
                    <a:pt x="4327" y="4234"/>
                  </a:cubicBezTo>
                  <a:lnTo>
                    <a:pt x="3654" y="3889"/>
                  </a:lnTo>
                  <a:lnTo>
                    <a:pt x="3654" y="3889"/>
                  </a:lnTo>
                  <a:lnTo>
                    <a:pt x="4280" y="4109"/>
                  </a:lnTo>
                  <a:cubicBezTo>
                    <a:pt x="4300" y="4116"/>
                    <a:pt x="4320" y="4120"/>
                    <a:pt x="4340" y="4120"/>
                  </a:cubicBezTo>
                  <a:cubicBezTo>
                    <a:pt x="4382" y="4120"/>
                    <a:pt x="4423" y="4104"/>
                    <a:pt x="4460" y="4077"/>
                  </a:cubicBezTo>
                  <a:cubicBezTo>
                    <a:pt x="4515" y="4038"/>
                    <a:pt x="4507" y="3952"/>
                    <a:pt x="4452" y="3913"/>
                  </a:cubicBezTo>
                  <a:lnTo>
                    <a:pt x="4289" y="3809"/>
                  </a:lnTo>
                  <a:lnTo>
                    <a:pt x="4289" y="3809"/>
                  </a:lnTo>
                  <a:lnTo>
                    <a:pt x="4335" y="3670"/>
                  </a:lnTo>
                  <a:cubicBezTo>
                    <a:pt x="4374" y="3545"/>
                    <a:pt x="4304" y="3404"/>
                    <a:pt x="4171" y="3365"/>
                  </a:cubicBezTo>
                  <a:lnTo>
                    <a:pt x="3521" y="3193"/>
                  </a:lnTo>
                  <a:cubicBezTo>
                    <a:pt x="3490" y="3184"/>
                    <a:pt x="3458" y="3180"/>
                    <a:pt x="3426" y="3180"/>
                  </a:cubicBezTo>
                  <a:cubicBezTo>
                    <a:pt x="3347" y="3180"/>
                    <a:pt x="3270" y="3208"/>
                    <a:pt x="3208" y="3264"/>
                  </a:cubicBezTo>
                  <a:lnTo>
                    <a:pt x="3185" y="3279"/>
                  </a:lnTo>
                  <a:lnTo>
                    <a:pt x="1534" y="2489"/>
                  </a:lnTo>
                  <a:cubicBezTo>
                    <a:pt x="1526" y="2442"/>
                    <a:pt x="1534" y="2395"/>
                    <a:pt x="1542" y="2364"/>
                  </a:cubicBezTo>
                  <a:lnTo>
                    <a:pt x="3067" y="88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7"/>
            <p:cNvSpPr/>
            <p:nvPr/>
          </p:nvSpPr>
          <p:spPr>
            <a:xfrm>
              <a:off x="1916275" y="1929400"/>
              <a:ext cx="15275" cy="23900"/>
            </a:xfrm>
            <a:custGeom>
              <a:avLst/>
              <a:gdLst/>
              <a:ahLst/>
              <a:cxnLst/>
              <a:rect l="l" t="t" r="r" b="b"/>
              <a:pathLst>
                <a:path w="611" h="956" extrusionOk="0">
                  <a:moveTo>
                    <a:pt x="611" y="1"/>
                  </a:moveTo>
                  <a:cubicBezTo>
                    <a:pt x="399" y="64"/>
                    <a:pt x="8" y="228"/>
                    <a:pt x="0" y="603"/>
                  </a:cubicBezTo>
                  <a:cubicBezTo>
                    <a:pt x="0" y="776"/>
                    <a:pt x="24" y="885"/>
                    <a:pt x="63" y="956"/>
                  </a:cubicBezTo>
                  <a:cubicBezTo>
                    <a:pt x="47" y="768"/>
                    <a:pt x="118" y="525"/>
                    <a:pt x="352" y="212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7"/>
            <p:cNvSpPr/>
            <p:nvPr/>
          </p:nvSpPr>
          <p:spPr>
            <a:xfrm>
              <a:off x="2032275" y="1840800"/>
              <a:ext cx="114650" cy="127675"/>
            </a:xfrm>
            <a:custGeom>
              <a:avLst/>
              <a:gdLst/>
              <a:ahLst/>
              <a:cxnLst/>
              <a:rect l="l" t="t" r="r" b="b"/>
              <a:pathLst>
                <a:path w="4586" h="5107" extrusionOk="0">
                  <a:moveTo>
                    <a:pt x="3099" y="1"/>
                  </a:moveTo>
                  <a:lnTo>
                    <a:pt x="1706" y="986"/>
                  </a:lnTo>
                  <a:lnTo>
                    <a:pt x="3044" y="2442"/>
                  </a:lnTo>
                  <a:cubicBezTo>
                    <a:pt x="3052" y="2473"/>
                    <a:pt x="3060" y="2520"/>
                    <a:pt x="3060" y="2567"/>
                  </a:cubicBezTo>
                  <a:lnTo>
                    <a:pt x="1291" y="3404"/>
                  </a:lnTo>
                  <a:cubicBezTo>
                    <a:pt x="1224" y="3348"/>
                    <a:pt x="1145" y="3320"/>
                    <a:pt x="1065" y="3320"/>
                  </a:cubicBezTo>
                  <a:cubicBezTo>
                    <a:pt x="1034" y="3320"/>
                    <a:pt x="1002" y="3325"/>
                    <a:pt x="970" y="3334"/>
                  </a:cubicBezTo>
                  <a:lnTo>
                    <a:pt x="329" y="3529"/>
                  </a:lnTo>
                  <a:cubicBezTo>
                    <a:pt x="196" y="3568"/>
                    <a:pt x="125" y="3709"/>
                    <a:pt x="172" y="3834"/>
                  </a:cubicBezTo>
                  <a:lnTo>
                    <a:pt x="219" y="3966"/>
                  </a:lnTo>
                  <a:lnTo>
                    <a:pt x="219" y="3966"/>
                  </a:lnTo>
                  <a:lnTo>
                    <a:pt x="55" y="4077"/>
                  </a:lnTo>
                  <a:cubicBezTo>
                    <a:pt x="0" y="4116"/>
                    <a:pt x="0" y="4202"/>
                    <a:pt x="55" y="4249"/>
                  </a:cubicBezTo>
                  <a:cubicBezTo>
                    <a:pt x="86" y="4270"/>
                    <a:pt x="128" y="4284"/>
                    <a:pt x="169" y="4284"/>
                  </a:cubicBezTo>
                  <a:cubicBezTo>
                    <a:pt x="189" y="4284"/>
                    <a:pt x="209" y="4280"/>
                    <a:pt x="227" y="4273"/>
                  </a:cubicBezTo>
                  <a:lnTo>
                    <a:pt x="853" y="4038"/>
                  </a:lnTo>
                  <a:lnTo>
                    <a:pt x="180" y="4398"/>
                  </a:lnTo>
                  <a:cubicBezTo>
                    <a:pt x="133" y="4421"/>
                    <a:pt x="141" y="4492"/>
                    <a:pt x="196" y="4507"/>
                  </a:cubicBezTo>
                  <a:cubicBezTo>
                    <a:pt x="288" y="4537"/>
                    <a:pt x="384" y="4553"/>
                    <a:pt x="480" y="4553"/>
                  </a:cubicBezTo>
                  <a:cubicBezTo>
                    <a:pt x="587" y="4553"/>
                    <a:pt x="695" y="4533"/>
                    <a:pt x="798" y="4492"/>
                  </a:cubicBezTo>
                  <a:lnTo>
                    <a:pt x="970" y="4429"/>
                  </a:lnTo>
                  <a:cubicBezTo>
                    <a:pt x="970" y="4429"/>
                    <a:pt x="1041" y="4828"/>
                    <a:pt x="1432" y="5055"/>
                  </a:cubicBezTo>
                  <a:cubicBezTo>
                    <a:pt x="1488" y="5089"/>
                    <a:pt x="1549" y="5106"/>
                    <a:pt x="1609" y="5106"/>
                  </a:cubicBezTo>
                  <a:cubicBezTo>
                    <a:pt x="1676" y="5106"/>
                    <a:pt x="1742" y="5085"/>
                    <a:pt x="1800" y="5039"/>
                  </a:cubicBezTo>
                  <a:cubicBezTo>
                    <a:pt x="1925" y="4953"/>
                    <a:pt x="2066" y="4805"/>
                    <a:pt x="2089" y="4586"/>
                  </a:cubicBezTo>
                  <a:cubicBezTo>
                    <a:pt x="2676" y="4304"/>
                    <a:pt x="3263" y="4030"/>
                    <a:pt x="3850" y="3748"/>
                  </a:cubicBezTo>
                  <a:cubicBezTo>
                    <a:pt x="3897" y="3725"/>
                    <a:pt x="3936" y="3709"/>
                    <a:pt x="3975" y="3686"/>
                  </a:cubicBezTo>
                  <a:cubicBezTo>
                    <a:pt x="4585" y="3279"/>
                    <a:pt x="4585" y="2207"/>
                    <a:pt x="4218" y="1659"/>
                  </a:cubicBezTo>
                  <a:lnTo>
                    <a:pt x="3099" y="1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7"/>
            <p:cNvSpPr/>
            <p:nvPr/>
          </p:nvSpPr>
          <p:spPr>
            <a:xfrm>
              <a:off x="2070400" y="1930775"/>
              <a:ext cx="15675" cy="23700"/>
            </a:xfrm>
            <a:custGeom>
              <a:avLst/>
              <a:gdLst/>
              <a:ahLst/>
              <a:cxnLst/>
              <a:rect l="l" t="t" r="r" b="b"/>
              <a:pathLst>
                <a:path w="627" h="948" extrusionOk="0">
                  <a:moveTo>
                    <a:pt x="1" y="1"/>
                  </a:moveTo>
                  <a:lnTo>
                    <a:pt x="259" y="212"/>
                  </a:lnTo>
                  <a:cubicBezTo>
                    <a:pt x="502" y="509"/>
                    <a:pt x="580" y="752"/>
                    <a:pt x="572" y="948"/>
                  </a:cubicBezTo>
                  <a:cubicBezTo>
                    <a:pt x="603" y="877"/>
                    <a:pt x="627" y="760"/>
                    <a:pt x="619" y="595"/>
                  </a:cubicBezTo>
                  <a:cubicBezTo>
                    <a:pt x="611" y="220"/>
                    <a:pt x="212" y="56"/>
                    <a:pt x="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57"/>
          <p:cNvGrpSpPr/>
          <p:nvPr/>
        </p:nvGrpSpPr>
        <p:grpSpPr>
          <a:xfrm>
            <a:off x="1689327" y="2796573"/>
            <a:ext cx="772223" cy="1792538"/>
            <a:chOff x="2429175" y="1548550"/>
            <a:chExt cx="339200" cy="787375"/>
          </a:xfrm>
        </p:grpSpPr>
        <p:sp>
          <p:nvSpPr>
            <p:cNvPr id="2054" name="Google Shape;2054;p57"/>
            <p:cNvSpPr/>
            <p:nvPr/>
          </p:nvSpPr>
          <p:spPr>
            <a:xfrm>
              <a:off x="2559875" y="1548550"/>
              <a:ext cx="145325" cy="132075"/>
            </a:xfrm>
            <a:custGeom>
              <a:avLst/>
              <a:gdLst/>
              <a:ahLst/>
              <a:cxnLst/>
              <a:rect l="l" t="t" r="r" b="b"/>
              <a:pathLst>
                <a:path w="5813" h="5283" extrusionOk="0">
                  <a:moveTo>
                    <a:pt x="2180" y="1"/>
                  </a:moveTo>
                  <a:cubicBezTo>
                    <a:pt x="1041" y="1"/>
                    <a:pt x="0" y="1326"/>
                    <a:pt x="539" y="2207"/>
                  </a:cubicBezTo>
                  <a:cubicBezTo>
                    <a:pt x="507" y="2434"/>
                    <a:pt x="539" y="2669"/>
                    <a:pt x="625" y="2904"/>
                  </a:cubicBezTo>
                  <a:cubicBezTo>
                    <a:pt x="805" y="3373"/>
                    <a:pt x="1204" y="3694"/>
                    <a:pt x="1665" y="3796"/>
                  </a:cubicBezTo>
                  <a:cubicBezTo>
                    <a:pt x="1931" y="4656"/>
                    <a:pt x="2737" y="5282"/>
                    <a:pt x="3692" y="5282"/>
                  </a:cubicBezTo>
                  <a:cubicBezTo>
                    <a:pt x="4866" y="5282"/>
                    <a:pt x="5812" y="4336"/>
                    <a:pt x="5812" y="3162"/>
                  </a:cubicBezTo>
                  <a:cubicBezTo>
                    <a:pt x="5812" y="2293"/>
                    <a:pt x="5296" y="1542"/>
                    <a:pt x="4545" y="1214"/>
                  </a:cubicBezTo>
                  <a:cubicBezTo>
                    <a:pt x="4326" y="666"/>
                    <a:pt x="3911" y="1"/>
                    <a:pt x="2190" y="1"/>
                  </a:cubicBezTo>
                  <a:cubicBezTo>
                    <a:pt x="2186" y="1"/>
                    <a:pt x="2183" y="1"/>
                    <a:pt x="2180" y="1"/>
                  </a:cubicBezTo>
                  <a:close/>
                </a:path>
              </a:pathLst>
            </a:custGeom>
            <a:solidFill>
              <a:srgbClr val="4B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7"/>
            <p:cNvSpPr/>
            <p:nvPr/>
          </p:nvSpPr>
          <p:spPr>
            <a:xfrm>
              <a:off x="2584675" y="1582000"/>
              <a:ext cx="96650" cy="131675"/>
            </a:xfrm>
            <a:custGeom>
              <a:avLst/>
              <a:gdLst/>
              <a:ahLst/>
              <a:cxnLst/>
              <a:rect l="l" t="t" r="r" b="b"/>
              <a:pathLst>
                <a:path w="3866" h="5267" extrusionOk="0">
                  <a:moveTo>
                    <a:pt x="2293" y="1"/>
                  </a:moveTo>
                  <a:cubicBezTo>
                    <a:pt x="2293" y="8"/>
                    <a:pt x="2300" y="22"/>
                    <a:pt x="2307" y="36"/>
                  </a:cubicBezTo>
                  <a:lnTo>
                    <a:pt x="2307" y="36"/>
                  </a:lnTo>
                  <a:cubicBezTo>
                    <a:pt x="2300" y="20"/>
                    <a:pt x="2295" y="8"/>
                    <a:pt x="2293" y="1"/>
                  </a:cubicBezTo>
                  <a:close/>
                  <a:moveTo>
                    <a:pt x="2307" y="36"/>
                  </a:moveTo>
                  <a:lnTo>
                    <a:pt x="2307" y="36"/>
                  </a:lnTo>
                  <a:cubicBezTo>
                    <a:pt x="2307" y="38"/>
                    <a:pt x="2308" y="40"/>
                    <a:pt x="2309" y="42"/>
                  </a:cubicBezTo>
                  <a:lnTo>
                    <a:pt x="2309" y="42"/>
                  </a:lnTo>
                  <a:cubicBezTo>
                    <a:pt x="2309" y="41"/>
                    <a:pt x="2309" y="41"/>
                    <a:pt x="2309" y="40"/>
                  </a:cubicBezTo>
                  <a:cubicBezTo>
                    <a:pt x="2308" y="39"/>
                    <a:pt x="2307" y="37"/>
                    <a:pt x="2307" y="36"/>
                  </a:cubicBezTo>
                  <a:close/>
                  <a:moveTo>
                    <a:pt x="2309" y="42"/>
                  </a:moveTo>
                  <a:cubicBezTo>
                    <a:pt x="2394" y="331"/>
                    <a:pt x="2300" y="650"/>
                    <a:pt x="1988" y="650"/>
                  </a:cubicBezTo>
                  <a:cubicBezTo>
                    <a:pt x="1385" y="650"/>
                    <a:pt x="1385" y="79"/>
                    <a:pt x="1385" y="79"/>
                  </a:cubicBezTo>
                  <a:cubicBezTo>
                    <a:pt x="1378" y="186"/>
                    <a:pt x="1201" y="607"/>
                    <a:pt x="699" y="607"/>
                  </a:cubicBezTo>
                  <a:cubicBezTo>
                    <a:pt x="652" y="607"/>
                    <a:pt x="601" y="604"/>
                    <a:pt x="548" y="595"/>
                  </a:cubicBezTo>
                  <a:cubicBezTo>
                    <a:pt x="337" y="564"/>
                    <a:pt x="251" y="423"/>
                    <a:pt x="220" y="322"/>
                  </a:cubicBezTo>
                  <a:cubicBezTo>
                    <a:pt x="212" y="361"/>
                    <a:pt x="204" y="400"/>
                    <a:pt x="204" y="439"/>
                  </a:cubicBezTo>
                  <a:lnTo>
                    <a:pt x="32" y="2129"/>
                  </a:lnTo>
                  <a:cubicBezTo>
                    <a:pt x="0" y="2465"/>
                    <a:pt x="94" y="2778"/>
                    <a:pt x="274" y="3037"/>
                  </a:cubicBezTo>
                  <a:cubicBezTo>
                    <a:pt x="454" y="3381"/>
                    <a:pt x="783" y="3639"/>
                    <a:pt x="1174" y="3733"/>
                  </a:cubicBezTo>
                  <a:lnTo>
                    <a:pt x="1174" y="4406"/>
                  </a:lnTo>
                  <a:cubicBezTo>
                    <a:pt x="1174" y="4875"/>
                    <a:pt x="1558" y="5267"/>
                    <a:pt x="2035" y="5267"/>
                  </a:cubicBezTo>
                  <a:lnTo>
                    <a:pt x="2113" y="5267"/>
                  </a:lnTo>
                  <a:cubicBezTo>
                    <a:pt x="2583" y="5267"/>
                    <a:pt x="2974" y="4883"/>
                    <a:pt x="2974" y="4414"/>
                  </a:cubicBezTo>
                  <a:lnTo>
                    <a:pt x="2982" y="2990"/>
                  </a:lnTo>
                  <a:cubicBezTo>
                    <a:pt x="3044" y="2857"/>
                    <a:pt x="3083" y="2716"/>
                    <a:pt x="3099" y="2559"/>
                  </a:cubicBezTo>
                  <a:lnTo>
                    <a:pt x="3115" y="2419"/>
                  </a:lnTo>
                  <a:lnTo>
                    <a:pt x="3310" y="2434"/>
                  </a:lnTo>
                  <a:cubicBezTo>
                    <a:pt x="3329" y="2436"/>
                    <a:pt x="3348" y="2437"/>
                    <a:pt x="3366" y="2437"/>
                  </a:cubicBezTo>
                  <a:cubicBezTo>
                    <a:pt x="3608" y="2437"/>
                    <a:pt x="3813" y="2251"/>
                    <a:pt x="3842" y="2004"/>
                  </a:cubicBezTo>
                  <a:lnTo>
                    <a:pt x="3842" y="1941"/>
                  </a:lnTo>
                  <a:cubicBezTo>
                    <a:pt x="3866" y="1738"/>
                    <a:pt x="3756" y="1550"/>
                    <a:pt x="3576" y="1464"/>
                  </a:cubicBezTo>
                  <a:lnTo>
                    <a:pt x="3122" y="1386"/>
                  </a:lnTo>
                  <a:cubicBezTo>
                    <a:pt x="2825" y="1331"/>
                    <a:pt x="2629" y="948"/>
                    <a:pt x="2614" y="447"/>
                  </a:cubicBezTo>
                  <a:cubicBezTo>
                    <a:pt x="2446" y="318"/>
                    <a:pt x="2348" y="130"/>
                    <a:pt x="2309" y="42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7"/>
            <p:cNvSpPr/>
            <p:nvPr/>
          </p:nvSpPr>
          <p:spPr>
            <a:xfrm>
              <a:off x="2591725" y="1642050"/>
              <a:ext cx="70825" cy="47575"/>
            </a:xfrm>
            <a:custGeom>
              <a:avLst/>
              <a:gdLst/>
              <a:ahLst/>
              <a:cxnLst/>
              <a:rect l="l" t="t" r="r" b="b"/>
              <a:pathLst>
                <a:path w="2833" h="1903" extrusionOk="0">
                  <a:moveTo>
                    <a:pt x="2707" y="1"/>
                  </a:moveTo>
                  <a:lnTo>
                    <a:pt x="2707" y="24"/>
                  </a:lnTo>
                  <a:cubicBezTo>
                    <a:pt x="2634" y="720"/>
                    <a:pt x="2047" y="1245"/>
                    <a:pt x="1362" y="1245"/>
                  </a:cubicBezTo>
                  <a:cubicBezTo>
                    <a:pt x="1315" y="1245"/>
                    <a:pt x="1268" y="1242"/>
                    <a:pt x="1221" y="1237"/>
                  </a:cubicBezTo>
                  <a:lnTo>
                    <a:pt x="970" y="1214"/>
                  </a:lnTo>
                  <a:cubicBezTo>
                    <a:pt x="564" y="1175"/>
                    <a:pt x="219" y="955"/>
                    <a:pt x="0" y="650"/>
                  </a:cubicBezTo>
                  <a:lnTo>
                    <a:pt x="0" y="650"/>
                  </a:lnTo>
                  <a:cubicBezTo>
                    <a:pt x="196" y="1010"/>
                    <a:pt x="548" y="1276"/>
                    <a:pt x="986" y="1347"/>
                  </a:cubicBezTo>
                  <a:cubicBezTo>
                    <a:pt x="1080" y="1667"/>
                    <a:pt x="1377" y="1902"/>
                    <a:pt x="1745" y="1902"/>
                  </a:cubicBezTo>
                  <a:cubicBezTo>
                    <a:pt x="2175" y="1902"/>
                    <a:pt x="2527" y="1558"/>
                    <a:pt x="2527" y="1135"/>
                  </a:cubicBezTo>
                  <a:cubicBezTo>
                    <a:pt x="2527" y="1057"/>
                    <a:pt x="2520" y="987"/>
                    <a:pt x="2496" y="909"/>
                  </a:cubicBezTo>
                  <a:cubicBezTo>
                    <a:pt x="2676" y="705"/>
                    <a:pt x="2793" y="447"/>
                    <a:pt x="2817" y="157"/>
                  </a:cubicBezTo>
                  <a:lnTo>
                    <a:pt x="2833" y="17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7"/>
            <p:cNvSpPr/>
            <p:nvPr/>
          </p:nvSpPr>
          <p:spPr>
            <a:xfrm>
              <a:off x="2665850" y="1623200"/>
              <a:ext cx="7650" cy="11250"/>
            </a:xfrm>
            <a:custGeom>
              <a:avLst/>
              <a:gdLst/>
              <a:ahLst/>
              <a:cxnLst/>
              <a:rect l="l" t="t" r="r" b="b"/>
              <a:pathLst>
                <a:path w="306" h="450" extrusionOk="0">
                  <a:moveTo>
                    <a:pt x="256" y="1"/>
                  </a:moveTo>
                  <a:cubicBezTo>
                    <a:pt x="242" y="1"/>
                    <a:pt x="228" y="6"/>
                    <a:pt x="220" y="19"/>
                  </a:cubicBezTo>
                  <a:lnTo>
                    <a:pt x="16" y="246"/>
                  </a:lnTo>
                  <a:cubicBezTo>
                    <a:pt x="8" y="262"/>
                    <a:pt x="1" y="270"/>
                    <a:pt x="8" y="285"/>
                  </a:cubicBezTo>
                  <a:cubicBezTo>
                    <a:pt x="8" y="301"/>
                    <a:pt x="16" y="309"/>
                    <a:pt x="24" y="317"/>
                  </a:cubicBezTo>
                  <a:lnTo>
                    <a:pt x="220" y="442"/>
                  </a:lnTo>
                  <a:cubicBezTo>
                    <a:pt x="228" y="450"/>
                    <a:pt x="235" y="450"/>
                    <a:pt x="243" y="450"/>
                  </a:cubicBezTo>
                  <a:cubicBezTo>
                    <a:pt x="259" y="450"/>
                    <a:pt x="274" y="442"/>
                    <a:pt x="282" y="426"/>
                  </a:cubicBezTo>
                  <a:cubicBezTo>
                    <a:pt x="298" y="411"/>
                    <a:pt x="290" y="379"/>
                    <a:pt x="267" y="364"/>
                  </a:cubicBezTo>
                  <a:lnTo>
                    <a:pt x="126" y="270"/>
                  </a:lnTo>
                  <a:lnTo>
                    <a:pt x="290" y="82"/>
                  </a:lnTo>
                  <a:cubicBezTo>
                    <a:pt x="306" y="59"/>
                    <a:pt x="306" y="35"/>
                    <a:pt x="290" y="12"/>
                  </a:cubicBezTo>
                  <a:cubicBezTo>
                    <a:pt x="280" y="5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7"/>
            <p:cNvSpPr/>
            <p:nvPr/>
          </p:nvSpPr>
          <p:spPr>
            <a:xfrm>
              <a:off x="2607375" y="1660200"/>
              <a:ext cx="9600" cy="3800"/>
            </a:xfrm>
            <a:custGeom>
              <a:avLst/>
              <a:gdLst/>
              <a:ahLst/>
              <a:cxnLst/>
              <a:rect l="l" t="t" r="r" b="b"/>
              <a:pathLst>
                <a:path w="384" h="152" extrusionOk="0">
                  <a:moveTo>
                    <a:pt x="185" y="1"/>
                  </a:moveTo>
                  <a:cubicBezTo>
                    <a:pt x="101" y="1"/>
                    <a:pt x="36" y="37"/>
                    <a:pt x="31" y="42"/>
                  </a:cubicBezTo>
                  <a:cubicBezTo>
                    <a:pt x="8" y="57"/>
                    <a:pt x="0" y="81"/>
                    <a:pt x="16" y="104"/>
                  </a:cubicBezTo>
                  <a:cubicBezTo>
                    <a:pt x="26" y="119"/>
                    <a:pt x="39" y="128"/>
                    <a:pt x="54" y="128"/>
                  </a:cubicBezTo>
                  <a:cubicBezTo>
                    <a:pt x="62" y="128"/>
                    <a:pt x="70" y="125"/>
                    <a:pt x="78" y="120"/>
                  </a:cubicBezTo>
                  <a:cubicBezTo>
                    <a:pt x="83" y="120"/>
                    <a:pt x="126" y="98"/>
                    <a:pt x="180" y="98"/>
                  </a:cubicBezTo>
                  <a:cubicBezTo>
                    <a:pt x="217" y="98"/>
                    <a:pt x="259" y="108"/>
                    <a:pt x="297" y="143"/>
                  </a:cubicBezTo>
                  <a:cubicBezTo>
                    <a:pt x="313" y="151"/>
                    <a:pt x="321" y="151"/>
                    <a:pt x="329" y="151"/>
                  </a:cubicBezTo>
                  <a:cubicBezTo>
                    <a:pt x="344" y="151"/>
                    <a:pt x="360" y="143"/>
                    <a:pt x="368" y="136"/>
                  </a:cubicBezTo>
                  <a:cubicBezTo>
                    <a:pt x="384" y="112"/>
                    <a:pt x="384" y="89"/>
                    <a:pt x="360" y="65"/>
                  </a:cubicBezTo>
                  <a:cubicBezTo>
                    <a:pt x="302" y="16"/>
                    <a:pt x="239" y="1"/>
                    <a:pt x="185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7"/>
            <p:cNvSpPr/>
            <p:nvPr/>
          </p:nvSpPr>
          <p:spPr>
            <a:xfrm>
              <a:off x="2616550" y="1606350"/>
              <a:ext cx="17050" cy="8550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246" y="1"/>
                  </a:moveTo>
                  <a:cubicBezTo>
                    <a:pt x="163" y="1"/>
                    <a:pt x="96" y="21"/>
                    <a:pt x="56" y="52"/>
                  </a:cubicBezTo>
                  <a:cubicBezTo>
                    <a:pt x="1" y="99"/>
                    <a:pt x="1" y="146"/>
                    <a:pt x="32" y="169"/>
                  </a:cubicBezTo>
                  <a:cubicBezTo>
                    <a:pt x="63" y="200"/>
                    <a:pt x="118" y="208"/>
                    <a:pt x="173" y="224"/>
                  </a:cubicBezTo>
                  <a:cubicBezTo>
                    <a:pt x="220" y="232"/>
                    <a:pt x="275" y="247"/>
                    <a:pt x="322" y="263"/>
                  </a:cubicBezTo>
                  <a:cubicBezTo>
                    <a:pt x="361" y="271"/>
                    <a:pt x="416" y="287"/>
                    <a:pt x="462" y="310"/>
                  </a:cubicBezTo>
                  <a:cubicBezTo>
                    <a:pt x="517" y="326"/>
                    <a:pt x="564" y="341"/>
                    <a:pt x="611" y="341"/>
                  </a:cubicBezTo>
                  <a:cubicBezTo>
                    <a:pt x="650" y="333"/>
                    <a:pt x="682" y="294"/>
                    <a:pt x="658" y="224"/>
                  </a:cubicBezTo>
                  <a:cubicBezTo>
                    <a:pt x="635" y="153"/>
                    <a:pt x="541" y="67"/>
                    <a:pt x="392" y="20"/>
                  </a:cubicBezTo>
                  <a:cubicBezTo>
                    <a:pt x="340" y="7"/>
                    <a:pt x="291" y="1"/>
                    <a:pt x="246" y="1"/>
                  </a:cubicBezTo>
                  <a:close/>
                </a:path>
              </a:pathLst>
            </a:custGeom>
            <a:solidFill>
              <a:srgbClr val="4B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7"/>
            <p:cNvSpPr/>
            <p:nvPr/>
          </p:nvSpPr>
          <p:spPr>
            <a:xfrm>
              <a:off x="2588000" y="1599925"/>
              <a:ext cx="17825" cy="7300"/>
            </a:xfrm>
            <a:custGeom>
              <a:avLst/>
              <a:gdLst/>
              <a:ahLst/>
              <a:cxnLst/>
              <a:rect l="l" t="t" r="r" b="b"/>
              <a:pathLst>
                <a:path w="713" h="292" extrusionOk="0">
                  <a:moveTo>
                    <a:pt x="316" y="1"/>
                  </a:moveTo>
                  <a:cubicBezTo>
                    <a:pt x="190" y="1"/>
                    <a:pt x="96" y="42"/>
                    <a:pt x="55" y="90"/>
                  </a:cubicBezTo>
                  <a:cubicBezTo>
                    <a:pt x="0" y="137"/>
                    <a:pt x="16" y="191"/>
                    <a:pt x="47" y="207"/>
                  </a:cubicBezTo>
                  <a:cubicBezTo>
                    <a:pt x="87" y="231"/>
                    <a:pt x="141" y="238"/>
                    <a:pt x="196" y="238"/>
                  </a:cubicBezTo>
                  <a:cubicBezTo>
                    <a:pt x="251" y="246"/>
                    <a:pt x="306" y="246"/>
                    <a:pt x="345" y="254"/>
                  </a:cubicBezTo>
                  <a:cubicBezTo>
                    <a:pt x="392" y="262"/>
                    <a:pt x="446" y="270"/>
                    <a:pt x="501" y="277"/>
                  </a:cubicBezTo>
                  <a:cubicBezTo>
                    <a:pt x="534" y="283"/>
                    <a:pt x="570" y="292"/>
                    <a:pt x="604" y="292"/>
                  </a:cubicBezTo>
                  <a:cubicBezTo>
                    <a:pt x="620" y="292"/>
                    <a:pt x="635" y="290"/>
                    <a:pt x="650" y="285"/>
                  </a:cubicBezTo>
                  <a:cubicBezTo>
                    <a:pt x="689" y="270"/>
                    <a:pt x="713" y="231"/>
                    <a:pt x="673" y="160"/>
                  </a:cubicBezTo>
                  <a:cubicBezTo>
                    <a:pt x="634" y="98"/>
                    <a:pt x="525" y="27"/>
                    <a:pt x="376" y="4"/>
                  </a:cubicBezTo>
                  <a:cubicBezTo>
                    <a:pt x="355" y="2"/>
                    <a:pt x="335" y="1"/>
                    <a:pt x="316" y="1"/>
                  </a:cubicBezTo>
                  <a:close/>
                </a:path>
              </a:pathLst>
            </a:custGeom>
            <a:solidFill>
              <a:srgbClr val="4B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7"/>
            <p:cNvSpPr/>
            <p:nvPr/>
          </p:nvSpPr>
          <p:spPr>
            <a:xfrm>
              <a:off x="2620675" y="1618200"/>
              <a:ext cx="4700" cy="4725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94" y="0"/>
                  </a:moveTo>
                  <a:cubicBezTo>
                    <a:pt x="47" y="0"/>
                    <a:pt x="0" y="39"/>
                    <a:pt x="0" y="94"/>
                  </a:cubicBezTo>
                  <a:cubicBezTo>
                    <a:pt x="0" y="141"/>
                    <a:pt x="39" y="188"/>
                    <a:pt x="86" y="188"/>
                  </a:cubicBezTo>
                  <a:cubicBezTo>
                    <a:pt x="141" y="188"/>
                    <a:pt x="188" y="149"/>
                    <a:pt x="188" y="94"/>
                  </a:cubicBezTo>
                  <a:cubicBezTo>
                    <a:pt x="188" y="47"/>
                    <a:pt x="149" y="0"/>
                    <a:pt x="94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7"/>
            <p:cNvSpPr/>
            <p:nvPr/>
          </p:nvSpPr>
          <p:spPr>
            <a:xfrm>
              <a:off x="2594850" y="1615050"/>
              <a:ext cx="4725" cy="4725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84" y="0"/>
                  </a:moveTo>
                  <a:cubicBezTo>
                    <a:pt x="41" y="0"/>
                    <a:pt x="0" y="44"/>
                    <a:pt x="0" y="87"/>
                  </a:cubicBezTo>
                  <a:cubicBezTo>
                    <a:pt x="0" y="142"/>
                    <a:pt x="39" y="181"/>
                    <a:pt x="94" y="189"/>
                  </a:cubicBezTo>
                  <a:cubicBezTo>
                    <a:pt x="141" y="189"/>
                    <a:pt x="188" y="150"/>
                    <a:pt x="188" y="95"/>
                  </a:cubicBezTo>
                  <a:cubicBezTo>
                    <a:pt x="188" y="40"/>
                    <a:pt x="149" y="1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7"/>
            <p:cNvSpPr/>
            <p:nvPr/>
          </p:nvSpPr>
          <p:spPr>
            <a:xfrm>
              <a:off x="2617725" y="1621400"/>
              <a:ext cx="10600" cy="3675"/>
            </a:xfrm>
            <a:custGeom>
              <a:avLst/>
              <a:gdLst/>
              <a:ahLst/>
              <a:cxnLst/>
              <a:rect l="l" t="t" r="r" b="b"/>
              <a:pathLst>
                <a:path w="424" h="147" extrusionOk="0">
                  <a:moveTo>
                    <a:pt x="41" y="0"/>
                  </a:moveTo>
                  <a:cubicBezTo>
                    <a:pt x="30" y="0"/>
                    <a:pt x="18" y="4"/>
                    <a:pt x="9" y="13"/>
                  </a:cubicBezTo>
                  <a:cubicBezTo>
                    <a:pt x="1" y="21"/>
                    <a:pt x="1" y="44"/>
                    <a:pt x="9" y="60"/>
                  </a:cubicBezTo>
                  <a:cubicBezTo>
                    <a:pt x="79" y="123"/>
                    <a:pt x="157" y="146"/>
                    <a:pt x="220" y="146"/>
                  </a:cubicBezTo>
                  <a:cubicBezTo>
                    <a:pt x="298" y="146"/>
                    <a:pt x="369" y="123"/>
                    <a:pt x="408" y="91"/>
                  </a:cubicBezTo>
                  <a:cubicBezTo>
                    <a:pt x="423" y="84"/>
                    <a:pt x="423" y="60"/>
                    <a:pt x="415" y="44"/>
                  </a:cubicBezTo>
                  <a:cubicBezTo>
                    <a:pt x="411" y="35"/>
                    <a:pt x="400" y="28"/>
                    <a:pt x="389" y="28"/>
                  </a:cubicBezTo>
                  <a:cubicBezTo>
                    <a:pt x="382" y="28"/>
                    <a:pt x="375" y="31"/>
                    <a:pt x="369" y="37"/>
                  </a:cubicBezTo>
                  <a:cubicBezTo>
                    <a:pt x="364" y="37"/>
                    <a:pt x="302" y="74"/>
                    <a:pt x="224" y="74"/>
                  </a:cubicBezTo>
                  <a:cubicBezTo>
                    <a:pt x="173" y="74"/>
                    <a:pt x="116" y="58"/>
                    <a:pt x="63" y="5"/>
                  </a:cubicBezTo>
                  <a:cubicBezTo>
                    <a:pt x="57" y="2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7"/>
            <p:cNvSpPr/>
            <p:nvPr/>
          </p:nvSpPr>
          <p:spPr>
            <a:xfrm>
              <a:off x="2591725" y="1618500"/>
              <a:ext cx="10575" cy="3625"/>
            </a:xfrm>
            <a:custGeom>
              <a:avLst/>
              <a:gdLst/>
              <a:ahLst/>
              <a:cxnLst/>
              <a:rect l="l" t="t" r="r" b="b"/>
              <a:pathLst>
                <a:path w="423" h="145" extrusionOk="0">
                  <a:moveTo>
                    <a:pt x="35" y="0"/>
                  </a:moveTo>
                  <a:cubicBezTo>
                    <a:pt x="26" y="0"/>
                    <a:pt x="16" y="4"/>
                    <a:pt x="8" y="12"/>
                  </a:cubicBezTo>
                  <a:cubicBezTo>
                    <a:pt x="0" y="27"/>
                    <a:pt x="0" y="43"/>
                    <a:pt x="8" y="59"/>
                  </a:cubicBezTo>
                  <a:cubicBezTo>
                    <a:pt x="78" y="121"/>
                    <a:pt x="157" y="145"/>
                    <a:pt x="219" y="145"/>
                  </a:cubicBezTo>
                  <a:cubicBezTo>
                    <a:pt x="297" y="145"/>
                    <a:pt x="368" y="121"/>
                    <a:pt x="407" y="90"/>
                  </a:cubicBezTo>
                  <a:cubicBezTo>
                    <a:pt x="423" y="82"/>
                    <a:pt x="423" y="59"/>
                    <a:pt x="415" y="43"/>
                  </a:cubicBezTo>
                  <a:cubicBezTo>
                    <a:pt x="410" y="34"/>
                    <a:pt x="400" y="30"/>
                    <a:pt x="390" y="30"/>
                  </a:cubicBezTo>
                  <a:cubicBezTo>
                    <a:pt x="382" y="30"/>
                    <a:pt x="374" y="32"/>
                    <a:pt x="368" y="35"/>
                  </a:cubicBezTo>
                  <a:cubicBezTo>
                    <a:pt x="363" y="35"/>
                    <a:pt x="298" y="74"/>
                    <a:pt x="218" y="74"/>
                  </a:cubicBezTo>
                  <a:cubicBezTo>
                    <a:pt x="169" y="74"/>
                    <a:pt x="113" y="59"/>
                    <a:pt x="63" y="12"/>
                  </a:cubicBezTo>
                  <a:cubicBezTo>
                    <a:pt x="55" y="4"/>
                    <a:pt x="45" y="0"/>
                    <a:pt x="35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7"/>
            <p:cNvSpPr/>
            <p:nvPr/>
          </p:nvSpPr>
          <p:spPr>
            <a:xfrm>
              <a:off x="2602475" y="1613350"/>
              <a:ext cx="10600" cy="23250"/>
            </a:xfrm>
            <a:custGeom>
              <a:avLst/>
              <a:gdLst/>
              <a:ahLst/>
              <a:cxnLst/>
              <a:rect l="l" t="t" r="r" b="b"/>
              <a:pathLst>
                <a:path w="424" h="930" extrusionOk="0">
                  <a:moveTo>
                    <a:pt x="332" y="0"/>
                  </a:moveTo>
                  <a:cubicBezTo>
                    <a:pt x="313" y="0"/>
                    <a:pt x="296" y="13"/>
                    <a:pt x="290" y="30"/>
                  </a:cubicBezTo>
                  <a:lnTo>
                    <a:pt x="8" y="672"/>
                  </a:lnTo>
                  <a:cubicBezTo>
                    <a:pt x="0" y="695"/>
                    <a:pt x="0" y="719"/>
                    <a:pt x="8" y="750"/>
                  </a:cubicBezTo>
                  <a:cubicBezTo>
                    <a:pt x="32" y="805"/>
                    <a:pt x="102" y="930"/>
                    <a:pt x="337" y="930"/>
                  </a:cubicBezTo>
                  <a:lnTo>
                    <a:pt x="376" y="930"/>
                  </a:lnTo>
                  <a:cubicBezTo>
                    <a:pt x="400" y="930"/>
                    <a:pt x="423" y="906"/>
                    <a:pt x="415" y="883"/>
                  </a:cubicBezTo>
                  <a:cubicBezTo>
                    <a:pt x="415" y="859"/>
                    <a:pt x="400" y="836"/>
                    <a:pt x="368" y="836"/>
                  </a:cubicBezTo>
                  <a:cubicBezTo>
                    <a:pt x="353" y="837"/>
                    <a:pt x="338" y="838"/>
                    <a:pt x="325" y="838"/>
                  </a:cubicBezTo>
                  <a:cubicBezTo>
                    <a:pt x="157" y="838"/>
                    <a:pt x="109" y="754"/>
                    <a:pt x="94" y="703"/>
                  </a:cubicBezTo>
                  <a:lnTo>
                    <a:pt x="376" y="69"/>
                  </a:lnTo>
                  <a:cubicBezTo>
                    <a:pt x="384" y="38"/>
                    <a:pt x="376" y="14"/>
                    <a:pt x="353" y="7"/>
                  </a:cubicBezTo>
                  <a:cubicBezTo>
                    <a:pt x="346" y="2"/>
                    <a:pt x="339" y="0"/>
                    <a:pt x="332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7"/>
            <p:cNvSpPr/>
            <p:nvPr/>
          </p:nvSpPr>
          <p:spPr>
            <a:xfrm>
              <a:off x="2664875" y="1635400"/>
              <a:ext cx="4925" cy="4925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4" y="1"/>
                  </a:moveTo>
                  <a:cubicBezTo>
                    <a:pt x="40" y="1"/>
                    <a:pt x="0" y="48"/>
                    <a:pt x="0" y="95"/>
                  </a:cubicBezTo>
                  <a:cubicBezTo>
                    <a:pt x="0" y="150"/>
                    <a:pt x="40" y="196"/>
                    <a:pt x="94" y="196"/>
                  </a:cubicBezTo>
                  <a:cubicBezTo>
                    <a:pt x="149" y="196"/>
                    <a:pt x="196" y="150"/>
                    <a:pt x="196" y="95"/>
                  </a:cubicBezTo>
                  <a:cubicBezTo>
                    <a:pt x="196" y="4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7"/>
            <p:cNvSpPr/>
            <p:nvPr/>
          </p:nvSpPr>
          <p:spPr>
            <a:xfrm>
              <a:off x="2609075" y="1638550"/>
              <a:ext cx="24800" cy="13275"/>
            </a:xfrm>
            <a:custGeom>
              <a:avLst/>
              <a:gdLst/>
              <a:ahLst/>
              <a:cxnLst/>
              <a:rect l="l" t="t" r="r" b="b"/>
              <a:pathLst>
                <a:path w="992" h="531" extrusionOk="0">
                  <a:moveTo>
                    <a:pt x="785" y="0"/>
                  </a:moveTo>
                  <a:cubicBezTo>
                    <a:pt x="785" y="0"/>
                    <a:pt x="636" y="30"/>
                    <a:pt x="455" y="30"/>
                  </a:cubicBezTo>
                  <a:cubicBezTo>
                    <a:pt x="390" y="30"/>
                    <a:pt x="321" y="26"/>
                    <a:pt x="253" y="16"/>
                  </a:cubicBezTo>
                  <a:cubicBezTo>
                    <a:pt x="245" y="15"/>
                    <a:pt x="237" y="14"/>
                    <a:pt x="229" y="14"/>
                  </a:cubicBezTo>
                  <a:cubicBezTo>
                    <a:pt x="1" y="14"/>
                    <a:pt x="93" y="456"/>
                    <a:pt x="464" y="524"/>
                  </a:cubicBezTo>
                  <a:cubicBezTo>
                    <a:pt x="486" y="528"/>
                    <a:pt x="508" y="530"/>
                    <a:pt x="528" y="530"/>
                  </a:cubicBezTo>
                  <a:cubicBezTo>
                    <a:pt x="871" y="530"/>
                    <a:pt x="992" y="7"/>
                    <a:pt x="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7"/>
            <p:cNvSpPr/>
            <p:nvPr/>
          </p:nvSpPr>
          <p:spPr>
            <a:xfrm>
              <a:off x="2552800" y="2307125"/>
              <a:ext cx="81975" cy="28800"/>
            </a:xfrm>
            <a:custGeom>
              <a:avLst/>
              <a:gdLst/>
              <a:ahLst/>
              <a:cxnLst/>
              <a:rect l="l" t="t" r="r" b="b"/>
              <a:pathLst>
                <a:path w="3279" h="1152" extrusionOk="0">
                  <a:moveTo>
                    <a:pt x="3224" y="1"/>
                  </a:moveTo>
                  <a:lnTo>
                    <a:pt x="1839" y="564"/>
                  </a:lnTo>
                  <a:cubicBezTo>
                    <a:pt x="1776" y="589"/>
                    <a:pt x="1705" y="600"/>
                    <a:pt x="1632" y="600"/>
                  </a:cubicBezTo>
                  <a:cubicBezTo>
                    <a:pt x="1378" y="600"/>
                    <a:pt x="1085" y="466"/>
                    <a:pt x="916" y="290"/>
                  </a:cubicBezTo>
                  <a:lnTo>
                    <a:pt x="383" y="525"/>
                  </a:lnTo>
                  <a:cubicBezTo>
                    <a:pt x="149" y="643"/>
                    <a:pt x="0" y="877"/>
                    <a:pt x="0" y="1143"/>
                  </a:cubicBezTo>
                  <a:lnTo>
                    <a:pt x="0" y="1151"/>
                  </a:lnTo>
                  <a:lnTo>
                    <a:pt x="3247" y="1151"/>
                  </a:lnTo>
                  <a:lnTo>
                    <a:pt x="3271" y="697"/>
                  </a:lnTo>
                  <a:cubicBezTo>
                    <a:pt x="3279" y="463"/>
                    <a:pt x="3263" y="228"/>
                    <a:pt x="3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7"/>
            <p:cNvSpPr/>
            <p:nvPr/>
          </p:nvSpPr>
          <p:spPr>
            <a:xfrm>
              <a:off x="2575675" y="2295600"/>
              <a:ext cx="57725" cy="26550"/>
            </a:xfrm>
            <a:custGeom>
              <a:avLst/>
              <a:gdLst/>
              <a:ahLst/>
              <a:cxnLst/>
              <a:rect l="l" t="t" r="r" b="b"/>
              <a:pathLst>
                <a:path w="2309" h="1062" extrusionOk="0">
                  <a:moveTo>
                    <a:pt x="838" y="0"/>
                  </a:moveTo>
                  <a:lnTo>
                    <a:pt x="830" y="305"/>
                  </a:lnTo>
                  <a:lnTo>
                    <a:pt x="1" y="751"/>
                  </a:lnTo>
                  <a:cubicBezTo>
                    <a:pt x="170" y="927"/>
                    <a:pt x="463" y="1061"/>
                    <a:pt x="717" y="1061"/>
                  </a:cubicBezTo>
                  <a:cubicBezTo>
                    <a:pt x="790" y="1061"/>
                    <a:pt x="861" y="1050"/>
                    <a:pt x="924" y="1025"/>
                  </a:cubicBezTo>
                  <a:lnTo>
                    <a:pt x="2309" y="462"/>
                  </a:lnTo>
                  <a:lnTo>
                    <a:pt x="2293" y="3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7"/>
            <p:cNvSpPr/>
            <p:nvPr/>
          </p:nvSpPr>
          <p:spPr>
            <a:xfrm>
              <a:off x="2685225" y="2307125"/>
              <a:ext cx="81775" cy="28800"/>
            </a:xfrm>
            <a:custGeom>
              <a:avLst/>
              <a:gdLst/>
              <a:ahLst/>
              <a:cxnLst/>
              <a:rect l="l" t="t" r="r" b="b"/>
              <a:pathLst>
                <a:path w="3271" h="1152" extrusionOk="0">
                  <a:moveTo>
                    <a:pt x="55" y="1"/>
                  </a:moveTo>
                  <a:cubicBezTo>
                    <a:pt x="16" y="228"/>
                    <a:pt x="0" y="463"/>
                    <a:pt x="8" y="697"/>
                  </a:cubicBezTo>
                  <a:lnTo>
                    <a:pt x="24" y="1151"/>
                  </a:lnTo>
                  <a:lnTo>
                    <a:pt x="3271" y="1151"/>
                  </a:lnTo>
                  <a:lnTo>
                    <a:pt x="3271" y="1143"/>
                  </a:lnTo>
                  <a:cubicBezTo>
                    <a:pt x="3271" y="877"/>
                    <a:pt x="3122" y="643"/>
                    <a:pt x="2895" y="525"/>
                  </a:cubicBezTo>
                  <a:lnTo>
                    <a:pt x="2355" y="290"/>
                  </a:lnTo>
                  <a:cubicBezTo>
                    <a:pt x="2192" y="466"/>
                    <a:pt x="1901" y="600"/>
                    <a:pt x="1643" y="600"/>
                  </a:cubicBezTo>
                  <a:cubicBezTo>
                    <a:pt x="1569" y="600"/>
                    <a:pt x="1497" y="589"/>
                    <a:pt x="1432" y="564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7"/>
            <p:cNvSpPr/>
            <p:nvPr/>
          </p:nvSpPr>
          <p:spPr>
            <a:xfrm>
              <a:off x="2684425" y="2295400"/>
              <a:ext cx="59700" cy="26750"/>
            </a:xfrm>
            <a:custGeom>
              <a:avLst/>
              <a:gdLst/>
              <a:ahLst/>
              <a:cxnLst/>
              <a:rect l="l" t="t" r="r" b="b"/>
              <a:pathLst>
                <a:path w="2388" h="1070" extrusionOk="0">
                  <a:moveTo>
                    <a:pt x="1558" y="0"/>
                  </a:moveTo>
                  <a:lnTo>
                    <a:pt x="1" y="24"/>
                  </a:lnTo>
                  <a:lnTo>
                    <a:pt x="87" y="470"/>
                  </a:lnTo>
                  <a:lnTo>
                    <a:pt x="1464" y="1033"/>
                  </a:lnTo>
                  <a:cubicBezTo>
                    <a:pt x="1527" y="1058"/>
                    <a:pt x="1598" y="1069"/>
                    <a:pt x="1672" y="1069"/>
                  </a:cubicBezTo>
                  <a:cubicBezTo>
                    <a:pt x="1928" y="1069"/>
                    <a:pt x="2224" y="935"/>
                    <a:pt x="2387" y="759"/>
                  </a:cubicBezTo>
                  <a:lnTo>
                    <a:pt x="1566" y="329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7"/>
            <p:cNvSpPr/>
            <p:nvPr/>
          </p:nvSpPr>
          <p:spPr>
            <a:xfrm>
              <a:off x="2568450" y="1970500"/>
              <a:ext cx="174100" cy="326100"/>
            </a:xfrm>
            <a:custGeom>
              <a:avLst/>
              <a:gdLst/>
              <a:ahLst/>
              <a:cxnLst/>
              <a:rect l="l" t="t" r="r" b="b"/>
              <a:pathLst>
                <a:path w="6964" h="13044" extrusionOk="0">
                  <a:moveTo>
                    <a:pt x="6314" y="0"/>
                  </a:moveTo>
                  <a:lnTo>
                    <a:pt x="5853" y="78"/>
                  </a:lnTo>
                  <a:lnTo>
                    <a:pt x="0" y="78"/>
                  </a:lnTo>
                  <a:lnTo>
                    <a:pt x="125" y="12989"/>
                  </a:lnTo>
                  <a:lnTo>
                    <a:pt x="1127" y="13004"/>
                  </a:lnTo>
                  <a:lnTo>
                    <a:pt x="2582" y="13036"/>
                  </a:lnTo>
                  <a:lnTo>
                    <a:pt x="2911" y="13043"/>
                  </a:lnTo>
                  <a:lnTo>
                    <a:pt x="3130" y="1322"/>
                  </a:lnTo>
                  <a:lnTo>
                    <a:pt x="3294" y="1315"/>
                  </a:lnTo>
                  <a:lnTo>
                    <a:pt x="3967" y="13028"/>
                  </a:lnTo>
                  <a:lnTo>
                    <a:pt x="4640" y="13020"/>
                  </a:lnTo>
                  <a:lnTo>
                    <a:pt x="6197" y="12996"/>
                  </a:lnTo>
                  <a:lnTo>
                    <a:pt x="6964" y="12989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7"/>
            <p:cNvSpPr/>
            <p:nvPr/>
          </p:nvSpPr>
          <p:spPr>
            <a:xfrm>
              <a:off x="2429175" y="1668825"/>
              <a:ext cx="135775" cy="206225"/>
            </a:xfrm>
            <a:custGeom>
              <a:avLst/>
              <a:gdLst/>
              <a:ahLst/>
              <a:cxnLst/>
              <a:rect l="l" t="t" r="r" b="b"/>
              <a:pathLst>
                <a:path w="5431" h="8249" extrusionOk="0">
                  <a:moveTo>
                    <a:pt x="1291" y="0"/>
                  </a:moveTo>
                  <a:cubicBezTo>
                    <a:pt x="1238" y="0"/>
                    <a:pt x="1192" y="23"/>
                    <a:pt x="1158" y="57"/>
                  </a:cubicBezTo>
                  <a:cubicBezTo>
                    <a:pt x="1119" y="96"/>
                    <a:pt x="1095" y="158"/>
                    <a:pt x="1095" y="213"/>
                  </a:cubicBezTo>
                  <a:lnTo>
                    <a:pt x="1142" y="1160"/>
                  </a:lnTo>
                  <a:cubicBezTo>
                    <a:pt x="1142" y="1191"/>
                    <a:pt x="1127" y="1215"/>
                    <a:pt x="1103" y="1215"/>
                  </a:cubicBezTo>
                  <a:cubicBezTo>
                    <a:pt x="1097" y="1218"/>
                    <a:pt x="1090" y="1220"/>
                    <a:pt x="1084" y="1220"/>
                  </a:cubicBezTo>
                  <a:cubicBezTo>
                    <a:pt x="1075" y="1220"/>
                    <a:pt x="1065" y="1216"/>
                    <a:pt x="1056" y="1207"/>
                  </a:cubicBezTo>
                  <a:cubicBezTo>
                    <a:pt x="1033" y="1199"/>
                    <a:pt x="1025" y="1183"/>
                    <a:pt x="1025" y="1168"/>
                  </a:cubicBezTo>
                  <a:lnTo>
                    <a:pt x="845" y="330"/>
                  </a:lnTo>
                  <a:cubicBezTo>
                    <a:pt x="823" y="234"/>
                    <a:pt x="744" y="166"/>
                    <a:pt x="649" y="166"/>
                  </a:cubicBezTo>
                  <a:cubicBezTo>
                    <a:pt x="644" y="166"/>
                    <a:pt x="639" y="166"/>
                    <a:pt x="634" y="166"/>
                  </a:cubicBezTo>
                  <a:cubicBezTo>
                    <a:pt x="571" y="174"/>
                    <a:pt x="524" y="197"/>
                    <a:pt x="485" y="244"/>
                  </a:cubicBezTo>
                  <a:cubicBezTo>
                    <a:pt x="454" y="291"/>
                    <a:pt x="438" y="354"/>
                    <a:pt x="454" y="409"/>
                  </a:cubicBezTo>
                  <a:lnTo>
                    <a:pt x="634" y="1269"/>
                  </a:lnTo>
                  <a:cubicBezTo>
                    <a:pt x="642" y="1316"/>
                    <a:pt x="634" y="1371"/>
                    <a:pt x="618" y="1410"/>
                  </a:cubicBezTo>
                  <a:cubicBezTo>
                    <a:pt x="610" y="1434"/>
                    <a:pt x="595" y="1434"/>
                    <a:pt x="587" y="1434"/>
                  </a:cubicBezTo>
                  <a:cubicBezTo>
                    <a:pt x="579" y="1434"/>
                    <a:pt x="563" y="1434"/>
                    <a:pt x="556" y="1410"/>
                  </a:cubicBezTo>
                  <a:lnTo>
                    <a:pt x="391" y="1050"/>
                  </a:lnTo>
                  <a:cubicBezTo>
                    <a:pt x="354" y="970"/>
                    <a:pt x="282" y="923"/>
                    <a:pt x="203" y="923"/>
                  </a:cubicBezTo>
                  <a:cubicBezTo>
                    <a:pt x="183" y="923"/>
                    <a:pt x="162" y="926"/>
                    <a:pt x="141" y="933"/>
                  </a:cubicBezTo>
                  <a:cubicBezTo>
                    <a:pt x="86" y="949"/>
                    <a:pt x="47" y="988"/>
                    <a:pt x="23" y="1042"/>
                  </a:cubicBezTo>
                  <a:cubicBezTo>
                    <a:pt x="0" y="1097"/>
                    <a:pt x="0" y="1152"/>
                    <a:pt x="23" y="1207"/>
                  </a:cubicBezTo>
                  <a:lnTo>
                    <a:pt x="360" y="2005"/>
                  </a:lnTo>
                  <a:cubicBezTo>
                    <a:pt x="602" y="2717"/>
                    <a:pt x="876" y="3139"/>
                    <a:pt x="978" y="3280"/>
                  </a:cubicBezTo>
                  <a:lnTo>
                    <a:pt x="1354" y="4117"/>
                  </a:lnTo>
                  <a:lnTo>
                    <a:pt x="2950" y="7631"/>
                  </a:lnTo>
                  <a:cubicBezTo>
                    <a:pt x="3020" y="7779"/>
                    <a:pt x="3130" y="7912"/>
                    <a:pt x="3263" y="8006"/>
                  </a:cubicBezTo>
                  <a:cubicBezTo>
                    <a:pt x="3451" y="8131"/>
                    <a:pt x="3732" y="8249"/>
                    <a:pt x="4037" y="8249"/>
                  </a:cubicBezTo>
                  <a:cubicBezTo>
                    <a:pt x="4116" y="8249"/>
                    <a:pt x="4194" y="8241"/>
                    <a:pt x="4272" y="8225"/>
                  </a:cubicBezTo>
                  <a:cubicBezTo>
                    <a:pt x="4546" y="8171"/>
                    <a:pt x="4765" y="8006"/>
                    <a:pt x="4929" y="7740"/>
                  </a:cubicBezTo>
                  <a:lnTo>
                    <a:pt x="5297" y="7075"/>
                  </a:lnTo>
                  <a:lnTo>
                    <a:pt x="5430" y="4900"/>
                  </a:lnTo>
                  <a:lnTo>
                    <a:pt x="3811" y="4556"/>
                  </a:lnTo>
                  <a:cubicBezTo>
                    <a:pt x="3803" y="4556"/>
                    <a:pt x="3818" y="4501"/>
                    <a:pt x="3834" y="4415"/>
                  </a:cubicBezTo>
                  <a:lnTo>
                    <a:pt x="3826" y="4415"/>
                  </a:lnTo>
                  <a:lnTo>
                    <a:pt x="3685" y="5166"/>
                  </a:lnTo>
                  <a:cubicBezTo>
                    <a:pt x="3685" y="5166"/>
                    <a:pt x="2144" y="2780"/>
                    <a:pt x="2183" y="2709"/>
                  </a:cubicBezTo>
                  <a:cubicBezTo>
                    <a:pt x="2316" y="2451"/>
                    <a:pt x="2394" y="2122"/>
                    <a:pt x="2402" y="1997"/>
                  </a:cubicBezTo>
                  <a:lnTo>
                    <a:pt x="2543" y="1575"/>
                  </a:lnTo>
                  <a:cubicBezTo>
                    <a:pt x="2582" y="1473"/>
                    <a:pt x="2535" y="1355"/>
                    <a:pt x="2433" y="1316"/>
                  </a:cubicBezTo>
                  <a:cubicBezTo>
                    <a:pt x="2410" y="1305"/>
                    <a:pt x="2383" y="1299"/>
                    <a:pt x="2355" y="1299"/>
                  </a:cubicBezTo>
                  <a:cubicBezTo>
                    <a:pt x="2328" y="1299"/>
                    <a:pt x="2300" y="1305"/>
                    <a:pt x="2277" y="1316"/>
                  </a:cubicBezTo>
                  <a:cubicBezTo>
                    <a:pt x="2222" y="1340"/>
                    <a:pt x="2183" y="1379"/>
                    <a:pt x="2167" y="1434"/>
                  </a:cubicBezTo>
                  <a:lnTo>
                    <a:pt x="2027" y="1841"/>
                  </a:lnTo>
                  <a:cubicBezTo>
                    <a:pt x="2027" y="1856"/>
                    <a:pt x="2003" y="1856"/>
                    <a:pt x="2003" y="1856"/>
                  </a:cubicBezTo>
                  <a:cubicBezTo>
                    <a:pt x="2001" y="1858"/>
                    <a:pt x="1998" y="1859"/>
                    <a:pt x="1995" y="1859"/>
                  </a:cubicBezTo>
                  <a:cubicBezTo>
                    <a:pt x="1987" y="1859"/>
                    <a:pt x="1977" y="1852"/>
                    <a:pt x="1972" y="1841"/>
                  </a:cubicBezTo>
                  <a:cubicBezTo>
                    <a:pt x="1940" y="1754"/>
                    <a:pt x="1940" y="1645"/>
                    <a:pt x="1948" y="1582"/>
                  </a:cubicBezTo>
                  <a:cubicBezTo>
                    <a:pt x="1948" y="1575"/>
                    <a:pt x="1956" y="1575"/>
                    <a:pt x="2207" y="479"/>
                  </a:cubicBezTo>
                  <a:cubicBezTo>
                    <a:pt x="2214" y="432"/>
                    <a:pt x="2207" y="377"/>
                    <a:pt x="2183" y="330"/>
                  </a:cubicBezTo>
                  <a:cubicBezTo>
                    <a:pt x="2152" y="284"/>
                    <a:pt x="2105" y="252"/>
                    <a:pt x="2050" y="237"/>
                  </a:cubicBezTo>
                  <a:lnTo>
                    <a:pt x="2042" y="237"/>
                  </a:lnTo>
                  <a:cubicBezTo>
                    <a:pt x="1933" y="237"/>
                    <a:pt x="1831" y="323"/>
                    <a:pt x="1807" y="424"/>
                  </a:cubicBezTo>
                  <a:lnTo>
                    <a:pt x="1627" y="1183"/>
                  </a:lnTo>
                  <a:cubicBezTo>
                    <a:pt x="1627" y="1199"/>
                    <a:pt x="1612" y="1207"/>
                    <a:pt x="1604" y="1207"/>
                  </a:cubicBezTo>
                  <a:lnTo>
                    <a:pt x="1581" y="1207"/>
                  </a:lnTo>
                  <a:cubicBezTo>
                    <a:pt x="1565" y="1207"/>
                    <a:pt x="1549" y="1191"/>
                    <a:pt x="1549" y="1175"/>
                  </a:cubicBezTo>
                  <a:lnTo>
                    <a:pt x="1502" y="197"/>
                  </a:lnTo>
                  <a:cubicBezTo>
                    <a:pt x="1494" y="96"/>
                    <a:pt x="1416" y="10"/>
                    <a:pt x="1315" y="2"/>
                  </a:cubicBezTo>
                  <a:cubicBezTo>
                    <a:pt x="1306" y="1"/>
                    <a:pt x="1298" y="0"/>
                    <a:pt x="1291" y="0"/>
                  </a:cubicBez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7"/>
            <p:cNvSpPr/>
            <p:nvPr/>
          </p:nvSpPr>
          <p:spPr>
            <a:xfrm>
              <a:off x="2462425" y="1714875"/>
              <a:ext cx="17625" cy="12875"/>
            </a:xfrm>
            <a:custGeom>
              <a:avLst/>
              <a:gdLst/>
              <a:ahLst/>
              <a:cxnLst/>
              <a:rect l="l" t="t" r="r" b="b"/>
              <a:pathLst>
                <a:path w="705" h="515" extrusionOk="0">
                  <a:moveTo>
                    <a:pt x="510" y="1"/>
                  </a:moveTo>
                  <a:cubicBezTo>
                    <a:pt x="421" y="1"/>
                    <a:pt x="309" y="18"/>
                    <a:pt x="211" y="85"/>
                  </a:cubicBezTo>
                  <a:cubicBezTo>
                    <a:pt x="102" y="171"/>
                    <a:pt x="24" y="296"/>
                    <a:pt x="8" y="476"/>
                  </a:cubicBezTo>
                  <a:cubicBezTo>
                    <a:pt x="0" y="499"/>
                    <a:pt x="16" y="515"/>
                    <a:pt x="31" y="515"/>
                  </a:cubicBezTo>
                  <a:lnTo>
                    <a:pt x="39" y="515"/>
                  </a:lnTo>
                  <a:cubicBezTo>
                    <a:pt x="55" y="515"/>
                    <a:pt x="71" y="507"/>
                    <a:pt x="78" y="484"/>
                  </a:cubicBezTo>
                  <a:cubicBezTo>
                    <a:pt x="94" y="327"/>
                    <a:pt x="157" y="218"/>
                    <a:pt x="251" y="147"/>
                  </a:cubicBezTo>
                  <a:cubicBezTo>
                    <a:pt x="334" y="90"/>
                    <a:pt x="430" y="76"/>
                    <a:pt x="508" y="76"/>
                  </a:cubicBezTo>
                  <a:cubicBezTo>
                    <a:pt x="591" y="76"/>
                    <a:pt x="653" y="92"/>
                    <a:pt x="657" y="92"/>
                  </a:cubicBezTo>
                  <a:cubicBezTo>
                    <a:pt x="673" y="92"/>
                    <a:pt x="689" y="85"/>
                    <a:pt x="697" y="61"/>
                  </a:cubicBezTo>
                  <a:cubicBezTo>
                    <a:pt x="704" y="46"/>
                    <a:pt x="689" y="22"/>
                    <a:pt x="673" y="22"/>
                  </a:cubicBezTo>
                  <a:cubicBezTo>
                    <a:pt x="665" y="18"/>
                    <a:pt x="599" y="1"/>
                    <a:pt x="510" y="1"/>
                  </a:cubicBezTo>
                  <a:close/>
                </a:path>
              </a:pathLst>
            </a:custGeom>
            <a:solidFill>
              <a:srgbClr val="80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7"/>
            <p:cNvSpPr/>
            <p:nvPr/>
          </p:nvSpPr>
          <p:spPr>
            <a:xfrm>
              <a:off x="2712600" y="1778975"/>
              <a:ext cx="55775" cy="226625"/>
            </a:xfrm>
            <a:custGeom>
              <a:avLst/>
              <a:gdLst/>
              <a:ahLst/>
              <a:cxnLst/>
              <a:rect l="l" t="t" r="r" b="b"/>
              <a:pathLst>
                <a:path w="2231" h="9065" extrusionOk="0">
                  <a:moveTo>
                    <a:pt x="1847" y="1"/>
                  </a:moveTo>
                  <a:lnTo>
                    <a:pt x="1" y="111"/>
                  </a:lnTo>
                  <a:lnTo>
                    <a:pt x="400" y="6941"/>
                  </a:lnTo>
                  <a:lnTo>
                    <a:pt x="705" y="6918"/>
                  </a:lnTo>
                  <a:lnTo>
                    <a:pt x="705" y="6918"/>
                  </a:lnTo>
                  <a:cubicBezTo>
                    <a:pt x="603" y="7106"/>
                    <a:pt x="603" y="7286"/>
                    <a:pt x="603" y="7286"/>
                  </a:cubicBezTo>
                  <a:cubicBezTo>
                    <a:pt x="470" y="7442"/>
                    <a:pt x="314" y="7583"/>
                    <a:pt x="181" y="7747"/>
                  </a:cubicBezTo>
                  <a:cubicBezTo>
                    <a:pt x="165" y="7763"/>
                    <a:pt x="149" y="7778"/>
                    <a:pt x="149" y="7802"/>
                  </a:cubicBezTo>
                  <a:cubicBezTo>
                    <a:pt x="149" y="7825"/>
                    <a:pt x="165" y="7849"/>
                    <a:pt x="181" y="7865"/>
                  </a:cubicBezTo>
                  <a:cubicBezTo>
                    <a:pt x="228" y="7925"/>
                    <a:pt x="295" y="7952"/>
                    <a:pt x="364" y="7952"/>
                  </a:cubicBezTo>
                  <a:cubicBezTo>
                    <a:pt x="420" y="7952"/>
                    <a:pt x="476" y="7935"/>
                    <a:pt x="525" y="7904"/>
                  </a:cubicBezTo>
                  <a:cubicBezTo>
                    <a:pt x="595" y="7865"/>
                    <a:pt x="650" y="7818"/>
                    <a:pt x="705" y="7755"/>
                  </a:cubicBezTo>
                  <a:cubicBezTo>
                    <a:pt x="736" y="7732"/>
                    <a:pt x="846" y="7638"/>
                    <a:pt x="846" y="7591"/>
                  </a:cubicBezTo>
                  <a:lnTo>
                    <a:pt x="846" y="7591"/>
                  </a:lnTo>
                  <a:cubicBezTo>
                    <a:pt x="846" y="7591"/>
                    <a:pt x="861" y="7802"/>
                    <a:pt x="517" y="8741"/>
                  </a:cubicBezTo>
                  <a:cubicBezTo>
                    <a:pt x="462" y="8897"/>
                    <a:pt x="736" y="8991"/>
                    <a:pt x="736" y="8991"/>
                  </a:cubicBezTo>
                  <a:cubicBezTo>
                    <a:pt x="811" y="9042"/>
                    <a:pt x="885" y="9064"/>
                    <a:pt x="957" y="9064"/>
                  </a:cubicBezTo>
                  <a:cubicBezTo>
                    <a:pt x="1543" y="9064"/>
                    <a:pt x="1996" y="7567"/>
                    <a:pt x="1996" y="7567"/>
                  </a:cubicBezTo>
                  <a:lnTo>
                    <a:pt x="2098" y="7199"/>
                  </a:lnTo>
                  <a:cubicBezTo>
                    <a:pt x="2192" y="6894"/>
                    <a:pt x="2231" y="6566"/>
                    <a:pt x="2207" y="6245"/>
                  </a:cubicBezTo>
                  <a:lnTo>
                    <a:pt x="1847" y="1"/>
                  </a:lnTo>
                  <a:close/>
                </a:path>
              </a:pathLst>
            </a:custGeom>
            <a:solidFill>
              <a:srgbClr val="915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7"/>
            <p:cNvSpPr/>
            <p:nvPr/>
          </p:nvSpPr>
          <p:spPr>
            <a:xfrm>
              <a:off x="2524225" y="1689550"/>
              <a:ext cx="237300" cy="282925"/>
            </a:xfrm>
            <a:custGeom>
              <a:avLst/>
              <a:gdLst/>
              <a:ahLst/>
              <a:cxnLst/>
              <a:rect l="l" t="t" r="r" b="b"/>
              <a:pathLst>
                <a:path w="9492" h="11317" extrusionOk="0">
                  <a:moveTo>
                    <a:pt x="4706" y="1"/>
                  </a:moveTo>
                  <a:cubicBezTo>
                    <a:pt x="4015" y="1"/>
                    <a:pt x="3323" y="66"/>
                    <a:pt x="2645" y="198"/>
                  </a:cubicBezTo>
                  <a:cubicBezTo>
                    <a:pt x="2105" y="300"/>
                    <a:pt x="1558" y="401"/>
                    <a:pt x="1120" y="753"/>
                  </a:cubicBezTo>
                  <a:lnTo>
                    <a:pt x="1104" y="761"/>
                  </a:lnTo>
                  <a:cubicBezTo>
                    <a:pt x="1096" y="761"/>
                    <a:pt x="1104" y="769"/>
                    <a:pt x="1104" y="777"/>
                  </a:cubicBezTo>
                  <a:cubicBezTo>
                    <a:pt x="783" y="1043"/>
                    <a:pt x="548" y="1411"/>
                    <a:pt x="439" y="1841"/>
                  </a:cubicBezTo>
                  <a:cubicBezTo>
                    <a:pt x="353" y="2185"/>
                    <a:pt x="110" y="3202"/>
                    <a:pt x="32" y="3586"/>
                  </a:cubicBezTo>
                  <a:cubicBezTo>
                    <a:pt x="16" y="3672"/>
                    <a:pt x="1" y="3727"/>
                    <a:pt x="9" y="3727"/>
                  </a:cubicBezTo>
                  <a:lnTo>
                    <a:pt x="1628" y="4071"/>
                  </a:lnTo>
                  <a:lnTo>
                    <a:pt x="1495" y="6246"/>
                  </a:lnTo>
                  <a:lnTo>
                    <a:pt x="1182" y="11316"/>
                  </a:lnTo>
                  <a:lnTo>
                    <a:pt x="7622" y="11316"/>
                  </a:lnTo>
                  <a:lnTo>
                    <a:pt x="8083" y="11238"/>
                  </a:lnTo>
                  <a:lnTo>
                    <a:pt x="8748" y="11121"/>
                  </a:lnTo>
                  <a:lnTo>
                    <a:pt x="7802" y="4368"/>
                  </a:lnTo>
                  <a:lnTo>
                    <a:pt x="9476" y="3727"/>
                  </a:lnTo>
                  <a:cubicBezTo>
                    <a:pt x="9492" y="3711"/>
                    <a:pt x="9241" y="2655"/>
                    <a:pt x="9241" y="2639"/>
                  </a:cubicBezTo>
                  <a:cubicBezTo>
                    <a:pt x="9241" y="2639"/>
                    <a:pt x="9148" y="2263"/>
                    <a:pt x="9038" y="1841"/>
                  </a:cubicBezTo>
                  <a:cubicBezTo>
                    <a:pt x="8913" y="1325"/>
                    <a:pt x="8592" y="918"/>
                    <a:pt x="8162" y="613"/>
                  </a:cubicBezTo>
                  <a:cubicBezTo>
                    <a:pt x="7708" y="292"/>
                    <a:pt x="6972" y="221"/>
                    <a:pt x="6432" y="135"/>
                  </a:cubicBezTo>
                  <a:cubicBezTo>
                    <a:pt x="5862" y="46"/>
                    <a:pt x="5284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7"/>
            <p:cNvSpPr/>
            <p:nvPr/>
          </p:nvSpPr>
          <p:spPr>
            <a:xfrm>
              <a:off x="2713000" y="1758150"/>
              <a:ext cx="48150" cy="40625"/>
            </a:xfrm>
            <a:custGeom>
              <a:avLst/>
              <a:gdLst/>
              <a:ahLst/>
              <a:cxnLst/>
              <a:rect l="l" t="t" r="r" b="b"/>
              <a:pathLst>
                <a:path w="1926" h="1625" extrusionOk="0">
                  <a:moveTo>
                    <a:pt x="1586" y="1"/>
                  </a:moveTo>
                  <a:cubicBezTo>
                    <a:pt x="888" y="1"/>
                    <a:pt x="1049" y="1170"/>
                    <a:pt x="1049" y="1170"/>
                  </a:cubicBezTo>
                  <a:cubicBezTo>
                    <a:pt x="1049" y="1170"/>
                    <a:pt x="885" y="829"/>
                    <a:pt x="512" y="829"/>
                  </a:cubicBezTo>
                  <a:cubicBezTo>
                    <a:pt x="486" y="829"/>
                    <a:pt x="459" y="830"/>
                    <a:pt x="431" y="834"/>
                  </a:cubicBezTo>
                  <a:cubicBezTo>
                    <a:pt x="0" y="889"/>
                    <a:pt x="251" y="1624"/>
                    <a:pt x="251" y="1624"/>
                  </a:cubicBezTo>
                  <a:lnTo>
                    <a:pt x="1925" y="983"/>
                  </a:lnTo>
                  <a:lnTo>
                    <a:pt x="1714" y="12"/>
                  </a:lnTo>
                  <a:cubicBezTo>
                    <a:pt x="1668" y="4"/>
                    <a:pt x="1626" y="1"/>
                    <a:pt x="1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7"/>
            <p:cNvSpPr/>
            <p:nvPr/>
          </p:nvSpPr>
          <p:spPr>
            <a:xfrm>
              <a:off x="2524025" y="1759825"/>
              <a:ext cx="44050" cy="31500"/>
            </a:xfrm>
            <a:custGeom>
              <a:avLst/>
              <a:gdLst/>
              <a:ahLst/>
              <a:cxnLst/>
              <a:rect l="l" t="t" r="r" b="b"/>
              <a:pathLst>
                <a:path w="1762" h="1260" extrusionOk="0">
                  <a:moveTo>
                    <a:pt x="389" y="0"/>
                  </a:moveTo>
                  <a:cubicBezTo>
                    <a:pt x="336" y="0"/>
                    <a:pt x="277" y="10"/>
                    <a:pt x="212" y="31"/>
                  </a:cubicBezTo>
                  <a:lnTo>
                    <a:pt x="1" y="916"/>
                  </a:lnTo>
                  <a:lnTo>
                    <a:pt x="1628" y="1260"/>
                  </a:lnTo>
                  <a:cubicBezTo>
                    <a:pt x="1628" y="1260"/>
                    <a:pt x="1761" y="595"/>
                    <a:pt x="1378" y="595"/>
                  </a:cubicBezTo>
                  <a:cubicBezTo>
                    <a:pt x="995" y="595"/>
                    <a:pt x="885" y="963"/>
                    <a:pt x="885" y="963"/>
                  </a:cubicBezTo>
                  <a:cubicBezTo>
                    <a:pt x="885" y="963"/>
                    <a:pt x="917" y="0"/>
                    <a:pt x="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7"/>
            <p:cNvSpPr/>
            <p:nvPr/>
          </p:nvSpPr>
          <p:spPr>
            <a:xfrm>
              <a:off x="2628875" y="1679800"/>
              <a:ext cx="44250" cy="29700"/>
            </a:xfrm>
            <a:custGeom>
              <a:avLst/>
              <a:gdLst/>
              <a:ahLst/>
              <a:cxnLst/>
              <a:rect l="l" t="t" r="r" b="b"/>
              <a:pathLst>
                <a:path w="1770" h="1188" extrusionOk="0">
                  <a:moveTo>
                    <a:pt x="1326" y="1"/>
                  </a:moveTo>
                  <a:cubicBezTo>
                    <a:pt x="1294" y="1"/>
                    <a:pt x="1261" y="6"/>
                    <a:pt x="1229" y="17"/>
                  </a:cubicBezTo>
                  <a:lnTo>
                    <a:pt x="1" y="408"/>
                  </a:lnTo>
                  <a:lnTo>
                    <a:pt x="173" y="1128"/>
                  </a:lnTo>
                  <a:cubicBezTo>
                    <a:pt x="185" y="1165"/>
                    <a:pt x="222" y="1187"/>
                    <a:pt x="264" y="1187"/>
                  </a:cubicBezTo>
                  <a:cubicBezTo>
                    <a:pt x="275" y="1187"/>
                    <a:pt x="287" y="1186"/>
                    <a:pt x="298" y="1182"/>
                  </a:cubicBezTo>
                  <a:lnTo>
                    <a:pt x="1707" y="690"/>
                  </a:lnTo>
                  <a:cubicBezTo>
                    <a:pt x="1746" y="674"/>
                    <a:pt x="1769" y="650"/>
                    <a:pt x="1769" y="611"/>
                  </a:cubicBezTo>
                  <a:lnTo>
                    <a:pt x="1636" y="220"/>
                  </a:lnTo>
                  <a:cubicBezTo>
                    <a:pt x="1586" y="88"/>
                    <a:pt x="1459" y="1"/>
                    <a:pt x="1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7"/>
            <p:cNvSpPr/>
            <p:nvPr/>
          </p:nvSpPr>
          <p:spPr>
            <a:xfrm>
              <a:off x="2608550" y="1686350"/>
              <a:ext cx="23475" cy="22650"/>
            </a:xfrm>
            <a:custGeom>
              <a:avLst/>
              <a:gdLst/>
              <a:ahLst/>
              <a:cxnLst/>
              <a:rect l="l" t="t" r="r" b="b"/>
              <a:pathLst>
                <a:path w="939" h="906" extrusionOk="0">
                  <a:moveTo>
                    <a:pt x="183" y="1"/>
                  </a:moveTo>
                  <a:cubicBezTo>
                    <a:pt x="96" y="1"/>
                    <a:pt x="23" y="72"/>
                    <a:pt x="16" y="162"/>
                  </a:cubicBezTo>
                  <a:lnTo>
                    <a:pt x="8" y="553"/>
                  </a:lnTo>
                  <a:cubicBezTo>
                    <a:pt x="0" y="568"/>
                    <a:pt x="16" y="592"/>
                    <a:pt x="31" y="608"/>
                  </a:cubicBezTo>
                  <a:lnTo>
                    <a:pt x="337" y="881"/>
                  </a:lnTo>
                  <a:cubicBezTo>
                    <a:pt x="356" y="898"/>
                    <a:pt x="384" y="906"/>
                    <a:pt x="412" y="906"/>
                  </a:cubicBezTo>
                  <a:cubicBezTo>
                    <a:pt x="451" y="906"/>
                    <a:pt x="490" y="890"/>
                    <a:pt x="509" y="858"/>
                  </a:cubicBezTo>
                  <a:lnTo>
                    <a:pt x="939" y="224"/>
                  </a:lnTo>
                  <a:lnTo>
                    <a:pt x="876" y="138"/>
                  </a:lnTo>
                  <a:lnTo>
                    <a:pt x="219" y="5"/>
                  </a:lnTo>
                  <a:cubicBezTo>
                    <a:pt x="207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7"/>
            <p:cNvSpPr/>
            <p:nvPr/>
          </p:nvSpPr>
          <p:spPr>
            <a:xfrm>
              <a:off x="2624975" y="1717375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9" y="0"/>
                  </a:moveTo>
                  <a:cubicBezTo>
                    <a:pt x="39" y="0"/>
                    <a:pt x="0" y="39"/>
                    <a:pt x="0" y="79"/>
                  </a:cubicBezTo>
                  <a:cubicBezTo>
                    <a:pt x="0" y="125"/>
                    <a:pt x="39" y="157"/>
                    <a:pt x="79" y="157"/>
                  </a:cubicBezTo>
                  <a:cubicBezTo>
                    <a:pt x="125" y="157"/>
                    <a:pt x="157" y="125"/>
                    <a:pt x="157" y="79"/>
                  </a:cubicBezTo>
                  <a:cubicBezTo>
                    <a:pt x="157" y="39"/>
                    <a:pt x="125" y="0"/>
                    <a:pt x="79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7"/>
            <p:cNvSpPr/>
            <p:nvPr/>
          </p:nvSpPr>
          <p:spPr>
            <a:xfrm>
              <a:off x="2624975" y="1736550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79" y="0"/>
                  </a:moveTo>
                  <a:cubicBezTo>
                    <a:pt x="39" y="0"/>
                    <a:pt x="0" y="39"/>
                    <a:pt x="0" y="78"/>
                  </a:cubicBezTo>
                  <a:cubicBezTo>
                    <a:pt x="0" y="125"/>
                    <a:pt x="39" y="157"/>
                    <a:pt x="79" y="157"/>
                  </a:cubicBezTo>
                  <a:cubicBezTo>
                    <a:pt x="125" y="157"/>
                    <a:pt x="157" y="125"/>
                    <a:pt x="157" y="78"/>
                  </a:cubicBezTo>
                  <a:cubicBezTo>
                    <a:pt x="157" y="39"/>
                    <a:pt x="125" y="0"/>
                    <a:pt x="79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3" name="Google Shape;2083;p57"/>
          <p:cNvGrpSpPr/>
          <p:nvPr/>
        </p:nvGrpSpPr>
        <p:grpSpPr>
          <a:xfrm>
            <a:off x="5514251" y="4170925"/>
            <a:ext cx="333247" cy="432408"/>
            <a:chOff x="521550" y="3439725"/>
            <a:chExt cx="139300" cy="180750"/>
          </a:xfrm>
        </p:grpSpPr>
        <p:sp>
          <p:nvSpPr>
            <p:cNvPr id="2084" name="Google Shape;2084;p57"/>
            <p:cNvSpPr/>
            <p:nvPr/>
          </p:nvSpPr>
          <p:spPr>
            <a:xfrm>
              <a:off x="545800" y="3518550"/>
              <a:ext cx="90950" cy="84150"/>
            </a:xfrm>
            <a:custGeom>
              <a:avLst/>
              <a:gdLst/>
              <a:ahLst/>
              <a:cxnLst/>
              <a:rect l="l" t="t" r="r" b="b"/>
              <a:pathLst>
                <a:path w="3638" h="3366" extrusionOk="0">
                  <a:moveTo>
                    <a:pt x="1277" y="0"/>
                  </a:moveTo>
                  <a:cubicBezTo>
                    <a:pt x="921" y="0"/>
                    <a:pt x="601" y="262"/>
                    <a:pt x="509" y="650"/>
                  </a:cubicBezTo>
                  <a:lnTo>
                    <a:pt x="134" y="2223"/>
                  </a:lnTo>
                  <a:cubicBezTo>
                    <a:pt x="1" y="2763"/>
                    <a:pt x="361" y="3295"/>
                    <a:pt x="862" y="3310"/>
                  </a:cubicBezTo>
                  <a:lnTo>
                    <a:pt x="2716" y="3365"/>
                  </a:lnTo>
                  <a:cubicBezTo>
                    <a:pt x="2723" y="3365"/>
                    <a:pt x="2731" y="3366"/>
                    <a:pt x="2738" y="3366"/>
                  </a:cubicBezTo>
                  <a:cubicBezTo>
                    <a:pt x="3259" y="3366"/>
                    <a:pt x="3637" y="2818"/>
                    <a:pt x="3498" y="2270"/>
                  </a:cubicBezTo>
                  <a:lnTo>
                    <a:pt x="3115" y="681"/>
                  </a:lnTo>
                  <a:cubicBezTo>
                    <a:pt x="3021" y="321"/>
                    <a:pt x="2732" y="63"/>
                    <a:pt x="2395" y="48"/>
                  </a:cubicBezTo>
                  <a:lnTo>
                    <a:pt x="1308" y="1"/>
                  </a:lnTo>
                  <a:cubicBezTo>
                    <a:pt x="1297" y="0"/>
                    <a:pt x="1287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7"/>
            <p:cNvSpPr/>
            <p:nvPr/>
          </p:nvSpPr>
          <p:spPr>
            <a:xfrm>
              <a:off x="546425" y="3565900"/>
              <a:ext cx="90750" cy="37375"/>
            </a:xfrm>
            <a:custGeom>
              <a:avLst/>
              <a:gdLst/>
              <a:ahLst/>
              <a:cxnLst/>
              <a:rect l="l" t="t" r="r" b="b"/>
              <a:pathLst>
                <a:path w="3630" h="1495" extrusionOk="0">
                  <a:moveTo>
                    <a:pt x="3364" y="0"/>
                  </a:moveTo>
                  <a:lnTo>
                    <a:pt x="187" y="31"/>
                  </a:lnTo>
                  <a:lnTo>
                    <a:pt x="101" y="446"/>
                  </a:lnTo>
                  <a:cubicBezTo>
                    <a:pt x="0" y="990"/>
                    <a:pt x="369" y="1495"/>
                    <a:pt x="864" y="1495"/>
                  </a:cubicBezTo>
                  <a:cubicBezTo>
                    <a:pt x="868" y="1495"/>
                    <a:pt x="872" y="1495"/>
                    <a:pt x="876" y="1495"/>
                  </a:cubicBezTo>
                  <a:lnTo>
                    <a:pt x="2730" y="1479"/>
                  </a:lnTo>
                  <a:cubicBezTo>
                    <a:pt x="3254" y="1471"/>
                    <a:pt x="3630" y="900"/>
                    <a:pt x="3466" y="344"/>
                  </a:cubicBezTo>
                  <a:lnTo>
                    <a:pt x="3364" y="0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7"/>
            <p:cNvSpPr/>
            <p:nvPr/>
          </p:nvSpPr>
          <p:spPr>
            <a:xfrm>
              <a:off x="560100" y="3565900"/>
              <a:ext cx="67500" cy="37375"/>
            </a:xfrm>
            <a:custGeom>
              <a:avLst/>
              <a:gdLst/>
              <a:ahLst/>
              <a:cxnLst/>
              <a:rect l="l" t="t" r="r" b="b"/>
              <a:pathLst>
                <a:path w="2700" h="1495" extrusionOk="0">
                  <a:moveTo>
                    <a:pt x="2496" y="0"/>
                  </a:moveTo>
                  <a:lnTo>
                    <a:pt x="141" y="24"/>
                  </a:lnTo>
                  <a:lnTo>
                    <a:pt x="78" y="438"/>
                  </a:lnTo>
                  <a:cubicBezTo>
                    <a:pt x="0" y="986"/>
                    <a:pt x="282" y="1495"/>
                    <a:pt x="657" y="1495"/>
                  </a:cubicBezTo>
                  <a:lnTo>
                    <a:pt x="2034" y="1479"/>
                  </a:lnTo>
                  <a:cubicBezTo>
                    <a:pt x="2426" y="1471"/>
                    <a:pt x="2700" y="908"/>
                    <a:pt x="2574" y="352"/>
                  </a:cubicBezTo>
                  <a:lnTo>
                    <a:pt x="2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7"/>
            <p:cNvSpPr/>
            <p:nvPr/>
          </p:nvSpPr>
          <p:spPr>
            <a:xfrm>
              <a:off x="521550" y="3565100"/>
              <a:ext cx="64975" cy="54775"/>
            </a:xfrm>
            <a:custGeom>
              <a:avLst/>
              <a:gdLst/>
              <a:ahLst/>
              <a:cxnLst/>
              <a:rect l="l" t="t" r="r" b="b"/>
              <a:pathLst>
                <a:path w="2599" h="2191" extrusionOk="0">
                  <a:moveTo>
                    <a:pt x="1190" y="1"/>
                  </a:moveTo>
                  <a:cubicBezTo>
                    <a:pt x="1190" y="1"/>
                    <a:pt x="1" y="776"/>
                    <a:pt x="681" y="1448"/>
                  </a:cubicBezTo>
                  <a:cubicBezTo>
                    <a:pt x="681" y="1448"/>
                    <a:pt x="877" y="1761"/>
                    <a:pt x="1652" y="1769"/>
                  </a:cubicBezTo>
                  <a:cubicBezTo>
                    <a:pt x="1636" y="1840"/>
                    <a:pt x="1636" y="1918"/>
                    <a:pt x="1659" y="1980"/>
                  </a:cubicBezTo>
                  <a:cubicBezTo>
                    <a:pt x="1725" y="2136"/>
                    <a:pt x="1874" y="2191"/>
                    <a:pt x="2018" y="2191"/>
                  </a:cubicBezTo>
                  <a:cubicBezTo>
                    <a:pt x="2164" y="2191"/>
                    <a:pt x="2305" y="2134"/>
                    <a:pt x="2348" y="2067"/>
                  </a:cubicBezTo>
                  <a:cubicBezTo>
                    <a:pt x="2434" y="1934"/>
                    <a:pt x="2598" y="1401"/>
                    <a:pt x="2536" y="1292"/>
                  </a:cubicBezTo>
                  <a:cubicBezTo>
                    <a:pt x="2482" y="1208"/>
                    <a:pt x="2285" y="1091"/>
                    <a:pt x="2161" y="1091"/>
                  </a:cubicBezTo>
                  <a:cubicBezTo>
                    <a:pt x="2123" y="1091"/>
                    <a:pt x="2092" y="1102"/>
                    <a:pt x="2074" y="1128"/>
                  </a:cubicBezTo>
                  <a:cubicBezTo>
                    <a:pt x="2074" y="1128"/>
                    <a:pt x="2059" y="1151"/>
                    <a:pt x="2027" y="1175"/>
                  </a:cubicBezTo>
                  <a:cubicBezTo>
                    <a:pt x="1941" y="987"/>
                    <a:pt x="1800" y="768"/>
                    <a:pt x="1659" y="580"/>
                  </a:cubicBezTo>
                  <a:lnTo>
                    <a:pt x="1049" y="541"/>
                  </a:lnTo>
                  <a:cubicBezTo>
                    <a:pt x="1153" y="415"/>
                    <a:pt x="1270" y="136"/>
                    <a:pt x="1283" y="105"/>
                  </a:cubicBezTo>
                  <a:lnTo>
                    <a:pt x="1283" y="105"/>
                  </a:lnTo>
                  <a:cubicBezTo>
                    <a:pt x="1288" y="112"/>
                    <a:pt x="1294" y="119"/>
                    <a:pt x="1300" y="126"/>
                  </a:cubicBezTo>
                  <a:lnTo>
                    <a:pt x="1284" y="103"/>
                  </a:lnTo>
                  <a:cubicBezTo>
                    <a:pt x="1284" y="103"/>
                    <a:pt x="1283" y="104"/>
                    <a:pt x="1283" y="105"/>
                  </a:cubicBezTo>
                  <a:lnTo>
                    <a:pt x="1283" y="105"/>
                  </a:lnTo>
                  <a:cubicBezTo>
                    <a:pt x="1229" y="40"/>
                    <a:pt x="1190" y="1"/>
                    <a:pt x="1190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7"/>
            <p:cNvSpPr/>
            <p:nvPr/>
          </p:nvSpPr>
          <p:spPr>
            <a:xfrm>
              <a:off x="547775" y="3567850"/>
              <a:ext cx="15275" cy="11750"/>
            </a:xfrm>
            <a:custGeom>
              <a:avLst/>
              <a:gdLst/>
              <a:ahLst/>
              <a:cxnLst/>
              <a:rect l="l" t="t" r="r" b="b"/>
              <a:pathLst>
                <a:path w="611" h="470" extrusionOk="0">
                  <a:moveTo>
                    <a:pt x="235" y="0"/>
                  </a:moveTo>
                  <a:cubicBezTo>
                    <a:pt x="235" y="0"/>
                    <a:pt x="110" y="298"/>
                    <a:pt x="0" y="431"/>
                  </a:cubicBezTo>
                  <a:lnTo>
                    <a:pt x="610" y="470"/>
                  </a:lnTo>
                  <a:cubicBezTo>
                    <a:pt x="477" y="282"/>
                    <a:pt x="344" y="118"/>
                    <a:pt x="251" y="16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7"/>
            <p:cNvSpPr/>
            <p:nvPr/>
          </p:nvSpPr>
          <p:spPr>
            <a:xfrm>
              <a:off x="547775" y="3567850"/>
              <a:ext cx="15275" cy="11750"/>
            </a:xfrm>
            <a:custGeom>
              <a:avLst/>
              <a:gdLst/>
              <a:ahLst/>
              <a:cxnLst/>
              <a:rect l="l" t="t" r="r" b="b"/>
              <a:pathLst>
                <a:path w="611" h="470" extrusionOk="0">
                  <a:moveTo>
                    <a:pt x="235" y="0"/>
                  </a:moveTo>
                  <a:cubicBezTo>
                    <a:pt x="235" y="0"/>
                    <a:pt x="110" y="298"/>
                    <a:pt x="0" y="431"/>
                  </a:cubicBezTo>
                  <a:lnTo>
                    <a:pt x="610" y="470"/>
                  </a:lnTo>
                  <a:cubicBezTo>
                    <a:pt x="477" y="282"/>
                    <a:pt x="344" y="118"/>
                    <a:pt x="251" y="16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7"/>
            <p:cNvSpPr/>
            <p:nvPr/>
          </p:nvSpPr>
          <p:spPr>
            <a:xfrm>
              <a:off x="533300" y="3589750"/>
              <a:ext cx="32875" cy="19600"/>
            </a:xfrm>
            <a:custGeom>
              <a:avLst/>
              <a:gdLst/>
              <a:ahLst/>
              <a:cxnLst/>
              <a:rect l="l" t="t" r="r" b="b"/>
              <a:pathLst>
                <a:path w="1315" h="78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5" y="768"/>
                    <a:pt x="994" y="783"/>
                  </a:cubicBezTo>
                  <a:lnTo>
                    <a:pt x="1182" y="783"/>
                  </a:lnTo>
                  <a:lnTo>
                    <a:pt x="1315" y="431"/>
                  </a:lnTo>
                  <a:lnTo>
                    <a:pt x="1315" y="431"/>
                  </a:lnTo>
                  <a:cubicBezTo>
                    <a:pt x="1315" y="431"/>
                    <a:pt x="1200" y="462"/>
                    <a:pt x="1026" y="462"/>
                  </a:cubicBezTo>
                  <a:cubicBezTo>
                    <a:pt x="756" y="462"/>
                    <a:pt x="343" y="387"/>
                    <a:pt x="0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7"/>
            <p:cNvSpPr/>
            <p:nvPr/>
          </p:nvSpPr>
          <p:spPr>
            <a:xfrm>
              <a:off x="595875" y="3565700"/>
              <a:ext cx="64975" cy="54775"/>
            </a:xfrm>
            <a:custGeom>
              <a:avLst/>
              <a:gdLst/>
              <a:ahLst/>
              <a:cxnLst/>
              <a:rect l="l" t="t" r="r" b="b"/>
              <a:pathLst>
                <a:path w="2599" h="2191" extrusionOk="0">
                  <a:moveTo>
                    <a:pt x="1402" y="0"/>
                  </a:moveTo>
                  <a:cubicBezTo>
                    <a:pt x="1402" y="0"/>
                    <a:pt x="1369" y="39"/>
                    <a:pt x="1317" y="105"/>
                  </a:cubicBezTo>
                  <a:lnTo>
                    <a:pt x="1317" y="105"/>
                  </a:lnTo>
                  <a:cubicBezTo>
                    <a:pt x="1316" y="103"/>
                    <a:pt x="1315" y="102"/>
                    <a:pt x="1315" y="102"/>
                  </a:cubicBezTo>
                  <a:lnTo>
                    <a:pt x="1300" y="126"/>
                  </a:lnTo>
                  <a:cubicBezTo>
                    <a:pt x="1306" y="118"/>
                    <a:pt x="1311" y="111"/>
                    <a:pt x="1317" y="105"/>
                  </a:cubicBezTo>
                  <a:lnTo>
                    <a:pt x="1317" y="105"/>
                  </a:lnTo>
                  <a:cubicBezTo>
                    <a:pt x="1329" y="135"/>
                    <a:pt x="1447" y="414"/>
                    <a:pt x="1550" y="540"/>
                  </a:cubicBezTo>
                  <a:lnTo>
                    <a:pt x="940" y="579"/>
                  </a:lnTo>
                  <a:cubicBezTo>
                    <a:pt x="799" y="767"/>
                    <a:pt x="658" y="986"/>
                    <a:pt x="564" y="1174"/>
                  </a:cubicBezTo>
                  <a:cubicBezTo>
                    <a:pt x="541" y="1151"/>
                    <a:pt x="525" y="1127"/>
                    <a:pt x="525" y="1127"/>
                  </a:cubicBezTo>
                  <a:cubicBezTo>
                    <a:pt x="507" y="1102"/>
                    <a:pt x="476" y="1091"/>
                    <a:pt x="438" y="1091"/>
                  </a:cubicBezTo>
                  <a:cubicBezTo>
                    <a:pt x="312" y="1091"/>
                    <a:pt x="112" y="1207"/>
                    <a:pt x="64" y="1291"/>
                  </a:cubicBezTo>
                  <a:cubicBezTo>
                    <a:pt x="1" y="1401"/>
                    <a:pt x="165" y="1933"/>
                    <a:pt x="251" y="2066"/>
                  </a:cubicBezTo>
                  <a:cubicBezTo>
                    <a:pt x="295" y="2133"/>
                    <a:pt x="434" y="2190"/>
                    <a:pt x="579" y="2190"/>
                  </a:cubicBezTo>
                  <a:cubicBezTo>
                    <a:pt x="721" y="2190"/>
                    <a:pt x="870" y="2135"/>
                    <a:pt x="940" y="1980"/>
                  </a:cubicBezTo>
                  <a:cubicBezTo>
                    <a:pt x="963" y="1917"/>
                    <a:pt x="963" y="1839"/>
                    <a:pt x="948" y="1769"/>
                  </a:cubicBezTo>
                  <a:cubicBezTo>
                    <a:pt x="1715" y="1761"/>
                    <a:pt x="1918" y="1448"/>
                    <a:pt x="1918" y="1448"/>
                  </a:cubicBezTo>
                  <a:cubicBezTo>
                    <a:pt x="2599" y="775"/>
                    <a:pt x="1402" y="0"/>
                    <a:pt x="1402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7"/>
            <p:cNvSpPr/>
            <p:nvPr/>
          </p:nvSpPr>
          <p:spPr>
            <a:xfrm>
              <a:off x="619350" y="3568250"/>
              <a:ext cx="15300" cy="11950"/>
            </a:xfrm>
            <a:custGeom>
              <a:avLst/>
              <a:gdLst/>
              <a:ahLst/>
              <a:cxnLst/>
              <a:rect l="l" t="t" r="r" b="b"/>
              <a:pathLst>
                <a:path w="612" h="478" extrusionOk="0">
                  <a:moveTo>
                    <a:pt x="376" y="0"/>
                  </a:moveTo>
                  <a:lnTo>
                    <a:pt x="361" y="24"/>
                  </a:lnTo>
                  <a:cubicBezTo>
                    <a:pt x="267" y="125"/>
                    <a:pt x="134" y="290"/>
                    <a:pt x="1" y="477"/>
                  </a:cubicBezTo>
                  <a:lnTo>
                    <a:pt x="611" y="438"/>
                  </a:lnTo>
                  <a:cubicBezTo>
                    <a:pt x="502" y="305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7"/>
            <p:cNvSpPr/>
            <p:nvPr/>
          </p:nvSpPr>
          <p:spPr>
            <a:xfrm>
              <a:off x="619350" y="3568250"/>
              <a:ext cx="15300" cy="11950"/>
            </a:xfrm>
            <a:custGeom>
              <a:avLst/>
              <a:gdLst/>
              <a:ahLst/>
              <a:cxnLst/>
              <a:rect l="l" t="t" r="r" b="b"/>
              <a:pathLst>
                <a:path w="612" h="478" extrusionOk="0">
                  <a:moveTo>
                    <a:pt x="376" y="0"/>
                  </a:moveTo>
                  <a:lnTo>
                    <a:pt x="361" y="24"/>
                  </a:lnTo>
                  <a:cubicBezTo>
                    <a:pt x="267" y="125"/>
                    <a:pt x="134" y="290"/>
                    <a:pt x="1" y="477"/>
                  </a:cubicBezTo>
                  <a:lnTo>
                    <a:pt x="611" y="438"/>
                  </a:lnTo>
                  <a:cubicBezTo>
                    <a:pt x="502" y="305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7"/>
            <p:cNvSpPr/>
            <p:nvPr/>
          </p:nvSpPr>
          <p:spPr>
            <a:xfrm>
              <a:off x="616025" y="3590350"/>
              <a:ext cx="32900" cy="19575"/>
            </a:xfrm>
            <a:custGeom>
              <a:avLst/>
              <a:gdLst/>
              <a:ahLst/>
              <a:cxnLst/>
              <a:rect l="l" t="t" r="r" b="b"/>
              <a:pathLst>
                <a:path w="1316" h="783" extrusionOk="0">
                  <a:moveTo>
                    <a:pt x="1315" y="0"/>
                  </a:moveTo>
                  <a:lnTo>
                    <a:pt x="1315" y="0"/>
                  </a:lnTo>
                  <a:cubicBezTo>
                    <a:pt x="977" y="386"/>
                    <a:pt x="563" y="462"/>
                    <a:pt x="291" y="462"/>
                  </a:cubicBezTo>
                  <a:cubicBezTo>
                    <a:pt x="117" y="462"/>
                    <a:pt x="1" y="431"/>
                    <a:pt x="1" y="431"/>
                  </a:cubicBezTo>
                  <a:lnTo>
                    <a:pt x="1" y="431"/>
                  </a:lnTo>
                  <a:lnTo>
                    <a:pt x="142" y="783"/>
                  </a:lnTo>
                  <a:lnTo>
                    <a:pt x="322" y="783"/>
                  </a:lnTo>
                  <a:cubicBezTo>
                    <a:pt x="1268" y="767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7"/>
            <p:cNvSpPr/>
            <p:nvPr/>
          </p:nvSpPr>
          <p:spPr>
            <a:xfrm>
              <a:off x="563225" y="3579775"/>
              <a:ext cx="24275" cy="25375"/>
            </a:xfrm>
            <a:custGeom>
              <a:avLst/>
              <a:gdLst/>
              <a:ahLst/>
              <a:cxnLst/>
              <a:rect l="l" t="t" r="r" b="b"/>
              <a:pathLst>
                <a:path w="971" h="1015" extrusionOk="0">
                  <a:moveTo>
                    <a:pt x="0" y="1"/>
                  </a:moveTo>
                  <a:cubicBezTo>
                    <a:pt x="0" y="1"/>
                    <a:pt x="44" y="1015"/>
                    <a:pt x="166" y="1015"/>
                  </a:cubicBezTo>
                  <a:cubicBezTo>
                    <a:pt x="170" y="1015"/>
                    <a:pt x="175" y="1013"/>
                    <a:pt x="180" y="1010"/>
                  </a:cubicBezTo>
                  <a:cubicBezTo>
                    <a:pt x="285" y="942"/>
                    <a:pt x="268" y="718"/>
                    <a:pt x="257" y="627"/>
                  </a:cubicBezTo>
                  <a:lnTo>
                    <a:pt x="257" y="627"/>
                  </a:lnTo>
                  <a:cubicBezTo>
                    <a:pt x="271" y="714"/>
                    <a:pt x="315" y="920"/>
                    <a:pt x="407" y="963"/>
                  </a:cubicBezTo>
                  <a:cubicBezTo>
                    <a:pt x="413" y="966"/>
                    <a:pt x="419" y="967"/>
                    <a:pt x="424" y="967"/>
                  </a:cubicBezTo>
                  <a:cubicBezTo>
                    <a:pt x="522" y="967"/>
                    <a:pt x="423" y="494"/>
                    <a:pt x="423" y="494"/>
                  </a:cubicBezTo>
                  <a:lnTo>
                    <a:pt x="423" y="494"/>
                  </a:lnTo>
                  <a:cubicBezTo>
                    <a:pt x="423" y="494"/>
                    <a:pt x="576" y="890"/>
                    <a:pt x="691" y="890"/>
                  </a:cubicBezTo>
                  <a:cubicBezTo>
                    <a:pt x="699" y="890"/>
                    <a:pt x="706" y="888"/>
                    <a:pt x="712" y="885"/>
                  </a:cubicBezTo>
                  <a:cubicBezTo>
                    <a:pt x="830" y="830"/>
                    <a:pt x="681" y="431"/>
                    <a:pt x="650" y="368"/>
                  </a:cubicBezTo>
                  <a:cubicBezTo>
                    <a:pt x="647" y="361"/>
                    <a:pt x="648" y="358"/>
                    <a:pt x="652" y="358"/>
                  </a:cubicBezTo>
                  <a:cubicBezTo>
                    <a:pt x="677" y="358"/>
                    <a:pt x="808" y="467"/>
                    <a:pt x="883" y="467"/>
                  </a:cubicBezTo>
                  <a:cubicBezTo>
                    <a:pt x="906" y="467"/>
                    <a:pt x="923" y="457"/>
                    <a:pt x="931" y="431"/>
                  </a:cubicBezTo>
                  <a:cubicBezTo>
                    <a:pt x="971" y="306"/>
                    <a:pt x="783" y="48"/>
                    <a:pt x="783" y="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7"/>
            <p:cNvSpPr/>
            <p:nvPr/>
          </p:nvSpPr>
          <p:spPr>
            <a:xfrm>
              <a:off x="548350" y="3520775"/>
              <a:ext cx="39925" cy="82475"/>
            </a:xfrm>
            <a:custGeom>
              <a:avLst/>
              <a:gdLst/>
              <a:ahLst/>
              <a:cxnLst/>
              <a:rect l="l" t="t" r="r" b="b"/>
              <a:pathLst>
                <a:path w="1597" h="3299" extrusionOk="0">
                  <a:moveTo>
                    <a:pt x="692" y="1"/>
                  </a:moveTo>
                  <a:cubicBezTo>
                    <a:pt x="556" y="1"/>
                    <a:pt x="422" y="70"/>
                    <a:pt x="345" y="193"/>
                  </a:cubicBezTo>
                  <a:cubicBezTo>
                    <a:pt x="1" y="757"/>
                    <a:pt x="431" y="1813"/>
                    <a:pt x="478" y="1930"/>
                  </a:cubicBezTo>
                  <a:cubicBezTo>
                    <a:pt x="556" y="2110"/>
                    <a:pt x="603" y="2298"/>
                    <a:pt x="634" y="2502"/>
                  </a:cubicBezTo>
                  <a:lnTo>
                    <a:pt x="642" y="2549"/>
                  </a:lnTo>
                  <a:cubicBezTo>
                    <a:pt x="642" y="2564"/>
                    <a:pt x="650" y="2580"/>
                    <a:pt x="650" y="2595"/>
                  </a:cubicBezTo>
                  <a:cubicBezTo>
                    <a:pt x="665" y="2809"/>
                    <a:pt x="700" y="3298"/>
                    <a:pt x="789" y="3298"/>
                  </a:cubicBezTo>
                  <a:cubicBezTo>
                    <a:pt x="794" y="3298"/>
                    <a:pt x="800" y="3296"/>
                    <a:pt x="807" y="3292"/>
                  </a:cubicBezTo>
                  <a:cubicBezTo>
                    <a:pt x="908" y="3221"/>
                    <a:pt x="893" y="2995"/>
                    <a:pt x="885" y="2908"/>
                  </a:cubicBezTo>
                  <a:lnTo>
                    <a:pt x="885" y="2908"/>
                  </a:lnTo>
                  <a:cubicBezTo>
                    <a:pt x="900" y="2995"/>
                    <a:pt x="940" y="3206"/>
                    <a:pt x="1033" y="3245"/>
                  </a:cubicBezTo>
                  <a:cubicBezTo>
                    <a:pt x="1040" y="3248"/>
                    <a:pt x="1045" y="3249"/>
                    <a:pt x="1051" y="3249"/>
                  </a:cubicBezTo>
                  <a:cubicBezTo>
                    <a:pt x="1116" y="3249"/>
                    <a:pt x="1094" y="3031"/>
                    <a:pt x="1073" y="2893"/>
                  </a:cubicBezTo>
                  <a:cubicBezTo>
                    <a:pt x="1080" y="2885"/>
                    <a:pt x="1088" y="2885"/>
                    <a:pt x="1096" y="2885"/>
                  </a:cubicBezTo>
                  <a:cubicBezTo>
                    <a:pt x="1153" y="3006"/>
                    <a:pt x="1242" y="3172"/>
                    <a:pt x="1317" y="3172"/>
                  </a:cubicBezTo>
                  <a:cubicBezTo>
                    <a:pt x="1324" y="3172"/>
                    <a:pt x="1331" y="3170"/>
                    <a:pt x="1339" y="3167"/>
                  </a:cubicBezTo>
                  <a:cubicBezTo>
                    <a:pt x="1425" y="3128"/>
                    <a:pt x="1370" y="2916"/>
                    <a:pt x="1323" y="2775"/>
                  </a:cubicBezTo>
                  <a:cubicBezTo>
                    <a:pt x="1346" y="2752"/>
                    <a:pt x="1362" y="2728"/>
                    <a:pt x="1378" y="2697"/>
                  </a:cubicBezTo>
                  <a:cubicBezTo>
                    <a:pt x="1420" y="2726"/>
                    <a:pt x="1469" y="2751"/>
                    <a:pt x="1506" y="2751"/>
                  </a:cubicBezTo>
                  <a:cubicBezTo>
                    <a:pt x="1530" y="2751"/>
                    <a:pt x="1548" y="2741"/>
                    <a:pt x="1558" y="2713"/>
                  </a:cubicBezTo>
                  <a:cubicBezTo>
                    <a:pt x="1597" y="2611"/>
                    <a:pt x="1464" y="2408"/>
                    <a:pt x="1425" y="2353"/>
                  </a:cubicBezTo>
                  <a:cubicBezTo>
                    <a:pt x="1354" y="1915"/>
                    <a:pt x="1143" y="1508"/>
                    <a:pt x="1057" y="1078"/>
                  </a:cubicBezTo>
                  <a:cubicBezTo>
                    <a:pt x="1018" y="866"/>
                    <a:pt x="1033" y="686"/>
                    <a:pt x="1065" y="475"/>
                  </a:cubicBezTo>
                  <a:cubicBezTo>
                    <a:pt x="1096" y="303"/>
                    <a:pt x="1057" y="154"/>
                    <a:pt x="900" y="60"/>
                  </a:cubicBezTo>
                  <a:cubicBezTo>
                    <a:pt x="836" y="20"/>
                    <a:pt x="764" y="1"/>
                    <a:pt x="692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7"/>
            <p:cNvSpPr/>
            <p:nvPr/>
          </p:nvSpPr>
          <p:spPr>
            <a:xfrm>
              <a:off x="595875" y="3579775"/>
              <a:ext cx="24300" cy="25375"/>
            </a:xfrm>
            <a:custGeom>
              <a:avLst/>
              <a:gdLst/>
              <a:ahLst/>
              <a:cxnLst/>
              <a:rect l="l" t="t" r="r" b="b"/>
              <a:pathLst>
                <a:path w="972" h="1015" extrusionOk="0">
                  <a:moveTo>
                    <a:pt x="971" y="1"/>
                  </a:moveTo>
                  <a:lnTo>
                    <a:pt x="189" y="48"/>
                  </a:lnTo>
                  <a:cubicBezTo>
                    <a:pt x="189" y="48"/>
                    <a:pt x="1" y="306"/>
                    <a:pt x="40" y="431"/>
                  </a:cubicBezTo>
                  <a:cubicBezTo>
                    <a:pt x="50" y="457"/>
                    <a:pt x="68" y="467"/>
                    <a:pt x="91" y="467"/>
                  </a:cubicBezTo>
                  <a:cubicBezTo>
                    <a:pt x="168" y="467"/>
                    <a:pt x="296" y="358"/>
                    <a:pt x="320" y="358"/>
                  </a:cubicBezTo>
                  <a:cubicBezTo>
                    <a:pt x="323" y="358"/>
                    <a:pt x="324" y="361"/>
                    <a:pt x="322" y="368"/>
                  </a:cubicBezTo>
                  <a:cubicBezTo>
                    <a:pt x="298" y="431"/>
                    <a:pt x="142" y="830"/>
                    <a:pt x="259" y="885"/>
                  </a:cubicBezTo>
                  <a:cubicBezTo>
                    <a:pt x="266" y="888"/>
                    <a:pt x="273" y="890"/>
                    <a:pt x="280" y="890"/>
                  </a:cubicBezTo>
                  <a:cubicBezTo>
                    <a:pt x="396" y="890"/>
                    <a:pt x="549" y="494"/>
                    <a:pt x="549" y="494"/>
                  </a:cubicBezTo>
                  <a:lnTo>
                    <a:pt x="549" y="494"/>
                  </a:lnTo>
                  <a:cubicBezTo>
                    <a:pt x="549" y="494"/>
                    <a:pt x="450" y="967"/>
                    <a:pt x="547" y="967"/>
                  </a:cubicBezTo>
                  <a:cubicBezTo>
                    <a:pt x="552" y="967"/>
                    <a:pt x="558" y="966"/>
                    <a:pt x="564" y="963"/>
                  </a:cubicBezTo>
                  <a:cubicBezTo>
                    <a:pt x="664" y="917"/>
                    <a:pt x="707" y="678"/>
                    <a:pt x="718" y="607"/>
                  </a:cubicBezTo>
                  <a:lnTo>
                    <a:pt x="718" y="607"/>
                  </a:lnTo>
                  <a:cubicBezTo>
                    <a:pt x="709" y="680"/>
                    <a:pt x="684" y="937"/>
                    <a:pt x="791" y="1010"/>
                  </a:cubicBezTo>
                  <a:cubicBezTo>
                    <a:pt x="796" y="1013"/>
                    <a:pt x="801" y="1015"/>
                    <a:pt x="806" y="1015"/>
                  </a:cubicBezTo>
                  <a:cubicBezTo>
                    <a:pt x="928" y="1015"/>
                    <a:pt x="971" y="1"/>
                    <a:pt x="97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7"/>
            <p:cNvSpPr/>
            <p:nvPr/>
          </p:nvSpPr>
          <p:spPr>
            <a:xfrm>
              <a:off x="595300" y="3520775"/>
              <a:ext cx="39725" cy="82475"/>
            </a:xfrm>
            <a:custGeom>
              <a:avLst/>
              <a:gdLst/>
              <a:ahLst/>
              <a:cxnLst/>
              <a:rect l="l" t="t" r="r" b="b"/>
              <a:pathLst>
                <a:path w="1589" h="3299" extrusionOk="0">
                  <a:moveTo>
                    <a:pt x="897" y="1"/>
                  </a:moveTo>
                  <a:cubicBezTo>
                    <a:pt x="826" y="1"/>
                    <a:pt x="754" y="20"/>
                    <a:pt x="689" y="60"/>
                  </a:cubicBezTo>
                  <a:cubicBezTo>
                    <a:pt x="368" y="256"/>
                    <a:pt x="595" y="561"/>
                    <a:pt x="572" y="843"/>
                  </a:cubicBezTo>
                  <a:cubicBezTo>
                    <a:pt x="525" y="1359"/>
                    <a:pt x="251" y="1836"/>
                    <a:pt x="165" y="2353"/>
                  </a:cubicBezTo>
                  <a:cubicBezTo>
                    <a:pt x="126" y="2408"/>
                    <a:pt x="1" y="2611"/>
                    <a:pt x="32" y="2713"/>
                  </a:cubicBezTo>
                  <a:cubicBezTo>
                    <a:pt x="41" y="2741"/>
                    <a:pt x="60" y="2751"/>
                    <a:pt x="84" y="2751"/>
                  </a:cubicBezTo>
                  <a:cubicBezTo>
                    <a:pt x="121" y="2751"/>
                    <a:pt x="169" y="2726"/>
                    <a:pt x="212" y="2697"/>
                  </a:cubicBezTo>
                  <a:cubicBezTo>
                    <a:pt x="227" y="2728"/>
                    <a:pt x="243" y="2752"/>
                    <a:pt x="267" y="2775"/>
                  </a:cubicBezTo>
                  <a:cubicBezTo>
                    <a:pt x="220" y="2916"/>
                    <a:pt x="165" y="3128"/>
                    <a:pt x="251" y="3167"/>
                  </a:cubicBezTo>
                  <a:cubicBezTo>
                    <a:pt x="258" y="3170"/>
                    <a:pt x="265" y="3172"/>
                    <a:pt x="273" y="3172"/>
                  </a:cubicBezTo>
                  <a:cubicBezTo>
                    <a:pt x="349" y="3172"/>
                    <a:pt x="444" y="3006"/>
                    <a:pt x="493" y="2885"/>
                  </a:cubicBezTo>
                  <a:cubicBezTo>
                    <a:pt x="501" y="2885"/>
                    <a:pt x="509" y="2885"/>
                    <a:pt x="525" y="2893"/>
                  </a:cubicBezTo>
                  <a:cubicBezTo>
                    <a:pt x="496" y="3031"/>
                    <a:pt x="473" y="3249"/>
                    <a:pt x="539" y="3249"/>
                  </a:cubicBezTo>
                  <a:cubicBezTo>
                    <a:pt x="544" y="3249"/>
                    <a:pt x="550" y="3248"/>
                    <a:pt x="556" y="3245"/>
                  </a:cubicBezTo>
                  <a:cubicBezTo>
                    <a:pt x="650" y="3206"/>
                    <a:pt x="697" y="2995"/>
                    <a:pt x="705" y="2908"/>
                  </a:cubicBezTo>
                  <a:lnTo>
                    <a:pt x="705" y="2908"/>
                  </a:lnTo>
                  <a:cubicBezTo>
                    <a:pt x="697" y="2995"/>
                    <a:pt x="681" y="3221"/>
                    <a:pt x="783" y="3292"/>
                  </a:cubicBezTo>
                  <a:cubicBezTo>
                    <a:pt x="790" y="3296"/>
                    <a:pt x="796" y="3298"/>
                    <a:pt x="802" y="3298"/>
                  </a:cubicBezTo>
                  <a:cubicBezTo>
                    <a:pt x="896" y="3298"/>
                    <a:pt x="925" y="2809"/>
                    <a:pt x="939" y="2595"/>
                  </a:cubicBezTo>
                  <a:cubicBezTo>
                    <a:pt x="939" y="2580"/>
                    <a:pt x="947" y="2564"/>
                    <a:pt x="947" y="2549"/>
                  </a:cubicBezTo>
                  <a:lnTo>
                    <a:pt x="955" y="2502"/>
                  </a:lnTo>
                  <a:cubicBezTo>
                    <a:pt x="986" y="2298"/>
                    <a:pt x="1041" y="2110"/>
                    <a:pt x="1112" y="1930"/>
                  </a:cubicBezTo>
                  <a:cubicBezTo>
                    <a:pt x="1159" y="1813"/>
                    <a:pt x="1589" y="757"/>
                    <a:pt x="1245" y="193"/>
                  </a:cubicBezTo>
                  <a:cubicBezTo>
                    <a:pt x="1168" y="70"/>
                    <a:pt x="1033" y="1"/>
                    <a:pt x="897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7"/>
            <p:cNvSpPr/>
            <p:nvPr/>
          </p:nvSpPr>
          <p:spPr>
            <a:xfrm>
              <a:off x="557350" y="3439725"/>
              <a:ext cx="75725" cy="78075"/>
            </a:xfrm>
            <a:custGeom>
              <a:avLst/>
              <a:gdLst/>
              <a:ahLst/>
              <a:cxnLst/>
              <a:rect l="l" t="t" r="r" b="b"/>
              <a:pathLst>
                <a:path w="3029" h="3123" extrusionOk="0">
                  <a:moveTo>
                    <a:pt x="1166" y="0"/>
                  </a:moveTo>
                  <a:cubicBezTo>
                    <a:pt x="525" y="0"/>
                    <a:pt x="1" y="525"/>
                    <a:pt x="1" y="1166"/>
                  </a:cubicBezTo>
                  <a:lnTo>
                    <a:pt x="1" y="1949"/>
                  </a:lnTo>
                  <a:cubicBezTo>
                    <a:pt x="1" y="2598"/>
                    <a:pt x="525" y="3122"/>
                    <a:pt x="1166" y="3122"/>
                  </a:cubicBezTo>
                  <a:lnTo>
                    <a:pt x="1597" y="3122"/>
                  </a:lnTo>
                  <a:cubicBezTo>
                    <a:pt x="2238" y="3122"/>
                    <a:pt x="2763" y="2598"/>
                    <a:pt x="2763" y="1949"/>
                  </a:cubicBezTo>
                  <a:lnTo>
                    <a:pt x="2763" y="1784"/>
                  </a:lnTo>
                  <a:lnTo>
                    <a:pt x="2841" y="1753"/>
                  </a:lnTo>
                  <a:cubicBezTo>
                    <a:pt x="2841" y="1753"/>
                    <a:pt x="3029" y="892"/>
                    <a:pt x="2536" y="478"/>
                  </a:cubicBezTo>
                  <a:cubicBezTo>
                    <a:pt x="2324" y="188"/>
                    <a:pt x="1980" y="0"/>
                    <a:pt x="1597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7"/>
            <p:cNvSpPr/>
            <p:nvPr/>
          </p:nvSpPr>
          <p:spPr>
            <a:xfrm>
              <a:off x="547375" y="3464950"/>
              <a:ext cx="86875" cy="69675"/>
            </a:xfrm>
            <a:custGeom>
              <a:avLst/>
              <a:gdLst/>
              <a:ahLst/>
              <a:cxnLst/>
              <a:rect l="l" t="t" r="r" b="b"/>
              <a:pathLst>
                <a:path w="3475" h="2787" extrusionOk="0">
                  <a:moveTo>
                    <a:pt x="1113" y="1"/>
                  </a:moveTo>
                  <a:cubicBezTo>
                    <a:pt x="900" y="1"/>
                    <a:pt x="728" y="170"/>
                    <a:pt x="736" y="376"/>
                  </a:cubicBezTo>
                  <a:cubicBezTo>
                    <a:pt x="736" y="392"/>
                    <a:pt x="728" y="564"/>
                    <a:pt x="728" y="564"/>
                  </a:cubicBezTo>
                  <a:lnTo>
                    <a:pt x="525" y="525"/>
                  </a:lnTo>
                  <a:lnTo>
                    <a:pt x="415" y="517"/>
                  </a:lnTo>
                  <a:cubicBezTo>
                    <a:pt x="406" y="516"/>
                    <a:pt x="396" y="516"/>
                    <a:pt x="387" y="516"/>
                  </a:cubicBezTo>
                  <a:cubicBezTo>
                    <a:pt x="195" y="516"/>
                    <a:pt x="31" y="668"/>
                    <a:pt x="16" y="869"/>
                  </a:cubicBezTo>
                  <a:lnTo>
                    <a:pt x="16" y="908"/>
                  </a:lnTo>
                  <a:cubicBezTo>
                    <a:pt x="1" y="1112"/>
                    <a:pt x="157" y="1292"/>
                    <a:pt x="360" y="1307"/>
                  </a:cubicBezTo>
                  <a:lnTo>
                    <a:pt x="564" y="1323"/>
                  </a:lnTo>
                  <a:cubicBezTo>
                    <a:pt x="564" y="1691"/>
                    <a:pt x="744" y="2027"/>
                    <a:pt x="1026" y="2239"/>
                  </a:cubicBezTo>
                  <a:cubicBezTo>
                    <a:pt x="1127" y="2552"/>
                    <a:pt x="1425" y="2786"/>
                    <a:pt x="1777" y="2786"/>
                  </a:cubicBezTo>
                  <a:cubicBezTo>
                    <a:pt x="2121" y="2786"/>
                    <a:pt x="2410" y="2559"/>
                    <a:pt x="2512" y="2254"/>
                  </a:cubicBezTo>
                  <a:cubicBezTo>
                    <a:pt x="2755" y="2074"/>
                    <a:pt x="2927" y="1808"/>
                    <a:pt x="2974" y="1495"/>
                  </a:cubicBezTo>
                  <a:lnTo>
                    <a:pt x="3052" y="1503"/>
                  </a:lnTo>
                  <a:cubicBezTo>
                    <a:pt x="3057" y="1503"/>
                    <a:pt x="3062" y="1503"/>
                    <a:pt x="3067" y="1503"/>
                  </a:cubicBezTo>
                  <a:cubicBezTo>
                    <a:pt x="3272" y="1503"/>
                    <a:pt x="3444" y="1350"/>
                    <a:pt x="3459" y="1151"/>
                  </a:cubicBezTo>
                  <a:lnTo>
                    <a:pt x="3459" y="1112"/>
                  </a:lnTo>
                  <a:cubicBezTo>
                    <a:pt x="3475" y="948"/>
                    <a:pt x="3381" y="807"/>
                    <a:pt x="3240" y="744"/>
                  </a:cubicBezTo>
                  <a:lnTo>
                    <a:pt x="2974" y="846"/>
                  </a:lnTo>
                  <a:cubicBezTo>
                    <a:pt x="2974" y="846"/>
                    <a:pt x="2974" y="830"/>
                    <a:pt x="2974" y="815"/>
                  </a:cubicBezTo>
                  <a:cubicBezTo>
                    <a:pt x="2981" y="574"/>
                    <a:pt x="2775" y="114"/>
                    <a:pt x="2571" y="114"/>
                  </a:cubicBezTo>
                  <a:cubicBezTo>
                    <a:pt x="2544" y="114"/>
                    <a:pt x="2516" y="123"/>
                    <a:pt x="2489" y="142"/>
                  </a:cubicBezTo>
                  <a:cubicBezTo>
                    <a:pt x="2328" y="255"/>
                    <a:pt x="2029" y="345"/>
                    <a:pt x="1770" y="345"/>
                  </a:cubicBezTo>
                  <a:cubicBezTo>
                    <a:pt x="1511" y="345"/>
                    <a:pt x="1292" y="255"/>
                    <a:pt x="1292" y="9"/>
                  </a:cubicBezTo>
                  <a:cubicBezTo>
                    <a:pt x="1229" y="9"/>
                    <a:pt x="1174" y="9"/>
                    <a:pt x="1127" y="1"/>
                  </a:cubicBezTo>
                  <a:cubicBezTo>
                    <a:pt x="1122" y="1"/>
                    <a:pt x="1118" y="1"/>
                    <a:pt x="1113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7"/>
            <p:cNvSpPr/>
            <p:nvPr/>
          </p:nvSpPr>
          <p:spPr>
            <a:xfrm>
              <a:off x="561450" y="3498025"/>
              <a:ext cx="60275" cy="28825"/>
            </a:xfrm>
            <a:custGeom>
              <a:avLst/>
              <a:gdLst/>
              <a:ahLst/>
              <a:cxnLst/>
              <a:rect l="l" t="t" r="r" b="b"/>
              <a:pathLst>
                <a:path w="2411" h="1153" extrusionOk="0">
                  <a:moveTo>
                    <a:pt x="1" y="0"/>
                  </a:moveTo>
                  <a:cubicBezTo>
                    <a:pt x="9" y="595"/>
                    <a:pt x="470" y="1096"/>
                    <a:pt x="1073" y="1142"/>
                  </a:cubicBezTo>
                  <a:lnTo>
                    <a:pt x="1190" y="1150"/>
                  </a:lnTo>
                  <a:cubicBezTo>
                    <a:pt x="1216" y="1152"/>
                    <a:pt x="1241" y="1153"/>
                    <a:pt x="1266" y="1153"/>
                  </a:cubicBezTo>
                  <a:cubicBezTo>
                    <a:pt x="1837" y="1153"/>
                    <a:pt x="2328" y="734"/>
                    <a:pt x="2411" y="172"/>
                  </a:cubicBezTo>
                  <a:lnTo>
                    <a:pt x="2380" y="172"/>
                  </a:lnTo>
                  <a:cubicBezTo>
                    <a:pt x="2230" y="644"/>
                    <a:pt x="1786" y="972"/>
                    <a:pt x="1275" y="972"/>
                  </a:cubicBezTo>
                  <a:cubicBezTo>
                    <a:pt x="1252" y="972"/>
                    <a:pt x="1229" y="972"/>
                    <a:pt x="1206" y="970"/>
                  </a:cubicBezTo>
                  <a:lnTo>
                    <a:pt x="1081" y="955"/>
                  </a:lnTo>
                  <a:cubicBezTo>
                    <a:pt x="541" y="923"/>
                    <a:pt x="118" y="509"/>
                    <a:pt x="32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7"/>
            <p:cNvSpPr/>
            <p:nvPr/>
          </p:nvSpPr>
          <p:spPr>
            <a:xfrm>
              <a:off x="562825" y="3478075"/>
              <a:ext cx="25" cy="20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7"/>
            <p:cNvSpPr/>
            <p:nvPr/>
          </p:nvSpPr>
          <p:spPr>
            <a:xfrm>
              <a:off x="573975" y="3478675"/>
              <a:ext cx="11575" cy="5875"/>
            </a:xfrm>
            <a:custGeom>
              <a:avLst/>
              <a:gdLst/>
              <a:ahLst/>
              <a:cxnLst/>
              <a:rect l="l" t="t" r="r" b="b"/>
              <a:pathLst>
                <a:path w="463" h="235" extrusionOk="0">
                  <a:moveTo>
                    <a:pt x="291" y="0"/>
                  </a:moveTo>
                  <a:cubicBezTo>
                    <a:pt x="261" y="0"/>
                    <a:pt x="229" y="4"/>
                    <a:pt x="196" y="15"/>
                  </a:cubicBezTo>
                  <a:cubicBezTo>
                    <a:pt x="95" y="46"/>
                    <a:pt x="32" y="109"/>
                    <a:pt x="16" y="156"/>
                  </a:cubicBezTo>
                  <a:cubicBezTo>
                    <a:pt x="1" y="203"/>
                    <a:pt x="24" y="226"/>
                    <a:pt x="55" y="234"/>
                  </a:cubicBezTo>
                  <a:cubicBezTo>
                    <a:pt x="79" y="234"/>
                    <a:pt x="118" y="219"/>
                    <a:pt x="149" y="211"/>
                  </a:cubicBezTo>
                  <a:cubicBezTo>
                    <a:pt x="181" y="195"/>
                    <a:pt x="220" y="187"/>
                    <a:pt x="243" y="179"/>
                  </a:cubicBezTo>
                  <a:cubicBezTo>
                    <a:pt x="274" y="172"/>
                    <a:pt x="314" y="156"/>
                    <a:pt x="345" y="148"/>
                  </a:cubicBezTo>
                  <a:cubicBezTo>
                    <a:pt x="384" y="140"/>
                    <a:pt x="415" y="133"/>
                    <a:pt x="439" y="117"/>
                  </a:cubicBezTo>
                  <a:cubicBezTo>
                    <a:pt x="462" y="93"/>
                    <a:pt x="462" y="62"/>
                    <a:pt x="423" y="31"/>
                  </a:cubicBezTo>
                  <a:cubicBezTo>
                    <a:pt x="398" y="15"/>
                    <a:pt x="348" y="0"/>
                    <a:pt x="291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7"/>
            <p:cNvSpPr/>
            <p:nvPr/>
          </p:nvSpPr>
          <p:spPr>
            <a:xfrm>
              <a:off x="598625" y="3479400"/>
              <a:ext cx="12350" cy="6500"/>
            </a:xfrm>
            <a:custGeom>
              <a:avLst/>
              <a:gdLst/>
              <a:ahLst/>
              <a:cxnLst/>
              <a:rect l="l" t="t" r="r" b="b"/>
              <a:pathLst>
                <a:path w="494" h="260" extrusionOk="0">
                  <a:moveTo>
                    <a:pt x="179" y="0"/>
                  </a:moveTo>
                  <a:cubicBezTo>
                    <a:pt x="123" y="0"/>
                    <a:pt x="76" y="14"/>
                    <a:pt x="47" y="33"/>
                  </a:cubicBezTo>
                  <a:cubicBezTo>
                    <a:pt x="1" y="57"/>
                    <a:pt x="1" y="96"/>
                    <a:pt x="24" y="119"/>
                  </a:cubicBezTo>
                  <a:cubicBezTo>
                    <a:pt x="47" y="143"/>
                    <a:pt x="87" y="150"/>
                    <a:pt x="126" y="158"/>
                  </a:cubicBezTo>
                  <a:cubicBezTo>
                    <a:pt x="165" y="166"/>
                    <a:pt x="204" y="182"/>
                    <a:pt x="235" y="190"/>
                  </a:cubicBezTo>
                  <a:cubicBezTo>
                    <a:pt x="267" y="205"/>
                    <a:pt x="298" y="213"/>
                    <a:pt x="337" y="229"/>
                  </a:cubicBezTo>
                  <a:cubicBezTo>
                    <a:pt x="368" y="244"/>
                    <a:pt x="407" y="260"/>
                    <a:pt x="439" y="260"/>
                  </a:cubicBezTo>
                  <a:cubicBezTo>
                    <a:pt x="470" y="252"/>
                    <a:pt x="493" y="229"/>
                    <a:pt x="478" y="174"/>
                  </a:cubicBezTo>
                  <a:cubicBezTo>
                    <a:pt x="462" y="127"/>
                    <a:pt x="400" y="57"/>
                    <a:pt x="290" y="17"/>
                  </a:cubicBezTo>
                  <a:cubicBezTo>
                    <a:pt x="251" y="5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7"/>
            <p:cNvSpPr/>
            <p:nvPr/>
          </p:nvSpPr>
          <p:spPr>
            <a:xfrm>
              <a:off x="580100" y="3502500"/>
              <a:ext cx="14650" cy="8450"/>
            </a:xfrm>
            <a:custGeom>
              <a:avLst/>
              <a:gdLst/>
              <a:ahLst/>
              <a:cxnLst/>
              <a:rect l="l" t="t" r="r" b="b"/>
              <a:pathLst>
                <a:path w="586" h="338" extrusionOk="0">
                  <a:moveTo>
                    <a:pt x="116" y="1"/>
                  </a:moveTo>
                  <a:cubicBezTo>
                    <a:pt x="1" y="1"/>
                    <a:pt x="34" y="338"/>
                    <a:pt x="257" y="338"/>
                  </a:cubicBezTo>
                  <a:cubicBezTo>
                    <a:pt x="259" y="338"/>
                    <a:pt x="262" y="338"/>
                    <a:pt x="264" y="338"/>
                  </a:cubicBezTo>
                  <a:cubicBezTo>
                    <a:pt x="491" y="338"/>
                    <a:pt x="585" y="72"/>
                    <a:pt x="436" y="64"/>
                  </a:cubicBezTo>
                  <a:cubicBezTo>
                    <a:pt x="280" y="64"/>
                    <a:pt x="123" y="1"/>
                    <a:pt x="123" y="1"/>
                  </a:cubicBezTo>
                  <a:cubicBezTo>
                    <a:pt x="121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7"/>
            <p:cNvSpPr/>
            <p:nvPr/>
          </p:nvSpPr>
          <p:spPr>
            <a:xfrm>
              <a:off x="583750" y="3505025"/>
              <a:ext cx="3550" cy="3000"/>
            </a:xfrm>
            <a:custGeom>
              <a:avLst/>
              <a:gdLst/>
              <a:ahLst/>
              <a:cxnLst/>
              <a:rect l="l" t="t" r="r" b="b"/>
              <a:pathLst>
                <a:path w="142" h="120" extrusionOk="0">
                  <a:moveTo>
                    <a:pt x="38" y="1"/>
                  </a:moveTo>
                  <a:cubicBezTo>
                    <a:pt x="34" y="1"/>
                    <a:pt x="29" y="1"/>
                    <a:pt x="24" y="2"/>
                  </a:cubicBezTo>
                  <a:cubicBezTo>
                    <a:pt x="9" y="2"/>
                    <a:pt x="1" y="17"/>
                    <a:pt x="1" y="33"/>
                  </a:cubicBezTo>
                  <a:cubicBezTo>
                    <a:pt x="1" y="49"/>
                    <a:pt x="17" y="64"/>
                    <a:pt x="32" y="64"/>
                  </a:cubicBezTo>
                  <a:cubicBezTo>
                    <a:pt x="36" y="63"/>
                    <a:pt x="40" y="62"/>
                    <a:pt x="44" y="62"/>
                  </a:cubicBezTo>
                  <a:cubicBezTo>
                    <a:pt x="61" y="62"/>
                    <a:pt x="73" y="76"/>
                    <a:pt x="79" y="96"/>
                  </a:cubicBezTo>
                  <a:cubicBezTo>
                    <a:pt x="79" y="111"/>
                    <a:pt x="95" y="119"/>
                    <a:pt x="103" y="119"/>
                  </a:cubicBezTo>
                  <a:lnTo>
                    <a:pt x="110" y="119"/>
                  </a:lnTo>
                  <a:cubicBezTo>
                    <a:pt x="126" y="119"/>
                    <a:pt x="142" y="104"/>
                    <a:pt x="134" y="88"/>
                  </a:cubicBezTo>
                  <a:cubicBezTo>
                    <a:pt x="127" y="38"/>
                    <a:pt x="87" y="1"/>
                    <a:pt x="38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7"/>
            <p:cNvSpPr/>
            <p:nvPr/>
          </p:nvSpPr>
          <p:spPr>
            <a:xfrm>
              <a:off x="578275" y="3489400"/>
              <a:ext cx="5500" cy="4800"/>
            </a:xfrm>
            <a:custGeom>
              <a:avLst/>
              <a:gdLst/>
              <a:ahLst/>
              <a:cxnLst/>
              <a:rect l="l" t="t" r="r" b="b"/>
              <a:pathLst>
                <a:path w="220" h="192" extrusionOk="0">
                  <a:moveTo>
                    <a:pt x="114" y="0"/>
                  </a:moveTo>
                  <a:cubicBezTo>
                    <a:pt x="82" y="0"/>
                    <a:pt x="52" y="17"/>
                    <a:pt x="32" y="48"/>
                  </a:cubicBezTo>
                  <a:cubicBezTo>
                    <a:pt x="1" y="87"/>
                    <a:pt x="16" y="150"/>
                    <a:pt x="63" y="173"/>
                  </a:cubicBezTo>
                  <a:cubicBezTo>
                    <a:pt x="79" y="186"/>
                    <a:pt x="98" y="192"/>
                    <a:pt x="118" y="192"/>
                  </a:cubicBezTo>
                  <a:cubicBezTo>
                    <a:pt x="148" y="192"/>
                    <a:pt x="178" y="178"/>
                    <a:pt x="196" y="150"/>
                  </a:cubicBezTo>
                  <a:cubicBezTo>
                    <a:pt x="220" y="103"/>
                    <a:pt x="212" y="48"/>
                    <a:pt x="165" y="16"/>
                  </a:cubicBezTo>
                  <a:cubicBezTo>
                    <a:pt x="148" y="5"/>
                    <a:pt x="131" y="0"/>
                    <a:pt x="114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7"/>
            <p:cNvSpPr/>
            <p:nvPr/>
          </p:nvSpPr>
          <p:spPr>
            <a:xfrm>
              <a:off x="601550" y="3490075"/>
              <a:ext cx="5500" cy="4850"/>
            </a:xfrm>
            <a:custGeom>
              <a:avLst/>
              <a:gdLst/>
              <a:ahLst/>
              <a:cxnLst/>
              <a:rect l="l" t="t" r="r" b="b"/>
              <a:pathLst>
                <a:path w="220" h="194" extrusionOk="0">
                  <a:moveTo>
                    <a:pt x="109" y="0"/>
                  </a:moveTo>
                  <a:cubicBezTo>
                    <a:pt x="77" y="0"/>
                    <a:pt x="44" y="14"/>
                    <a:pt x="24" y="44"/>
                  </a:cubicBezTo>
                  <a:cubicBezTo>
                    <a:pt x="1" y="91"/>
                    <a:pt x="9" y="146"/>
                    <a:pt x="56" y="177"/>
                  </a:cubicBezTo>
                  <a:cubicBezTo>
                    <a:pt x="72" y="188"/>
                    <a:pt x="90" y="194"/>
                    <a:pt x="107" y="194"/>
                  </a:cubicBezTo>
                  <a:cubicBezTo>
                    <a:pt x="138" y="194"/>
                    <a:pt x="168" y="176"/>
                    <a:pt x="189" y="146"/>
                  </a:cubicBezTo>
                  <a:cubicBezTo>
                    <a:pt x="220" y="107"/>
                    <a:pt x="204" y="44"/>
                    <a:pt x="157" y="13"/>
                  </a:cubicBezTo>
                  <a:cubicBezTo>
                    <a:pt x="143" y="5"/>
                    <a:pt x="126" y="0"/>
                    <a:pt x="109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7"/>
            <p:cNvSpPr/>
            <p:nvPr/>
          </p:nvSpPr>
          <p:spPr>
            <a:xfrm>
              <a:off x="577100" y="3492675"/>
              <a:ext cx="7275" cy="3025"/>
            </a:xfrm>
            <a:custGeom>
              <a:avLst/>
              <a:gdLst/>
              <a:ahLst/>
              <a:cxnLst/>
              <a:rect l="l" t="t" r="r" b="b"/>
              <a:pathLst>
                <a:path w="291" h="121" extrusionOk="0">
                  <a:moveTo>
                    <a:pt x="151" y="0"/>
                  </a:moveTo>
                  <a:cubicBezTo>
                    <a:pt x="116" y="0"/>
                    <a:pt x="76" y="9"/>
                    <a:pt x="32" y="34"/>
                  </a:cubicBezTo>
                  <a:cubicBezTo>
                    <a:pt x="9" y="50"/>
                    <a:pt x="1" y="73"/>
                    <a:pt x="16" y="89"/>
                  </a:cubicBezTo>
                  <a:cubicBezTo>
                    <a:pt x="22" y="104"/>
                    <a:pt x="33" y="113"/>
                    <a:pt x="47" y="113"/>
                  </a:cubicBezTo>
                  <a:cubicBezTo>
                    <a:pt x="55" y="113"/>
                    <a:pt x="63" y="110"/>
                    <a:pt x="71" y="105"/>
                  </a:cubicBezTo>
                  <a:cubicBezTo>
                    <a:pt x="102" y="87"/>
                    <a:pt x="127" y="81"/>
                    <a:pt x="148" y="81"/>
                  </a:cubicBezTo>
                  <a:cubicBezTo>
                    <a:pt x="192" y="81"/>
                    <a:pt x="215" y="107"/>
                    <a:pt x="220" y="112"/>
                  </a:cubicBezTo>
                  <a:cubicBezTo>
                    <a:pt x="228" y="120"/>
                    <a:pt x="236" y="120"/>
                    <a:pt x="251" y="120"/>
                  </a:cubicBezTo>
                  <a:cubicBezTo>
                    <a:pt x="259" y="120"/>
                    <a:pt x="267" y="120"/>
                    <a:pt x="275" y="112"/>
                  </a:cubicBezTo>
                  <a:cubicBezTo>
                    <a:pt x="290" y="105"/>
                    <a:pt x="290" y="73"/>
                    <a:pt x="283" y="58"/>
                  </a:cubicBezTo>
                  <a:cubicBezTo>
                    <a:pt x="262" y="32"/>
                    <a:pt x="215" y="0"/>
                    <a:pt x="15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7"/>
            <p:cNvSpPr/>
            <p:nvPr/>
          </p:nvSpPr>
          <p:spPr>
            <a:xfrm>
              <a:off x="600575" y="3493250"/>
              <a:ext cx="7275" cy="3025"/>
            </a:xfrm>
            <a:custGeom>
              <a:avLst/>
              <a:gdLst/>
              <a:ahLst/>
              <a:cxnLst/>
              <a:rect l="l" t="t" r="r" b="b"/>
              <a:pathLst>
                <a:path w="291" h="121" extrusionOk="0">
                  <a:moveTo>
                    <a:pt x="143" y="1"/>
                  </a:moveTo>
                  <a:cubicBezTo>
                    <a:pt x="108" y="1"/>
                    <a:pt x="68" y="10"/>
                    <a:pt x="24" y="35"/>
                  </a:cubicBezTo>
                  <a:cubicBezTo>
                    <a:pt x="1" y="42"/>
                    <a:pt x="1" y="66"/>
                    <a:pt x="9" y="89"/>
                  </a:cubicBezTo>
                  <a:cubicBezTo>
                    <a:pt x="14" y="101"/>
                    <a:pt x="28" y="108"/>
                    <a:pt x="45" y="108"/>
                  </a:cubicBezTo>
                  <a:cubicBezTo>
                    <a:pt x="51" y="108"/>
                    <a:pt x="57" y="107"/>
                    <a:pt x="63" y="105"/>
                  </a:cubicBezTo>
                  <a:cubicBezTo>
                    <a:pt x="97" y="85"/>
                    <a:pt x="125" y="79"/>
                    <a:pt x="146" y="79"/>
                  </a:cubicBezTo>
                  <a:cubicBezTo>
                    <a:pt x="186" y="79"/>
                    <a:pt x="207" y="100"/>
                    <a:pt x="212" y="105"/>
                  </a:cubicBezTo>
                  <a:cubicBezTo>
                    <a:pt x="220" y="113"/>
                    <a:pt x="228" y="121"/>
                    <a:pt x="243" y="121"/>
                  </a:cubicBezTo>
                  <a:cubicBezTo>
                    <a:pt x="251" y="121"/>
                    <a:pt x="259" y="121"/>
                    <a:pt x="267" y="113"/>
                  </a:cubicBezTo>
                  <a:cubicBezTo>
                    <a:pt x="282" y="97"/>
                    <a:pt x="290" y="74"/>
                    <a:pt x="275" y="58"/>
                  </a:cubicBezTo>
                  <a:cubicBezTo>
                    <a:pt x="254" y="33"/>
                    <a:pt x="208" y="1"/>
                    <a:pt x="143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7"/>
            <p:cNvSpPr/>
            <p:nvPr/>
          </p:nvSpPr>
          <p:spPr>
            <a:xfrm>
              <a:off x="589825" y="3484450"/>
              <a:ext cx="8625" cy="15350"/>
            </a:xfrm>
            <a:custGeom>
              <a:avLst/>
              <a:gdLst/>
              <a:ahLst/>
              <a:cxnLst/>
              <a:rect l="l" t="t" r="r" b="b"/>
              <a:pathLst>
                <a:path w="345" h="614" extrusionOk="0">
                  <a:moveTo>
                    <a:pt x="135" y="0"/>
                  </a:moveTo>
                  <a:cubicBezTo>
                    <a:pt x="130" y="0"/>
                    <a:pt x="124" y="1"/>
                    <a:pt x="118" y="3"/>
                  </a:cubicBezTo>
                  <a:cubicBezTo>
                    <a:pt x="94" y="11"/>
                    <a:pt x="86" y="35"/>
                    <a:pt x="94" y="58"/>
                  </a:cubicBezTo>
                  <a:lnTo>
                    <a:pt x="251" y="410"/>
                  </a:lnTo>
                  <a:cubicBezTo>
                    <a:pt x="259" y="434"/>
                    <a:pt x="251" y="457"/>
                    <a:pt x="243" y="473"/>
                  </a:cubicBezTo>
                  <a:cubicBezTo>
                    <a:pt x="227" y="504"/>
                    <a:pt x="188" y="527"/>
                    <a:pt x="141" y="527"/>
                  </a:cubicBezTo>
                  <a:lnTo>
                    <a:pt x="47" y="527"/>
                  </a:lnTo>
                  <a:cubicBezTo>
                    <a:pt x="43" y="526"/>
                    <a:pt x="39" y="525"/>
                    <a:pt x="35" y="525"/>
                  </a:cubicBezTo>
                  <a:cubicBezTo>
                    <a:pt x="16" y="525"/>
                    <a:pt x="0" y="539"/>
                    <a:pt x="0" y="559"/>
                  </a:cubicBezTo>
                  <a:cubicBezTo>
                    <a:pt x="0" y="582"/>
                    <a:pt x="16" y="606"/>
                    <a:pt x="32" y="606"/>
                  </a:cubicBezTo>
                  <a:cubicBezTo>
                    <a:pt x="63" y="606"/>
                    <a:pt x="86" y="614"/>
                    <a:pt x="110" y="614"/>
                  </a:cubicBezTo>
                  <a:cubicBezTo>
                    <a:pt x="118" y="614"/>
                    <a:pt x="133" y="606"/>
                    <a:pt x="149" y="606"/>
                  </a:cubicBezTo>
                  <a:cubicBezTo>
                    <a:pt x="220" y="606"/>
                    <a:pt x="282" y="567"/>
                    <a:pt x="313" y="512"/>
                  </a:cubicBezTo>
                  <a:cubicBezTo>
                    <a:pt x="337" y="473"/>
                    <a:pt x="345" y="426"/>
                    <a:pt x="321" y="379"/>
                  </a:cubicBezTo>
                  <a:lnTo>
                    <a:pt x="173" y="27"/>
                  </a:lnTo>
                  <a:cubicBezTo>
                    <a:pt x="167" y="9"/>
                    <a:pt x="152" y="0"/>
                    <a:pt x="135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7"/>
            <p:cNvSpPr/>
            <p:nvPr/>
          </p:nvSpPr>
          <p:spPr>
            <a:xfrm>
              <a:off x="553825" y="3485000"/>
              <a:ext cx="4725" cy="6975"/>
            </a:xfrm>
            <a:custGeom>
              <a:avLst/>
              <a:gdLst/>
              <a:ahLst/>
              <a:cxnLst/>
              <a:rect l="l" t="t" r="r" b="b"/>
              <a:pathLst>
                <a:path w="189" h="279" extrusionOk="0">
                  <a:moveTo>
                    <a:pt x="40" y="1"/>
                  </a:moveTo>
                  <a:cubicBezTo>
                    <a:pt x="28" y="1"/>
                    <a:pt x="16" y="5"/>
                    <a:pt x="9" y="13"/>
                  </a:cubicBezTo>
                  <a:cubicBezTo>
                    <a:pt x="1" y="28"/>
                    <a:pt x="1" y="59"/>
                    <a:pt x="16" y="67"/>
                  </a:cubicBezTo>
                  <a:lnTo>
                    <a:pt x="95" y="138"/>
                  </a:lnTo>
                  <a:lnTo>
                    <a:pt x="24" y="208"/>
                  </a:lnTo>
                  <a:cubicBezTo>
                    <a:pt x="9" y="224"/>
                    <a:pt x="9" y="255"/>
                    <a:pt x="24" y="271"/>
                  </a:cubicBezTo>
                  <a:cubicBezTo>
                    <a:pt x="32" y="279"/>
                    <a:pt x="40" y="279"/>
                    <a:pt x="55" y="279"/>
                  </a:cubicBezTo>
                  <a:cubicBezTo>
                    <a:pt x="63" y="279"/>
                    <a:pt x="71" y="271"/>
                    <a:pt x="79" y="263"/>
                  </a:cubicBezTo>
                  <a:lnTo>
                    <a:pt x="181" y="161"/>
                  </a:lnTo>
                  <a:cubicBezTo>
                    <a:pt x="188" y="153"/>
                    <a:pt x="188" y="146"/>
                    <a:pt x="188" y="130"/>
                  </a:cubicBezTo>
                  <a:cubicBezTo>
                    <a:pt x="188" y="122"/>
                    <a:pt x="188" y="114"/>
                    <a:pt x="173" y="106"/>
                  </a:cubicBezTo>
                  <a:lnTo>
                    <a:pt x="71" y="13"/>
                  </a:lnTo>
                  <a:cubicBezTo>
                    <a:pt x="63" y="5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7"/>
            <p:cNvSpPr/>
            <p:nvPr/>
          </p:nvSpPr>
          <p:spPr>
            <a:xfrm>
              <a:off x="623075" y="3488525"/>
              <a:ext cx="4725" cy="6975"/>
            </a:xfrm>
            <a:custGeom>
              <a:avLst/>
              <a:gdLst/>
              <a:ahLst/>
              <a:cxnLst/>
              <a:rect l="l" t="t" r="r" b="b"/>
              <a:pathLst>
                <a:path w="189" h="279" extrusionOk="0">
                  <a:moveTo>
                    <a:pt x="145" y="1"/>
                  </a:moveTo>
                  <a:cubicBezTo>
                    <a:pt x="136" y="1"/>
                    <a:pt x="126" y="5"/>
                    <a:pt x="118" y="12"/>
                  </a:cubicBezTo>
                  <a:lnTo>
                    <a:pt x="16" y="114"/>
                  </a:lnTo>
                  <a:cubicBezTo>
                    <a:pt x="8" y="122"/>
                    <a:pt x="1" y="130"/>
                    <a:pt x="1" y="138"/>
                  </a:cubicBezTo>
                  <a:cubicBezTo>
                    <a:pt x="1" y="153"/>
                    <a:pt x="8" y="161"/>
                    <a:pt x="16" y="169"/>
                  </a:cubicBezTo>
                  <a:lnTo>
                    <a:pt x="118" y="271"/>
                  </a:lnTo>
                  <a:cubicBezTo>
                    <a:pt x="126" y="278"/>
                    <a:pt x="134" y="278"/>
                    <a:pt x="141" y="278"/>
                  </a:cubicBezTo>
                  <a:cubicBezTo>
                    <a:pt x="157" y="278"/>
                    <a:pt x="165" y="278"/>
                    <a:pt x="173" y="263"/>
                  </a:cubicBezTo>
                  <a:cubicBezTo>
                    <a:pt x="188" y="247"/>
                    <a:pt x="188" y="224"/>
                    <a:pt x="173" y="208"/>
                  </a:cubicBezTo>
                  <a:lnTo>
                    <a:pt x="94" y="138"/>
                  </a:lnTo>
                  <a:lnTo>
                    <a:pt x="173" y="67"/>
                  </a:lnTo>
                  <a:cubicBezTo>
                    <a:pt x="188" y="51"/>
                    <a:pt x="188" y="28"/>
                    <a:pt x="173" y="12"/>
                  </a:cubicBezTo>
                  <a:cubicBezTo>
                    <a:pt x="165" y="5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57"/>
          <p:cNvGrpSpPr/>
          <p:nvPr/>
        </p:nvGrpSpPr>
        <p:grpSpPr>
          <a:xfrm>
            <a:off x="5857307" y="3777990"/>
            <a:ext cx="465661" cy="788442"/>
            <a:chOff x="664950" y="3275475"/>
            <a:chExt cx="194650" cy="329575"/>
          </a:xfrm>
        </p:grpSpPr>
        <p:sp>
          <p:nvSpPr>
            <p:cNvPr id="2115" name="Google Shape;2115;p57"/>
            <p:cNvSpPr/>
            <p:nvPr/>
          </p:nvSpPr>
          <p:spPr>
            <a:xfrm>
              <a:off x="664950" y="3333175"/>
              <a:ext cx="41675" cy="97575"/>
            </a:xfrm>
            <a:custGeom>
              <a:avLst/>
              <a:gdLst/>
              <a:ahLst/>
              <a:cxnLst/>
              <a:rect l="l" t="t" r="r" b="b"/>
              <a:pathLst>
                <a:path w="1667" h="3903" extrusionOk="0">
                  <a:moveTo>
                    <a:pt x="751" y="1"/>
                  </a:moveTo>
                  <a:cubicBezTo>
                    <a:pt x="733" y="1"/>
                    <a:pt x="715" y="5"/>
                    <a:pt x="696" y="14"/>
                  </a:cubicBezTo>
                  <a:cubicBezTo>
                    <a:pt x="673" y="29"/>
                    <a:pt x="657" y="61"/>
                    <a:pt x="649" y="92"/>
                  </a:cubicBezTo>
                  <a:lnTo>
                    <a:pt x="563" y="561"/>
                  </a:lnTo>
                  <a:cubicBezTo>
                    <a:pt x="563" y="569"/>
                    <a:pt x="556" y="577"/>
                    <a:pt x="548" y="577"/>
                  </a:cubicBezTo>
                  <a:cubicBezTo>
                    <a:pt x="540" y="577"/>
                    <a:pt x="532" y="577"/>
                    <a:pt x="524" y="569"/>
                  </a:cubicBezTo>
                  <a:cubicBezTo>
                    <a:pt x="524" y="561"/>
                    <a:pt x="516" y="554"/>
                    <a:pt x="516" y="546"/>
                  </a:cubicBezTo>
                  <a:lnTo>
                    <a:pt x="524" y="123"/>
                  </a:lnTo>
                  <a:cubicBezTo>
                    <a:pt x="532" y="61"/>
                    <a:pt x="485" y="14"/>
                    <a:pt x="430" y="6"/>
                  </a:cubicBezTo>
                  <a:cubicBezTo>
                    <a:pt x="399" y="6"/>
                    <a:pt x="376" y="14"/>
                    <a:pt x="352" y="29"/>
                  </a:cubicBezTo>
                  <a:cubicBezTo>
                    <a:pt x="329" y="53"/>
                    <a:pt x="313" y="84"/>
                    <a:pt x="313" y="115"/>
                  </a:cubicBezTo>
                  <a:lnTo>
                    <a:pt x="305" y="554"/>
                  </a:lnTo>
                  <a:cubicBezTo>
                    <a:pt x="305" y="577"/>
                    <a:pt x="297" y="601"/>
                    <a:pt x="282" y="624"/>
                  </a:cubicBezTo>
                  <a:lnTo>
                    <a:pt x="266" y="624"/>
                  </a:lnTo>
                  <a:cubicBezTo>
                    <a:pt x="266" y="624"/>
                    <a:pt x="266" y="624"/>
                    <a:pt x="258" y="616"/>
                  </a:cubicBezTo>
                  <a:lnTo>
                    <a:pt x="219" y="421"/>
                  </a:lnTo>
                  <a:cubicBezTo>
                    <a:pt x="211" y="366"/>
                    <a:pt x="157" y="327"/>
                    <a:pt x="102" y="327"/>
                  </a:cubicBezTo>
                  <a:cubicBezTo>
                    <a:pt x="78" y="335"/>
                    <a:pt x="47" y="350"/>
                    <a:pt x="31" y="374"/>
                  </a:cubicBezTo>
                  <a:cubicBezTo>
                    <a:pt x="8" y="397"/>
                    <a:pt x="0" y="428"/>
                    <a:pt x="8" y="460"/>
                  </a:cubicBezTo>
                  <a:lnTo>
                    <a:pt x="86" y="882"/>
                  </a:lnTo>
                  <a:cubicBezTo>
                    <a:pt x="94" y="1000"/>
                    <a:pt x="117" y="1195"/>
                    <a:pt x="133" y="1399"/>
                  </a:cubicBezTo>
                  <a:cubicBezTo>
                    <a:pt x="196" y="2025"/>
                    <a:pt x="313" y="2604"/>
                    <a:pt x="336" y="2658"/>
                  </a:cubicBezTo>
                  <a:cubicBezTo>
                    <a:pt x="360" y="2752"/>
                    <a:pt x="383" y="2846"/>
                    <a:pt x="423" y="2940"/>
                  </a:cubicBezTo>
                  <a:cubicBezTo>
                    <a:pt x="462" y="3026"/>
                    <a:pt x="501" y="3104"/>
                    <a:pt x="556" y="3183"/>
                  </a:cubicBezTo>
                  <a:cubicBezTo>
                    <a:pt x="610" y="3269"/>
                    <a:pt x="673" y="3339"/>
                    <a:pt x="736" y="3410"/>
                  </a:cubicBezTo>
                  <a:cubicBezTo>
                    <a:pt x="876" y="3543"/>
                    <a:pt x="1025" y="3644"/>
                    <a:pt x="1182" y="3723"/>
                  </a:cubicBezTo>
                  <a:cubicBezTo>
                    <a:pt x="1354" y="3809"/>
                    <a:pt x="1518" y="3863"/>
                    <a:pt x="1667" y="3903"/>
                  </a:cubicBezTo>
                  <a:lnTo>
                    <a:pt x="1557" y="2752"/>
                  </a:lnTo>
                  <a:cubicBezTo>
                    <a:pt x="1369" y="2713"/>
                    <a:pt x="1197" y="2619"/>
                    <a:pt x="1111" y="2439"/>
                  </a:cubicBezTo>
                  <a:cubicBezTo>
                    <a:pt x="1088" y="2385"/>
                    <a:pt x="1064" y="2322"/>
                    <a:pt x="1048" y="2267"/>
                  </a:cubicBezTo>
                  <a:cubicBezTo>
                    <a:pt x="986" y="2017"/>
                    <a:pt x="915" y="1766"/>
                    <a:pt x="869" y="1508"/>
                  </a:cubicBezTo>
                  <a:cubicBezTo>
                    <a:pt x="1002" y="1414"/>
                    <a:pt x="1088" y="1195"/>
                    <a:pt x="1103" y="1117"/>
                  </a:cubicBezTo>
                  <a:lnTo>
                    <a:pt x="1221" y="921"/>
                  </a:lnTo>
                  <a:cubicBezTo>
                    <a:pt x="1252" y="874"/>
                    <a:pt x="1236" y="812"/>
                    <a:pt x="1197" y="781"/>
                  </a:cubicBezTo>
                  <a:cubicBezTo>
                    <a:pt x="1180" y="763"/>
                    <a:pt x="1158" y="754"/>
                    <a:pt x="1134" y="754"/>
                  </a:cubicBezTo>
                  <a:cubicBezTo>
                    <a:pt x="1127" y="754"/>
                    <a:pt x="1119" y="755"/>
                    <a:pt x="1111" y="757"/>
                  </a:cubicBezTo>
                  <a:cubicBezTo>
                    <a:pt x="1080" y="765"/>
                    <a:pt x="1056" y="781"/>
                    <a:pt x="1041" y="804"/>
                  </a:cubicBezTo>
                  <a:lnTo>
                    <a:pt x="923" y="992"/>
                  </a:lnTo>
                  <a:lnTo>
                    <a:pt x="915" y="992"/>
                  </a:lnTo>
                  <a:cubicBezTo>
                    <a:pt x="908" y="992"/>
                    <a:pt x="908" y="992"/>
                    <a:pt x="908" y="984"/>
                  </a:cubicBezTo>
                  <a:cubicBezTo>
                    <a:pt x="900" y="953"/>
                    <a:pt x="908" y="906"/>
                    <a:pt x="923" y="859"/>
                  </a:cubicBezTo>
                  <a:cubicBezTo>
                    <a:pt x="931" y="859"/>
                    <a:pt x="931" y="859"/>
                    <a:pt x="1174" y="350"/>
                  </a:cubicBezTo>
                  <a:cubicBezTo>
                    <a:pt x="1189" y="327"/>
                    <a:pt x="1189" y="295"/>
                    <a:pt x="1182" y="264"/>
                  </a:cubicBezTo>
                  <a:cubicBezTo>
                    <a:pt x="1174" y="241"/>
                    <a:pt x="1150" y="217"/>
                    <a:pt x="1119" y="202"/>
                  </a:cubicBezTo>
                  <a:cubicBezTo>
                    <a:pt x="1109" y="199"/>
                    <a:pt x="1100" y="198"/>
                    <a:pt x="1090" y="198"/>
                  </a:cubicBezTo>
                  <a:cubicBezTo>
                    <a:pt x="1043" y="198"/>
                    <a:pt x="996" y="227"/>
                    <a:pt x="970" y="272"/>
                  </a:cubicBezTo>
                  <a:lnTo>
                    <a:pt x="806" y="624"/>
                  </a:lnTo>
                  <a:cubicBezTo>
                    <a:pt x="798" y="632"/>
                    <a:pt x="798" y="632"/>
                    <a:pt x="790" y="632"/>
                  </a:cubicBezTo>
                  <a:lnTo>
                    <a:pt x="782" y="624"/>
                  </a:lnTo>
                  <a:cubicBezTo>
                    <a:pt x="775" y="624"/>
                    <a:pt x="775" y="624"/>
                    <a:pt x="775" y="616"/>
                  </a:cubicBezTo>
                  <a:lnTo>
                    <a:pt x="861" y="131"/>
                  </a:lnTo>
                  <a:cubicBezTo>
                    <a:pt x="876" y="76"/>
                    <a:pt x="837" y="22"/>
                    <a:pt x="790" y="6"/>
                  </a:cubicBezTo>
                  <a:cubicBezTo>
                    <a:pt x="777" y="3"/>
                    <a:pt x="764" y="1"/>
                    <a:pt x="751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680400" y="3355425"/>
              <a:ext cx="7450" cy="7850"/>
            </a:xfrm>
            <a:custGeom>
              <a:avLst/>
              <a:gdLst/>
              <a:ahLst/>
              <a:cxnLst/>
              <a:rect l="l" t="t" r="r" b="b"/>
              <a:pathLst>
                <a:path w="298" h="314" extrusionOk="0">
                  <a:moveTo>
                    <a:pt x="266" y="0"/>
                  </a:moveTo>
                  <a:cubicBezTo>
                    <a:pt x="258" y="0"/>
                    <a:pt x="24" y="16"/>
                    <a:pt x="0" y="274"/>
                  </a:cubicBezTo>
                  <a:cubicBezTo>
                    <a:pt x="0" y="297"/>
                    <a:pt x="16" y="305"/>
                    <a:pt x="31" y="313"/>
                  </a:cubicBezTo>
                  <a:cubicBezTo>
                    <a:pt x="47" y="313"/>
                    <a:pt x="63" y="297"/>
                    <a:pt x="63" y="282"/>
                  </a:cubicBezTo>
                  <a:cubicBezTo>
                    <a:pt x="78" y="71"/>
                    <a:pt x="258" y="63"/>
                    <a:pt x="266" y="63"/>
                  </a:cubicBezTo>
                  <a:cubicBezTo>
                    <a:pt x="282" y="63"/>
                    <a:pt x="297" y="47"/>
                    <a:pt x="297" y="31"/>
                  </a:cubicBezTo>
                  <a:cubicBezTo>
                    <a:pt x="297" y="16"/>
                    <a:pt x="274" y="0"/>
                    <a:pt x="266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7"/>
            <p:cNvSpPr/>
            <p:nvPr/>
          </p:nvSpPr>
          <p:spPr>
            <a:xfrm>
              <a:off x="823375" y="3324425"/>
              <a:ext cx="36225" cy="100075"/>
            </a:xfrm>
            <a:custGeom>
              <a:avLst/>
              <a:gdLst/>
              <a:ahLst/>
              <a:cxnLst/>
              <a:rect l="l" t="t" r="r" b="b"/>
              <a:pathLst>
                <a:path w="1449" h="4003" extrusionOk="0">
                  <a:moveTo>
                    <a:pt x="1014" y="1"/>
                  </a:moveTo>
                  <a:cubicBezTo>
                    <a:pt x="1007" y="1"/>
                    <a:pt x="1000" y="2"/>
                    <a:pt x="995" y="4"/>
                  </a:cubicBezTo>
                  <a:cubicBezTo>
                    <a:pt x="940" y="19"/>
                    <a:pt x="901" y="66"/>
                    <a:pt x="908" y="129"/>
                  </a:cubicBezTo>
                  <a:lnTo>
                    <a:pt x="948" y="552"/>
                  </a:lnTo>
                  <a:cubicBezTo>
                    <a:pt x="948" y="559"/>
                    <a:pt x="948" y="567"/>
                    <a:pt x="940" y="575"/>
                  </a:cubicBezTo>
                  <a:cubicBezTo>
                    <a:pt x="940" y="583"/>
                    <a:pt x="932" y="583"/>
                    <a:pt x="924" y="583"/>
                  </a:cubicBezTo>
                  <a:cubicBezTo>
                    <a:pt x="916" y="583"/>
                    <a:pt x="901" y="575"/>
                    <a:pt x="901" y="567"/>
                  </a:cubicBezTo>
                  <a:lnTo>
                    <a:pt x="783" y="106"/>
                  </a:lnTo>
                  <a:cubicBezTo>
                    <a:pt x="775" y="74"/>
                    <a:pt x="752" y="51"/>
                    <a:pt x="729" y="35"/>
                  </a:cubicBezTo>
                  <a:cubicBezTo>
                    <a:pt x="710" y="26"/>
                    <a:pt x="692" y="22"/>
                    <a:pt x="674" y="22"/>
                  </a:cubicBezTo>
                  <a:cubicBezTo>
                    <a:pt x="661" y="22"/>
                    <a:pt x="648" y="24"/>
                    <a:pt x="635" y="27"/>
                  </a:cubicBezTo>
                  <a:cubicBezTo>
                    <a:pt x="588" y="51"/>
                    <a:pt x="556" y="106"/>
                    <a:pt x="572" y="160"/>
                  </a:cubicBezTo>
                  <a:lnTo>
                    <a:pt x="697" y="638"/>
                  </a:lnTo>
                  <a:cubicBezTo>
                    <a:pt x="697" y="645"/>
                    <a:pt x="697" y="645"/>
                    <a:pt x="689" y="653"/>
                  </a:cubicBezTo>
                  <a:lnTo>
                    <a:pt x="674" y="653"/>
                  </a:lnTo>
                  <a:lnTo>
                    <a:pt x="470" y="309"/>
                  </a:lnTo>
                  <a:cubicBezTo>
                    <a:pt x="446" y="272"/>
                    <a:pt x="401" y="249"/>
                    <a:pt x="357" y="249"/>
                  </a:cubicBezTo>
                  <a:cubicBezTo>
                    <a:pt x="345" y="249"/>
                    <a:pt x="333" y="251"/>
                    <a:pt x="322" y="254"/>
                  </a:cubicBezTo>
                  <a:cubicBezTo>
                    <a:pt x="290" y="270"/>
                    <a:pt x="275" y="293"/>
                    <a:pt x="267" y="325"/>
                  </a:cubicBezTo>
                  <a:cubicBezTo>
                    <a:pt x="259" y="348"/>
                    <a:pt x="259" y="379"/>
                    <a:pt x="275" y="403"/>
                  </a:cubicBezTo>
                  <a:cubicBezTo>
                    <a:pt x="564" y="896"/>
                    <a:pt x="564" y="896"/>
                    <a:pt x="564" y="896"/>
                  </a:cubicBezTo>
                  <a:cubicBezTo>
                    <a:pt x="588" y="935"/>
                    <a:pt x="596" y="982"/>
                    <a:pt x="596" y="1021"/>
                  </a:cubicBezTo>
                  <a:cubicBezTo>
                    <a:pt x="596" y="1021"/>
                    <a:pt x="596" y="1029"/>
                    <a:pt x="588" y="1029"/>
                  </a:cubicBezTo>
                  <a:cubicBezTo>
                    <a:pt x="588" y="1029"/>
                    <a:pt x="580" y="1029"/>
                    <a:pt x="580" y="1021"/>
                  </a:cubicBezTo>
                  <a:lnTo>
                    <a:pt x="455" y="849"/>
                  </a:lnTo>
                  <a:cubicBezTo>
                    <a:pt x="431" y="825"/>
                    <a:pt x="408" y="810"/>
                    <a:pt x="376" y="810"/>
                  </a:cubicBezTo>
                  <a:cubicBezTo>
                    <a:pt x="371" y="808"/>
                    <a:pt x="365" y="808"/>
                    <a:pt x="359" y="808"/>
                  </a:cubicBezTo>
                  <a:cubicBezTo>
                    <a:pt x="334" y="808"/>
                    <a:pt x="310" y="820"/>
                    <a:pt x="290" y="833"/>
                  </a:cubicBezTo>
                  <a:cubicBezTo>
                    <a:pt x="251" y="872"/>
                    <a:pt x="243" y="935"/>
                    <a:pt x="283" y="982"/>
                  </a:cubicBezTo>
                  <a:lnTo>
                    <a:pt x="408" y="1162"/>
                  </a:lnTo>
                  <a:cubicBezTo>
                    <a:pt x="431" y="1240"/>
                    <a:pt x="533" y="1451"/>
                    <a:pt x="674" y="1537"/>
                  </a:cubicBezTo>
                  <a:cubicBezTo>
                    <a:pt x="642" y="1796"/>
                    <a:pt x="596" y="2046"/>
                    <a:pt x="549" y="2304"/>
                  </a:cubicBezTo>
                  <a:cubicBezTo>
                    <a:pt x="541" y="2367"/>
                    <a:pt x="525" y="2429"/>
                    <a:pt x="502" y="2484"/>
                  </a:cubicBezTo>
                  <a:cubicBezTo>
                    <a:pt x="431" y="2672"/>
                    <a:pt x="259" y="2782"/>
                    <a:pt x="71" y="2828"/>
                  </a:cubicBezTo>
                  <a:cubicBezTo>
                    <a:pt x="63" y="2836"/>
                    <a:pt x="48" y="2836"/>
                    <a:pt x="40" y="2844"/>
                  </a:cubicBezTo>
                  <a:lnTo>
                    <a:pt x="1" y="4002"/>
                  </a:lnTo>
                  <a:cubicBezTo>
                    <a:pt x="165" y="3947"/>
                    <a:pt x="353" y="3877"/>
                    <a:pt x="533" y="3767"/>
                  </a:cubicBezTo>
                  <a:cubicBezTo>
                    <a:pt x="682" y="3681"/>
                    <a:pt x="830" y="3564"/>
                    <a:pt x="955" y="3423"/>
                  </a:cubicBezTo>
                  <a:cubicBezTo>
                    <a:pt x="1018" y="3353"/>
                    <a:pt x="1073" y="3267"/>
                    <a:pt x="1120" y="3188"/>
                  </a:cubicBezTo>
                  <a:cubicBezTo>
                    <a:pt x="1167" y="3102"/>
                    <a:pt x="1198" y="3016"/>
                    <a:pt x="1229" y="2930"/>
                  </a:cubicBezTo>
                  <a:cubicBezTo>
                    <a:pt x="1261" y="2828"/>
                    <a:pt x="1276" y="2735"/>
                    <a:pt x="1292" y="2641"/>
                  </a:cubicBezTo>
                  <a:cubicBezTo>
                    <a:pt x="1308" y="2586"/>
                    <a:pt x="1386" y="1999"/>
                    <a:pt x="1394" y="1373"/>
                  </a:cubicBezTo>
                  <a:cubicBezTo>
                    <a:pt x="1401" y="1162"/>
                    <a:pt x="1401" y="974"/>
                    <a:pt x="1409" y="857"/>
                  </a:cubicBezTo>
                  <a:lnTo>
                    <a:pt x="1448" y="419"/>
                  </a:lnTo>
                  <a:cubicBezTo>
                    <a:pt x="1448" y="395"/>
                    <a:pt x="1441" y="364"/>
                    <a:pt x="1425" y="340"/>
                  </a:cubicBezTo>
                  <a:cubicBezTo>
                    <a:pt x="1401" y="317"/>
                    <a:pt x="1370" y="301"/>
                    <a:pt x="1347" y="301"/>
                  </a:cubicBezTo>
                  <a:cubicBezTo>
                    <a:pt x="1292" y="301"/>
                    <a:pt x="1237" y="340"/>
                    <a:pt x="1237" y="403"/>
                  </a:cubicBezTo>
                  <a:lnTo>
                    <a:pt x="1214" y="599"/>
                  </a:lnTo>
                  <a:cubicBezTo>
                    <a:pt x="1206" y="606"/>
                    <a:pt x="1206" y="606"/>
                    <a:pt x="1206" y="606"/>
                  </a:cubicBezTo>
                  <a:cubicBezTo>
                    <a:pt x="1201" y="606"/>
                    <a:pt x="1199" y="610"/>
                    <a:pt x="1196" y="610"/>
                  </a:cubicBezTo>
                  <a:cubicBezTo>
                    <a:pt x="1195" y="610"/>
                    <a:pt x="1193" y="609"/>
                    <a:pt x="1190" y="606"/>
                  </a:cubicBezTo>
                  <a:cubicBezTo>
                    <a:pt x="1175" y="591"/>
                    <a:pt x="1167" y="567"/>
                    <a:pt x="1167" y="544"/>
                  </a:cubicBezTo>
                  <a:lnTo>
                    <a:pt x="1120" y="98"/>
                  </a:lnTo>
                  <a:cubicBezTo>
                    <a:pt x="1120" y="74"/>
                    <a:pt x="1104" y="43"/>
                    <a:pt x="1081" y="27"/>
                  </a:cubicBezTo>
                  <a:cubicBezTo>
                    <a:pt x="1057" y="10"/>
                    <a:pt x="1034" y="1"/>
                    <a:pt x="1014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7"/>
            <p:cNvSpPr/>
            <p:nvPr/>
          </p:nvSpPr>
          <p:spPr>
            <a:xfrm>
              <a:off x="837850" y="3347400"/>
              <a:ext cx="7850" cy="7250"/>
            </a:xfrm>
            <a:custGeom>
              <a:avLst/>
              <a:gdLst/>
              <a:ahLst/>
              <a:cxnLst/>
              <a:rect l="l" t="t" r="r" b="b"/>
              <a:pathLst>
                <a:path w="314" h="290" extrusionOk="0">
                  <a:moveTo>
                    <a:pt x="32" y="0"/>
                  </a:moveTo>
                  <a:cubicBezTo>
                    <a:pt x="17" y="0"/>
                    <a:pt x="1" y="16"/>
                    <a:pt x="9" y="32"/>
                  </a:cubicBezTo>
                  <a:cubicBezTo>
                    <a:pt x="9" y="47"/>
                    <a:pt x="17" y="63"/>
                    <a:pt x="32" y="63"/>
                  </a:cubicBezTo>
                  <a:cubicBezTo>
                    <a:pt x="40" y="63"/>
                    <a:pt x="228" y="63"/>
                    <a:pt x="251" y="266"/>
                  </a:cubicBezTo>
                  <a:cubicBezTo>
                    <a:pt x="259" y="282"/>
                    <a:pt x="267" y="290"/>
                    <a:pt x="283" y="290"/>
                  </a:cubicBezTo>
                  <a:lnTo>
                    <a:pt x="290" y="290"/>
                  </a:lnTo>
                  <a:cubicBezTo>
                    <a:pt x="306" y="290"/>
                    <a:pt x="314" y="274"/>
                    <a:pt x="314" y="259"/>
                  </a:cubicBezTo>
                  <a:cubicBezTo>
                    <a:pt x="275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7"/>
            <p:cNvSpPr/>
            <p:nvPr/>
          </p:nvSpPr>
          <p:spPr>
            <a:xfrm>
              <a:off x="703475" y="3383000"/>
              <a:ext cx="120900" cy="97425"/>
            </a:xfrm>
            <a:custGeom>
              <a:avLst/>
              <a:gdLst/>
              <a:ahLst/>
              <a:cxnLst/>
              <a:rect l="l" t="t" r="r" b="b"/>
              <a:pathLst>
                <a:path w="4836" h="3897" extrusionOk="0">
                  <a:moveTo>
                    <a:pt x="3334" y="0"/>
                  </a:moveTo>
                  <a:lnTo>
                    <a:pt x="3334" y="8"/>
                  </a:lnTo>
                  <a:cubicBezTo>
                    <a:pt x="3298" y="4"/>
                    <a:pt x="3263" y="2"/>
                    <a:pt x="3228" y="2"/>
                  </a:cubicBezTo>
                  <a:cubicBezTo>
                    <a:pt x="3193" y="2"/>
                    <a:pt x="3158" y="4"/>
                    <a:pt x="3122" y="8"/>
                  </a:cubicBezTo>
                  <a:lnTo>
                    <a:pt x="1479" y="149"/>
                  </a:lnTo>
                  <a:cubicBezTo>
                    <a:pt x="1479" y="149"/>
                    <a:pt x="939" y="180"/>
                    <a:pt x="0" y="626"/>
                  </a:cubicBezTo>
                  <a:lnTo>
                    <a:pt x="16" y="759"/>
                  </a:lnTo>
                  <a:lnTo>
                    <a:pt x="126" y="1910"/>
                  </a:lnTo>
                  <a:lnTo>
                    <a:pt x="157" y="2176"/>
                  </a:lnTo>
                  <a:lnTo>
                    <a:pt x="720" y="2199"/>
                  </a:lnTo>
                  <a:lnTo>
                    <a:pt x="1002" y="3897"/>
                  </a:lnTo>
                  <a:lnTo>
                    <a:pt x="4359" y="3553"/>
                  </a:lnTo>
                  <a:lnTo>
                    <a:pt x="4296" y="1988"/>
                  </a:lnTo>
                  <a:lnTo>
                    <a:pt x="4789" y="1933"/>
                  </a:lnTo>
                  <a:lnTo>
                    <a:pt x="4797" y="1659"/>
                  </a:lnTo>
                  <a:lnTo>
                    <a:pt x="4836" y="501"/>
                  </a:lnTo>
                  <a:lnTo>
                    <a:pt x="4836" y="376"/>
                  </a:lnTo>
                  <a:cubicBezTo>
                    <a:pt x="3874" y="0"/>
                    <a:pt x="3334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7"/>
            <p:cNvSpPr/>
            <p:nvPr/>
          </p:nvSpPr>
          <p:spPr>
            <a:xfrm>
              <a:off x="741425" y="3379125"/>
              <a:ext cx="43450" cy="31975"/>
            </a:xfrm>
            <a:custGeom>
              <a:avLst/>
              <a:gdLst/>
              <a:ahLst/>
              <a:cxnLst/>
              <a:rect l="l" t="t" r="r" b="b"/>
              <a:pathLst>
                <a:path w="1738" h="1279" extrusionOk="0">
                  <a:moveTo>
                    <a:pt x="1227" y="0"/>
                  </a:moveTo>
                  <a:cubicBezTo>
                    <a:pt x="741" y="0"/>
                    <a:pt x="11" y="124"/>
                    <a:pt x="0" y="273"/>
                  </a:cubicBezTo>
                  <a:cubicBezTo>
                    <a:pt x="0" y="327"/>
                    <a:pt x="0" y="390"/>
                    <a:pt x="0" y="445"/>
                  </a:cubicBezTo>
                  <a:cubicBezTo>
                    <a:pt x="52" y="924"/>
                    <a:pt x="430" y="1278"/>
                    <a:pt x="860" y="1278"/>
                  </a:cubicBezTo>
                  <a:cubicBezTo>
                    <a:pt x="886" y="1278"/>
                    <a:pt x="913" y="1277"/>
                    <a:pt x="939" y="1274"/>
                  </a:cubicBezTo>
                  <a:cubicBezTo>
                    <a:pt x="1401" y="1227"/>
                    <a:pt x="1737" y="781"/>
                    <a:pt x="1690" y="273"/>
                  </a:cubicBezTo>
                  <a:cubicBezTo>
                    <a:pt x="1683" y="210"/>
                    <a:pt x="1667" y="155"/>
                    <a:pt x="1651" y="93"/>
                  </a:cubicBezTo>
                  <a:cubicBezTo>
                    <a:pt x="1631" y="28"/>
                    <a:pt x="1456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7"/>
            <p:cNvSpPr/>
            <p:nvPr/>
          </p:nvSpPr>
          <p:spPr>
            <a:xfrm>
              <a:off x="707375" y="3434750"/>
              <a:ext cx="18825" cy="31200"/>
            </a:xfrm>
            <a:custGeom>
              <a:avLst/>
              <a:gdLst/>
              <a:ahLst/>
              <a:cxnLst/>
              <a:rect l="l" t="t" r="r" b="b"/>
              <a:pathLst>
                <a:path w="753" h="1248" extrusionOk="0">
                  <a:moveTo>
                    <a:pt x="525" y="0"/>
                  </a:moveTo>
                  <a:cubicBezTo>
                    <a:pt x="512" y="0"/>
                    <a:pt x="499" y="1"/>
                    <a:pt x="486" y="4"/>
                  </a:cubicBezTo>
                  <a:lnTo>
                    <a:pt x="1" y="106"/>
                  </a:lnTo>
                  <a:lnTo>
                    <a:pt x="564" y="129"/>
                  </a:lnTo>
                  <a:lnTo>
                    <a:pt x="752" y="1248"/>
                  </a:lnTo>
                  <a:lnTo>
                    <a:pt x="729" y="207"/>
                  </a:lnTo>
                  <a:cubicBezTo>
                    <a:pt x="729" y="88"/>
                    <a:pt x="634" y="0"/>
                    <a:pt x="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7"/>
            <p:cNvSpPr/>
            <p:nvPr/>
          </p:nvSpPr>
          <p:spPr>
            <a:xfrm>
              <a:off x="804475" y="3429925"/>
              <a:ext cx="18750" cy="29000"/>
            </a:xfrm>
            <a:custGeom>
              <a:avLst/>
              <a:gdLst/>
              <a:ahLst/>
              <a:cxnLst/>
              <a:rect l="l" t="t" r="r" b="b"/>
              <a:pathLst>
                <a:path w="750" h="1160" extrusionOk="0">
                  <a:moveTo>
                    <a:pt x="296" y="0"/>
                  </a:moveTo>
                  <a:cubicBezTo>
                    <a:pt x="134" y="0"/>
                    <a:pt x="0" y="158"/>
                    <a:pt x="53" y="322"/>
                  </a:cubicBezTo>
                  <a:lnTo>
                    <a:pt x="295" y="1159"/>
                  </a:lnTo>
                  <a:lnTo>
                    <a:pt x="256" y="111"/>
                  </a:lnTo>
                  <a:lnTo>
                    <a:pt x="749" y="56"/>
                  </a:lnTo>
                  <a:lnTo>
                    <a:pt x="319" y="1"/>
                  </a:lnTo>
                  <a:cubicBezTo>
                    <a:pt x="311" y="1"/>
                    <a:pt x="303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7"/>
            <p:cNvSpPr/>
            <p:nvPr/>
          </p:nvSpPr>
          <p:spPr>
            <a:xfrm>
              <a:off x="709525" y="3275475"/>
              <a:ext cx="89225" cy="79675"/>
            </a:xfrm>
            <a:custGeom>
              <a:avLst/>
              <a:gdLst/>
              <a:ahLst/>
              <a:cxnLst/>
              <a:rect l="l" t="t" r="r" b="b"/>
              <a:pathLst>
                <a:path w="3569" h="3187" extrusionOk="0">
                  <a:moveTo>
                    <a:pt x="1912" y="1"/>
                  </a:moveTo>
                  <a:cubicBezTo>
                    <a:pt x="1828" y="1"/>
                    <a:pt x="1737" y="12"/>
                    <a:pt x="1636" y="37"/>
                  </a:cubicBezTo>
                  <a:cubicBezTo>
                    <a:pt x="1425" y="84"/>
                    <a:pt x="1237" y="217"/>
                    <a:pt x="1128" y="405"/>
                  </a:cubicBezTo>
                  <a:cubicBezTo>
                    <a:pt x="1089" y="483"/>
                    <a:pt x="1065" y="569"/>
                    <a:pt x="1065" y="663"/>
                  </a:cubicBezTo>
                  <a:lnTo>
                    <a:pt x="729" y="694"/>
                  </a:lnTo>
                  <a:cubicBezTo>
                    <a:pt x="283" y="741"/>
                    <a:pt x="1" y="1211"/>
                    <a:pt x="173" y="1625"/>
                  </a:cubicBezTo>
                  <a:lnTo>
                    <a:pt x="275" y="1766"/>
                  </a:lnTo>
                  <a:cubicBezTo>
                    <a:pt x="228" y="1931"/>
                    <a:pt x="212" y="2111"/>
                    <a:pt x="228" y="2290"/>
                  </a:cubicBezTo>
                  <a:lnTo>
                    <a:pt x="228" y="2298"/>
                  </a:lnTo>
                  <a:cubicBezTo>
                    <a:pt x="265" y="2802"/>
                    <a:pt x="687" y="3186"/>
                    <a:pt x="1184" y="3186"/>
                  </a:cubicBezTo>
                  <a:cubicBezTo>
                    <a:pt x="1212" y="3186"/>
                    <a:pt x="1240" y="3185"/>
                    <a:pt x="1269" y="3182"/>
                  </a:cubicBezTo>
                  <a:lnTo>
                    <a:pt x="2622" y="3081"/>
                  </a:lnTo>
                  <a:cubicBezTo>
                    <a:pt x="3107" y="3042"/>
                    <a:pt x="3475" y="2611"/>
                    <a:pt x="3436" y="2118"/>
                  </a:cubicBezTo>
                  <a:lnTo>
                    <a:pt x="3428" y="2032"/>
                  </a:lnTo>
                  <a:cubicBezTo>
                    <a:pt x="3420" y="1899"/>
                    <a:pt x="3389" y="1774"/>
                    <a:pt x="3350" y="1649"/>
                  </a:cubicBezTo>
                  <a:cubicBezTo>
                    <a:pt x="3506" y="1344"/>
                    <a:pt x="3569" y="843"/>
                    <a:pt x="3013" y="553"/>
                  </a:cubicBezTo>
                  <a:cubicBezTo>
                    <a:pt x="2603" y="342"/>
                    <a:pt x="2372" y="1"/>
                    <a:pt x="1912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7"/>
            <p:cNvSpPr/>
            <p:nvPr/>
          </p:nvSpPr>
          <p:spPr>
            <a:xfrm>
              <a:off x="715800" y="3306325"/>
              <a:ext cx="81975" cy="98475"/>
            </a:xfrm>
            <a:custGeom>
              <a:avLst/>
              <a:gdLst/>
              <a:ahLst/>
              <a:cxnLst/>
              <a:rect l="l" t="t" r="r" b="b"/>
              <a:pathLst>
                <a:path w="3279" h="3939" extrusionOk="0">
                  <a:moveTo>
                    <a:pt x="634" y="0"/>
                  </a:moveTo>
                  <a:cubicBezTo>
                    <a:pt x="407" y="133"/>
                    <a:pt x="399" y="587"/>
                    <a:pt x="415" y="884"/>
                  </a:cubicBezTo>
                  <a:lnTo>
                    <a:pt x="439" y="1166"/>
                  </a:lnTo>
                  <a:lnTo>
                    <a:pt x="352" y="1174"/>
                  </a:lnTo>
                  <a:cubicBezTo>
                    <a:pt x="149" y="1197"/>
                    <a:pt x="0" y="1377"/>
                    <a:pt x="16" y="1589"/>
                  </a:cubicBezTo>
                  <a:lnTo>
                    <a:pt x="24" y="1628"/>
                  </a:lnTo>
                  <a:cubicBezTo>
                    <a:pt x="38" y="1817"/>
                    <a:pt x="203" y="1966"/>
                    <a:pt x="390" y="1966"/>
                  </a:cubicBezTo>
                  <a:cubicBezTo>
                    <a:pt x="404" y="1966"/>
                    <a:pt x="417" y="1966"/>
                    <a:pt x="431" y="1964"/>
                  </a:cubicBezTo>
                  <a:lnTo>
                    <a:pt x="517" y="1956"/>
                  </a:lnTo>
                  <a:lnTo>
                    <a:pt x="525" y="2027"/>
                  </a:lnTo>
                  <a:cubicBezTo>
                    <a:pt x="564" y="2457"/>
                    <a:pt x="861" y="2809"/>
                    <a:pt x="1244" y="2950"/>
                  </a:cubicBezTo>
                  <a:lnTo>
                    <a:pt x="1284" y="3388"/>
                  </a:lnTo>
                  <a:cubicBezTo>
                    <a:pt x="1313" y="3705"/>
                    <a:pt x="1585" y="3939"/>
                    <a:pt x="1898" y="3939"/>
                  </a:cubicBezTo>
                  <a:cubicBezTo>
                    <a:pt x="1917" y="3939"/>
                    <a:pt x="1937" y="3938"/>
                    <a:pt x="1957" y="3936"/>
                  </a:cubicBezTo>
                  <a:cubicBezTo>
                    <a:pt x="2285" y="3905"/>
                    <a:pt x="2536" y="3607"/>
                    <a:pt x="2504" y="3271"/>
                  </a:cubicBezTo>
                  <a:lnTo>
                    <a:pt x="2457" y="2801"/>
                  </a:lnTo>
                  <a:cubicBezTo>
                    <a:pt x="2778" y="2582"/>
                    <a:pt x="2974" y="2199"/>
                    <a:pt x="2935" y="1792"/>
                  </a:cubicBezTo>
                  <a:lnTo>
                    <a:pt x="2927" y="1722"/>
                  </a:lnTo>
                  <a:cubicBezTo>
                    <a:pt x="3130" y="1698"/>
                    <a:pt x="3279" y="1518"/>
                    <a:pt x="3263" y="1307"/>
                  </a:cubicBezTo>
                  <a:lnTo>
                    <a:pt x="3255" y="1268"/>
                  </a:lnTo>
                  <a:cubicBezTo>
                    <a:pt x="3240" y="1074"/>
                    <a:pt x="3070" y="930"/>
                    <a:pt x="2878" y="930"/>
                  </a:cubicBezTo>
                  <a:cubicBezTo>
                    <a:pt x="2868" y="930"/>
                    <a:pt x="2858" y="931"/>
                    <a:pt x="2848" y="931"/>
                  </a:cubicBezTo>
                  <a:lnTo>
                    <a:pt x="2817" y="610"/>
                  </a:lnTo>
                  <a:cubicBezTo>
                    <a:pt x="2786" y="540"/>
                    <a:pt x="2723" y="446"/>
                    <a:pt x="2669" y="399"/>
                  </a:cubicBezTo>
                  <a:cubicBezTo>
                    <a:pt x="2550" y="299"/>
                    <a:pt x="2396" y="249"/>
                    <a:pt x="2239" y="249"/>
                  </a:cubicBezTo>
                  <a:cubicBezTo>
                    <a:pt x="2199" y="249"/>
                    <a:pt x="2160" y="252"/>
                    <a:pt x="2121" y="258"/>
                  </a:cubicBezTo>
                  <a:cubicBezTo>
                    <a:pt x="1876" y="304"/>
                    <a:pt x="1670" y="322"/>
                    <a:pt x="1497" y="322"/>
                  </a:cubicBezTo>
                  <a:cubicBezTo>
                    <a:pt x="772" y="322"/>
                    <a:pt x="634" y="0"/>
                    <a:pt x="634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7"/>
            <p:cNvSpPr/>
            <p:nvPr/>
          </p:nvSpPr>
          <p:spPr>
            <a:xfrm>
              <a:off x="728700" y="3349350"/>
              <a:ext cx="61450" cy="39850"/>
            </a:xfrm>
            <a:custGeom>
              <a:avLst/>
              <a:gdLst/>
              <a:ahLst/>
              <a:cxnLst/>
              <a:rect l="l" t="t" r="r" b="b"/>
              <a:pathLst>
                <a:path w="2458" h="1594" extrusionOk="0">
                  <a:moveTo>
                    <a:pt x="2403" y="1"/>
                  </a:moveTo>
                  <a:cubicBezTo>
                    <a:pt x="2395" y="548"/>
                    <a:pt x="1973" y="1018"/>
                    <a:pt x="1409" y="1072"/>
                  </a:cubicBezTo>
                  <a:lnTo>
                    <a:pt x="1182" y="1096"/>
                  </a:lnTo>
                  <a:cubicBezTo>
                    <a:pt x="1147" y="1099"/>
                    <a:pt x="1112" y="1101"/>
                    <a:pt x="1077" y="1101"/>
                  </a:cubicBezTo>
                  <a:cubicBezTo>
                    <a:pt x="564" y="1101"/>
                    <a:pt x="118" y="733"/>
                    <a:pt x="9" y="235"/>
                  </a:cubicBezTo>
                  <a:lnTo>
                    <a:pt x="1" y="235"/>
                  </a:lnTo>
                  <a:lnTo>
                    <a:pt x="9" y="306"/>
                  </a:lnTo>
                  <a:cubicBezTo>
                    <a:pt x="56" y="767"/>
                    <a:pt x="392" y="1143"/>
                    <a:pt x="815" y="1252"/>
                  </a:cubicBezTo>
                  <a:cubicBezTo>
                    <a:pt x="893" y="1452"/>
                    <a:pt x="1082" y="1593"/>
                    <a:pt x="1298" y="1593"/>
                  </a:cubicBezTo>
                  <a:cubicBezTo>
                    <a:pt x="1319" y="1593"/>
                    <a:pt x="1341" y="1592"/>
                    <a:pt x="1362" y="1589"/>
                  </a:cubicBezTo>
                  <a:cubicBezTo>
                    <a:pt x="1597" y="1565"/>
                    <a:pt x="1785" y="1378"/>
                    <a:pt x="1824" y="1151"/>
                  </a:cubicBezTo>
                  <a:cubicBezTo>
                    <a:pt x="2207" y="955"/>
                    <a:pt x="2458" y="533"/>
                    <a:pt x="2419" y="71"/>
                  </a:cubicBezTo>
                  <a:lnTo>
                    <a:pt x="2411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7"/>
            <p:cNvSpPr/>
            <p:nvPr/>
          </p:nvSpPr>
          <p:spPr>
            <a:xfrm>
              <a:off x="719900" y="3340850"/>
              <a:ext cx="7275" cy="9300"/>
            </a:xfrm>
            <a:custGeom>
              <a:avLst/>
              <a:gdLst/>
              <a:ahLst/>
              <a:cxnLst/>
              <a:rect l="l" t="t" r="r" b="b"/>
              <a:pathLst>
                <a:path w="291" h="372" extrusionOk="0">
                  <a:moveTo>
                    <a:pt x="44" y="0"/>
                  </a:moveTo>
                  <a:cubicBezTo>
                    <a:pt x="34" y="0"/>
                    <a:pt x="24" y="4"/>
                    <a:pt x="16" y="12"/>
                  </a:cubicBezTo>
                  <a:cubicBezTo>
                    <a:pt x="1" y="28"/>
                    <a:pt x="1" y="51"/>
                    <a:pt x="16" y="67"/>
                  </a:cubicBezTo>
                  <a:lnTo>
                    <a:pt x="173" y="215"/>
                  </a:lnTo>
                  <a:lnTo>
                    <a:pt x="95" y="301"/>
                  </a:lnTo>
                  <a:cubicBezTo>
                    <a:pt x="79" y="317"/>
                    <a:pt x="79" y="341"/>
                    <a:pt x="95" y="356"/>
                  </a:cubicBezTo>
                  <a:cubicBezTo>
                    <a:pt x="102" y="364"/>
                    <a:pt x="110" y="372"/>
                    <a:pt x="126" y="372"/>
                  </a:cubicBezTo>
                  <a:cubicBezTo>
                    <a:pt x="134" y="372"/>
                    <a:pt x="142" y="364"/>
                    <a:pt x="149" y="356"/>
                  </a:cubicBezTo>
                  <a:lnTo>
                    <a:pt x="290" y="208"/>
                  </a:lnTo>
                  <a:lnTo>
                    <a:pt x="71" y="12"/>
                  </a:lnTo>
                  <a:cubicBezTo>
                    <a:pt x="63" y="4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7"/>
            <p:cNvSpPr/>
            <p:nvPr/>
          </p:nvSpPr>
          <p:spPr>
            <a:xfrm>
              <a:off x="787000" y="3334225"/>
              <a:ext cx="6275" cy="9475"/>
            </a:xfrm>
            <a:custGeom>
              <a:avLst/>
              <a:gdLst/>
              <a:ahLst/>
              <a:cxnLst/>
              <a:rect l="l" t="t" r="r" b="b"/>
              <a:pathLst>
                <a:path w="251" h="379" extrusionOk="0">
                  <a:moveTo>
                    <a:pt x="171" y="0"/>
                  </a:moveTo>
                  <a:cubicBezTo>
                    <a:pt x="154" y="0"/>
                    <a:pt x="139" y="9"/>
                    <a:pt x="134" y="27"/>
                  </a:cubicBezTo>
                  <a:lnTo>
                    <a:pt x="0" y="293"/>
                  </a:lnTo>
                  <a:lnTo>
                    <a:pt x="188" y="379"/>
                  </a:lnTo>
                  <a:lnTo>
                    <a:pt x="204" y="379"/>
                  </a:lnTo>
                  <a:cubicBezTo>
                    <a:pt x="220" y="379"/>
                    <a:pt x="235" y="371"/>
                    <a:pt x="235" y="355"/>
                  </a:cubicBezTo>
                  <a:cubicBezTo>
                    <a:pt x="251" y="340"/>
                    <a:pt x="235" y="316"/>
                    <a:pt x="220" y="300"/>
                  </a:cubicBezTo>
                  <a:lnTo>
                    <a:pt x="110" y="253"/>
                  </a:lnTo>
                  <a:lnTo>
                    <a:pt x="204" y="58"/>
                  </a:lnTo>
                  <a:cubicBezTo>
                    <a:pt x="212" y="42"/>
                    <a:pt x="204" y="19"/>
                    <a:pt x="188" y="3"/>
                  </a:cubicBezTo>
                  <a:cubicBezTo>
                    <a:pt x="182" y="1"/>
                    <a:pt x="177" y="0"/>
                    <a:pt x="17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7"/>
            <p:cNvSpPr/>
            <p:nvPr/>
          </p:nvSpPr>
          <p:spPr>
            <a:xfrm>
              <a:off x="757275" y="3368475"/>
              <a:ext cx="5300" cy="2425"/>
            </a:xfrm>
            <a:custGeom>
              <a:avLst/>
              <a:gdLst/>
              <a:ahLst/>
              <a:cxnLst/>
              <a:rect l="l" t="t" r="r" b="b"/>
              <a:pathLst>
                <a:path w="212" h="97" extrusionOk="0">
                  <a:moveTo>
                    <a:pt x="117" y="1"/>
                  </a:moveTo>
                  <a:cubicBezTo>
                    <a:pt x="112" y="1"/>
                    <a:pt x="107" y="1"/>
                    <a:pt x="102" y="2"/>
                  </a:cubicBezTo>
                  <a:cubicBezTo>
                    <a:pt x="55" y="10"/>
                    <a:pt x="16" y="34"/>
                    <a:pt x="0" y="73"/>
                  </a:cubicBezTo>
                  <a:cubicBezTo>
                    <a:pt x="0" y="81"/>
                    <a:pt x="0" y="88"/>
                    <a:pt x="8" y="96"/>
                  </a:cubicBezTo>
                  <a:lnTo>
                    <a:pt x="16" y="96"/>
                  </a:lnTo>
                  <a:cubicBezTo>
                    <a:pt x="24" y="96"/>
                    <a:pt x="24" y="88"/>
                    <a:pt x="31" y="88"/>
                  </a:cubicBezTo>
                  <a:cubicBezTo>
                    <a:pt x="39" y="57"/>
                    <a:pt x="71" y="34"/>
                    <a:pt x="102" y="34"/>
                  </a:cubicBezTo>
                  <a:cubicBezTo>
                    <a:pt x="107" y="32"/>
                    <a:pt x="113" y="32"/>
                    <a:pt x="118" y="32"/>
                  </a:cubicBezTo>
                  <a:cubicBezTo>
                    <a:pt x="144" y="32"/>
                    <a:pt x="169" y="46"/>
                    <a:pt x="188" y="65"/>
                  </a:cubicBezTo>
                  <a:cubicBezTo>
                    <a:pt x="188" y="73"/>
                    <a:pt x="196" y="73"/>
                    <a:pt x="204" y="73"/>
                  </a:cubicBezTo>
                  <a:cubicBezTo>
                    <a:pt x="211" y="65"/>
                    <a:pt x="211" y="57"/>
                    <a:pt x="211" y="49"/>
                  </a:cubicBezTo>
                  <a:cubicBezTo>
                    <a:pt x="184" y="22"/>
                    <a:pt x="151" y="1"/>
                    <a:pt x="117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7"/>
            <p:cNvSpPr/>
            <p:nvPr/>
          </p:nvSpPr>
          <p:spPr>
            <a:xfrm>
              <a:off x="732625" y="3324100"/>
              <a:ext cx="15475" cy="9225"/>
            </a:xfrm>
            <a:custGeom>
              <a:avLst/>
              <a:gdLst/>
              <a:ahLst/>
              <a:cxnLst/>
              <a:rect l="l" t="t" r="r" b="b"/>
              <a:pathLst>
                <a:path w="619" h="369" extrusionOk="0">
                  <a:moveTo>
                    <a:pt x="429" y="0"/>
                  </a:moveTo>
                  <a:cubicBezTo>
                    <a:pt x="372" y="0"/>
                    <a:pt x="305" y="12"/>
                    <a:pt x="235" y="40"/>
                  </a:cubicBezTo>
                  <a:cubicBezTo>
                    <a:pt x="102" y="103"/>
                    <a:pt x="32" y="205"/>
                    <a:pt x="16" y="267"/>
                  </a:cubicBezTo>
                  <a:cubicBezTo>
                    <a:pt x="0" y="338"/>
                    <a:pt x="39" y="369"/>
                    <a:pt x="79" y="369"/>
                  </a:cubicBezTo>
                  <a:cubicBezTo>
                    <a:pt x="118" y="369"/>
                    <a:pt x="165" y="345"/>
                    <a:pt x="212" y="322"/>
                  </a:cubicBezTo>
                  <a:cubicBezTo>
                    <a:pt x="251" y="299"/>
                    <a:pt x="298" y="275"/>
                    <a:pt x="337" y="259"/>
                  </a:cubicBezTo>
                  <a:cubicBezTo>
                    <a:pt x="376" y="236"/>
                    <a:pt x="423" y="220"/>
                    <a:pt x="470" y="205"/>
                  </a:cubicBezTo>
                  <a:cubicBezTo>
                    <a:pt x="517" y="181"/>
                    <a:pt x="564" y="166"/>
                    <a:pt x="595" y="134"/>
                  </a:cubicBezTo>
                  <a:cubicBezTo>
                    <a:pt x="618" y="103"/>
                    <a:pt x="618" y="56"/>
                    <a:pt x="556" y="25"/>
                  </a:cubicBezTo>
                  <a:cubicBezTo>
                    <a:pt x="526" y="10"/>
                    <a:pt x="482" y="0"/>
                    <a:pt x="429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7"/>
            <p:cNvSpPr/>
            <p:nvPr/>
          </p:nvSpPr>
          <p:spPr>
            <a:xfrm>
              <a:off x="763125" y="3321475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252" y="1"/>
                  </a:moveTo>
                  <a:cubicBezTo>
                    <a:pt x="160" y="1"/>
                    <a:pt x="91" y="30"/>
                    <a:pt x="56" y="59"/>
                  </a:cubicBezTo>
                  <a:cubicBezTo>
                    <a:pt x="1" y="106"/>
                    <a:pt x="9" y="153"/>
                    <a:pt x="40" y="177"/>
                  </a:cubicBezTo>
                  <a:cubicBezTo>
                    <a:pt x="71" y="200"/>
                    <a:pt x="118" y="200"/>
                    <a:pt x="165" y="208"/>
                  </a:cubicBezTo>
                  <a:cubicBezTo>
                    <a:pt x="212" y="216"/>
                    <a:pt x="267" y="224"/>
                    <a:pt x="306" y="231"/>
                  </a:cubicBezTo>
                  <a:cubicBezTo>
                    <a:pt x="345" y="239"/>
                    <a:pt x="392" y="247"/>
                    <a:pt x="439" y="263"/>
                  </a:cubicBezTo>
                  <a:cubicBezTo>
                    <a:pt x="477" y="269"/>
                    <a:pt x="515" y="280"/>
                    <a:pt x="549" y="280"/>
                  </a:cubicBezTo>
                  <a:cubicBezTo>
                    <a:pt x="557" y="280"/>
                    <a:pt x="565" y="280"/>
                    <a:pt x="572" y="278"/>
                  </a:cubicBezTo>
                  <a:cubicBezTo>
                    <a:pt x="611" y="271"/>
                    <a:pt x="635" y="231"/>
                    <a:pt x="603" y="169"/>
                  </a:cubicBezTo>
                  <a:cubicBezTo>
                    <a:pt x="580" y="114"/>
                    <a:pt x="486" y="36"/>
                    <a:pt x="353" y="12"/>
                  </a:cubicBezTo>
                  <a:cubicBezTo>
                    <a:pt x="317" y="4"/>
                    <a:pt x="283" y="1"/>
                    <a:pt x="252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7"/>
            <p:cNvSpPr/>
            <p:nvPr/>
          </p:nvSpPr>
          <p:spPr>
            <a:xfrm>
              <a:off x="744175" y="3350125"/>
              <a:ext cx="22025" cy="12050"/>
            </a:xfrm>
            <a:custGeom>
              <a:avLst/>
              <a:gdLst/>
              <a:ahLst/>
              <a:cxnLst/>
              <a:rect l="l" t="t" r="r" b="b"/>
              <a:pathLst>
                <a:path w="881" h="482" extrusionOk="0">
                  <a:moveTo>
                    <a:pt x="188" y="1"/>
                  </a:moveTo>
                  <a:lnTo>
                    <a:pt x="188" y="1"/>
                  </a:lnTo>
                  <a:cubicBezTo>
                    <a:pt x="1" y="8"/>
                    <a:pt x="100" y="481"/>
                    <a:pt x="403" y="481"/>
                  </a:cubicBezTo>
                  <a:cubicBezTo>
                    <a:pt x="417" y="481"/>
                    <a:pt x="431" y="480"/>
                    <a:pt x="446" y="478"/>
                  </a:cubicBezTo>
                  <a:cubicBezTo>
                    <a:pt x="784" y="432"/>
                    <a:pt x="880" y="40"/>
                    <a:pt x="670" y="40"/>
                  </a:cubicBezTo>
                  <a:cubicBezTo>
                    <a:pt x="666" y="40"/>
                    <a:pt x="661" y="40"/>
                    <a:pt x="657" y="40"/>
                  </a:cubicBezTo>
                  <a:cubicBezTo>
                    <a:pt x="620" y="44"/>
                    <a:pt x="583" y="45"/>
                    <a:pt x="547" y="45"/>
                  </a:cubicBezTo>
                  <a:cubicBezTo>
                    <a:pt x="354" y="45"/>
                    <a:pt x="188" y="1"/>
                    <a:pt x="188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7"/>
            <p:cNvSpPr/>
            <p:nvPr/>
          </p:nvSpPr>
          <p:spPr>
            <a:xfrm>
              <a:off x="750425" y="3353950"/>
              <a:ext cx="4725" cy="3450"/>
            </a:xfrm>
            <a:custGeom>
              <a:avLst/>
              <a:gdLst/>
              <a:ahLst/>
              <a:cxnLst/>
              <a:rect l="l" t="t" r="r" b="b"/>
              <a:pathLst>
                <a:path w="189" h="138" extrusionOk="0">
                  <a:moveTo>
                    <a:pt x="55" y="1"/>
                  </a:moveTo>
                  <a:cubicBezTo>
                    <a:pt x="45" y="1"/>
                    <a:pt x="34" y="2"/>
                    <a:pt x="24" y="4"/>
                  </a:cubicBezTo>
                  <a:cubicBezTo>
                    <a:pt x="8" y="12"/>
                    <a:pt x="0" y="28"/>
                    <a:pt x="8" y="43"/>
                  </a:cubicBezTo>
                  <a:cubicBezTo>
                    <a:pt x="8" y="59"/>
                    <a:pt x="24" y="67"/>
                    <a:pt x="39" y="67"/>
                  </a:cubicBezTo>
                  <a:cubicBezTo>
                    <a:pt x="48" y="64"/>
                    <a:pt x="56" y="62"/>
                    <a:pt x="64" y="62"/>
                  </a:cubicBezTo>
                  <a:cubicBezTo>
                    <a:pt x="94" y="62"/>
                    <a:pt x="119" y="83"/>
                    <a:pt x="126" y="114"/>
                  </a:cubicBezTo>
                  <a:cubicBezTo>
                    <a:pt x="133" y="130"/>
                    <a:pt x="141" y="137"/>
                    <a:pt x="157" y="137"/>
                  </a:cubicBezTo>
                  <a:lnTo>
                    <a:pt x="165" y="137"/>
                  </a:lnTo>
                  <a:cubicBezTo>
                    <a:pt x="180" y="137"/>
                    <a:pt x="188" y="114"/>
                    <a:pt x="188" y="98"/>
                  </a:cubicBezTo>
                  <a:cubicBezTo>
                    <a:pt x="175" y="38"/>
                    <a:pt x="116" y="1"/>
                    <a:pt x="55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742400" y="3337775"/>
              <a:ext cx="5900" cy="5100"/>
            </a:xfrm>
            <a:custGeom>
              <a:avLst/>
              <a:gdLst/>
              <a:ahLst/>
              <a:cxnLst/>
              <a:rect l="l" t="t" r="r" b="b"/>
              <a:pathLst>
                <a:path w="236" h="204" extrusionOk="0">
                  <a:moveTo>
                    <a:pt x="121" y="1"/>
                  </a:moveTo>
                  <a:cubicBezTo>
                    <a:pt x="82" y="1"/>
                    <a:pt x="47" y="22"/>
                    <a:pt x="24" y="57"/>
                  </a:cubicBezTo>
                  <a:cubicBezTo>
                    <a:pt x="1" y="111"/>
                    <a:pt x="24" y="166"/>
                    <a:pt x="79" y="190"/>
                  </a:cubicBezTo>
                  <a:cubicBezTo>
                    <a:pt x="93" y="199"/>
                    <a:pt x="109" y="204"/>
                    <a:pt x="125" y="204"/>
                  </a:cubicBezTo>
                  <a:cubicBezTo>
                    <a:pt x="160" y="204"/>
                    <a:pt x="195" y="181"/>
                    <a:pt x="212" y="143"/>
                  </a:cubicBezTo>
                  <a:cubicBezTo>
                    <a:pt x="235" y="96"/>
                    <a:pt x="212" y="33"/>
                    <a:pt x="165" y="10"/>
                  </a:cubicBezTo>
                  <a:cubicBezTo>
                    <a:pt x="150" y="3"/>
                    <a:pt x="135" y="1"/>
                    <a:pt x="121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766850" y="333522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8" y="1"/>
                  </a:moveTo>
                  <a:cubicBezTo>
                    <a:pt x="80" y="1"/>
                    <a:pt x="41" y="24"/>
                    <a:pt x="24" y="65"/>
                  </a:cubicBezTo>
                  <a:cubicBezTo>
                    <a:pt x="1" y="112"/>
                    <a:pt x="24" y="174"/>
                    <a:pt x="71" y="198"/>
                  </a:cubicBezTo>
                  <a:cubicBezTo>
                    <a:pt x="84" y="204"/>
                    <a:pt x="97" y="207"/>
                    <a:pt x="111" y="207"/>
                  </a:cubicBezTo>
                  <a:cubicBezTo>
                    <a:pt x="149" y="207"/>
                    <a:pt x="187" y="185"/>
                    <a:pt x="204" y="151"/>
                  </a:cubicBezTo>
                  <a:cubicBezTo>
                    <a:pt x="227" y="96"/>
                    <a:pt x="212" y="33"/>
                    <a:pt x="157" y="10"/>
                  </a:cubicBezTo>
                  <a:cubicBezTo>
                    <a:pt x="145" y="4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741625" y="3341325"/>
              <a:ext cx="7650" cy="3150"/>
            </a:xfrm>
            <a:custGeom>
              <a:avLst/>
              <a:gdLst/>
              <a:ahLst/>
              <a:cxnLst/>
              <a:rect l="l" t="t" r="r" b="b"/>
              <a:pathLst>
                <a:path w="306" h="126" extrusionOk="0">
                  <a:moveTo>
                    <a:pt x="172" y="0"/>
                  </a:moveTo>
                  <a:cubicBezTo>
                    <a:pt x="130" y="0"/>
                    <a:pt x="79" y="14"/>
                    <a:pt x="24" y="56"/>
                  </a:cubicBezTo>
                  <a:cubicBezTo>
                    <a:pt x="8" y="63"/>
                    <a:pt x="0" y="95"/>
                    <a:pt x="16" y="110"/>
                  </a:cubicBezTo>
                  <a:cubicBezTo>
                    <a:pt x="24" y="118"/>
                    <a:pt x="39" y="126"/>
                    <a:pt x="47" y="126"/>
                  </a:cubicBezTo>
                  <a:cubicBezTo>
                    <a:pt x="55" y="126"/>
                    <a:pt x="63" y="126"/>
                    <a:pt x="71" y="118"/>
                  </a:cubicBezTo>
                  <a:cubicBezTo>
                    <a:pt x="110" y="89"/>
                    <a:pt x="143" y="80"/>
                    <a:pt x="170" y="80"/>
                  </a:cubicBezTo>
                  <a:cubicBezTo>
                    <a:pt x="207" y="80"/>
                    <a:pt x="230" y="98"/>
                    <a:pt x="235" y="102"/>
                  </a:cubicBezTo>
                  <a:cubicBezTo>
                    <a:pt x="243" y="110"/>
                    <a:pt x="253" y="114"/>
                    <a:pt x="262" y="114"/>
                  </a:cubicBezTo>
                  <a:cubicBezTo>
                    <a:pt x="272" y="114"/>
                    <a:pt x="282" y="110"/>
                    <a:pt x="290" y="102"/>
                  </a:cubicBezTo>
                  <a:cubicBezTo>
                    <a:pt x="305" y="87"/>
                    <a:pt x="305" y="56"/>
                    <a:pt x="290" y="40"/>
                  </a:cubicBezTo>
                  <a:cubicBezTo>
                    <a:pt x="268" y="22"/>
                    <a:pt x="227" y="0"/>
                    <a:pt x="172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766275" y="3338600"/>
              <a:ext cx="7450" cy="3150"/>
            </a:xfrm>
            <a:custGeom>
              <a:avLst/>
              <a:gdLst/>
              <a:ahLst/>
              <a:cxnLst/>
              <a:rect l="l" t="t" r="r" b="b"/>
              <a:pathLst>
                <a:path w="298" h="126" extrusionOk="0">
                  <a:moveTo>
                    <a:pt x="162" y="0"/>
                  </a:moveTo>
                  <a:cubicBezTo>
                    <a:pt x="119" y="0"/>
                    <a:pt x="70" y="14"/>
                    <a:pt x="16" y="55"/>
                  </a:cubicBezTo>
                  <a:cubicBezTo>
                    <a:pt x="0" y="71"/>
                    <a:pt x="0" y="94"/>
                    <a:pt x="8" y="110"/>
                  </a:cubicBezTo>
                  <a:cubicBezTo>
                    <a:pt x="16" y="118"/>
                    <a:pt x="31" y="125"/>
                    <a:pt x="39" y="125"/>
                  </a:cubicBezTo>
                  <a:cubicBezTo>
                    <a:pt x="55" y="125"/>
                    <a:pt x="63" y="125"/>
                    <a:pt x="71" y="118"/>
                  </a:cubicBezTo>
                  <a:cubicBezTo>
                    <a:pt x="109" y="88"/>
                    <a:pt x="142" y="79"/>
                    <a:pt x="167" y="79"/>
                  </a:cubicBezTo>
                  <a:cubicBezTo>
                    <a:pt x="202" y="79"/>
                    <a:pt x="222" y="97"/>
                    <a:pt x="227" y="102"/>
                  </a:cubicBezTo>
                  <a:cubicBezTo>
                    <a:pt x="235" y="110"/>
                    <a:pt x="245" y="114"/>
                    <a:pt x="254" y="114"/>
                  </a:cubicBezTo>
                  <a:cubicBezTo>
                    <a:pt x="264" y="114"/>
                    <a:pt x="274" y="110"/>
                    <a:pt x="282" y="102"/>
                  </a:cubicBezTo>
                  <a:cubicBezTo>
                    <a:pt x="297" y="86"/>
                    <a:pt x="297" y="55"/>
                    <a:pt x="282" y="47"/>
                  </a:cubicBezTo>
                  <a:cubicBezTo>
                    <a:pt x="260" y="25"/>
                    <a:pt x="217" y="0"/>
                    <a:pt x="162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755500" y="3330950"/>
              <a:ext cx="8450" cy="16075"/>
            </a:xfrm>
            <a:custGeom>
              <a:avLst/>
              <a:gdLst/>
              <a:ahLst/>
              <a:cxnLst/>
              <a:rect l="l" t="t" r="r" b="b"/>
              <a:pathLst>
                <a:path w="338" h="643" extrusionOk="0">
                  <a:moveTo>
                    <a:pt x="67" y="1"/>
                  </a:moveTo>
                  <a:cubicBezTo>
                    <a:pt x="60" y="1"/>
                    <a:pt x="53" y="3"/>
                    <a:pt x="48" y="9"/>
                  </a:cubicBezTo>
                  <a:cubicBezTo>
                    <a:pt x="24" y="17"/>
                    <a:pt x="24" y="48"/>
                    <a:pt x="32" y="64"/>
                  </a:cubicBezTo>
                  <a:lnTo>
                    <a:pt x="243" y="416"/>
                  </a:lnTo>
                  <a:cubicBezTo>
                    <a:pt x="259" y="439"/>
                    <a:pt x="251" y="463"/>
                    <a:pt x="243" y="478"/>
                  </a:cubicBezTo>
                  <a:cubicBezTo>
                    <a:pt x="228" y="517"/>
                    <a:pt x="189" y="541"/>
                    <a:pt x="142" y="557"/>
                  </a:cubicBezTo>
                  <a:cubicBezTo>
                    <a:pt x="110" y="564"/>
                    <a:pt x="79" y="564"/>
                    <a:pt x="40" y="564"/>
                  </a:cubicBezTo>
                  <a:cubicBezTo>
                    <a:pt x="16" y="564"/>
                    <a:pt x="1" y="580"/>
                    <a:pt x="1" y="604"/>
                  </a:cubicBezTo>
                  <a:cubicBezTo>
                    <a:pt x="1" y="627"/>
                    <a:pt x="16" y="643"/>
                    <a:pt x="40" y="643"/>
                  </a:cubicBezTo>
                  <a:cubicBezTo>
                    <a:pt x="79" y="643"/>
                    <a:pt x="126" y="643"/>
                    <a:pt x="157" y="635"/>
                  </a:cubicBezTo>
                  <a:cubicBezTo>
                    <a:pt x="235" y="619"/>
                    <a:pt x="290" y="572"/>
                    <a:pt x="322" y="510"/>
                  </a:cubicBezTo>
                  <a:cubicBezTo>
                    <a:pt x="337" y="463"/>
                    <a:pt x="337" y="416"/>
                    <a:pt x="306" y="369"/>
                  </a:cubicBezTo>
                  <a:lnTo>
                    <a:pt x="102" y="25"/>
                  </a:lnTo>
                  <a:cubicBezTo>
                    <a:pt x="92" y="9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740250" y="3543800"/>
              <a:ext cx="34050" cy="41675"/>
            </a:xfrm>
            <a:custGeom>
              <a:avLst/>
              <a:gdLst/>
              <a:ahLst/>
              <a:cxnLst/>
              <a:rect l="l" t="t" r="r" b="b"/>
              <a:pathLst>
                <a:path w="1362" h="1667" extrusionOk="0">
                  <a:moveTo>
                    <a:pt x="0" y="0"/>
                  </a:moveTo>
                  <a:lnTo>
                    <a:pt x="204" y="1667"/>
                  </a:lnTo>
                  <a:lnTo>
                    <a:pt x="126" y="1017"/>
                  </a:lnTo>
                  <a:lnTo>
                    <a:pt x="1362" y="1017"/>
                  </a:lnTo>
                  <a:lnTo>
                    <a:pt x="1362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743375" y="3569225"/>
              <a:ext cx="31525" cy="20550"/>
            </a:xfrm>
            <a:custGeom>
              <a:avLst/>
              <a:gdLst/>
              <a:ahLst/>
              <a:cxnLst/>
              <a:rect l="l" t="t" r="r" b="b"/>
              <a:pathLst>
                <a:path w="1261" h="822" extrusionOk="0">
                  <a:moveTo>
                    <a:pt x="1" y="0"/>
                  </a:moveTo>
                  <a:lnTo>
                    <a:pt x="79" y="650"/>
                  </a:lnTo>
                  <a:lnTo>
                    <a:pt x="79" y="681"/>
                  </a:lnTo>
                  <a:cubicBezTo>
                    <a:pt x="118" y="650"/>
                    <a:pt x="157" y="634"/>
                    <a:pt x="204" y="634"/>
                  </a:cubicBezTo>
                  <a:cubicBezTo>
                    <a:pt x="314" y="634"/>
                    <a:pt x="392" y="712"/>
                    <a:pt x="392" y="822"/>
                  </a:cubicBezTo>
                  <a:lnTo>
                    <a:pt x="1253" y="822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7"/>
            <p:cNvSpPr/>
            <p:nvPr/>
          </p:nvSpPr>
          <p:spPr>
            <a:xfrm>
              <a:off x="733000" y="3585050"/>
              <a:ext cx="41700" cy="20000"/>
            </a:xfrm>
            <a:custGeom>
              <a:avLst/>
              <a:gdLst/>
              <a:ahLst/>
              <a:cxnLst/>
              <a:rect l="l" t="t" r="r" b="b"/>
              <a:pathLst>
                <a:path w="1668" h="800" extrusionOk="0">
                  <a:moveTo>
                    <a:pt x="619" y="1"/>
                  </a:moveTo>
                  <a:cubicBezTo>
                    <a:pt x="572" y="1"/>
                    <a:pt x="533" y="17"/>
                    <a:pt x="494" y="48"/>
                  </a:cubicBezTo>
                  <a:cubicBezTo>
                    <a:pt x="463" y="79"/>
                    <a:pt x="439" y="134"/>
                    <a:pt x="439" y="181"/>
                  </a:cubicBezTo>
                  <a:lnTo>
                    <a:pt x="439" y="189"/>
                  </a:lnTo>
                  <a:lnTo>
                    <a:pt x="431" y="189"/>
                  </a:lnTo>
                  <a:cubicBezTo>
                    <a:pt x="197" y="189"/>
                    <a:pt x="1" y="384"/>
                    <a:pt x="1" y="619"/>
                  </a:cubicBezTo>
                  <a:lnTo>
                    <a:pt x="1" y="658"/>
                  </a:lnTo>
                  <a:cubicBezTo>
                    <a:pt x="1" y="736"/>
                    <a:pt x="64" y="799"/>
                    <a:pt x="142" y="799"/>
                  </a:cubicBezTo>
                  <a:lnTo>
                    <a:pt x="1425" y="799"/>
                  </a:lnTo>
                  <a:cubicBezTo>
                    <a:pt x="1558" y="799"/>
                    <a:pt x="1668" y="690"/>
                    <a:pt x="1668" y="557"/>
                  </a:cubicBezTo>
                  <a:lnTo>
                    <a:pt x="1668" y="189"/>
                  </a:lnTo>
                  <a:lnTo>
                    <a:pt x="807" y="189"/>
                  </a:lnTo>
                  <a:cubicBezTo>
                    <a:pt x="807" y="79"/>
                    <a:pt x="729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7"/>
            <p:cNvSpPr/>
            <p:nvPr/>
          </p:nvSpPr>
          <p:spPr>
            <a:xfrm>
              <a:off x="796975" y="3510925"/>
              <a:ext cx="43850" cy="56950"/>
            </a:xfrm>
            <a:custGeom>
              <a:avLst/>
              <a:gdLst/>
              <a:ahLst/>
              <a:cxnLst/>
              <a:rect l="l" t="t" r="r" b="b"/>
              <a:pathLst>
                <a:path w="1754" h="2278" extrusionOk="0">
                  <a:moveTo>
                    <a:pt x="1127" y="1"/>
                  </a:moveTo>
                  <a:lnTo>
                    <a:pt x="1" y="744"/>
                  </a:lnTo>
                  <a:lnTo>
                    <a:pt x="362" y="1377"/>
                  </a:lnTo>
                  <a:lnTo>
                    <a:pt x="362" y="1377"/>
                  </a:lnTo>
                  <a:lnTo>
                    <a:pt x="1448" y="760"/>
                  </a:lnTo>
                  <a:lnTo>
                    <a:pt x="1753" y="1472"/>
                  </a:lnTo>
                  <a:lnTo>
                    <a:pt x="1127" y="1"/>
                  </a:lnTo>
                  <a:close/>
                  <a:moveTo>
                    <a:pt x="362" y="1377"/>
                  </a:moveTo>
                  <a:lnTo>
                    <a:pt x="360" y="1378"/>
                  </a:lnTo>
                  <a:lnTo>
                    <a:pt x="799" y="2144"/>
                  </a:lnTo>
                  <a:lnTo>
                    <a:pt x="877" y="2277"/>
                  </a:lnTo>
                  <a:lnTo>
                    <a:pt x="362" y="1377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7"/>
            <p:cNvSpPr/>
            <p:nvPr/>
          </p:nvSpPr>
          <p:spPr>
            <a:xfrm>
              <a:off x="805975" y="3529900"/>
              <a:ext cx="34850" cy="33275"/>
            </a:xfrm>
            <a:custGeom>
              <a:avLst/>
              <a:gdLst/>
              <a:ahLst/>
              <a:cxnLst/>
              <a:rect l="l" t="t" r="r" b="b"/>
              <a:pathLst>
                <a:path w="1394" h="1331" extrusionOk="0">
                  <a:moveTo>
                    <a:pt x="1088" y="1"/>
                  </a:moveTo>
                  <a:lnTo>
                    <a:pt x="0" y="619"/>
                  </a:lnTo>
                  <a:lnTo>
                    <a:pt x="407" y="1331"/>
                  </a:lnTo>
                  <a:lnTo>
                    <a:pt x="407" y="1331"/>
                  </a:lnTo>
                  <a:lnTo>
                    <a:pt x="1096" y="939"/>
                  </a:lnTo>
                  <a:lnTo>
                    <a:pt x="1096" y="932"/>
                  </a:lnTo>
                  <a:cubicBezTo>
                    <a:pt x="1041" y="846"/>
                    <a:pt x="1072" y="728"/>
                    <a:pt x="1166" y="681"/>
                  </a:cubicBezTo>
                  <a:cubicBezTo>
                    <a:pt x="1197" y="663"/>
                    <a:pt x="1230" y="654"/>
                    <a:pt x="1263" y="654"/>
                  </a:cubicBezTo>
                  <a:cubicBezTo>
                    <a:pt x="1313" y="654"/>
                    <a:pt x="1360" y="675"/>
                    <a:pt x="1393" y="713"/>
                  </a:cubicBezTo>
                  <a:lnTo>
                    <a:pt x="10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7"/>
            <p:cNvSpPr/>
            <p:nvPr/>
          </p:nvSpPr>
          <p:spPr>
            <a:xfrm>
              <a:off x="816150" y="3546225"/>
              <a:ext cx="43050" cy="28000"/>
            </a:xfrm>
            <a:custGeom>
              <a:avLst/>
              <a:gdLst/>
              <a:ahLst/>
              <a:cxnLst/>
              <a:rect l="l" t="t" r="r" b="b"/>
              <a:pathLst>
                <a:path w="1722" h="1120" extrusionOk="0">
                  <a:moveTo>
                    <a:pt x="856" y="1"/>
                  </a:moveTo>
                  <a:cubicBezTo>
                    <a:pt x="823" y="1"/>
                    <a:pt x="790" y="10"/>
                    <a:pt x="759" y="28"/>
                  </a:cubicBezTo>
                  <a:cubicBezTo>
                    <a:pt x="665" y="75"/>
                    <a:pt x="634" y="193"/>
                    <a:pt x="689" y="279"/>
                  </a:cubicBezTo>
                  <a:lnTo>
                    <a:pt x="689" y="286"/>
                  </a:lnTo>
                  <a:lnTo>
                    <a:pt x="0" y="678"/>
                  </a:lnTo>
                  <a:lnTo>
                    <a:pt x="32" y="732"/>
                  </a:lnTo>
                  <a:lnTo>
                    <a:pt x="110" y="865"/>
                  </a:lnTo>
                  <a:lnTo>
                    <a:pt x="188" y="998"/>
                  </a:lnTo>
                  <a:cubicBezTo>
                    <a:pt x="230" y="1076"/>
                    <a:pt x="309" y="1120"/>
                    <a:pt x="392" y="1120"/>
                  </a:cubicBezTo>
                  <a:cubicBezTo>
                    <a:pt x="434" y="1120"/>
                    <a:pt x="477" y="1108"/>
                    <a:pt x="517" y="1085"/>
                  </a:cubicBezTo>
                  <a:lnTo>
                    <a:pt x="1636" y="451"/>
                  </a:lnTo>
                  <a:cubicBezTo>
                    <a:pt x="1698" y="412"/>
                    <a:pt x="1722" y="326"/>
                    <a:pt x="1683" y="263"/>
                  </a:cubicBezTo>
                  <a:lnTo>
                    <a:pt x="1659" y="224"/>
                  </a:lnTo>
                  <a:cubicBezTo>
                    <a:pt x="1580" y="87"/>
                    <a:pt x="1438" y="11"/>
                    <a:pt x="1291" y="11"/>
                  </a:cubicBezTo>
                  <a:cubicBezTo>
                    <a:pt x="1220" y="11"/>
                    <a:pt x="1147" y="29"/>
                    <a:pt x="1080" y="67"/>
                  </a:cubicBezTo>
                  <a:lnTo>
                    <a:pt x="1018" y="99"/>
                  </a:lnTo>
                  <a:lnTo>
                    <a:pt x="1010" y="99"/>
                  </a:lnTo>
                  <a:cubicBezTo>
                    <a:pt x="1002" y="83"/>
                    <a:pt x="994" y="75"/>
                    <a:pt x="986" y="60"/>
                  </a:cubicBezTo>
                  <a:cubicBezTo>
                    <a:pt x="953" y="22"/>
                    <a:pt x="906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727525" y="3471800"/>
              <a:ext cx="105075" cy="73000"/>
            </a:xfrm>
            <a:custGeom>
              <a:avLst/>
              <a:gdLst/>
              <a:ahLst/>
              <a:cxnLst/>
              <a:rect l="l" t="t" r="r" b="b"/>
              <a:pathLst>
                <a:path w="4203" h="2920" extrusionOk="0">
                  <a:moveTo>
                    <a:pt x="3397" y="1"/>
                  </a:moveTo>
                  <a:lnTo>
                    <a:pt x="1" y="345"/>
                  </a:lnTo>
                  <a:lnTo>
                    <a:pt x="196" y="2872"/>
                  </a:lnTo>
                  <a:lnTo>
                    <a:pt x="509" y="2880"/>
                  </a:lnTo>
                  <a:lnTo>
                    <a:pt x="1871" y="2919"/>
                  </a:lnTo>
                  <a:lnTo>
                    <a:pt x="2020" y="2919"/>
                  </a:lnTo>
                  <a:lnTo>
                    <a:pt x="1926" y="1120"/>
                  </a:lnTo>
                  <a:lnTo>
                    <a:pt x="2591" y="2434"/>
                  </a:lnTo>
                  <a:lnTo>
                    <a:pt x="2779" y="2309"/>
                  </a:lnTo>
                  <a:lnTo>
                    <a:pt x="3913" y="1566"/>
                  </a:lnTo>
                  <a:lnTo>
                    <a:pt x="4203" y="13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57"/>
          <p:cNvGrpSpPr/>
          <p:nvPr/>
        </p:nvGrpSpPr>
        <p:grpSpPr>
          <a:xfrm>
            <a:off x="6288758" y="3062812"/>
            <a:ext cx="689341" cy="1504517"/>
            <a:chOff x="845300" y="2976525"/>
            <a:chExt cx="288150" cy="628900"/>
          </a:xfrm>
        </p:grpSpPr>
        <p:sp>
          <p:nvSpPr>
            <p:cNvPr id="2146" name="Google Shape;2146;p57"/>
            <p:cNvSpPr/>
            <p:nvPr/>
          </p:nvSpPr>
          <p:spPr>
            <a:xfrm>
              <a:off x="1027200" y="3531475"/>
              <a:ext cx="32700" cy="37975"/>
            </a:xfrm>
            <a:custGeom>
              <a:avLst/>
              <a:gdLst/>
              <a:ahLst/>
              <a:cxnLst/>
              <a:rect l="l" t="t" r="r" b="b"/>
              <a:pathLst>
                <a:path w="1308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1308" y="151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7"/>
            <p:cNvSpPr/>
            <p:nvPr/>
          </p:nvSpPr>
          <p:spPr>
            <a:xfrm>
              <a:off x="954250" y="3531475"/>
              <a:ext cx="32700" cy="37975"/>
            </a:xfrm>
            <a:custGeom>
              <a:avLst/>
              <a:gdLst/>
              <a:ahLst/>
              <a:cxnLst/>
              <a:rect l="l" t="t" r="r" b="b"/>
              <a:pathLst>
                <a:path w="1308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1307" y="1518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7"/>
            <p:cNvSpPr/>
            <p:nvPr/>
          </p:nvSpPr>
          <p:spPr>
            <a:xfrm>
              <a:off x="1027200" y="3569425"/>
              <a:ext cx="67525" cy="34450"/>
            </a:xfrm>
            <a:custGeom>
              <a:avLst/>
              <a:gdLst/>
              <a:ahLst/>
              <a:cxnLst/>
              <a:rect l="l" t="t" r="r" b="b"/>
              <a:pathLst>
                <a:path w="2701" h="1378" extrusionOk="0">
                  <a:moveTo>
                    <a:pt x="1308" y="0"/>
                  </a:moveTo>
                  <a:lnTo>
                    <a:pt x="1" y="16"/>
                  </a:lnTo>
                  <a:lnTo>
                    <a:pt x="1" y="1197"/>
                  </a:lnTo>
                  <a:cubicBezTo>
                    <a:pt x="9" y="1299"/>
                    <a:pt x="87" y="1377"/>
                    <a:pt x="189" y="1377"/>
                  </a:cubicBezTo>
                  <a:lnTo>
                    <a:pt x="1315" y="1369"/>
                  </a:lnTo>
                  <a:lnTo>
                    <a:pt x="2700" y="1361"/>
                  </a:lnTo>
                  <a:lnTo>
                    <a:pt x="2700" y="1307"/>
                  </a:lnTo>
                  <a:cubicBezTo>
                    <a:pt x="2700" y="884"/>
                    <a:pt x="2356" y="540"/>
                    <a:pt x="1934" y="540"/>
                  </a:cubicBezTo>
                  <a:lnTo>
                    <a:pt x="1315" y="54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1027400" y="3599925"/>
              <a:ext cx="67325" cy="5500"/>
            </a:xfrm>
            <a:custGeom>
              <a:avLst/>
              <a:gdLst/>
              <a:ahLst/>
              <a:cxnLst/>
              <a:rect l="l" t="t" r="r" b="b"/>
              <a:pathLst>
                <a:path w="2693" h="220" extrusionOk="0">
                  <a:moveTo>
                    <a:pt x="2692" y="1"/>
                  </a:moveTo>
                  <a:lnTo>
                    <a:pt x="1" y="16"/>
                  </a:lnTo>
                  <a:lnTo>
                    <a:pt x="1" y="220"/>
                  </a:lnTo>
                  <a:lnTo>
                    <a:pt x="2692" y="204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1059875" y="3576850"/>
              <a:ext cx="8625" cy="7850"/>
            </a:xfrm>
            <a:custGeom>
              <a:avLst/>
              <a:gdLst/>
              <a:ahLst/>
              <a:cxnLst/>
              <a:rect l="l" t="t" r="r" b="b"/>
              <a:pathLst>
                <a:path w="345" h="314" extrusionOk="0">
                  <a:moveTo>
                    <a:pt x="220" y="63"/>
                  </a:moveTo>
                  <a:cubicBezTo>
                    <a:pt x="235" y="63"/>
                    <a:pt x="243" y="63"/>
                    <a:pt x="267" y="86"/>
                  </a:cubicBezTo>
                  <a:cubicBezTo>
                    <a:pt x="282" y="110"/>
                    <a:pt x="282" y="126"/>
                    <a:pt x="282" y="133"/>
                  </a:cubicBezTo>
                  <a:cubicBezTo>
                    <a:pt x="267" y="173"/>
                    <a:pt x="188" y="219"/>
                    <a:pt x="63" y="251"/>
                  </a:cubicBezTo>
                  <a:cubicBezTo>
                    <a:pt x="118" y="141"/>
                    <a:pt x="173" y="71"/>
                    <a:pt x="220" y="63"/>
                  </a:cubicBezTo>
                  <a:close/>
                  <a:moveTo>
                    <a:pt x="204" y="0"/>
                  </a:moveTo>
                  <a:cubicBezTo>
                    <a:pt x="126" y="16"/>
                    <a:pt x="55" y="126"/>
                    <a:pt x="8" y="219"/>
                  </a:cubicBezTo>
                  <a:cubicBezTo>
                    <a:pt x="1" y="243"/>
                    <a:pt x="1" y="266"/>
                    <a:pt x="16" y="290"/>
                  </a:cubicBezTo>
                  <a:cubicBezTo>
                    <a:pt x="24" y="306"/>
                    <a:pt x="48" y="313"/>
                    <a:pt x="63" y="313"/>
                  </a:cubicBezTo>
                  <a:cubicBezTo>
                    <a:pt x="63" y="313"/>
                    <a:pt x="71" y="313"/>
                    <a:pt x="79" y="306"/>
                  </a:cubicBezTo>
                  <a:cubicBezTo>
                    <a:pt x="235" y="266"/>
                    <a:pt x="321" y="212"/>
                    <a:pt x="337" y="149"/>
                  </a:cubicBezTo>
                  <a:cubicBezTo>
                    <a:pt x="345" y="126"/>
                    <a:pt x="345" y="86"/>
                    <a:pt x="306" y="47"/>
                  </a:cubicBezTo>
                  <a:cubicBezTo>
                    <a:pt x="274" y="0"/>
                    <a:pt x="235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1050500" y="3579525"/>
              <a:ext cx="11175" cy="6725"/>
            </a:xfrm>
            <a:custGeom>
              <a:avLst/>
              <a:gdLst/>
              <a:ahLst/>
              <a:cxnLst/>
              <a:rect l="l" t="t" r="r" b="b"/>
              <a:pathLst>
                <a:path w="447" h="269" extrusionOk="0">
                  <a:moveTo>
                    <a:pt x="125" y="58"/>
                  </a:moveTo>
                  <a:cubicBezTo>
                    <a:pt x="180" y="58"/>
                    <a:pt x="266" y="89"/>
                    <a:pt x="376" y="152"/>
                  </a:cubicBezTo>
                  <a:cubicBezTo>
                    <a:pt x="376" y="152"/>
                    <a:pt x="376" y="159"/>
                    <a:pt x="376" y="159"/>
                  </a:cubicBezTo>
                  <a:cubicBezTo>
                    <a:pt x="290" y="188"/>
                    <a:pt x="215" y="205"/>
                    <a:pt x="162" y="205"/>
                  </a:cubicBezTo>
                  <a:cubicBezTo>
                    <a:pt x="127" y="205"/>
                    <a:pt x="101" y="198"/>
                    <a:pt x="86" y="183"/>
                  </a:cubicBezTo>
                  <a:cubicBezTo>
                    <a:pt x="70" y="175"/>
                    <a:pt x="63" y="152"/>
                    <a:pt x="63" y="120"/>
                  </a:cubicBezTo>
                  <a:cubicBezTo>
                    <a:pt x="63" y="81"/>
                    <a:pt x="78" y="73"/>
                    <a:pt x="86" y="66"/>
                  </a:cubicBezTo>
                  <a:cubicBezTo>
                    <a:pt x="94" y="66"/>
                    <a:pt x="110" y="58"/>
                    <a:pt x="125" y="58"/>
                  </a:cubicBezTo>
                  <a:close/>
                  <a:moveTo>
                    <a:pt x="135" y="0"/>
                  </a:moveTo>
                  <a:cubicBezTo>
                    <a:pt x="106" y="0"/>
                    <a:pt x="82" y="7"/>
                    <a:pt x="63" y="19"/>
                  </a:cubicBezTo>
                  <a:cubicBezTo>
                    <a:pt x="31" y="26"/>
                    <a:pt x="8" y="58"/>
                    <a:pt x="0" y="120"/>
                  </a:cubicBezTo>
                  <a:cubicBezTo>
                    <a:pt x="0" y="183"/>
                    <a:pt x="24" y="214"/>
                    <a:pt x="47" y="238"/>
                  </a:cubicBezTo>
                  <a:cubicBezTo>
                    <a:pt x="78" y="253"/>
                    <a:pt x="117" y="269"/>
                    <a:pt x="164" y="269"/>
                  </a:cubicBezTo>
                  <a:cubicBezTo>
                    <a:pt x="235" y="269"/>
                    <a:pt x="321" y="245"/>
                    <a:pt x="391" y="214"/>
                  </a:cubicBezTo>
                  <a:cubicBezTo>
                    <a:pt x="407" y="214"/>
                    <a:pt x="423" y="199"/>
                    <a:pt x="430" y="183"/>
                  </a:cubicBezTo>
                  <a:cubicBezTo>
                    <a:pt x="446" y="152"/>
                    <a:pt x="430" y="112"/>
                    <a:pt x="407" y="97"/>
                  </a:cubicBezTo>
                  <a:cubicBezTo>
                    <a:pt x="293" y="32"/>
                    <a:pt x="202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1056550" y="3583300"/>
              <a:ext cx="5700" cy="9225"/>
            </a:xfrm>
            <a:custGeom>
              <a:avLst/>
              <a:gdLst/>
              <a:ahLst/>
              <a:cxnLst/>
              <a:rect l="l" t="t" r="r" b="b"/>
              <a:pathLst>
                <a:path w="228" h="369" extrusionOk="0">
                  <a:moveTo>
                    <a:pt x="173" y="1"/>
                  </a:moveTo>
                  <a:cubicBezTo>
                    <a:pt x="157" y="1"/>
                    <a:pt x="141" y="16"/>
                    <a:pt x="141" y="32"/>
                  </a:cubicBezTo>
                  <a:cubicBezTo>
                    <a:pt x="141" y="40"/>
                    <a:pt x="165" y="235"/>
                    <a:pt x="24" y="314"/>
                  </a:cubicBezTo>
                  <a:cubicBezTo>
                    <a:pt x="8" y="321"/>
                    <a:pt x="1" y="337"/>
                    <a:pt x="8" y="353"/>
                  </a:cubicBezTo>
                  <a:cubicBezTo>
                    <a:pt x="16" y="360"/>
                    <a:pt x="24" y="368"/>
                    <a:pt x="40" y="368"/>
                  </a:cubicBezTo>
                  <a:lnTo>
                    <a:pt x="48" y="368"/>
                  </a:lnTo>
                  <a:cubicBezTo>
                    <a:pt x="228" y="267"/>
                    <a:pt x="204" y="40"/>
                    <a:pt x="204" y="24"/>
                  </a:cubicBezTo>
                  <a:cubicBezTo>
                    <a:pt x="204" y="8"/>
                    <a:pt x="188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1031325" y="3579575"/>
              <a:ext cx="13700" cy="13525"/>
            </a:xfrm>
            <a:custGeom>
              <a:avLst/>
              <a:gdLst/>
              <a:ahLst/>
              <a:cxnLst/>
              <a:rect l="l" t="t" r="r" b="b"/>
              <a:pathLst>
                <a:path w="548" h="541" extrusionOk="0">
                  <a:moveTo>
                    <a:pt x="274" y="64"/>
                  </a:moveTo>
                  <a:cubicBezTo>
                    <a:pt x="329" y="64"/>
                    <a:pt x="384" y="87"/>
                    <a:pt x="423" y="126"/>
                  </a:cubicBezTo>
                  <a:cubicBezTo>
                    <a:pt x="462" y="165"/>
                    <a:pt x="485" y="212"/>
                    <a:pt x="485" y="275"/>
                  </a:cubicBezTo>
                  <a:cubicBezTo>
                    <a:pt x="485" y="384"/>
                    <a:pt x="391" y="486"/>
                    <a:pt x="274" y="486"/>
                  </a:cubicBezTo>
                  <a:cubicBezTo>
                    <a:pt x="157" y="486"/>
                    <a:pt x="63" y="392"/>
                    <a:pt x="63" y="275"/>
                  </a:cubicBezTo>
                  <a:cubicBezTo>
                    <a:pt x="63" y="157"/>
                    <a:pt x="157" y="64"/>
                    <a:pt x="274" y="64"/>
                  </a:cubicBezTo>
                  <a:close/>
                  <a:moveTo>
                    <a:pt x="274" y="1"/>
                  </a:moveTo>
                  <a:cubicBezTo>
                    <a:pt x="125" y="1"/>
                    <a:pt x="0" y="126"/>
                    <a:pt x="8" y="275"/>
                  </a:cubicBezTo>
                  <a:cubicBezTo>
                    <a:pt x="8" y="423"/>
                    <a:pt x="125" y="541"/>
                    <a:pt x="274" y="541"/>
                  </a:cubicBezTo>
                  <a:cubicBezTo>
                    <a:pt x="423" y="541"/>
                    <a:pt x="548" y="423"/>
                    <a:pt x="548" y="275"/>
                  </a:cubicBezTo>
                  <a:cubicBezTo>
                    <a:pt x="548" y="197"/>
                    <a:pt x="517" y="134"/>
                    <a:pt x="470" y="79"/>
                  </a:cubicBezTo>
                  <a:cubicBezTo>
                    <a:pt x="415" y="32"/>
                    <a:pt x="345" y="1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919225" y="3569425"/>
              <a:ext cx="67525" cy="34450"/>
            </a:xfrm>
            <a:custGeom>
              <a:avLst/>
              <a:gdLst/>
              <a:ahLst/>
              <a:cxnLst/>
              <a:rect l="l" t="t" r="r" b="b"/>
              <a:pathLst>
                <a:path w="2701" h="1378" extrusionOk="0">
                  <a:moveTo>
                    <a:pt x="1394" y="0"/>
                  </a:moveTo>
                  <a:lnTo>
                    <a:pt x="1386" y="548"/>
                  </a:lnTo>
                  <a:lnTo>
                    <a:pt x="768" y="540"/>
                  </a:lnTo>
                  <a:cubicBezTo>
                    <a:pt x="345" y="540"/>
                    <a:pt x="1" y="884"/>
                    <a:pt x="1" y="1307"/>
                  </a:cubicBezTo>
                  <a:lnTo>
                    <a:pt x="1" y="1361"/>
                  </a:lnTo>
                  <a:lnTo>
                    <a:pt x="1386" y="1369"/>
                  </a:lnTo>
                  <a:lnTo>
                    <a:pt x="2512" y="1377"/>
                  </a:lnTo>
                  <a:cubicBezTo>
                    <a:pt x="2614" y="1377"/>
                    <a:pt x="2692" y="1299"/>
                    <a:pt x="2692" y="1197"/>
                  </a:cubicBezTo>
                  <a:lnTo>
                    <a:pt x="2700" y="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919225" y="3599925"/>
              <a:ext cx="67325" cy="5500"/>
            </a:xfrm>
            <a:custGeom>
              <a:avLst/>
              <a:gdLst/>
              <a:ahLst/>
              <a:cxnLst/>
              <a:rect l="l" t="t" r="r" b="b"/>
              <a:pathLst>
                <a:path w="2693" h="220" extrusionOk="0">
                  <a:moveTo>
                    <a:pt x="1" y="1"/>
                  </a:moveTo>
                  <a:lnTo>
                    <a:pt x="1" y="204"/>
                  </a:lnTo>
                  <a:lnTo>
                    <a:pt x="2692" y="220"/>
                  </a:lnTo>
                  <a:lnTo>
                    <a:pt x="2692" y="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945450" y="3576850"/>
              <a:ext cx="8625" cy="7850"/>
            </a:xfrm>
            <a:custGeom>
              <a:avLst/>
              <a:gdLst/>
              <a:ahLst/>
              <a:cxnLst/>
              <a:rect l="l" t="t" r="r" b="b"/>
              <a:pathLst>
                <a:path w="345" h="314" extrusionOk="0">
                  <a:moveTo>
                    <a:pt x="126" y="63"/>
                  </a:moveTo>
                  <a:cubicBezTo>
                    <a:pt x="172" y="71"/>
                    <a:pt x="227" y="141"/>
                    <a:pt x="282" y="251"/>
                  </a:cubicBezTo>
                  <a:cubicBezTo>
                    <a:pt x="157" y="219"/>
                    <a:pt x="79" y="173"/>
                    <a:pt x="63" y="133"/>
                  </a:cubicBezTo>
                  <a:cubicBezTo>
                    <a:pt x="63" y="126"/>
                    <a:pt x="55" y="110"/>
                    <a:pt x="79" y="86"/>
                  </a:cubicBezTo>
                  <a:cubicBezTo>
                    <a:pt x="94" y="63"/>
                    <a:pt x="110" y="63"/>
                    <a:pt x="126" y="63"/>
                  </a:cubicBezTo>
                  <a:close/>
                  <a:moveTo>
                    <a:pt x="133" y="0"/>
                  </a:moveTo>
                  <a:cubicBezTo>
                    <a:pt x="110" y="0"/>
                    <a:pt x="71" y="0"/>
                    <a:pt x="39" y="47"/>
                  </a:cubicBezTo>
                  <a:cubicBezTo>
                    <a:pt x="0" y="86"/>
                    <a:pt x="0" y="126"/>
                    <a:pt x="8" y="149"/>
                  </a:cubicBezTo>
                  <a:cubicBezTo>
                    <a:pt x="24" y="212"/>
                    <a:pt x="110" y="266"/>
                    <a:pt x="266" y="306"/>
                  </a:cubicBezTo>
                  <a:cubicBezTo>
                    <a:pt x="274" y="313"/>
                    <a:pt x="274" y="313"/>
                    <a:pt x="282" y="313"/>
                  </a:cubicBezTo>
                  <a:cubicBezTo>
                    <a:pt x="298" y="313"/>
                    <a:pt x="313" y="306"/>
                    <a:pt x="329" y="290"/>
                  </a:cubicBezTo>
                  <a:cubicBezTo>
                    <a:pt x="345" y="266"/>
                    <a:pt x="345" y="243"/>
                    <a:pt x="337" y="219"/>
                  </a:cubicBezTo>
                  <a:cubicBezTo>
                    <a:pt x="290" y="126"/>
                    <a:pt x="219" y="16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7"/>
            <p:cNvSpPr/>
            <p:nvPr/>
          </p:nvSpPr>
          <p:spPr>
            <a:xfrm>
              <a:off x="952300" y="3579525"/>
              <a:ext cx="11175" cy="6725"/>
            </a:xfrm>
            <a:custGeom>
              <a:avLst/>
              <a:gdLst/>
              <a:ahLst/>
              <a:cxnLst/>
              <a:rect l="l" t="t" r="r" b="b"/>
              <a:pathLst>
                <a:path w="447" h="269" extrusionOk="0">
                  <a:moveTo>
                    <a:pt x="321" y="58"/>
                  </a:moveTo>
                  <a:cubicBezTo>
                    <a:pt x="337" y="58"/>
                    <a:pt x="344" y="66"/>
                    <a:pt x="360" y="66"/>
                  </a:cubicBezTo>
                  <a:cubicBezTo>
                    <a:pt x="360" y="73"/>
                    <a:pt x="384" y="81"/>
                    <a:pt x="384" y="120"/>
                  </a:cubicBezTo>
                  <a:cubicBezTo>
                    <a:pt x="384" y="152"/>
                    <a:pt x="376" y="175"/>
                    <a:pt x="360" y="183"/>
                  </a:cubicBezTo>
                  <a:cubicBezTo>
                    <a:pt x="345" y="198"/>
                    <a:pt x="319" y="205"/>
                    <a:pt x="285" y="205"/>
                  </a:cubicBezTo>
                  <a:cubicBezTo>
                    <a:pt x="231" y="205"/>
                    <a:pt x="157" y="188"/>
                    <a:pt x="71" y="159"/>
                  </a:cubicBezTo>
                  <a:cubicBezTo>
                    <a:pt x="71" y="159"/>
                    <a:pt x="71" y="152"/>
                    <a:pt x="71" y="152"/>
                  </a:cubicBezTo>
                  <a:cubicBezTo>
                    <a:pt x="172" y="89"/>
                    <a:pt x="266" y="58"/>
                    <a:pt x="321" y="58"/>
                  </a:cubicBezTo>
                  <a:close/>
                  <a:moveTo>
                    <a:pt x="311" y="0"/>
                  </a:moveTo>
                  <a:cubicBezTo>
                    <a:pt x="245" y="0"/>
                    <a:pt x="153" y="32"/>
                    <a:pt x="39" y="97"/>
                  </a:cubicBezTo>
                  <a:cubicBezTo>
                    <a:pt x="8" y="112"/>
                    <a:pt x="0" y="152"/>
                    <a:pt x="16" y="183"/>
                  </a:cubicBezTo>
                  <a:cubicBezTo>
                    <a:pt x="24" y="199"/>
                    <a:pt x="39" y="214"/>
                    <a:pt x="55" y="214"/>
                  </a:cubicBezTo>
                  <a:cubicBezTo>
                    <a:pt x="125" y="245"/>
                    <a:pt x="211" y="269"/>
                    <a:pt x="282" y="269"/>
                  </a:cubicBezTo>
                  <a:cubicBezTo>
                    <a:pt x="329" y="269"/>
                    <a:pt x="368" y="253"/>
                    <a:pt x="399" y="238"/>
                  </a:cubicBezTo>
                  <a:cubicBezTo>
                    <a:pt x="423" y="214"/>
                    <a:pt x="446" y="183"/>
                    <a:pt x="446" y="120"/>
                  </a:cubicBezTo>
                  <a:cubicBezTo>
                    <a:pt x="438" y="58"/>
                    <a:pt x="407" y="26"/>
                    <a:pt x="384" y="19"/>
                  </a:cubicBezTo>
                  <a:cubicBezTo>
                    <a:pt x="364" y="7"/>
                    <a:pt x="340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7"/>
            <p:cNvSpPr/>
            <p:nvPr/>
          </p:nvSpPr>
          <p:spPr>
            <a:xfrm>
              <a:off x="951700" y="3583300"/>
              <a:ext cx="5700" cy="9225"/>
            </a:xfrm>
            <a:custGeom>
              <a:avLst/>
              <a:gdLst/>
              <a:ahLst/>
              <a:cxnLst/>
              <a:rect l="l" t="t" r="r" b="b"/>
              <a:pathLst>
                <a:path w="228" h="369" extrusionOk="0">
                  <a:moveTo>
                    <a:pt x="55" y="1"/>
                  </a:moveTo>
                  <a:cubicBezTo>
                    <a:pt x="40" y="1"/>
                    <a:pt x="24" y="8"/>
                    <a:pt x="24" y="24"/>
                  </a:cubicBezTo>
                  <a:cubicBezTo>
                    <a:pt x="24" y="40"/>
                    <a:pt x="1" y="267"/>
                    <a:pt x="173" y="368"/>
                  </a:cubicBezTo>
                  <a:lnTo>
                    <a:pt x="188" y="368"/>
                  </a:lnTo>
                  <a:cubicBezTo>
                    <a:pt x="204" y="368"/>
                    <a:pt x="212" y="360"/>
                    <a:pt x="220" y="353"/>
                  </a:cubicBezTo>
                  <a:cubicBezTo>
                    <a:pt x="228" y="337"/>
                    <a:pt x="220" y="321"/>
                    <a:pt x="204" y="314"/>
                  </a:cubicBezTo>
                  <a:cubicBezTo>
                    <a:pt x="63" y="235"/>
                    <a:pt x="79" y="40"/>
                    <a:pt x="79" y="32"/>
                  </a:cubicBezTo>
                  <a:cubicBezTo>
                    <a:pt x="87" y="16"/>
                    <a:pt x="71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7"/>
            <p:cNvSpPr/>
            <p:nvPr/>
          </p:nvSpPr>
          <p:spPr>
            <a:xfrm>
              <a:off x="968925" y="3579575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4" y="64"/>
                  </a:moveTo>
                  <a:cubicBezTo>
                    <a:pt x="391" y="64"/>
                    <a:pt x="485" y="157"/>
                    <a:pt x="485" y="275"/>
                  </a:cubicBezTo>
                  <a:cubicBezTo>
                    <a:pt x="485" y="392"/>
                    <a:pt x="384" y="486"/>
                    <a:pt x="274" y="486"/>
                  </a:cubicBezTo>
                  <a:cubicBezTo>
                    <a:pt x="157" y="486"/>
                    <a:pt x="63" y="384"/>
                    <a:pt x="63" y="275"/>
                  </a:cubicBezTo>
                  <a:cubicBezTo>
                    <a:pt x="63" y="212"/>
                    <a:pt x="86" y="165"/>
                    <a:pt x="125" y="126"/>
                  </a:cubicBezTo>
                  <a:cubicBezTo>
                    <a:pt x="165" y="87"/>
                    <a:pt x="219" y="64"/>
                    <a:pt x="274" y="64"/>
                  </a:cubicBezTo>
                  <a:close/>
                  <a:moveTo>
                    <a:pt x="274" y="1"/>
                  </a:moveTo>
                  <a:cubicBezTo>
                    <a:pt x="204" y="1"/>
                    <a:pt x="133" y="32"/>
                    <a:pt x="79" y="79"/>
                  </a:cubicBezTo>
                  <a:cubicBezTo>
                    <a:pt x="32" y="134"/>
                    <a:pt x="0" y="197"/>
                    <a:pt x="0" y="275"/>
                  </a:cubicBezTo>
                  <a:cubicBezTo>
                    <a:pt x="0" y="423"/>
                    <a:pt x="118" y="541"/>
                    <a:pt x="266" y="541"/>
                  </a:cubicBezTo>
                  <a:lnTo>
                    <a:pt x="274" y="541"/>
                  </a:lnTo>
                  <a:cubicBezTo>
                    <a:pt x="423" y="541"/>
                    <a:pt x="540" y="423"/>
                    <a:pt x="540" y="275"/>
                  </a:cubicBezTo>
                  <a:cubicBezTo>
                    <a:pt x="540" y="126"/>
                    <a:pt x="423" y="1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7"/>
            <p:cNvSpPr/>
            <p:nvPr/>
          </p:nvSpPr>
          <p:spPr>
            <a:xfrm>
              <a:off x="948375" y="3261225"/>
              <a:ext cx="121900" cy="291000"/>
            </a:xfrm>
            <a:custGeom>
              <a:avLst/>
              <a:gdLst/>
              <a:ahLst/>
              <a:cxnLst/>
              <a:rect l="l" t="t" r="r" b="b"/>
              <a:pathLst>
                <a:path w="4876" h="11640" extrusionOk="0">
                  <a:moveTo>
                    <a:pt x="2270" y="1"/>
                  </a:moveTo>
                  <a:cubicBezTo>
                    <a:pt x="2251" y="1"/>
                    <a:pt x="2237" y="2"/>
                    <a:pt x="2231" y="5"/>
                  </a:cubicBezTo>
                  <a:lnTo>
                    <a:pt x="71" y="341"/>
                  </a:lnTo>
                  <a:cubicBezTo>
                    <a:pt x="16" y="364"/>
                    <a:pt x="1" y="372"/>
                    <a:pt x="1" y="427"/>
                  </a:cubicBezTo>
                  <a:lnTo>
                    <a:pt x="32" y="11499"/>
                  </a:lnTo>
                  <a:cubicBezTo>
                    <a:pt x="32" y="11577"/>
                    <a:pt x="102" y="11639"/>
                    <a:pt x="196" y="11639"/>
                  </a:cubicBezTo>
                  <a:lnTo>
                    <a:pt x="1730" y="11632"/>
                  </a:lnTo>
                  <a:cubicBezTo>
                    <a:pt x="1816" y="11632"/>
                    <a:pt x="1886" y="11577"/>
                    <a:pt x="1894" y="11499"/>
                  </a:cubicBezTo>
                  <a:lnTo>
                    <a:pt x="2395" y="1656"/>
                  </a:lnTo>
                  <a:lnTo>
                    <a:pt x="2833" y="11499"/>
                  </a:lnTo>
                  <a:cubicBezTo>
                    <a:pt x="2841" y="11569"/>
                    <a:pt x="2911" y="11632"/>
                    <a:pt x="3005" y="11632"/>
                  </a:cubicBezTo>
                  <a:lnTo>
                    <a:pt x="4711" y="11632"/>
                  </a:lnTo>
                  <a:cubicBezTo>
                    <a:pt x="4797" y="11632"/>
                    <a:pt x="4875" y="11569"/>
                    <a:pt x="4875" y="11491"/>
                  </a:cubicBezTo>
                  <a:lnTo>
                    <a:pt x="4758" y="427"/>
                  </a:lnTo>
                  <a:cubicBezTo>
                    <a:pt x="4758" y="361"/>
                    <a:pt x="2607" y="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7"/>
            <p:cNvSpPr/>
            <p:nvPr/>
          </p:nvSpPr>
          <p:spPr>
            <a:xfrm>
              <a:off x="948375" y="3531275"/>
              <a:ext cx="32700" cy="1575"/>
            </a:xfrm>
            <a:custGeom>
              <a:avLst/>
              <a:gdLst/>
              <a:ahLst/>
              <a:cxnLst/>
              <a:rect l="l" t="t" r="r" b="b"/>
              <a:pathLst>
                <a:path w="1308" h="63" extrusionOk="0">
                  <a:moveTo>
                    <a:pt x="32" y="0"/>
                  </a:moveTo>
                  <a:cubicBezTo>
                    <a:pt x="16" y="0"/>
                    <a:pt x="1" y="16"/>
                    <a:pt x="1" y="32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1276" y="63"/>
                  </a:lnTo>
                  <a:cubicBezTo>
                    <a:pt x="1292" y="63"/>
                    <a:pt x="1307" y="47"/>
                    <a:pt x="1307" y="32"/>
                  </a:cubicBezTo>
                  <a:cubicBezTo>
                    <a:pt x="1307" y="16"/>
                    <a:pt x="1292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7"/>
            <p:cNvSpPr/>
            <p:nvPr/>
          </p:nvSpPr>
          <p:spPr>
            <a:xfrm>
              <a:off x="948975" y="3538500"/>
              <a:ext cx="17825" cy="1600"/>
            </a:xfrm>
            <a:custGeom>
              <a:avLst/>
              <a:gdLst/>
              <a:ahLst/>
              <a:cxnLst/>
              <a:rect l="l" t="t" r="r" b="b"/>
              <a:pathLst>
                <a:path w="713" h="64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16" y="63"/>
                    <a:pt x="31" y="63"/>
                  </a:cubicBezTo>
                  <a:lnTo>
                    <a:pt x="681" y="63"/>
                  </a:lnTo>
                  <a:cubicBezTo>
                    <a:pt x="697" y="63"/>
                    <a:pt x="712" y="48"/>
                    <a:pt x="712" y="32"/>
                  </a:cubicBezTo>
                  <a:cubicBezTo>
                    <a:pt x="712" y="16"/>
                    <a:pt x="697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7"/>
            <p:cNvSpPr/>
            <p:nvPr/>
          </p:nvSpPr>
          <p:spPr>
            <a:xfrm>
              <a:off x="1038350" y="3531275"/>
              <a:ext cx="32700" cy="1575"/>
            </a:xfrm>
            <a:custGeom>
              <a:avLst/>
              <a:gdLst/>
              <a:ahLst/>
              <a:cxnLst/>
              <a:rect l="l" t="t" r="r" b="b"/>
              <a:pathLst>
                <a:path w="1308" h="63" extrusionOk="0">
                  <a:moveTo>
                    <a:pt x="32" y="0"/>
                  </a:moveTo>
                  <a:cubicBezTo>
                    <a:pt x="17" y="0"/>
                    <a:pt x="1" y="16"/>
                    <a:pt x="1" y="32"/>
                  </a:cubicBezTo>
                  <a:cubicBezTo>
                    <a:pt x="1" y="47"/>
                    <a:pt x="17" y="63"/>
                    <a:pt x="32" y="63"/>
                  </a:cubicBezTo>
                  <a:lnTo>
                    <a:pt x="1276" y="63"/>
                  </a:lnTo>
                  <a:cubicBezTo>
                    <a:pt x="1292" y="63"/>
                    <a:pt x="1308" y="47"/>
                    <a:pt x="1308" y="32"/>
                  </a:cubicBezTo>
                  <a:cubicBezTo>
                    <a:pt x="1308" y="16"/>
                    <a:pt x="1292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7"/>
            <p:cNvSpPr/>
            <p:nvPr/>
          </p:nvSpPr>
          <p:spPr>
            <a:xfrm>
              <a:off x="1052650" y="3538500"/>
              <a:ext cx="17625" cy="1600"/>
            </a:xfrm>
            <a:custGeom>
              <a:avLst/>
              <a:gdLst/>
              <a:ahLst/>
              <a:cxnLst/>
              <a:rect l="l" t="t" r="r" b="b"/>
              <a:pathLst>
                <a:path w="705" h="64" extrusionOk="0">
                  <a:moveTo>
                    <a:pt x="31" y="1"/>
                  </a:moveTo>
                  <a:cubicBezTo>
                    <a:pt x="8" y="1"/>
                    <a:pt x="0" y="16"/>
                    <a:pt x="0" y="32"/>
                  </a:cubicBezTo>
                  <a:cubicBezTo>
                    <a:pt x="0" y="48"/>
                    <a:pt x="8" y="63"/>
                    <a:pt x="31" y="63"/>
                  </a:cubicBezTo>
                  <a:lnTo>
                    <a:pt x="681" y="63"/>
                  </a:lnTo>
                  <a:cubicBezTo>
                    <a:pt x="697" y="63"/>
                    <a:pt x="704" y="48"/>
                    <a:pt x="704" y="32"/>
                  </a:cubicBezTo>
                  <a:cubicBezTo>
                    <a:pt x="704" y="16"/>
                    <a:pt x="697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7"/>
            <p:cNvSpPr/>
            <p:nvPr/>
          </p:nvSpPr>
          <p:spPr>
            <a:xfrm>
              <a:off x="981625" y="3093100"/>
              <a:ext cx="56175" cy="186650"/>
            </a:xfrm>
            <a:custGeom>
              <a:avLst/>
              <a:gdLst/>
              <a:ahLst/>
              <a:cxnLst/>
              <a:rect l="l" t="t" r="r" b="b"/>
              <a:pathLst>
                <a:path w="2247" h="7466" extrusionOk="0">
                  <a:moveTo>
                    <a:pt x="1" y="1"/>
                  </a:moveTo>
                  <a:lnTo>
                    <a:pt x="1" y="7465"/>
                  </a:lnTo>
                  <a:lnTo>
                    <a:pt x="2246" y="7465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7"/>
            <p:cNvSpPr/>
            <p:nvPr/>
          </p:nvSpPr>
          <p:spPr>
            <a:xfrm>
              <a:off x="1092925" y="3339375"/>
              <a:ext cx="16850" cy="260000"/>
            </a:xfrm>
            <a:custGeom>
              <a:avLst/>
              <a:gdLst/>
              <a:ahLst/>
              <a:cxnLst/>
              <a:rect l="l" t="t" r="r" b="b"/>
              <a:pathLst>
                <a:path w="674" h="10400" extrusionOk="0">
                  <a:moveTo>
                    <a:pt x="101" y="0"/>
                  </a:moveTo>
                  <a:cubicBezTo>
                    <a:pt x="96" y="0"/>
                    <a:pt x="92" y="0"/>
                    <a:pt x="87" y="1"/>
                  </a:cubicBezTo>
                  <a:lnTo>
                    <a:pt x="1" y="1"/>
                  </a:lnTo>
                  <a:lnTo>
                    <a:pt x="189" y="10399"/>
                  </a:lnTo>
                  <a:lnTo>
                    <a:pt x="580" y="10149"/>
                  </a:lnTo>
                  <a:cubicBezTo>
                    <a:pt x="643" y="10086"/>
                    <a:pt x="674" y="10000"/>
                    <a:pt x="674" y="9906"/>
                  </a:cubicBezTo>
                  <a:lnTo>
                    <a:pt x="463" y="360"/>
                  </a:lnTo>
                  <a:cubicBezTo>
                    <a:pt x="463" y="162"/>
                    <a:pt x="298" y="0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7"/>
            <p:cNvSpPr/>
            <p:nvPr/>
          </p:nvSpPr>
          <p:spPr>
            <a:xfrm>
              <a:off x="1090975" y="3337225"/>
              <a:ext cx="20950" cy="264300"/>
            </a:xfrm>
            <a:custGeom>
              <a:avLst/>
              <a:gdLst/>
              <a:ahLst/>
              <a:cxnLst/>
              <a:rect l="l" t="t" r="r" b="b"/>
              <a:pathLst>
                <a:path w="838" h="10572" extrusionOk="0">
                  <a:moveTo>
                    <a:pt x="165" y="0"/>
                  </a:moveTo>
                  <a:lnTo>
                    <a:pt x="79" y="8"/>
                  </a:lnTo>
                  <a:cubicBezTo>
                    <a:pt x="32" y="8"/>
                    <a:pt x="1" y="40"/>
                    <a:pt x="1" y="87"/>
                  </a:cubicBezTo>
                  <a:cubicBezTo>
                    <a:pt x="1" y="133"/>
                    <a:pt x="40" y="165"/>
                    <a:pt x="79" y="165"/>
                  </a:cubicBezTo>
                  <a:lnTo>
                    <a:pt x="165" y="165"/>
                  </a:lnTo>
                  <a:cubicBezTo>
                    <a:pt x="243" y="165"/>
                    <a:pt x="314" y="188"/>
                    <a:pt x="376" y="243"/>
                  </a:cubicBezTo>
                  <a:cubicBezTo>
                    <a:pt x="431" y="298"/>
                    <a:pt x="462" y="368"/>
                    <a:pt x="462" y="446"/>
                  </a:cubicBezTo>
                  <a:lnTo>
                    <a:pt x="674" y="10000"/>
                  </a:lnTo>
                  <a:cubicBezTo>
                    <a:pt x="674" y="10063"/>
                    <a:pt x="650" y="10125"/>
                    <a:pt x="611" y="10172"/>
                  </a:cubicBezTo>
                  <a:lnTo>
                    <a:pt x="220" y="10423"/>
                  </a:lnTo>
                  <a:cubicBezTo>
                    <a:pt x="181" y="10446"/>
                    <a:pt x="173" y="10493"/>
                    <a:pt x="196" y="10532"/>
                  </a:cubicBezTo>
                  <a:cubicBezTo>
                    <a:pt x="212" y="10556"/>
                    <a:pt x="235" y="10571"/>
                    <a:pt x="267" y="10571"/>
                  </a:cubicBezTo>
                  <a:cubicBezTo>
                    <a:pt x="275" y="10571"/>
                    <a:pt x="290" y="10563"/>
                    <a:pt x="306" y="10556"/>
                  </a:cubicBezTo>
                  <a:lnTo>
                    <a:pt x="705" y="10297"/>
                  </a:lnTo>
                  <a:lnTo>
                    <a:pt x="721" y="10290"/>
                  </a:lnTo>
                  <a:cubicBezTo>
                    <a:pt x="791" y="10211"/>
                    <a:pt x="838" y="10102"/>
                    <a:pt x="830" y="9992"/>
                  </a:cubicBezTo>
                  <a:lnTo>
                    <a:pt x="627" y="446"/>
                  </a:lnTo>
                  <a:cubicBezTo>
                    <a:pt x="619" y="321"/>
                    <a:pt x="572" y="212"/>
                    <a:pt x="486" y="126"/>
                  </a:cubicBezTo>
                  <a:cubicBezTo>
                    <a:pt x="400" y="47"/>
                    <a:pt x="282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7"/>
            <p:cNvSpPr/>
            <p:nvPr/>
          </p:nvSpPr>
          <p:spPr>
            <a:xfrm>
              <a:off x="1105250" y="3381225"/>
              <a:ext cx="23700" cy="24500"/>
            </a:xfrm>
            <a:custGeom>
              <a:avLst/>
              <a:gdLst/>
              <a:ahLst/>
              <a:cxnLst/>
              <a:rect l="l" t="t" r="r" b="b"/>
              <a:pathLst>
                <a:path w="948" h="980" extrusionOk="0">
                  <a:moveTo>
                    <a:pt x="476" y="1"/>
                  </a:moveTo>
                  <a:cubicBezTo>
                    <a:pt x="472" y="1"/>
                    <a:pt x="467" y="1"/>
                    <a:pt x="463" y="1"/>
                  </a:cubicBezTo>
                  <a:cubicBezTo>
                    <a:pt x="204" y="1"/>
                    <a:pt x="1" y="228"/>
                    <a:pt x="9" y="502"/>
                  </a:cubicBezTo>
                  <a:cubicBezTo>
                    <a:pt x="16" y="763"/>
                    <a:pt x="221" y="979"/>
                    <a:pt x="473" y="979"/>
                  </a:cubicBezTo>
                  <a:cubicBezTo>
                    <a:pt x="477" y="979"/>
                    <a:pt x="482" y="979"/>
                    <a:pt x="486" y="979"/>
                  </a:cubicBezTo>
                  <a:cubicBezTo>
                    <a:pt x="744" y="971"/>
                    <a:pt x="948" y="752"/>
                    <a:pt x="948" y="478"/>
                  </a:cubicBezTo>
                  <a:cubicBezTo>
                    <a:pt x="940" y="217"/>
                    <a:pt x="728" y="1"/>
                    <a:pt x="476" y="1"/>
                  </a:cubicBezTo>
                  <a:close/>
                </a:path>
              </a:pathLst>
            </a:custGeom>
            <a:solidFill>
              <a:srgbClr val="2D2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7"/>
            <p:cNvSpPr/>
            <p:nvPr/>
          </p:nvSpPr>
          <p:spPr>
            <a:xfrm>
              <a:off x="1104275" y="3380250"/>
              <a:ext cx="25650" cy="26450"/>
            </a:xfrm>
            <a:custGeom>
              <a:avLst/>
              <a:gdLst/>
              <a:ahLst/>
              <a:cxnLst/>
              <a:rect l="l" t="t" r="r" b="b"/>
              <a:pathLst>
                <a:path w="1026" h="1058" extrusionOk="0">
                  <a:moveTo>
                    <a:pt x="517" y="79"/>
                  </a:moveTo>
                  <a:cubicBezTo>
                    <a:pt x="744" y="79"/>
                    <a:pt x="940" y="275"/>
                    <a:pt x="940" y="517"/>
                  </a:cubicBezTo>
                  <a:cubicBezTo>
                    <a:pt x="948" y="642"/>
                    <a:pt x="901" y="752"/>
                    <a:pt x="822" y="838"/>
                  </a:cubicBezTo>
                  <a:cubicBezTo>
                    <a:pt x="744" y="924"/>
                    <a:pt x="635" y="979"/>
                    <a:pt x="525" y="979"/>
                  </a:cubicBezTo>
                  <a:cubicBezTo>
                    <a:pt x="408" y="979"/>
                    <a:pt x="298" y="940"/>
                    <a:pt x="220" y="854"/>
                  </a:cubicBezTo>
                  <a:cubicBezTo>
                    <a:pt x="134" y="768"/>
                    <a:pt x="87" y="658"/>
                    <a:pt x="87" y="541"/>
                  </a:cubicBezTo>
                  <a:cubicBezTo>
                    <a:pt x="87" y="416"/>
                    <a:pt x="126" y="306"/>
                    <a:pt x="204" y="220"/>
                  </a:cubicBezTo>
                  <a:cubicBezTo>
                    <a:pt x="282" y="126"/>
                    <a:pt x="392" y="79"/>
                    <a:pt x="502" y="79"/>
                  </a:cubicBezTo>
                  <a:close/>
                  <a:moveTo>
                    <a:pt x="515" y="1"/>
                  </a:moveTo>
                  <a:cubicBezTo>
                    <a:pt x="511" y="1"/>
                    <a:pt x="506" y="1"/>
                    <a:pt x="502" y="1"/>
                  </a:cubicBezTo>
                  <a:cubicBezTo>
                    <a:pt x="369" y="1"/>
                    <a:pt x="243" y="56"/>
                    <a:pt x="149" y="165"/>
                  </a:cubicBezTo>
                  <a:cubicBezTo>
                    <a:pt x="56" y="267"/>
                    <a:pt x="1" y="400"/>
                    <a:pt x="9" y="541"/>
                  </a:cubicBezTo>
                  <a:cubicBezTo>
                    <a:pt x="9" y="682"/>
                    <a:pt x="63" y="815"/>
                    <a:pt x="165" y="908"/>
                  </a:cubicBezTo>
                  <a:cubicBezTo>
                    <a:pt x="259" y="1010"/>
                    <a:pt x="384" y="1057"/>
                    <a:pt x="517" y="1057"/>
                  </a:cubicBezTo>
                  <a:lnTo>
                    <a:pt x="525" y="1057"/>
                  </a:lnTo>
                  <a:cubicBezTo>
                    <a:pt x="666" y="1057"/>
                    <a:pt x="791" y="995"/>
                    <a:pt x="885" y="893"/>
                  </a:cubicBezTo>
                  <a:cubicBezTo>
                    <a:pt x="979" y="791"/>
                    <a:pt x="1026" y="658"/>
                    <a:pt x="1026" y="517"/>
                  </a:cubicBezTo>
                  <a:cubicBezTo>
                    <a:pt x="1018" y="232"/>
                    <a:pt x="791" y="1"/>
                    <a:pt x="515" y="1"/>
                  </a:cubicBezTo>
                  <a:close/>
                </a:path>
              </a:pathLst>
            </a:custGeom>
            <a:solidFill>
              <a:srgbClr val="2D2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7"/>
            <p:cNvSpPr/>
            <p:nvPr/>
          </p:nvSpPr>
          <p:spPr>
            <a:xfrm>
              <a:off x="1106425" y="3383200"/>
              <a:ext cx="21550" cy="20550"/>
            </a:xfrm>
            <a:custGeom>
              <a:avLst/>
              <a:gdLst/>
              <a:ahLst/>
              <a:cxnLst/>
              <a:rect l="l" t="t" r="r" b="b"/>
              <a:pathLst>
                <a:path w="862" h="822" extrusionOk="0">
                  <a:moveTo>
                    <a:pt x="416" y="0"/>
                  </a:moveTo>
                  <a:cubicBezTo>
                    <a:pt x="181" y="8"/>
                    <a:pt x="1" y="196"/>
                    <a:pt x="1" y="423"/>
                  </a:cubicBezTo>
                  <a:cubicBezTo>
                    <a:pt x="9" y="642"/>
                    <a:pt x="204" y="822"/>
                    <a:pt x="439" y="822"/>
                  </a:cubicBezTo>
                  <a:cubicBezTo>
                    <a:pt x="674" y="814"/>
                    <a:pt x="862" y="626"/>
                    <a:pt x="854" y="399"/>
                  </a:cubicBezTo>
                  <a:cubicBezTo>
                    <a:pt x="846" y="172"/>
                    <a:pt x="658" y="0"/>
                    <a:pt x="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7"/>
            <p:cNvSpPr/>
            <p:nvPr/>
          </p:nvSpPr>
          <p:spPr>
            <a:xfrm>
              <a:off x="1111125" y="3387875"/>
              <a:ext cx="11950" cy="11175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250" y="1"/>
                  </a:moveTo>
                  <a:cubicBezTo>
                    <a:pt x="245" y="1"/>
                    <a:pt x="240" y="1"/>
                    <a:pt x="235" y="1"/>
                  </a:cubicBezTo>
                  <a:cubicBezTo>
                    <a:pt x="102" y="1"/>
                    <a:pt x="1" y="103"/>
                    <a:pt x="8" y="228"/>
                  </a:cubicBezTo>
                  <a:cubicBezTo>
                    <a:pt x="8" y="353"/>
                    <a:pt x="118" y="447"/>
                    <a:pt x="243" y="447"/>
                  </a:cubicBezTo>
                  <a:cubicBezTo>
                    <a:pt x="376" y="447"/>
                    <a:pt x="478" y="345"/>
                    <a:pt x="478" y="220"/>
                  </a:cubicBezTo>
                  <a:cubicBezTo>
                    <a:pt x="470" y="99"/>
                    <a:pt x="376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7"/>
            <p:cNvSpPr/>
            <p:nvPr/>
          </p:nvSpPr>
          <p:spPr>
            <a:xfrm>
              <a:off x="1108775" y="3539675"/>
              <a:ext cx="23700" cy="24675"/>
            </a:xfrm>
            <a:custGeom>
              <a:avLst/>
              <a:gdLst/>
              <a:ahLst/>
              <a:cxnLst/>
              <a:rect l="l" t="t" r="r" b="b"/>
              <a:pathLst>
                <a:path w="948" h="987" extrusionOk="0">
                  <a:moveTo>
                    <a:pt x="462" y="1"/>
                  </a:moveTo>
                  <a:cubicBezTo>
                    <a:pt x="204" y="9"/>
                    <a:pt x="1" y="235"/>
                    <a:pt x="9" y="501"/>
                  </a:cubicBezTo>
                  <a:cubicBezTo>
                    <a:pt x="9" y="775"/>
                    <a:pt x="228" y="987"/>
                    <a:pt x="486" y="987"/>
                  </a:cubicBezTo>
                  <a:cubicBezTo>
                    <a:pt x="744" y="979"/>
                    <a:pt x="948" y="752"/>
                    <a:pt x="940" y="486"/>
                  </a:cubicBezTo>
                  <a:cubicBezTo>
                    <a:pt x="940" y="212"/>
                    <a:pt x="721" y="1"/>
                    <a:pt x="462" y="1"/>
                  </a:cubicBezTo>
                  <a:close/>
                </a:path>
              </a:pathLst>
            </a:custGeom>
            <a:solidFill>
              <a:srgbClr val="2D2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7"/>
            <p:cNvSpPr/>
            <p:nvPr/>
          </p:nvSpPr>
          <p:spPr>
            <a:xfrm>
              <a:off x="1107800" y="3538700"/>
              <a:ext cx="25650" cy="26625"/>
            </a:xfrm>
            <a:custGeom>
              <a:avLst/>
              <a:gdLst/>
              <a:ahLst/>
              <a:cxnLst/>
              <a:rect l="l" t="t" r="r" b="b"/>
              <a:pathLst>
                <a:path w="1026" h="1065" extrusionOk="0">
                  <a:moveTo>
                    <a:pt x="501" y="79"/>
                  </a:moveTo>
                  <a:cubicBezTo>
                    <a:pt x="619" y="79"/>
                    <a:pt x="728" y="126"/>
                    <a:pt x="807" y="204"/>
                  </a:cubicBezTo>
                  <a:cubicBezTo>
                    <a:pt x="893" y="290"/>
                    <a:pt x="940" y="400"/>
                    <a:pt x="940" y="525"/>
                  </a:cubicBezTo>
                  <a:cubicBezTo>
                    <a:pt x="940" y="642"/>
                    <a:pt x="900" y="760"/>
                    <a:pt x="822" y="846"/>
                  </a:cubicBezTo>
                  <a:cubicBezTo>
                    <a:pt x="744" y="932"/>
                    <a:pt x="634" y="979"/>
                    <a:pt x="525" y="986"/>
                  </a:cubicBezTo>
                  <a:cubicBezTo>
                    <a:pt x="282" y="986"/>
                    <a:pt x="87" y="791"/>
                    <a:pt x="87" y="540"/>
                  </a:cubicBezTo>
                  <a:cubicBezTo>
                    <a:pt x="79" y="423"/>
                    <a:pt x="126" y="306"/>
                    <a:pt x="204" y="220"/>
                  </a:cubicBezTo>
                  <a:cubicBezTo>
                    <a:pt x="282" y="134"/>
                    <a:pt x="392" y="87"/>
                    <a:pt x="501" y="79"/>
                  </a:cubicBezTo>
                  <a:close/>
                  <a:moveTo>
                    <a:pt x="501" y="1"/>
                  </a:moveTo>
                  <a:cubicBezTo>
                    <a:pt x="368" y="8"/>
                    <a:pt x="235" y="63"/>
                    <a:pt x="141" y="165"/>
                  </a:cubicBezTo>
                  <a:cubicBezTo>
                    <a:pt x="48" y="267"/>
                    <a:pt x="1" y="400"/>
                    <a:pt x="1" y="540"/>
                  </a:cubicBezTo>
                  <a:cubicBezTo>
                    <a:pt x="8" y="830"/>
                    <a:pt x="235" y="1065"/>
                    <a:pt x="517" y="1065"/>
                  </a:cubicBezTo>
                  <a:lnTo>
                    <a:pt x="525" y="1065"/>
                  </a:lnTo>
                  <a:cubicBezTo>
                    <a:pt x="658" y="1057"/>
                    <a:pt x="791" y="1002"/>
                    <a:pt x="885" y="900"/>
                  </a:cubicBezTo>
                  <a:cubicBezTo>
                    <a:pt x="971" y="799"/>
                    <a:pt x="1026" y="666"/>
                    <a:pt x="1018" y="525"/>
                  </a:cubicBezTo>
                  <a:cubicBezTo>
                    <a:pt x="1018" y="376"/>
                    <a:pt x="963" y="251"/>
                    <a:pt x="861" y="149"/>
                  </a:cubicBezTo>
                  <a:cubicBezTo>
                    <a:pt x="767" y="48"/>
                    <a:pt x="634" y="1"/>
                    <a:pt x="501" y="1"/>
                  </a:cubicBezTo>
                  <a:close/>
                </a:path>
              </a:pathLst>
            </a:custGeom>
            <a:solidFill>
              <a:srgbClr val="2D2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1109750" y="3541825"/>
              <a:ext cx="21750" cy="20375"/>
            </a:xfrm>
            <a:custGeom>
              <a:avLst/>
              <a:gdLst/>
              <a:ahLst/>
              <a:cxnLst/>
              <a:rect l="l" t="t" r="r" b="b"/>
              <a:pathLst>
                <a:path w="870" h="815" extrusionOk="0">
                  <a:moveTo>
                    <a:pt x="438" y="1"/>
                  </a:moveTo>
                  <a:cubicBezTo>
                    <a:pt x="433" y="1"/>
                    <a:pt x="428" y="1"/>
                    <a:pt x="423" y="1"/>
                  </a:cubicBezTo>
                  <a:cubicBezTo>
                    <a:pt x="189" y="9"/>
                    <a:pt x="1" y="189"/>
                    <a:pt x="9" y="415"/>
                  </a:cubicBezTo>
                  <a:cubicBezTo>
                    <a:pt x="16" y="638"/>
                    <a:pt x="197" y="815"/>
                    <a:pt x="432" y="815"/>
                  </a:cubicBezTo>
                  <a:cubicBezTo>
                    <a:pt x="437" y="815"/>
                    <a:pt x="442" y="815"/>
                    <a:pt x="447" y="815"/>
                  </a:cubicBezTo>
                  <a:cubicBezTo>
                    <a:pt x="682" y="807"/>
                    <a:pt x="869" y="627"/>
                    <a:pt x="862" y="400"/>
                  </a:cubicBezTo>
                  <a:cubicBezTo>
                    <a:pt x="854" y="178"/>
                    <a:pt x="666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1114650" y="3546325"/>
              <a:ext cx="11950" cy="11375"/>
            </a:xfrm>
            <a:custGeom>
              <a:avLst/>
              <a:gdLst/>
              <a:ahLst/>
              <a:cxnLst/>
              <a:rect l="l" t="t" r="r" b="b"/>
              <a:pathLst>
                <a:path w="478" h="455" extrusionOk="0">
                  <a:moveTo>
                    <a:pt x="235" y="1"/>
                  </a:moveTo>
                  <a:cubicBezTo>
                    <a:pt x="102" y="9"/>
                    <a:pt x="0" y="110"/>
                    <a:pt x="0" y="235"/>
                  </a:cubicBezTo>
                  <a:cubicBezTo>
                    <a:pt x="8" y="353"/>
                    <a:pt x="118" y="455"/>
                    <a:pt x="243" y="455"/>
                  </a:cubicBezTo>
                  <a:cubicBezTo>
                    <a:pt x="376" y="447"/>
                    <a:pt x="478" y="345"/>
                    <a:pt x="470" y="220"/>
                  </a:cubicBezTo>
                  <a:cubicBezTo>
                    <a:pt x="470" y="95"/>
                    <a:pt x="360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1065150" y="3174275"/>
              <a:ext cx="48550" cy="193400"/>
            </a:xfrm>
            <a:custGeom>
              <a:avLst/>
              <a:gdLst/>
              <a:ahLst/>
              <a:cxnLst/>
              <a:rect l="l" t="t" r="r" b="b"/>
              <a:pathLst>
                <a:path w="1942" h="7736" extrusionOk="0">
                  <a:moveTo>
                    <a:pt x="306" y="1"/>
                  </a:moveTo>
                  <a:lnTo>
                    <a:pt x="572" y="5963"/>
                  </a:lnTo>
                  <a:lnTo>
                    <a:pt x="71" y="6644"/>
                  </a:lnTo>
                  <a:cubicBezTo>
                    <a:pt x="1" y="6777"/>
                    <a:pt x="9" y="6933"/>
                    <a:pt x="79" y="7050"/>
                  </a:cubicBezTo>
                  <a:lnTo>
                    <a:pt x="361" y="7504"/>
                  </a:lnTo>
                  <a:cubicBezTo>
                    <a:pt x="445" y="7651"/>
                    <a:pt x="597" y="7735"/>
                    <a:pt x="773" y="7735"/>
                  </a:cubicBezTo>
                  <a:cubicBezTo>
                    <a:pt x="794" y="7735"/>
                    <a:pt x="816" y="7734"/>
                    <a:pt x="838" y="7731"/>
                  </a:cubicBezTo>
                  <a:lnTo>
                    <a:pt x="1292" y="7684"/>
                  </a:lnTo>
                  <a:cubicBezTo>
                    <a:pt x="1464" y="7669"/>
                    <a:pt x="1613" y="7575"/>
                    <a:pt x="1699" y="7426"/>
                  </a:cubicBezTo>
                  <a:lnTo>
                    <a:pt x="1879" y="7113"/>
                  </a:lnTo>
                  <a:cubicBezTo>
                    <a:pt x="1941" y="7004"/>
                    <a:pt x="1879" y="6878"/>
                    <a:pt x="1761" y="6863"/>
                  </a:cubicBezTo>
                  <a:cubicBezTo>
                    <a:pt x="1730" y="6863"/>
                    <a:pt x="1691" y="6871"/>
                    <a:pt x="1660" y="6886"/>
                  </a:cubicBezTo>
                  <a:lnTo>
                    <a:pt x="1535" y="6972"/>
                  </a:lnTo>
                  <a:lnTo>
                    <a:pt x="1832" y="6127"/>
                  </a:lnTo>
                  <a:cubicBezTo>
                    <a:pt x="1863" y="6018"/>
                    <a:pt x="1887" y="5908"/>
                    <a:pt x="1887" y="5791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1079250" y="3317300"/>
              <a:ext cx="20950" cy="9575"/>
            </a:xfrm>
            <a:custGeom>
              <a:avLst/>
              <a:gdLst/>
              <a:ahLst/>
              <a:cxnLst/>
              <a:rect l="l" t="t" r="r" b="b"/>
              <a:pathLst>
                <a:path w="838" h="383" extrusionOk="0">
                  <a:moveTo>
                    <a:pt x="223" y="0"/>
                  </a:moveTo>
                  <a:cubicBezTo>
                    <a:pt x="153" y="0"/>
                    <a:pt x="78" y="14"/>
                    <a:pt x="0" y="46"/>
                  </a:cubicBezTo>
                  <a:lnTo>
                    <a:pt x="8" y="242"/>
                  </a:lnTo>
                  <a:cubicBezTo>
                    <a:pt x="8" y="242"/>
                    <a:pt x="46" y="235"/>
                    <a:pt x="120" y="235"/>
                  </a:cubicBezTo>
                  <a:cubicBezTo>
                    <a:pt x="252" y="235"/>
                    <a:pt x="496" y="257"/>
                    <a:pt x="837" y="383"/>
                  </a:cubicBezTo>
                  <a:cubicBezTo>
                    <a:pt x="837" y="383"/>
                    <a:pt x="594" y="0"/>
                    <a:pt x="223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1033675" y="3092900"/>
              <a:ext cx="85500" cy="211300"/>
            </a:xfrm>
            <a:custGeom>
              <a:avLst/>
              <a:gdLst/>
              <a:ahLst/>
              <a:cxnLst/>
              <a:rect l="l" t="t" r="r" b="b"/>
              <a:pathLst>
                <a:path w="3420" h="8452" extrusionOk="0">
                  <a:moveTo>
                    <a:pt x="180" y="1"/>
                  </a:moveTo>
                  <a:cubicBezTo>
                    <a:pt x="141" y="1"/>
                    <a:pt x="16" y="7395"/>
                    <a:pt x="0" y="8349"/>
                  </a:cubicBezTo>
                  <a:cubicBezTo>
                    <a:pt x="0" y="8404"/>
                    <a:pt x="47" y="8451"/>
                    <a:pt x="102" y="8451"/>
                  </a:cubicBezTo>
                  <a:lnTo>
                    <a:pt x="1463" y="8451"/>
                  </a:lnTo>
                  <a:cubicBezTo>
                    <a:pt x="1573" y="8451"/>
                    <a:pt x="1659" y="8365"/>
                    <a:pt x="1659" y="8255"/>
                  </a:cubicBezTo>
                  <a:lnTo>
                    <a:pt x="1581" y="3741"/>
                  </a:lnTo>
                  <a:lnTo>
                    <a:pt x="3153" y="3756"/>
                  </a:lnTo>
                  <a:cubicBezTo>
                    <a:pt x="3153" y="3756"/>
                    <a:pt x="3419" y="282"/>
                    <a:pt x="1127" y="87"/>
                  </a:cubicBezTo>
                  <a:cubicBezTo>
                    <a:pt x="423" y="32"/>
                    <a:pt x="211" y="9"/>
                    <a:pt x="180" y="1"/>
                  </a:cubicBezTo>
                  <a:cubicBezTo>
                    <a:pt x="180" y="1"/>
                    <a:pt x="180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1035625" y="3094275"/>
              <a:ext cx="29175" cy="48525"/>
            </a:xfrm>
            <a:custGeom>
              <a:avLst/>
              <a:gdLst/>
              <a:ahLst/>
              <a:cxnLst/>
              <a:rect l="l" t="t" r="r" b="b"/>
              <a:pathLst>
                <a:path w="1167" h="1941" extrusionOk="0">
                  <a:moveTo>
                    <a:pt x="1127" y="0"/>
                  </a:moveTo>
                  <a:cubicBezTo>
                    <a:pt x="360" y="0"/>
                    <a:pt x="16" y="1816"/>
                    <a:pt x="0" y="1894"/>
                  </a:cubicBezTo>
                  <a:cubicBezTo>
                    <a:pt x="0" y="1917"/>
                    <a:pt x="16" y="1941"/>
                    <a:pt x="32" y="1941"/>
                  </a:cubicBezTo>
                  <a:lnTo>
                    <a:pt x="40" y="1941"/>
                  </a:lnTo>
                  <a:cubicBezTo>
                    <a:pt x="63" y="1941"/>
                    <a:pt x="79" y="1933"/>
                    <a:pt x="79" y="1910"/>
                  </a:cubicBezTo>
                  <a:cubicBezTo>
                    <a:pt x="86" y="1894"/>
                    <a:pt x="431" y="79"/>
                    <a:pt x="1127" y="79"/>
                  </a:cubicBezTo>
                  <a:cubicBezTo>
                    <a:pt x="1151" y="79"/>
                    <a:pt x="1166" y="63"/>
                    <a:pt x="1166" y="40"/>
                  </a:cubicBezTo>
                  <a:cubicBezTo>
                    <a:pt x="1166" y="16"/>
                    <a:pt x="1151" y="0"/>
                    <a:pt x="1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1039350" y="3182300"/>
              <a:ext cx="2350" cy="2375"/>
            </a:xfrm>
            <a:custGeom>
              <a:avLst/>
              <a:gdLst/>
              <a:ahLst/>
              <a:cxnLst/>
              <a:rect l="l" t="t" r="r" b="b"/>
              <a:pathLst>
                <a:path w="94" h="95" extrusionOk="0">
                  <a:moveTo>
                    <a:pt x="47" y="0"/>
                  </a:moveTo>
                  <a:cubicBezTo>
                    <a:pt x="16" y="0"/>
                    <a:pt x="0" y="24"/>
                    <a:pt x="0" y="47"/>
                  </a:cubicBezTo>
                  <a:cubicBezTo>
                    <a:pt x="0" y="79"/>
                    <a:pt x="16" y="94"/>
                    <a:pt x="47" y="94"/>
                  </a:cubicBezTo>
                  <a:cubicBezTo>
                    <a:pt x="70" y="94"/>
                    <a:pt x="94" y="79"/>
                    <a:pt x="94" y="47"/>
                  </a:cubicBezTo>
                  <a:cubicBezTo>
                    <a:pt x="94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1039350" y="3218300"/>
              <a:ext cx="2350" cy="2550"/>
            </a:xfrm>
            <a:custGeom>
              <a:avLst/>
              <a:gdLst/>
              <a:ahLst/>
              <a:cxnLst/>
              <a:rect l="l" t="t" r="r" b="b"/>
              <a:pathLst>
                <a:path w="94" h="102" extrusionOk="0">
                  <a:moveTo>
                    <a:pt x="47" y="0"/>
                  </a:moveTo>
                  <a:cubicBezTo>
                    <a:pt x="16" y="0"/>
                    <a:pt x="0" y="24"/>
                    <a:pt x="0" y="47"/>
                  </a:cubicBezTo>
                  <a:cubicBezTo>
                    <a:pt x="0" y="78"/>
                    <a:pt x="16" y="102"/>
                    <a:pt x="47" y="102"/>
                  </a:cubicBezTo>
                  <a:cubicBezTo>
                    <a:pt x="70" y="102"/>
                    <a:pt x="94" y="78"/>
                    <a:pt x="94" y="47"/>
                  </a:cubicBezTo>
                  <a:cubicBezTo>
                    <a:pt x="94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1039350" y="3252525"/>
              <a:ext cx="2350" cy="2375"/>
            </a:xfrm>
            <a:custGeom>
              <a:avLst/>
              <a:gdLst/>
              <a:ahLst/>
              <a:cxnLst/>
              <a:rect l="l" t="t" r="r" b="b"/>
              <a:pathLst>
                <a:path w="94" h="95" extrusionOk="0">
                  <a:moveTo>
                    <a:pt x="47" y="0"/>
                  </a:moveTo>
                  <a:cubicBezTo>
                    <a:pt x="16" y="0"/>
                    <a:pt x="0" y="24"/>
                    <a:pt x="0" y="47"/>
                  </a:cubicBezTo>
                  <a:cubicBezTo>
                    <a:pt x="0" y="79"/>
                    <a:pt x="16" y="94"/>
                    <a:pt x="47" y="94"/>
                  </a:cubicBezTo>
                  <a:cubicBezTo>
                    <a:pt x="70" y="94"/>
                    <a:pt x="94" y="79"/>
                    <a:pt x="94" y="47"/>
                  </a:cubicBezTo>
                  <a:cubicBezTo>
                    <a:pt x="94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1062825" y="3158250"/>
              <a:ext cx="10375" cy="46775"/>
            </a:xfrm>
            <a:custGeom>
              <a:avLst/>
              <a:gdLst/>
              <a:ahLst/>
              <a:cxnLst/>
              <a:rect l="l" t="t" r="r" b="b"/>
              <a:pathLst>
                <a:path w="415" h="1871" extrusionOk="0">
                  <a:moveTo>
                    <a:pt x="415" y="0"/>
                  </a:moveTo>
                  <a:lnTo>
                    <a:pt x="0" y="869"/>
                  </a:lnTo>
                  <a:lnTo>
                    <a:pt x="415" y="187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845300" y="3060375"/>
              <a:ext cx="105650" cy="156925"/>
            </a:xfrm>
            <a:custGeom>
              <a:avLst/>
              <a:gdLst/>
              <a:ahLst/>
              <a:cxnLst/>
              <a:rect l="l" t="t" r="r" b="b"/>
              <a:pathLst>
                <a:path w="4226" h="6277" extrusionOk="0">
                  <a:moveTo>
                    <a:pt x="820" y="1"/>
                  </a:moveTo>
                  <a:cubicBezTo>
                    <a:pt x="810" y="1"/>
                    <a:pt x="800" y="2"/>
                    <a:pt x="790" y="3"/>
                  </a:cubicBezTo>
                  <a:cubicBezTo>
                    <a:pt x="736" y="11"/>
                    <a:pt x="689" y="42"/>
                    <a:pt x="657" y="81"/>
                  </a:cubicBezTo>
                  <a:cubicBezTo>
                    <a:pt x="618" y="128"/>
                    <a:pt x="610" y="175"/>
                    <a:pt x="618" y="230"/>
                  </a:cubicBezTo>
                  <a:lnTo>
                    <a:pt x="673" y="660"/>
                  </a:lnTo>
                  <a:lnTo>
                    <a:pt x="673" y="660"/>
                  </a:lnTo>
                  <a:lnTo>
                    <a:pt x="462" y="300"/>
                  </a:lnTo>
                  <a:cubicBezTo>
                    <a:pt x="421" y="234"/>
                    <a:pt x="357" y="198"/>
                    <a:pt x="287" y="198"/>
                  </a:cubicBezTo>
                  <a:cubicBezTo>
                    <a:pt x="250" y="198"/>
                    <a:pt x="211" y="208"/>
                    <a:pt x="172" y="230"/>
                  </a:cubicBezTo>
                  <a:cubicBezTo>
                    <a:pt x="125" y="253"/>
                    <a:pt x="94" y="300"/>
                    <a:pt x="78" y="347"/>
                  </a:cubicBezTo>
                  <a:cubicBezTo>
                    <a:pt x="71" y="402"/>
                    <a:pt x="78" y="457"/>
                    <a:pt x="102" y="504"/>
                  </a:cubicBezTo>
                  <a:lnTo>
                    <a:pt x="399" y="1012"/>
                  </a:lnTo>
                  <a:cubicBezTo>
                    <a:pt x="258" y="1098"/>
                    <a:pt x="55" y="1247"/>
                    <a:pt x="24" y="1435"/>
                  </a:cubicBezTo>
                  <a:cubicBezTo>
                    <a:pt x="0" y="1544"/>
                    <a:pt x="39" y="1654"/>
                    <a:pt x="125" y="1756"/>
                  </a:cubicBezTo>
                  <a:cubicBezTo>
                    <a:pt x="313" y="1959"/>
                    <a:pt x="391" y="2115"/>
                    <a:pt x="423" y="2194"/>
                  </a:cubicBezTo>
                  <a:cubicBezTo>
                    <a:pt x="438" y="2288"/>
                    <a:pt x="462" y="2436"/>
                    <a:pt x="485" y="2601"/>
                  </a:cubicBezTo>
                  <a:cubicBezTo>
                    <a:pt x="532" y="2882"/>
                    <a:pt x="595" y="3227"/>
                    <a:pt x="634" y="3493"/>
                  </a:cubicBezTo>
                  <a:cubicBezTo>
                    <a:pt x="657" y="3673"/>
                    <a:pt x="783" y="4322"/>
                    <a:pt x="869" y="4752"/>
                  </a:cubicBezTo>
                  <a:cubicBezTo>
                    <a:pt x="908" y="4964"/>
                    <a:pt x="947" y="5136"/>
                    <a:pt x="947" y="5159"/>
                  </a:cubicBezTo>
                  <a:lnTo>
                    <a:pt x="963" y="5214"/>
                  </a:lnTo>
                  <a:cubicBezTo>
                    <a:pt x="1017" y="5410"/>
                    <a:pt x="1096" y="5582"/>
                    <a:pt x="1205" y="5730"/>
                  </a:cubicBezTo>
                  <a:cubicBezTo>
                    <a:pt x="1229" y="5762"/>
                    <a:pt x="1244" y="5793"/>
                    <a:pt x="1268" y="5809"/>
                  </a:cubicBezTo>
                  <a:cubicBezTo>
                    <a:pt x="1299" y="5848"/>
                    <a:pt x="1330" y="5879"/>
                    <a:pt x="1362" y="5910"/>
                  </a:cubicBezTo>
                  <a:cubicBezTo>
                    <a:pt x="1605" y="6148"/>
                    <a:pt x="1933" y="6276"/>
                    <a:pt x="2264" y="6276"/>
                  </a:cubicBezTo>
                  <a:cubicBezTo>
                    <a:pt x="2455" y="6276"/>
                    <a:pt x="2647" y="6234"/>
                    <a:pt x="2825" y="6145"/>
                  </a:cubicBezTo>
                  <a:cubicBezTo>
                    <a:pt x="3028" y="6043"/>
                    <a:pt x="3193" y="5895"/>
                    <a:pt x="3365" y="5746"/>
                  </a:cubicBezTo>
                  <a:lnTo>
                    <a:pt x="3803" y="5363"/>
                  </a:lnTo>
                  <a:cubicBezTo>
                    <a:pt x="3873" y="5308"/>
                    <a:pt x="3944" y="5245"/>
                    <a:pt x="4014" y="5183"/>
                  </a:cubicBezTo>
                  <a:cubicBezTo>
                    <a:pt x="4053" y="5144"/>
                    <a:pt x="4218" y="5042"/>
                    <a:pt x="4225" y="4987"/>
                  </a:cubicBezTo>
                  <a:cubicBezTo>
                    <a:pt x="4225" y="4979"/>
                    <a:pt x="4218" y="4971"/>
                    <a:pt x="4218" y="4956"/>
                  </a:cubicBezTo>
                  <a:cubicBezTo>
                    <a:pt x="4186" y="4901"/>
                    <a:pt x="4053" y="4831"/>
                    <a:pt x="4014" y="4799"/>
                  </a:cubicBezTo>
                  <a:cubicBezTo>
                    <a:pt x="3717" y="4572"/>
                    <a:pt x="3419" y="4345"/>
                    <a:pt x="3122" y="4126"/>
                  </a:cubicBezTo>
                  <a:cubicBezTo>
                    <a:pt x="2958" y="4001"/>
                    <a:pt x="2801" y="3884"/>
                    <a:pt x="2645" y="3766"/>
                  </a:cubicBezTo>
                  <a:lnTo>
                    <a:pt x="2621" y="3790"/>
                  </a:lnTo>
                  <a:cubicBezTo>
                    <a:pt x="2567" y="3852"/>
                    <a:pt x="2512" y="3985"/>
                    <a:pt x="2465" y="4119"/>
                  </a:cubicBezTo>
                  <a:cubicBezTo>
                    <a:pt x="2418" y="4244"/>
                    <a:pt x="2363" y="4369"/>
                    <a:pt x="2324" y="4416"/>
                  </a:cubicBezTo>
                  <a:lnTo>
                    <a:pt x="2293" y="4455"/>
                  </a:lnTo>
                  <a:lnTo>
                    <a:pt x="1416" y="2147"/>
                  </a:lnTo>
                  <a:cubicBezTo>
                    <a:pt x="1448" y="1959"/>
                    <a:pt x="1581" y="1177"/>
                    <a:pt x="1510" y="989"/>
                  </a:cubicBezTo>
                  <a:cubicBezTo>
                    <a:pt x="1456" y="848"/>
                    <a:pt x="1330" y="801"/>
                    <a:pt x="1236" y="785"/>
                  </a:cubicBezTo>
                  <a:cubicBezTo>
                    <a:pt x="1224" y="783"/>
                    <a:pt x="1212" y="782"/>
                    <a:pt x="1200" y="782"/>
                  </a:cubicBezTo>
                  <a:cubicBezTo>
                    <a:pt x="1168" y="782"/>
                    <a:pt x="1138" y="789"/>
                    <a:pt x="1103" y="801"/>
                  </a:cubicBezTo>
                  <a:lnTo>
                    <a:pt x="1025" y="183"/>
                  </a:lnTo>
                  <a:cubicBezTo>
                    <a:pt x="1011" y="75"/>
                    <a:pt x="925" y="1"/>
                    <a:pt x="820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859375" y="3092525"/>
              <a:ext cx="9800" cy="8825"/>
            </a:xfrm>
            <a:custGeom>
              <a:avLst/>
              <a:gdLst/>
              <a:ahLst/>
              <a:cxnLst/>
              <a:rect l="l" t="t" r="r" b="b"/>
              <a:pathLst>
                <a:path w="392" h="353" extrusionOk="0">
                  <a:moveTo>
                    <a:pt x="1" y="0"/>
                  </a:moveTo>
                  <a:lnTo>
                    <a:pt x="188" y="352"/>
                  </a:lnTo>
                  <a:lnTo>
                    <a:pt x="392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858000" y="3080725"/>
              <a:ext cx="23500" cy="30400"/>
            </a:xfrm>
            <a:custGeom>
              <a:avLst/>
              <a:gdLst/>
              <a:ahLst/>
              <a:cxnLst/>
              <a:rect l="l" t="t" r="r" b="b"/>
              <a:pathLst>
                <a:path w="940" h="1216" extrusionOk="0">
                  <a:moveTo>
                    <a:pt x="660" y="1"/>
                  </a:moveTo>
                  <a:cubicBezTo>
                    <a:pt x="615" y="1"/>
                    <a:pt x="571" y="15"/>
                    <a:pt x="533" y="34"/>
                  </a:cubicBezTo>
                  <a:lnTo>
                    <a:pt x="1" y="355"/>
                  </a:lnTo>
                  <a:cubicBezTo>
                    <a:pt x="20" y="466"/>
                    <a:pt x="116" y="544"/>
                    <a:pt x="220" y="544"/>
                  </a:cubicBezTo>
                  <a:cubicBezTo>
                    <a:pt x="241" y="544"/>
                    <a:pt x="262" y="541"/>
                    <a:pt x="282" y="535"/>
                  </a:cubicBezTo>
                  <a:lnTo>
                    <a:pt x="541" y="464"/>
                  </a:lnTo>
                  <a:lnTo>
                    <a:pt x="541" y="464"/>
                  </a:lnTo>
                  <a:cubicBezTo>
                    <a:pt x="149" y="597"/>
                    <a:pt x="212" y="1215"/>
                    <a:pt x="212" y="1215"/>
                  </a:cubicBezTo>
                  <a:lnTo>
                    <a:pt x="940" y="159"/>
                  </a:lnTo>
                  <a:cubicBezTo>
                    <a:pt x="885" y="42"/>
                    <a:pt x="768" y="10"/>
                    <a:pt x="689" y="3"/>
                  </a:cubicBezTo>
                  <a:cubicBezTo>
                    <a:pt x="680" y="1"/>
                    <a:pt x="670" y="1"/>
                    <a:pt x="660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857425" y="3080150"/>
              <a:ext cx="24675" cy="31375"/>
            </a:xfrm>
            <a:custGeom>
              <a:avLst/>
              <a:gdLst/>
              <a:ahLst/>
              <a:cxnLst/>
              <a:rect l="l" t="t" r="r" b="b"/>
              <a:pathLst>
                <a:path w="987" h="1255" extrusionOk="0">
                  <a:moveTo>
                    <a:pt x="681" y="0"/>
                  </a:moveTo>
                  <a:cubicBezTo>
                    <a:pt x="631" y="0"/>
                    <a:pt x="587" y="15"/>
                    <a:pt x="548" y="41"/>
                  </a:cubicBezTo>
                  <a:lnTo>
                    <a:pt x="0" y="370"/>
                  </a:lnTo>
                  <a:lnTo>
                    <a:pt x="0" y="386"/>
                  </a:lnTo>
                  <a:cubicBezTo>
                    <a:pt x="16" y="456"/>
                    <a:pt x="55" y="511"/>
                    <a:pt x="118" y="550"/>
                  </a:cubicBezTo>
                  <a:cubicBezTo>
                    <a:pt x="155" y="577"/>
                    <a:pt x="200" y="589"/>
                    <a:pt x="247" y="589"/>
                  </a:cubicBezTo>
                  <a:cubicBezTo>
                    <a:pt x="269" y="589"/>
                    <a:pt x="291" y="586"/>
                    <a:pt x="313" y="581"/>
                  </a:cubicBezTo>
                  <a:lnTo>
                    <a:pt x="407" y="550"/>
                  </a:lnTo>
                  <a:lnTo>
                    <a:pt x="407" y="550"/>
                  </a:lnTo>
                  <a:cubicBezTo>
                    <a:pt x="165" y="769"/>
                    <a:pt x="212" y="1215"/>
                    <a:pt x="212" y="1238"/>
                  </a:cubicBezTo>
                  <a:cubicBezTo>
                    <a:pt x="212" y="1246"/>
                    <a:pt x="219" y="1254"/>
                    <a:pt x="235" y="1254"/>
                  </a:cubicBezTo>
                  <a:cubicBezTo>
                    <a:pt x="251" y="1254"/>
                    <a:pt x="259" y="1246"/>
                    <a:pt x="259" y="1231"/>
                  </a:cubicBezTo>
                  <a:cubicBezTo>
                    <a:pt x="259" y="1231"/>
                    <a:pt x="196" y="636"/>
                    <a:pt x="571" y="503"/>
                  </a:cubicBezTo>
                  <a:lnTo>
                    <a:pt x="556" y="464"/>
                  </a:lnTo>
                  <a:lnTo>
                    <a:pt x="298" y="534"/>
                  </a:lnTo>
                  <a:cubicBezTo>
                    <a:pt x="279" y="539"/>
                    <a:pt x="261" y="542"/>
                    <a:pt x="243" y="542"/>
                  </a:cubicBezTo>
                  <a:cubicBezTo>
                    <a:pt x="207" y="542"/>
                    <a:pt x="172" y="532"/>
                    <a:pt x="141" y="511"/>
                  </a:cubicBezTo>
                  <a:cubicBezTo>
                    <a:pt x="94" y="487"/>
                    <a:pt x="63" y="440"/>
                    <a:pt x="47" y="393"/>
                  </a:cubicBezTo>
                  <a:lnTo>
                    <a:pt x="571" y="80"/>
                  </a:lnTo>
                  <a:cubicBezTo>
                    <a:pt x="601" y="56"/>
                    <a:pt x="636" y="46"/>
                    <a:pt x="675" y="46"/>
                  </a:cubicBezTo>
                  <a:cubicBezTo>
                    <a:pt x="687" y="46"/>
                    <a:pt x="699" y="47"/>
                    <a:pt x="712" y="49"/>
                  </a:cubicBezTo>
                  <a:cubicBezTo>
                    <a:pt x="783" y="57"/>
                    <a:pt x="892" y="88"/>
                    <a:pt x="939" y="190"/>
                  </a:cubicBezTo>
                  <a:cubicBezTo>
                    <a:pt x="947" y="206"/>
                    <a:pt x="955" y="206"/>
                    <a:pt x="971" y="206"/>
                  </a:cubicBezTo>
                  <a:cubicBezTo>
                    <a:pt x="978" y="198"/>
                    <a:pt x="986" y="182"/>
                    <a:pt x="978" y="174"/>
                  </a:cubicBezTo>
                  <a:cubicBezTo>
                    <a:pt x="924" y="49"/>
                    <a:pt x="806" y="10"/>
                    <a:pt x="712" y="2"/>
                  </a:cubicBezTo>
                  <a:cubicBezTo>
                    <a:pt x="702" y="1"/>
                    <a:pt x="691" y="0"/>
                    <a:pt x="68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7"/>
            <p:cNvSpPr/>
            <p:nvPr/>
          </p:nvSpPr>
          <p:spPr>
            <a:xfrm>
              <a:off x="849200" y="3090175"/>
              <a:ext cx="14300" cy="19325"/>
            </a:xfrm>
            <a:custGeom>
              <a:avLst/>
              <a:gdLst/>
              <a:ahLst/>
              <a:cxnLst/>
              <a:rect l="l" t="t" r="r" b="b"/>
              <a:pathLst>
                <a:path w="572" h="773" extrusionOk="0">
                  <a:moveTo>
                    <a:pt x="118" y="235"/>
                  </a:moveTo>
                  <a:lnTo>
                    <a:pt x="158" y="290"/>
                  </a:lnTo>
                  <a:lnTo>
                    <a:pt x="158" y="290"/>
                  </a:lnTo>
                  <a:lnTo>
                    <a:pt x="160" y="286"/>
                  </a:lnTo>
                  <a:lnTo>
                    <a:pt x="160" y="286"/>
                  </a:lnTo>
                  <a:lnTo>
                    <a:pt x="118" y="235"/>
                  </a:lnTo>
                  <a:close/>
                  <a:moveTo>
                    <a:pt x="345" y="0"/>
                  </a:moveTo>
                  <a:lnTo>
                    <a:pt x="160" y="286"/>
                  </a:lnTo>
                  <a:lnTo>
                    <a:pt x="160" y="286"/>
                  </a:lnTo>
                  <a:lnTo>
                    <a:pt x="353" y="517"/>
                  </a:lnTo>
                  <a:cubicBezTo>
                    <a:pt x="377" y="545"/>
                    <a:pt x="410" y="559"/>
                    <a:pt x="442" y="559"/>
                  </a:cubicBezTo>
                  <a:cubicBezTo>
                    <a:pt x="473" y="559"/>
                    <a:pt x="502" y="547"/>
                    <a:pt x="525" y="524"/>
                  </a:cubicBezTo>
                  <a:cubicBezTo>
                    <a:pt x="564" y="485"/>
                    <a:pt x="572" y="423"/>
                    <a:pt x="541" y="376"/>
                  </a:cubicBezTo>
                  <a:lnTo>
                    <a:pt x="345" y="0"/>
                  </a:lnTo>
                  <a:close/>
                  <a:moveTo>
                    <a:pt x="158" y="290"/>
                  </a:moveTo>
                  <a:lnTo>
                    <a:pt x="1" y="532"/>
                  </a:lnTo>
                  <a:lnTo>
                    <a:pt x="188" y="743"/>
                  </a:lnTo>
                  <a:cubicBezTo>
                    <a:pt x="208" y="763"/>
                    <a:pt x="233" y="773"/>
                    <a:pt x="258" y="773"/>
                  </a:cubicBezTo>
                  <a:cubicBezTo>
                    <a:pt x="282" y="773"/>
                    <a:pt x="306" y="763"/>
                    <a:pt x="321" y="743"/>
                  </a:cubicBezTo>
                  <a:cubicBezTo>
                    <a:pt x="376" y="673"/>
                    <a:pt x="376" y="579"/>
                    <a:pt x="321" y="517"/>
                  </a:cubicBezTo>
                  <a:lnTo>
                    <a:pt x="158" y="29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7"/>
            <p:cNvSpPr/>
            <p:nvPr/>
          </p:nvSpPr>
          <p:spPr>
            <a:xfrm>
              <a:off x="848625" y="3089650"/>
              <a:ext cx="15475" cy="20500"/>
            </a:xfrm>
            <a:custGeom>
              <a:avLst/>
              <a:gdLst/>
              <a:ahLst/>
              <a:cxnLst/>
              <a:rect l="l" t="t" r="r" b="b"/>
              <a:pathLst>
                <a:path w="619" h="820" extrusionOk="0">
                  <a:moveTo>
                    <a:pt x="371" y="0"/>
                  </a:moveTo>
                  <a:cubicBezTo>
                    <a:pt x="365" y="0"/>
                    <a:pt x="359" y="2"/>
                    <a:pt x="352" y="6"/>
                  </a:cubicBezTo>
                  <a:cubicBezTo>
                    <a:pt x="344" y="6"/>
                    <a:pt x="344" y="21"/>
                    <a:pt x="344" y="37"/>
                  </a:cubicBezTo>
                  <a:lnTo>
                    <a:pt x="548" y="405"/>
                  </a:lnTo>
                  <a:cubicBezTo>
                    <a:pt x="571" y="444"/>
                    <a:pt x="564" y="498"/>
                    <a:pt x="532" y="530"/>
                  </a:cubicBezTo>
                  <a:cubicBezTo>
                    <a:pt x="509" y="545"/>
                    <a:pt x="485" y="553"/>
                    <a:pt x="462" y="553"/>
                  </a:cubicBezTo>
                  <a:cubicBezTo>
                    <a:pt x="431" y="553"/>
                    <a:pt x="407" y="545"/>
                    <a:pt x="391" y="522"/>
                  </a:cubicBezTo>
                  <a:lnTo>
                    <a:pt x="157" y="240"/>
                  </a:lnTo>
                  <a:lnTo>
                    <a:pt x="118" y="272"/>
                  </a:lnTo>
                  <a:lnTo>
                    <a:pt x="329" y="545"/>
                  </a:lnTo>
                  <a:cubicBezTo>
                    <a:pt x="376" y="608"/>
                    <a:pt x="376" y="686"/>
                    <a:pt x="329" y="749"/>
                  </a:cubicBezTo>
                  <a:cubicBezTo>
                    <a:pt x="313" y="764"/>
                    <a:pt x="298" y="772"/>
                    <a:pt x="282" y="772"/>
                  </a:cubicBezTo>
                  <a:cubicBezTo>
                    <a:pt x="258" y="772"/>
                    <a:pt x="243" y="764"/>
                    <a:pt x="227" y="749"/>
                  </a:cubicBezTo>
                  <a:lnTo>
                    <a:pt x="39" y="538"/>
                  </a:lnTo>
                  <a:cubicBezTo>
                    <a:pt x="35" y="534"/>
                    <a:pt x="30" y="532"/>
                    <a:pt x="24" y="532"/>
                  </a:cubicBezTo>
                  <a:cubicBezTo>
                    <a:pt x="18" y="532"/>
                    <a:pt x="12" y="534"/>
                    <a:pt x="8" y="538"/>
                  </a:cubicBezTo>
                  <a:cubicBezTo>
                    <a:pt x="0" y="545"/>
                    <a:pt x="0" y="561"/>
                    <a:pt x="8" y="569"/>
                  </a:cubicBezTo>
                  <a:lnTo>
                    <a:pt x="196" y="780"/>
                  </a:lnTo>
                  <a:cubicBezTo>
                    <a:pt x="219" y="804"/>
                    <a:pt x="243" y="819"/>
                    <a:pt x="274" y="819"/>
                  </a:cubicBezTo>
                  <a:lnTo>
                    <a:pt x="282" y="819"/>
                  </a:lnTo>
                  <a:cubicBezTo>
                    <a:pt x="313" y="819"/>
                    <a:pt x="344" y="804"/>
                    <a:pt x="360" y="772"/>
                  </a:cubicBezTo>
                  <a:cubicBezTo>
                    <a:pt x="407" y="718"/>
                    <a:pt x="415" y="647"/>
                    <a:pt x="399" y="585"/>
                  </a:cubicBezTo>
                  <a:lnTo>
                    <a:pt x="399" y="585"/>
                  </a:lnTo>
                  <a:cubicBezTo>
                    <a:pt x="415" y="592"/>
                    <a:pt x="438" y="600"/>
                    <a:pt x="462" y="600"/>
                  </a:cubicBezTo>
                  <a:cubicBezTo>
                    <a:pt x="493" y="600"/>
                    <a:pt x="532" y="585"/>
                    <a:pt x="564" y="561"/>
                  </a:cubicBezTo>
                  <a:cubicBezTo>
                    <a:pt x="611" y="514"/>
                    <a:pt x="618" y="444"/>
                    <a:pt x="587" y="381"/>
                  </a:cubicBezTo>
                  <a:lnTo>
                    <a:pt x="384" y="13"/>
                  </a:lnTo>
                  <a:cubicBezTo>
                    <a:pt x="384" y="4"/>
                    <a:pt x="378" y="0"/>
                    <a:pt x="371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7"/>
            <p:cNvSpPr/>
            <p:nvPr/>
          </p:nvSpPr>
          <p:spPr>
            <a:xfrm>
              <a:off x="909250" y="3092950"/>
              <a:ext cx="76525" cy="212425"/>
            </a:xfrm>
            <a:custGeom>
              <a:avLst/>
              <a:gdLst/>
              <a:ahLst/>
              <a:cxnLst/>
              <a:rect l="l" t="t" r="r" b="b"/>
              <a:pathLst>
                <a:path w="3061" h="8497" extrusionOk="0">
                  <a:moveTo>
                    <a:pt x="2804" y="0"/>
                  </a:moveTo>
                  <a:cubicBezTo>
                    <a:pt x="2674" y="0"/>
                    <a:pt x="2414" y="21"/>
                    <a:pt x="1926" y="85"/>
                  </a:cubicBezTo>
                  <a:cubicBezTo>
                    <a:pt x="533" y="265"/>
                    <a:pt x="1" y="2503"/>
                    <a:pt x="1" y="2503"/>
                  </a:cubicBezTo>
                  <a:lnTo>
                    <a:pt x="1425" y="3825"/>
                  </a:lnTo>
                  <a:lnTo>
                    <a:pt x="1315" y="8496"/>
                  </a:lnTo>
                  <a:lnTo>
                    <a:pt x="3060" y="8449"/>
                  </a:lnTo>
                  <a:cubicBezTo>
                    <a:pt x="3060" y="8449"/>
                    <a:pt x="2904" y="14"/>
                    <a:pt x="2896" y="7"/>
                  </a:cubicBezTo>
                  <a:cubicBezTo>
                    <a:pt x="2878" y="3"/>
                    <a:pt x="2848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7"/>
            <p:cNvSpPr/>
            <p:nvPr/>
          </p:nvSpPr>
          <p:spPr>
            <a:xfrm>
              <a:off x="954450" y="3094275"/>
              <a:ext cx="29350" cy="48525"/>
            </a:xfrm>
            <a:custGeom>
              <a:avLst/>
              <a:gdLst/>
              <a:ahLst/>
              <a:cxnLst/>
              <a:rect l="l" t="t" r="r" b="b"/>
              <a:pathLst>
                <a:path w="1174" h="1941" extrusionOk="0">
                  <a:moveTo>
                    <a:pt x="39" y="0"/>
                  </a:moveTo>
                  <a:cubicBezTo>
                    <a:pt x="24" y="0"/>
                    <a:pt x="0" y="16"/>
                    <a:pt x="0" y="40"/>
                  </a:cubicBezTo>
                  <a:cubicBezTo>
                    <a:pt x="0" y="63"/>
                    <a:pt x="24" y="79"/>
                    <a:pt x="39" y="79"/>
                  </a:cubicBezTo>
                  <a:cubicBezTo>
                    <a:pt x="744" y="79"/>
                    <a:pt x="1088" y="1894"/>
                    <a:pt x="1088" y="1910"/>
                  </a:cubicBezTo>
                  <a:cubicBezTo>
                    <a:pt x="1088" y="1933"/>
                    <a:pt x="1111" y="1941"/>
                    <a:pt x="1127" y="1941"/>
                  </a:cubicBezTo>
                  <a:lnTo>
                    <a:pt x="1135" y="1941"/>
                  </a:lnTo>
                  <a:cubicBezTo>
                    <a:pt x="1158" y="1941"/>
                    <a:pt x="1174" y="1917"/>
                    <a:pt x="1166" y="1894"/>
                  </a:cubicBezTo>
                  <a:cubicBezTo>
                    <a:pt x="1150" y="1816"/>
                    <a:pt x="806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7"/>
            <p:cNvSpPr/>
            <p:nvPr/>
          </p:nvSpPr>
          <p:spPr>
            <a:xfrm>
              <a:off x="944275" y="3174275"/>
              <a:ext cx="17050" cy="39150"/>
            </a:xfrm>
            <a:custGeom>
              <a:avLst/>
              <a:gdLst/>
              <a:ahLst/>
              <a:cxnLst/>
              <a:rect l="l" t="t" r="r" b="b"/>
              <a:pathLst>
                <a:path w="682" h="1566" extrusionOk="0">
                  <a:moveTo>
                    <a:pt x="681" y="1"/>
                  </a:moveTo>
                  <a:lnTo>
                    <a:pt x="55" y="627"/>
                  </a:lnTo>
                  <a:lnTo>
                    <a:pt x="0" y="1566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7"/>
            <p:cNvSpPr/>
            <p:nvPr/>
          </p:nvSpPr>
          <p:spPr>
            <a:xfrm>
              <a:off x="975175" y="3011150"/>
              <a:ext cx="71025" cy="35425"/>
            </a:xfrm>
            <a:custGeom>
              <a:avLst/>
              <a:gdLst/>
              <a:ahLst/>
              <a:cxnLst/>
              <a:rect l="l" t="t" r="r" b="b"/>
              <a:pathLst>
                <a:path w="2841" h="1417" extrusionOk="0">
                  <a:moveTo>
                    <a:pt x="1" y="0"/>
                  </a:moveTo>
                  <a:lnTo>
                    <a:pt x="1" y="1416"/>
                  </a:lnTo>
                  <a:lnTo>
                    <a:pt x="2841" y="1416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7"/>
            <p:cNvSpPr/>
            <p:nvPr/>
          </p:nvSpPr>
          <p:spPr>
            <a:xfrm>
              <a:off x="969300" y="2990400"/>
              <a:ext cx="83750" cy="123275"/>
            </a:xfrm>
            <a:custGeom>
              <a:avLst/>
              <a:gdLst/>
              <a:ahLst/>
              <a:cxnLst/>
              <a:rect l="l" t="t" r="r" b="b"/>
              <a:pathLst>
                <a:path w="3350" h="4931" extrusionOk="0">
                  <a:moveTo>
                    <a:pt x="1495" y="1"/>
                  </a:moveTo>
                  <a:cubicBezTo>
                    <a:pt x="940" y="1"/>
                    <a:pt x="486" y="455"/>
                    <a:pt x="486" y="1010"/>
                  </a:cubicBezTo>
                  <a:lnTo>
                    <a:pt x="486" y="1127"/>
                  </a:lnTo>
                  <a:lnTo>
                    <a:pt x="486" y="1644"/>
                  </a:lnTo>
                  <a:lnTo>
                    <a:pt x="353" y="1644"/>
                  </a:lnTo>
                  <a:cubicBezTo>
                    <a:pt x="157" y="1644"/>
                    <a:pt x="1" y="1800"/>
                    <a:pt x="1" y="1996"/>
                  </a:cubicBezTo>
                  <a:lnTo>
                    <a:pt x="1" y="2074"/>
                  </a:lnTo>
                  <a:cubicBezTo>
                    <a:pt x="1" y="2270"/>
                    <a:pt x="157" y="2426"/>
                    <a:pt x="353" y="2426"/>
                  </a:cubicBezTo>
                  <a:lnTo>
                    <a:pt x="486" y="2426"/>
                  </a:lnTo>
                  <a:lnTo>
                    <a:pt x="486" y="2575"/>
                  </a:lnTo>
                  <a:lnTo>
                    <a:pt x="486" y="2810"/>
                  </a:lnTo>
                  <a:cubicBezTo>
                    <a:pt x="486" y="3130"/>
                    <a:pt x="635" y="3412"/>
                    <a:pt x="869" y="3600"/>
                  </a:cubicBezTo>
                  <a:lnTo>
                    <a:pt x="869" y="4195"/>
                  </a:lnTo>
                  <a:cubicBezTo>
                    <a:pt x="869" y="4601"/>
                    <a:pt x="1198" y="4930"/>
                    <a:pt x="1605" y="4930"/>
                  </a:cubicBezTo>
                  <a:cubicBezTo>
                    <a:pt x="2012" y="4930"/>
                    <a:pt x="2340" y="4601"/>
                    <a:pt x="2340" y="4195"/>
                  </a:cubicBezTo>
                  <a:lnTo>
                    <a:pt x="2340" y="3686"/>
                  </a:lnTo>
                  <a:cubicBezTo>
                    <a:pt x="2653" y="3514"/>
                    <a:pt x="2857" y="3185"/>
                    <a:pt x="2857" y="2810"/>
                  </a:cubicBezTo>
                  <a:lnTo>
                    <a:pt x="2857" y="2575"/>
                  </a:lnTo>
                  <a:lnTo>
                    <a:pt x="2857" y="2426"/>
                  </a:lnTo>
                  <a:lnTo>
                    <a:pt x="2990" y="2426"/>
                  </a:lnTo>
                  <a:cubicBezTo>
                    <a:pt x="3185" y="2426"/>
                    <a:pt x="3350" y="2270"/>
                    <a:pt x="3350" y="2074"/>
                  </a:cubicBezTo>
                  <a:lnTo>
                    <a:pt x="3350" y="1996"/>
                  </a:lnTo>
                  <a:cubicBezTo>
                    <a:pt x="3350" y="1800"/>
                    <a:pt x="3185" y="1644"/>
                    <a:pt x="2990" y="1644"/>
                  </a:cubicBezTo>
                  <a:lnTo>
                    <a:pt x="2857" y="1644"/>
                  </a:lnTo>
                  <a:lnTo>
                    <a:pt x="2857" y="1127"/>
                  </a:lnTo>
                  <a:lnTo>
                    <a:pt x="2857" y="1010"/>
                  </a:lnTo>
                  <a:cubicBezTo>
                    <a:pt x="2857" y="455"/>
                    <a:pt x="2403" y="1"/>
                    <a:pt x="1847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7"/>
            <p:cNvSpPr/>
            <p:nvPr/>
          </p:nvSpPr>
          <p:spPr>
            <a:xfrm>
              <a:off x="981450" y="3054750"/>
              <a:ext cx="59275" cy="40525"/>
            </a:xfrm>
            <a:custGeom>
              <a:avLst/>
              <a:gdLst/>
              <a:ahLst/>
              <a:cxnLst/>
              <a:rect l="l" t="t" r="r" b="b"/>
              <a:pathLst>
                <a:path w="2371" h="1621" extrusionOk="0">
                  <a:moveTo>
                    <a:pt x="0" y="1"/>
                  </a:moveTo>
                  <a:lnTo>
                    <a:pt x="0" y="236"/>
                  </a:lnTo>
                  <a:cubicBezTo>
                    <a:pt x="0" y="603"/>
                    <a:pt x="203" y="924"/>
                    <a:pt x="493" y="1096"/>
                  </a:cubicBezTo>
                  <a:cubicBezTo>
                    <a:pt x="548" y="1394"/>
                    <a:pt x="806" y="1621"/>
                    <a:pt x="1119" y="1621"/>
                  </a:cubicBezTo>
                  <a:cubicBezTo>
                    <a:pt x="1408" y="1621"/>
                    <a:pt x="1651" y="1433"/>
                    <a:pt x="1729" y="1175"/>
                  </a:cubicBezTo>
                  <a:cubicBezTo>
                    <a:pt x="2105" y="1026"/>
                    <a:pt x="2371" y="666"/>
                    <a:pt x="2371" y="236"/>
                  </a:cubicBezTo>
                  <a:lnTo>
                    <a:pt x="2371" y="1"/>
                  </a:lnTo>
                  <a:cubicBezTo>
                    <a:pt x="2371" y="556"/>
                    <a:pt x="1917" y="1010"/>
                    <a:pt x="1361" y="1010"/>
                  </a:cubicBezTo>
                  <a:lnTo>
                    <a:pt x="1009" y="1010"/>
                  </a:lnTo>
                  <a:cubicBezTo>
                    <a:pt x="454" y="1010"/>
                    <a:pt x="0" y="556"/>
                    <a:pt x="0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7"/>
            <p:cNvSpPr/>
            <p:nvPr/>
          </p:nvSpPr>
          <p:spPr>
            <a:xfrm>
              <a:off x="974400" y="2976525"/>
              <a:ext cx="72200" cy="37575"/>
            </a:xfrm>
            <a:custGeom>
              <a:avLst/>
              <a:gdLst/>
              <a:ahLst/>
              <a:cxnLst/>
              <a:rect l="l" t="t" r="r" b="b"/>
              <a:pathLst>
                <a:path w="2888" h="1503" extrusionOk="0">
                  <a:moveTo>
                    <a:pt x="1377" y="0"/>
                  </a:moveTo>
                  <a:cubicBezTo>
                    <a:pt x="611" y="0"/>
                    <a:pt x="0" y="618"/>
                    <a:pt x="0" y="1385"/>
                  </a:cubicBezTo>
                  <a:lnTo>
                    <a:pt x="0" y="1502"/>
                  </a:lnTo>
                  <a:lnTo>
                    <a:pt x="2888" y="1502"/>
                  </a:lnTo>
                  <a:cubicBezTo>
                    <a:pt x="2888" y="673"/>
                    <a:pt x="2215" y="0"/>
                    <a:pt x="1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7"/>
            <p:cNvSpPr/>
            <p:nvPr/>
          </p:nvSpPr>
          <p:spPr>
            <a:xfrm>
              <a:off x="942325" y="2996225"/>
              <a:ext cx="101925" cy="17875"/>
            </a:xfrm>
            <a:custGeom>
              <a:avLst/>
              <a:gdLst/>
              <a:ahLst/>
              <a:cxnLst/>
              <a:rect l="l" t="t" r="r" b="b"/>
              <a:pathLst>
                <a:path w="4077" h="715" extrusionOk="0">
                  <a:moveTo>
                    <a:pt x="1730" y="1"/>
                  </a:moveTo>
                  <a:cubicBezTo>
                    <a:pt x="1619" y="1"/>
                    <a:pt x="1506" y="6"/>
                    <a:pt x="1393" y="18"/>
                  </a:cubicBezTo>
                  <a:cubicBezTo>
                    <a:pt x="0" y="175"/>
                    <a:pt x="1495" y="714"/>
                    <a:pt x="1495" y="714"/>
                  </a:cubicBezTo>
                  <a:lnTo>
                    <a:pt x="4077" y="714"/>
                  </a:lnTo>
                  <a:cubicBezTo>
                    <a:pt x="4077" y="714"/>
                    <a:pt x="2993" y="1"/>
                    <a:pt x="1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7"/>
            <p:cNvSpPr/>
            <p:nvPr/>
          </p:nvSpPr>
          <p:spPr>
            <a:xfrm>
              <a:off x="974775" y="3036450"/>
              <a:ext cx="5700" cy="7775"/>
            </a:xfrm>
            <a:custGeom>
              <a:avLst/>
              <a:gdLst/>
              <a:ahLst/>
              <a:cxnLst/>
              <a:rect l="l" t="t" r="r" b="b"/>
              <a:pathLst>
                <a:path w="228" h="311" extrusionOk="0">
                  <a:moveTo>
                    <a:pt x="39" y="0"/>
                  </a:moveTo>
                  <a:cubicBezTo>
                    <a:pt x="31" y="0"/>
                    <a:pt x="23" y="2"/>
                    <a:pt x="17" y="5"/>
                  </a:cubicBezTo>
                  <a:cubicBezTo>
                    <a:pt x="1" y="21"/>
                    <a:pt x="1" y="44"/>
                    <a:pt x="9" y="68"/>
                  </a:cubicBezTo>
                  <a:lnTo>
                    <a:pt x="118" y="185"/>
                  </a:lnTo>
                  <a:lnTo>
                    <a:pt x="56" y="240"/>
                  </a:lnTo>
                  <a:cubicBezTo>
                    <a:pt x="40" y="256"/>
                    <a:pt x="32" y="287"/>
                    <a:pt x="48" y="303"/>
                  </a:cubicBezTo>
                  <a:cubicBezTo>
                    <a:pt x="56" y="310"/>
                    <a:pt x="71" y="310"/>
                    <a:pt x="79" y="310"/>
                  </a:cubicBezTo>
                  <a:cubicBezTo>
                    <a:pt x="87" y="310"/>
                    <a:pt x="103" y="310"/>
                    <a:pt x="111" y="303"/>
                  </a:cubicBezTo>
                  <a:lnTo>
                    <a:pt x="228" y="193"/>
                  </a:lnTo>
                  <a:lnTo>
                    <a:pt x="71" y="13"/>
                  </a:lnTo>
                  <a:cubicBezTo>
                    <a:pt x="62" y="4"/>
                    <a:pt x="50" y="0"/>
                    <a:pt x="39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7"/>
            <p:cNvSpPr/>
            <p:nvPr/>
          </p:nvSpPr>
          <p:spPr>
            <a:xfrm>
              <a:off x="1043450" y="3037475"/>
              <a:ext cx="5900" cy="7925"/>
            </a:xfrm>
            <a:custGeom>
              <a:avLst/>
              <a:gdLst/>
              <a:ahLst/>
              <a:cxnLst/>
              <a:rect l="l" t="t" r="r" b="b"/>
              <a:pathLst>
                <a:path w="236" h="317" extrusionOk="0">
                  <a:moveTo>
                    <a:pt x="187" y="0"/>
                  </a:moveTo>
                  <a:cubicBezTo>
                    <a:pt x="176" y="0"/>
                    <a:pt x="165" y="6"/>
                    <a:pt x="157" y="19"/>
                  </a:cubicBezTo>
                  <a:lnTo>
                    <a:pt x="0" y="199"/>
                  </a:lnTo>
                  <a:lnTo>
                    <a:pt x="126" y="309"/>
                  </a:lnTo>
                  <a:cubicBezTo>
                    <a:pt x="133" y="316"/>
                    <a:pt x="141" y="316"/>
                    <a:pt x="149" y="316"/>
                  </a:cubicBezTo>
                  <a:cubicBezTo>
                    <a:pt x="157" y="316"/>
                    <a:pt x="173" y="316"/>
                    <a:pt x="180" y="301"/>
                  </a:cubicBezTo>
                  <a:cubicBezTo>
                    <a:pt x="196" y="285"/>
                    <a:pt x="188" y="262"/>
                    <a:pt x="173" y="246"/>
                  </a:cubicBezTo>
                  <a:lnTo>
                    <a:pt x="110" y="191"/>
                  </a:lnTo>
                  <a:lnTo>
                    <a:pt x="219" y="66"/>
                  </a:lnTo>
                  <a:cubicBezTo>
                    <a:pt x="235" y="50"/>
                    <a:pt x="227" y="27"/>
                    <a:pt x="212" y="11"/>
                  </a:cubicBezTo>
                  <a:cubicBezTo>
                    <a:pt x="205" y="4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7"/>
            <p:cNvSpPr/>
            <p:nvPr/>
          </p:nvSpPr>
          <p:spPr>
            <a:xfrm>
              <a:off x="1009025" y="3068450"/>
              <a:ext cx="7850" cy="3550"/>
            </a:xfrm>
            <a:custGeom>
              <a:avLst/>
              <a:gdLst/>
              <a:ahLst/>
              <a:cxnLst/>
              <a:rect l="l" t="t" r="r" b="b"/>
              <a:pathLst>
                <a:path w="314" h="142" extrusionOk="0">
                  <a:moveTo>
                    <a:pt x="129" y="0"/>
                  </a:moveTo>
                  <a:cubicBezTo>
                    <a:pt x="72" y="0"/>
                    <a:pt x="28" y="20"/>
                    <a:pt x="24" y="24"/>
                  </a:cubicBezTo>
                  <a:cubicBezTo>
                    <a:pt x="8" y="32"/>
                    <a:pt x="0" y="55"/>
                    <a:pt x="8" y="71"/>
                  </a:cubicBezTo>
                  <a:cubicBezTo>
                    <a:pt x="14" y="89"/>
                    <a:pt x="29" y="97"/>
                    <a:pt x="46" y="97"/>
                  </a:cubicBezTo>
                  <a:cubicBezTo>
                    <a:pt x="51" y="97"/>
                    <a:pt x="57" y="97"/>
                    <a:pt x="63" y="95"/>
                  </a:cubicBezTo>
                  <a:cubicBezTo>
                    <a:pt x="63" y="95"/>
                    <a:pt x="93" y="81"/>
                    <a:pt x="132" y="81"/>
                  </a:cubicBezTo>
                  <a:cubicBezTo>
                    <a:pt x="165" y="81"/>
                    <a:pt x="203" y="90"/>
                    <a:pt x="235" y="126"/>
                  </a:cubicBezTo>
                  <a:cubicBezTo>
                    <a:pt x="243" y="134"/>
                    <a:pt x="258" y="141"/>
                    <a:pt x="266" y="141"/>
                  </a:cubicBezTo>
                  <a:cubicBezTo>
                    <a:pt x="274" y="141"/>
                    <a:pt x="290" y="134"/>
                    <a:pt x="298" y="126"/>
                  </a:cubicBezTo>
                  <a:cubicBezTo>
                    <a:pt x="313" y="110"/>
                    <a:pt x="313" y="87"/>
                    <a:pt x="298" y="71"/>
                  </a:cubicBezTo>
                  <a:cubicBezTo>
                    <a:pt x="242" y="16"/>
                    <a:pt x="180" y="0"/>
                    <a:pt x="129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7"/>
            <p:cNvSpPr/>
            <p:nvPr/>
          </p:nvSpPr>
          <p:spPr>
            <a:xfrm>
              <a:off x="999125" y="3047400"/>
              <a:ext cx="21575" cy="13875"/>
            </a:xfrm>
            <a:custGeom>
              <a:avLst/>
              <a:gdLst/>
              <a:ahLst/>
              <a:cxnLst/>
              <a:rect l="l" t="t" r="r" b="b"/>
              <a:pathLst>
                <a:path w="863" h="555" extrusionOk="0">
                  <a:moveTo>
                    <a:pt x="195" y="0"/>
                  </a:moveTo>
                  <a:cubicBezTo>
                    <a:pt x="38" y="0"/>
                    <a:pt x="0" y="479"/>
                    <a:pt x="318" y="545"/>
                  </a:cubicBezTo>
                  <a:cubicBezTo>
                    <a:pt x="348" y="552"/>
                    <a:pt x="378" y="554"/>
                    <a:pt x="406" y="554"/>
                  </a:cubicBezTo>
                  <a:cubicBezTo>
                    <a:pt x="698" y="554"/>
                    <a:pt x="862" y="250"/>
                    <a:pt x="662" y="193"/>
                  </a:cubicBezTo>
                  <a:cubicBezTo>
                    <a:pt x="435" y="138"/>
                    <a:pt x="224" y="5"/>
                    <a:pt x="224" y="5"/>
                  </a:cubicBezTo>
                  <a:cubicBezTo>
                    <a:pt x="214" y="2"/>
                    <a:pt x="205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7"/>
            <p:cNvSpPr/>
            <p:nvPr/>
          </p:nvSpPr>
          <p:spPr>
            <a:xfrm>
              <a:off x="990425" y="3020850"/>
              <a:ext cx="17650" cy="7775"/>
            </a:xfrm>
            <a:custGeom>
              <a:avLst/>
              <a:gdLst/>
              <a:ahLst/>
              <a:cxnLst/>
              <a:rect l="l" t="t" r="r" b="b"/>
              <a:pathLst>
                <a:path w="706" h="311" extrusionOk="0">
                  <a:moveTo>
                    <a:pt x="426" y="0"/>
                  </a:moveTo>
                  <a:cubicBezTo>
                    <a:pt x="393" y="0"/>
                    <a:pt x="358" y="3"/>
                    <a:pt x="322" y="11"/>
                  </a:cubicBezTo>
                  <a:cubicBezTo>
                    <a:pt x="165" y="35"/>
                    <a:pt x="71" y="121"/>
                    <a:pt x="40" y="191"/>
                  </a:cubicBezTo>
                  <a:cubicBezTo>
                    <a:pt x="1" y="254"/>
                    <a:pt x="32" y="301"/>
                    <a:pt x="71" y="308"/>
                  </a:cubicBezTo>
                  <a:cubicBezTo>
                    <a:pt x="80" y="310"/>
                    <a:pt x="89" y="311"/>
                    <a:pt x="98" y="311"/>
                  </a:cubicBezTo>
                  <a:cubicBezTo>
                    <a:pt x="137" y="311"/>
                    <a:pt x="176" y="299"/>
                    <a:pt x="220" y="293"/>
                  </a:cubicBezTo>
                  <a:cubicBezTo>
                    <a:pt x="275" y="277"/>
                    <a:pt x="322" y="269"/>
                    <a:pt x="369" y="262"/>
                  </a:cubicBezTo>
                  <a:cubicBezTo>
                    <a:pt x="416" y="254"/>
                    <a:pt x="470" y="238"/>
                    <a:pt x="517" y="238"/>
                  </a:cubicBezTo>
                  <a:cubicBezTo>
                    <a:pt x="572" y="230"/>
                    <a:pt x="627" y="222"/>
                    <a:pt x="666" y="199"/>
                  </a:cubicBezTo>
                  <a:cubicBezTo>
                    <a:pt x="697" y="175"/>
                    <a:pt x="705" y="121"/>
                    <a:pt x="650" y="74"/>
                  </a:cubicBezTo>
                  <a:cubicBezTo>
                    <a:pt x="609" y="32"/>
                    <a:pt x="528" y="0"/>
                    <a:pt x="426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7"/>
            <p:cNvSpPr/>
            <p:nvPr/>
          </p:nvSpPr>
          <p:spPr>
            <a:xfrm>
              <a:off x="1019000" y="3024025"/>
              <a:ext cx="17825" cy="6925"/>
            </a:xfrm>
            <a:custGeom>
              <a:avLst/>
              <a:gdLst/>
              <a:ahLst/>
              <a:cxnLst/>
              <a:rect l="l" t="t" r="r" b="b"/>
              <a:pathLst>
                <a:path w="713" h="277" extrusionOk="0">
                  <a:moveTo>
                    <a:pt x="342" y="1"/>
                  </a:moveTo>
                  <a:cubicBezTo>
                    <a:pt x="198" y="1"/>
                    <a:pt x="92" y="59"/>
                    <a:pt x="47" y="111"/>
                  </a:cubicBezTo>
                  <a:cubicBezTo>
                    <a:pt x="0" y="174"/>
                    <a:pt x="16" y="221"/>
                    <a:pt x="55" y="236"/>
                  </a:cubicBezTo>
                  <a:cubicBezTo>
                    <a:pt x="94" y="260"/>
                    <a:pt x="149" y="252"/>
                    <a:pt x="196" y="260"/>
                  </a:cubicBezTo>
                  <a:cubicBezTo>
                    <a:pt x="223" y="256"/>
                    <a:pt x="251" y="254"/>
                    <a:pt x="277" y="254"/>
                  </a:cubicBezTo>
                  <a:cubicBezTo>
                    <a:pt x="304" y="254"/>
                    <a:pt x="329" y="256"/>
                    <a:pt x="352" y="260"/>
                  </a:cubicBezTo>
                  <a:cubicBezTo>
                    <a:pt x="399" y="260"/>
                    <a:pt x="454" y="260"/>
                    <a:pt x="501" y="268"/>
                  </a:cubicBezTo>
                  <a:cubicBezTo>
                    <a:pt x="533" y="272"/>
                    <a:pt x="564" y="277"/>
                    <a:pt x="593" y="277"/>
                  </a:cubicBezTo>
                  <a:cubicBezTo>
                    <a:pt x="614" y="277"/>
                    <a:pt x="633" y="274"/>
                    <a:pt x="650" y="268"/>
                  </a:cubicBezTo>
                  <a:cubicBezTo>
                    <a:pt x="697" y="252"/>
                    <a:pt x="712" y="197"/>
                    <a:pt x="673" y="135"/>
                  </a:cubicBezTo>
                  <a:cubicBezTo>
                    <a:pt x="634" y="80"/>
                    <a:pt x="517" y="9"/>
                    <a:pt x="368" y="2"/>
                  </a:cubicBezTo>
                  <a:cubicBezTo>
                    <a:pt x="359" y="1"/>
                    <a:pt x="350" y="1"/>
                    <a:pt x="342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7"/>
            <p:cNvSpPr/>
            <p:nvPr/>
          </p:nvSpPr>
          <p:spPr>
            <a:xfrm>
              <a:off x="1010575" y="3028475"/>
              <a:ext cx="10400" cy="18475"/>
            </a:xfrm>
            <a:custGeom>
              <a:avLst/>
              <a:gdLst/>
              <a:ahLst/>
              <a:cxnLst/>
              <a:rect l="l" t="t" r="r" b="b"/>
              <a:pathLst>
                <a:path w="416" h="739" extrusionOk="0">
                  <a:moveTo>
                    <a:pt x="190" y="1"/>
                  </a:moveTo>
                  <a:cubicBezTo>
                    <a:pt x="185" y="1"/>
                    <a:pt x="179" y="2"/>
                    <a:pt x="173" y="3"/>
                  </a:cubicBezTo>
                  <a:cubicBezTo>
                    <a:pt x="150" y="11"/>
                    <a:pt x="142" y="35"/>
                    <a:pt x="150" y="50"/>
                  </a:cubicBezTo>
                  <a:lnTo>
                    <a:pt x="322" y="504"/>
                  </a:lnTo>
                  <a:cubicBezTo>
                    <a:pt x="337" y="536"/>
                    <a:pt x="330" y="567"/>
                    <a:pt x="314" y="582"/>
                  </a:cubicBezTo>
                  <a:cubicBezTo>
                    <a:pt x="290" y="629"/>
                    <a:pt x="236" y="653"/>
                    <a:pt x="173" y="653"/>
                  </a:cubicBezTo>
                  <a:cubicBezTo>
                    <a:pt x="162" y="655"/>
                    <a:pt x="150" y="656"/>
                    <a:pt x="138" y="656"/>
                  </a:cubicBezTo>
                  <a:cubicBezTo>
                    <a:pt x="110" y="656"/>
                    <a:pt x="81" y="651"/>
                    <a:pt x="48" y="645"/>
                  </a:cubicBezTo>
                  <a:cubicBezTo>
                    <a:pt x="32" y="645"/>
                    <a:pt x="9" y="661"/>
                    <a:pt x="1" y="684"/>
                  </a:cubicBezTo>
                  <a:cubicBezTo>
                    <a:pt x="1" y="700"/>
                    <a:pt x="17" y="723"/>
                    <a:pt x="40" y="731"/>
                  </a:cubicBezTo>
                  <a:cubicBezTo>
                    <a:pt x="79" y="731"/>
                    <a:pt x="118" y="739"/>
                    <a:pt x="150" y="739"/>
                  </a:cubicBezTo>
                  <a:lnTo>
                    <a:pt x="173" y="739"/>
                  </a:lnTo>
                  <a:cubicBezTo>
                    <a:pt x="267" y="731"/>
                    <a:pt x="337" y="692"/>
                    <a:pt x="384" y="629"/>
                  </a:cubicBezTo>
                  <a:cubicBezTo>
                    <a:pt x="416" y="582"/>
                    <a:pt x="416" y="528"/>
                    <a:pt x="400" y="473"/>
                  </a:cubicBezTo>
                  <a:lnTo>
                    <a:pt x="228" y="27"/>
                  </a:lnTo>
                  <a:cubicBezTo>
                    <a:pt x="222" y="9"/>
                    <a:pt x="207" y="1"/>
                    <a:pt x="190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7"/>
            <p:cNvSpPr/>
            <p:nvPr/>
          </p:nvSpPr>
          <p:spPr>
            <a:xfrm>
              <a:off x="1023875" y="3036575"/>
              <a:ext cx="7675" cy="2775"/>
            </a:xfrm>
            <a:custGeom>
              <a:avLst/>
              <a:gdLst/>
              <a:ahLst/>
              <a:cxnLst/>
              <a:rect l="l" t="t" r="r" b="b"/>
              <a:pathLst>
                <a:path w="307" h="111" extrusionOk="0">
                  <a:moveTo>
                    <a:pt x="155" y="1"/>
                  </a:moveTo>
                  <a:cubicBezTo>
                    <a:pt x="78" y="1"/>
                    <a:pt x="24" y="34"/>
                    <a:pt x="24" y="39"/>
                  </a:cubicBezTo>
                  <a:cubicBezTo>
                    <a:pt x="1" y="47"/>
                    <a:pt x="1" y="71"/>
                    <a:pt x="9" y="94"/>
                  </a:cubicBezTo>
                  <a:cubicBezTo>
                    <a:pt x="18" y="104"/>
                    <a:pt x="31" y="111"/>
                    <a:pt x="45" y="111"/>
                  </a:cubicBezTo>
                  <a:cubicBezTo>
                    <a:pt x="53" y="111"/>
                    <a:pt x="62" y="108"/>
                    <a:pt x="71" y="102"/>
                  </a:cubicBezTo>
                  <a:cubicBezTo>
                    <a:pt x="71" y="102"/>
                    <a:pt x="103" y="81"/>
                    <a:pt x="154" y="81"/>
                  </a:cubicBezTo>
                  <a:cubicBezTo>
                    <a:pt x="179" y="81"/>
                    <a:pt x="210" y="86"/>
                    <a:pt x="243" y="102"/>
                  </a:cubicBezTo>
                  <a:cubicBezTo>
                    <a:pt x="251" y="110"/>
                    <a:pt x="259" y="110"/>
                    <a:pt x="267" y="110"/>
                  </a:cubicBezTo>
                  <a:cubicBezTo>
                    <a:pt x="275" y="110"/>
                    <a:pt x="290" y="102"/>
                    <a:pt x="298" y="86"/>
                  </a:cubicBezTo>
                  <a:cubicBezTo>
                    <a:pt x="306" y="71"/>
                    <a:pt x="298" y="47"/>
                    <a:pt x="283" y="32"/>
                  </a:cubicBezTo>
                  <a:cubicBezTo>
                    <a:pt x="237" y="9"/>
                    <a:pt x="193" y="1"/>
                    <a:pt x="155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7"/>
            <p:cNvSpPr/>
            <p:nvPr/>
          </p:nvSpPr>
          <p:spPr>
            <a:xfrm>
              <a:off x="1000025" y="303262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1" y="0"/>
                  </a:moveTo>
                  <a:cubicBezTo>
                    <a:pt x="97" y="0"/>
                    <a:pt x="83" y="3"/>
                    <a:pt x="71" y="10"/>
                  </a:cubicBezTo>
                  <a:cubicBezTo>
                    <a:pt x="16" y="33"/>
                    <a:pt x="0" y="96"/>
                    <a:pt x="24" y="150"/>
                  </a:cubicBezTo>
                  <a:cubicBezTo>
                    <a:pt x="41" y="185"/>
                    <a:pt x="75" y="207"/>
                    <a:pt x="113" y="207"/>
                  </a:cubicBezTo>
                  <a:cubicBezTo>
                    <a:pt x="127" y="207"/>
                    <a:pt x="142" y="204"/>
                    <a:pt x="157" y="197"/>
                  </a:cubicBezTo>
                  <a:cubicBezTo>
                    <a:pt x="204" y="174"/>
                    <a:pt x="227" y="111"/>
                    <a:pt x="204" y="57"/>
                  </a:cubicBezTo>
                  <a:cubicBezTo>
                    <a:pt x="187" y="22"/>
                    <a:pt x="148" y="0"/>
                    <a:pt x="111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7"/>
            <p:cNvSpPr/>
            <p:nvPr/>
          </p:nvSpPr>
          <p:spPr>
            <a:xfrm>
              <a:off x="999050" y="30365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151" y="1"/>
                  </a:moveTo>
                  <a:cubicBezTo>
                    <a:pt x="72" y="1"/>
                    <a:pt x="21" y="34"/>
                    <a:pt x="16" y="39"/>
                  </a:cubicBezTo>
                  <a:cubicBezTo>
                    <a:pt x="0" y="47"/>
                    <a:pt x="0" y="71"/>
                    <a:pt x="8" y="94"/>
                  </a:cubicBezTo>
                  <a:cubicBezTo>
                    <a:pt x="18" y="104"/>
                    <a:pt x="30" y="111"/>
                    <a:pt x="42" y="111"/>
                  </a:cubicBezTo>
                  <a:cubicBezTo>
                    <a:pt x="50" y="111"/>
                    <a:pt x="57" y="108"/>
                    <a:pt x="63" y="102"/>
                  </a:cubicBezTo>
                  <a:cubicBezTo>
                    <a:pt x="63" y="102"/>
                    <a:pt x="98" y="81"/>
                    <a:pt x="151" y="81"/>
                  </a:cubicBezTo>
                  <a:cubicBezTo>
                    <a:pt x="178" y="81"/>
                    <a:pt x="209" y="86"/>
                    <a:pt x="243" y="102"/>
                  </a:cubicBezTo>
                  <a:cubicBezTo>
                    <a:pt x="251" y="110"/>
                    <a:pt x="251" y="110"/>
                    <a:pt x="258" y="110"/>
                  </a:cubicBezTo>
                  <a:cubicBezTo>
                    <a:pt x="274" y="110"/>
                    <a:pt x="290" y="102"/>
                    <a:pt x="298" y="86"/>
                  </a:cubicBezTo>
                  <a:cubicBezTo>
                    <a:pt x="305" y="71"/>
                    <a:pt x="298" y="47"/>
                    <a:pt x="282" y="32"/>
                  </a:cubicBezTo>
                  <a:cubicBezTo>
                    <a:pt x="233" y="9"/>
                    <a:pt x="189" y="1"/>
                    <a:pt x="15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57"/>
          <p:cNvGrpSpPr/>
          <p:nvPr/>
        </p:nvGrpSpPr>
        <p:grpSpPr>
          <a:xfrm>
            <a:off x="7638314" y="2810843"/>
            <a:ext cx="785691" cy="1756486"/>
            <a:chOff x="1409425" y="2871200"/>
            <a:chExt cx="328425" cy="734225"/>
          </a:xfrm>
        </p:grpSpPr>
        <p:sp>
          <p:nvSpPr>
            <p:cNvPr id="2209" name="Google Shape;2209;p57"/>
            <p:cNvSpPr/>
            <p:nvPr/>
          </p:nvSpPr>
          <p:spPr>
            <a:xfrm>
              <a:off x="1626950" y="3567075"/>
              <a:ext cx="35050" cy="14675"/>
            </a:xfrm>
            <a:custGeom>
              <a:avLst/>
              <a:gdLst/>
              <a:ahLst/>
              <a:cxnLst/>
              <a:rect l="l" t="t" r="r" b="b"/>
              <a:pathLst>
                <a:path w="1402" h="587" extrusionOk="0">
                  <a:moveTo>
                    <a:pt x="1" y="0"/>
                  </a:moveTo>
                  <a:lnTo>
                    <a:pt x="1" y="587"/>
                  </a:lnTo>
                  <a:lnTo>
                    <a:pt x="1401" y="587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7"/>
            <p:cNvSpPr/>
            <p:nvPr/>
          </p:nvSpPr>
          <p:spPr>
            <a:xfrm>
              <a:off x="1626375" y="3581725"/>
              <a:ext cx="72600" cy="22150"/>
            </a:xfrm>
            <a:custGeom>
              <a:avLst/>
              <a:gdLst/>
              <a:ahLst/>
              <a:cxnLst/>
              <a:rect l="l" t="t" r="r" b="b"/>
              <a:pathLst>
                <a:path w="2904" h="886" extrusionOk="0">
                  <a:moveTo>
                    <a:pt x="0" y="1"/>
                  </a:moveTo>
                  <a:lnTo>
                    <a:pt x="0" y="885"/>
                  </a:lnTo>
                  <a:lnTo>
                    <a:pt x="24" y="885"/>
                  </a:lnTo>
                  <a:lnTo>
                    <a:pt x="24" y="736"/>
                  </a:lnTo>
                  <a:lnTo>
                    <a:pt x="2903" y="736"/>
                  </a:lnTo>
                  <a:cubicBezTo>
                    <a:pt x="2856" y="322"/>
                    <a:pt x="2504" y="1"/>
                    <a:pt x="2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7"/>
            <p:cNvSpPr/>
            <p:nvPr/>
          </p:nvSpPr>
          <p:spPr>
            <a:xfrm>
              <a:off x="1626950" y="3600125"/>
              <a:ext cx="72225" cy="5300"/>
            </a:xfrm>
            <a:custGeom>
              <a:avLst/>
              <a:gdLst/>
              <a:ahLst/>
              <a:cxnLst/>
              <a:rect l="l" t="t" r="r" b="b"/>
              <a:pathLst>
                <a:path w="2889" h="212" extrusionOk="0">
                  <a:moveTo>
                    <a:pt x="1" y="0"/>
                  </a:moveTo>
                  <a:lnTo>
                    <a:pt x="1" y="149"/>
                  </a:lnTo>
                  <a:lnTo>
                    <a:pt x="1" y="212"/>
                  </a:lnTo>
                  <a:lnTo>
                    <a:pt x="2888" y="212"/>
                  </a:lnTo>
                  <a:lnTo>
                    <a:pt x="2888" y="149"/>
                  </a:lnTo>
                  <a:lnTo>
                    <a:pt x="2888" y="10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7"/>
            <p:cNvSpPr/>
            <p:nvPr/>
          </p:nvSpPr>
          <p:spPr>
            <a:xfrm>
              <a:off x="1552825" y="3567075"/>
              <a:ext cx="35225" cy="14675"/>
            </a:xfrm>
            <a:custGeom>
              <a:avLst/>
              <a:gdLst/>
              <a:ahLst/>
              <a:cxnLst/>
              <a:rect l="l" t="t" r="r" b="b"/>
              <a:pathLst>
                <a:path w="1409" h="587" extrusionOk="0">
                  <a:moveTo>
                    <a:pt x="0" y="0"/>
                  </a:moveTo>
                  <a:lnTo>
                    <a:pt x="0" y="587"/>
                  </a:lnTo>
                  <a:lnTo>
                    <a:pt x="1409" y="58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1516050" y="3581725"/>
              <a:ext cx="72000" cy="18425"/>
            </a:xfrm>
            <a:custGeom>
              <a:avLst/>
              <a:gdLst/>
              <a:ahLst/>
              <a:cxnLst/>
              <a:rect l="l" t="t" r="r" b="b"/>
              <a:pathLst>
                <a:path w="2880" h="737" extrusionOk="0">
                  <a:moveTo>
                    <a:pt x="830" y="1"/>
                  </a:moveTo>
                  <a:cubicBezTo>
                    <a:pt x="399" y="1"/>
                    <a:pt x="47" y="322"/>
                    <a:pt x="0" y="736"/>
                  </a:cubicBezTo>
                  <a:lnTo>
                    <a:pt x="2880" y="736"/>
                  </a:lnTo>
                  <a:lnTo>
                    <a:pt x="2880" y="69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1515850" y="3600125"/>
              <a:ext cx="72200" cy="5300"/>
            </a:xfrm>
            <a:custGeom>
              <a:avLst/>
              <a:gdLst/>
              <a:ahLst/>
              <a:cxnLst/>
              <a:rect l="l" t="t" r="r" b="b"/>
              <a:pathLst>
                <a:path w="2888" h="212" extrusionOk="0">
                  <a:moveTo>
                    <a:pt x="1" y="0"/>
                  </a:moveTo>
                  <a:lnTo>
                    <a:pt x="1" y="102"/>
                  </a:lnTo>
                  <a:lnTo>
                    <a:pt x="1" y="149"/>
                  </a:lnTo>
                  <a:lnTo>
                    <a:pt x="1" y="212"/>
                  </a:lnTo>
                  <a:lnTo>
                    <a:pt x="2888" y="212"/>
                  </a:lnTo>
                  <a:lnTo>
                    <a:pt x="2888" y="149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1537375" y="3222400"/>
              <a:ext cx="137525" cy="346850"/>
            </a:xfrm>
            <a:custGeom>
              <a:avLst/>
              <a:gdLst/>
              <a:ahLst/>
              <a:cxnLst/>
              <a:rect l="l" t="t" r="r" b="b"/>
              <a:pathLst>
                <a:path w="5501" h="13874" extrusionOk="0">
                  <a:moveTo>
                    <a:pt x="5258" y="0"/>
                  </a:moveTo>
                  <a:lnTo>
                    <a:pt x="2747" y="470"/>
                  </a:lnTo>
                  <a:cubicBezTo>
                    <a:pt x="2723" y="454"/>
                    <a:pt x="2692" y="446"/>
                    <a:pt x="2661" y="446"/>
                  </a:cubicBezTo>
                  <a:cubicBezTo>
                    <a:pt x="2661" y="446"/>
                    <a:pt x="0" y="462"/>
                    <a:pt x="0" y="556"/>
                  </a:cubicBezTo>
                  <a:lnTo>
                    <a:pt x="188" y="13701"/>
                  </a:lnTo>
                  <a:cubicBezTo>
                    <a:pt x="188" y="13795"/>
                    <a:pt x="266" y="13873"/>
                    <a:pt x="360" y="13873"/>
                  </a:cubicBezTo>
                  <a:lnTo>
                    <a:pt x="2168" y="13873"/>
                  </a:lnTo>
                  <a:cubicBezTo>
                    <a:pt x="2261" y="13873"/>
                    <a:pt x="2340" y="13803"/>
                    <a:pt x="2348" y="13709"/>
                  </a:cubicBezTo>
                  <a:lnTo>
                    <a:pt x="2723" y="3741"/>
                  </a:lnTo>
                  <a:lnTo>
                    <a:pt x="2895" y="3741"/>
                  </a:lnTo>
                  <a:lnTo>
                    <a:pt x="3349" y="13709"/>
                  </a:lnTo>
                  <a:cubicBezTo>
                    <a:pt x="3349" y="13803"/>
                    <a:pt x="3427" y="13873"/>
                    <a:pt x="3521" y="13873"/>
                  </a:cubicBezTo>
                  <a:lnTo>
                    <a:pt x="5141" y="13873"/>
                  </a:lnTo>
                  <a:cubicBezTo>
                    <a:pt x="5243" y="13873"/>
                    <a:pt x="5321" y="13795"/>
                    <a:pt x="5321" y="13701"/>
                  </a:cubicBezTo>
                  <a:cubicBezTo>
                    <a:pt x="5321" y="13701"/>
                    <a:pt x="5501" y="2543"/>
                    <a:pt x="5501" y="2418"/>
                  </a:cubicBezTo>
                  <a:lnTo>
                    <a:pt x="5501" y="759"/>
                  </a:lnTo>
                  <a:lnTo>
                    <a:pt x="5477" y="759"/>
                  </a:lnTo>
                  <a:lnTo>
                    <a:pt x="5485" y="110"/>
                  </a:lnTo>
                  <a:cubicBezTo>
                    <a:pt x="5485" y="47"/>
                    <a:pt x="5313" y="32"/>
                    <a:pt x="5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1691900" y="3261325"/>
              <a:ext cx="45950" cy="46700"/>
            </a:xfrm>
            <a:custGeom>
              <a:avLst/>
              <a:gdLst/>
              <a:ahLst/>
              <a:cxnLst/>
              <a:rect l="l" t="t" r="r" b="b"/>
              <a:pathLst>
                <a:path w="1838" h="1868" extrusionOk="0">
                  <a:moveTo>
                    <a:pt x="212" y="1"/>
                  </a:moveTo>
                  <a:lnTo>
                    <a:pt x="1" y="1143"/>
                  </a:lnTo>
                  <a:cubicBezTo>
                    <a:pt x="1" y="1292"/>
                    <a:pt x="63" y="1432"/>
                    <a:pt x="188" y="1503"/>
                  </a:cubicBezTo>
                  <a:lnTo>
                    <a:pt x="634" y="1792"/>
                  </a:lnTo>
                  <a:cubicBezTo>
                    <a:pt x="711" y="1842"/>
                    <a:pt x="799" y="1868"/>
                    <a:pt x="888" y="1868"/>
                  </a:cubicBezTo>
                  <a:cubicBezTo>
                    <a:pt x="981" y="1868"/>
                    <a:pt x="1075" y="1840"/>
                    <a:pt x="1159" y="1785"/>
                  </a:cubicBezTo>
                  <a:lnTo>
                    <a:pt x="1550" y="1542"/>
                  </a:lnTo>
                  <a:cubicBezTo>
                    <a:pt x="1698" y="1456"/>
                    <a:pt x="1792" y="1299"/>
                    <a:pt x="1800" y="1127"/>
                  </a:cubicBezTo>
                  <a:lnTo>
                    <a:pt x="1831" y="775"/>
                  </a:lnTo>
                  <a:cubicBezTo>
                    <a:pt x="1838" y="671"/>
                    <a:pt x="1763" y="594"/>
                    <a:pt x="1670" y="594"/>
                  </a:cubicBezTo>
                  <a:cubicBezTo>
                    <a:pt x="1651" y="594"/>
                    <a:pt x="1632" y="597"/>
                    <a:pt x="1612" y="603"/>
                  </a:cubicBezTo>
                  <a:cubicBezTo>
                    <a:pt x="1581" y="611"/>
                    <a:pt x="1550" y="634"/>
                    <a:pt x="1534" y="666"/>
                  </a:cubicBezTo>
                  <a:lnTo>
                    <a:pt x="1456" y="799"/>
                  </a:lnTo>
                  <a:lnTo>
                    <a:pt x="1401" y="1"/>
                  </a:lnTo>
                  <a:cubicBezTo>
                    <a:pt x="1401" y="1"/>
                    <a:pt x="1116" y="115"/>
                    <a:pt x="764" y="115"/>
                  </a:cubicBezTo>
                  <a:cubicBezTo>
                    <a:pt x="587" y="115"/>
                    <a:pt x="394" y="87"/>
                    <a:pt x="212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1429000" y="2871200"/>
              <a:ext cx="47950" cy="79725"/>
            </a:xfrm>
            <a:custGeom>
              <a:avLst/>
              <a:gdLst/>
              <a:ahLst/>
              <a:cxnLst/>
              <a:rect l="l" t="t" r="r" b="b"/>
              <a:pathLst>
                <a:path w="1918" h="3189" extrusionOk="0">
                  <a:moveTo>
                    <a:pt x="1128" y="1"/>
                  </a:moveTo>
                  <a:cubicBezTo>
                    <a:pt x="1097" y="1"/>
                    <a:pt x="1065" y="9"/>
                    <a:pt x="1041" y="27"/>
                  </a:cubicBezTo>
                  <a:cubicBezTo>
                    <a:pt x="1010" y="51"/>
                    <a:pt x="986" y="90"/>
                    <a:pt x="978" y="129"/>
                  </a:cubicBezTo>
                  <a:lnTo>
                    <a:pt x="877" y="872"/>
                  </a:lnTo>
                  <a:cubicBezTo>
                    <a:pt x="877" y="896"/>
                    <a:pt x="853" y="911"/>
                    <a:pt x="830" y="911"/>
                  </a:cubicBezTo>
                  <a:cubicBezTo>
                    <a:pt x="814" y="911"/>
                    <a:pt x="799" y="903"/>
                    <a:pt x="791" y="896"/>
                  </a:cubicBezTo>
                  <a:cubicBezTo>
                    <a:pt x="775" y="888"/>
                    <a:pt x="767" y="872"/>
                    <a:pt x="767" y="856"/>
                  </a:cubicBezTo>
                  <a:lnTo>
                    <a:pt x="752" y="191"/>
                  </a:lnTo>
                  <a:cubicBezTo>
                    <a:pt x="752" y="105"/>
                    <a:pt x="689" y="43"/>
                    <a:pt x="619" y="35"/>
                  </a:cubicBezTo>
                  <a:cubicBezTo>
                    <a:pt x="572" y="35"/>
                    <a:pt x="532" y="51"/>
                    <a:pt x="501" y="74"/>
                  </a:cubicBezTo>
                  <a:cubicBezTo>
                    <a:pt x="470" y="105"/>
                    <a:pt x="454" y="144"/>
                    <a:pt x="454" y="191"/>
                  </a:cubicBezTo>
                  <a:lnTo>
                    <a:pt x="470" y="880"/>
                  </a:lnTo>
                  <a:cubicBezTo>
                    <a:pt x="470" y="919"/>
                    <a:pt x="454" y="958"/>
                    <a:pt x="431" y="990"/>
                  </a:cubicBezTo>
                  <a:cubicBezTo>
                    <a:pt x="423" y="1005"/>
                    <a:pt x="407" y="1005"/>
                    <a:pt x="399" y="1005"/>
                  </a:cubicBezTo>
                  <a:cubicBezTo>
                    <a:pt x="399" y="997"/>
                    <a:pt x="376" y="997"/>
                    <a:pt x="376" y="974"/>
                  </a:cubicBezTo>
                  <a:lnTo>
                    <a:pt x="298" y="677"/>
                  </a:lnTo>
                  <a:cubicBezTo>
                    <a:pt x="283" y="603"/>
                    <a:pt x="220" y="551"/>
                    <a:pt x="148" y="551"/>
                  </a:cubicBezTo>
                  <a:cubicBezTo>
                    <a:pt x="143" y="551"/>
                    <a:pt x="138" y="551"/>
                    <a:pt x="133" y="551"/>
                  </a:cubicBezTo>
                  <a:cubicBezTo>
                    <a:pt x="94" y="559"/>
                    <a:pt x="55" y="583"/>
                    <a:pt x="32" y="622"/>
                  </a:cubicBezTo>
                  <a:cubicBezTo>
                    <a:pt x="8" y="653"/>
                    <a:pt x="0" y="700"/>
                    <a:pt x="8" y="739"/>
                  </a:cubicBezTo>
                  <a:lnTo>
                    <a:pt x="149" y="1396"/>
                  </a:lnTo>
                  <a:cubicBezTo>
                    <a:pt x="180" y="1576"/>
                    <a:pt x="220" y="1866"/>
                    <a:pt x="259" y="2194"/>
                  </a:cubicBezTo>
                  <a:lnTo>
                    <a:pt x="306" y="2492"/>
                  </a:lnTo>
                  <a:cubicBezTo>
                    <a:pt x="345" y="2820"/>
                    <a:pt x="423" y="3008"/>
                    <a:pt x="525" y="3055"/>
                  </a:cubicBezTo>
                  <a:cubicBezTo>
                    <a:pt x="548" y="3063"/>
                    <a:pt x="572" y="3063"/>
                    <a:pt x="587" y="3063"/>
                  </a:cubicBezTo>
                  <a:lnTo>
                    <a:pt x="611" y="3165"/>
                  </a:lnTo>
                  <a:lnTo>
                    <a:pt x="619" y="3188"/>
                  </a:lnTo>
                  <a:lnTo>
                    <a:pt x="1565" y="3016"/>
                  </a:lnTo>
                  <a:lnTo>
                    <a:pt x="1503" y="2844"/>
                  </a:lnTo>
                  <a:lnTo>
                    <a:pt x="1370" y="2312"/>
                  </a:lnTo>
                  <a:cubicBezTo>
                    <a:pt x="1581" y="2155"/>
                    <a:pt x="1698" y="1788"/>
                    <a:pt x="1706" y="1686"/>
                  </a:cubicBezTo>
                  <a:lnTo>
                    <a:pt x="1878" y="1381"/>
                  </a:lnTo>
                  <a:cubicBezTo>
                    <a:pt x="1917" y="1310"/>
                    <a:pt x="1902" y="1224"/>
                    <a:pt x="1839" y="1177"/>
                  </a:cubicBezTo>
                  <a:cubicBezTo>
                    <a:pt x="1810" y="1160"/>
                    <a:pt x="1781" y="1151"/>
                    <a:pt x="1748" y="1151"/>
                  </a:cubicBezTo>
                  <a:cubicBezTo>
                    <a:pt x="1737" y="1151"/>
                    <a:pt x="1726" y="1152"/>
                    <a:pt x="1714" y="1154"/>
                  </a:cubicBezTo>
                  <a:cubicBezTo>
                    <a:pt x="1675" y="1162"/>
                    <a:pt x="1644" y="1193"/>
                    <a:pt x="1620" y="1224"/>
                  </a:cubicBezTo>
                  <a:lnTo>
                    <a:pt x="1456" y="1514"/>
                  </a:lnTo>
                  <a:cubicBezTo>
                    <a:pt x="1450" y="1525"/>
                    <a:pt x="1444" y="1532"/>
                    <a:pt x="1436" y="1532"/>
                  </a:cubicBezTo>
                  <a:cubicBezTo>
                    <a:pt x="1432" y="1532"/>
                    <a:pt x="1429" y="1531"/>
                    <a:pt x="1424" y="1529"/>
                  </a:cubicBezTo>
                  <a:cubicBezTo>
                    <a:pt x="1424" y="1529"/>
                    <a:pt x="1409" y="1529"/>
                    <a:pt x="1401" y="1514"/>
                  </a:cubicBezTo>
                  <a:cubicBezTo>
                    <a:pt x="1393" y="1451"/>
                    <a:pt x="1401" y="1381"/>
                    <a:pt x="1424" y="1302"/>
                  </a:cubicBezTo>
                  <a:cubicBezTo>
                    <a:pt x="1424" y="1302"/>
                    <a:pt x="1424" y="1295"/>
                    <a:pt x="1777" y="497"/>
                  </a:cubicBezTo>
                  <a:cubicBezTo>
                    <a:pt x="1808" y="418"/>
                    <a:pt x="1777" y="332"/>
                    <a:pt x="1691" y="293"/>
                  </a:cubicBezTo>
                  <a:cubicBezTo>
                    <a:pt x="1680" y="291"/>
                    <a:pt x="1670" y="290"/>
                    <a:pt x="1660" y="290"/>
                  </a:cubicBezTo>
                  <a:cubicBezTo>
                    <a:pt x="1589" y="290"/>
                    <a:pt x="1514" y="335"/>
                    <a:pt x="1487" y="403"/>
                  </a:cubicBezTo>
                  <a:lnTo>
                    <a:pt x="1245" y="958"/>
                  </a:lnTo>
                  <a:cubicBezTo>
                    <a:pt x="1237" y="974"/>
                    <a:pt x="1229" y="974"/>
                    <a:pt x="1213" y="974"/>
                  </a:cubicBezTo>
                  <a:lnTo>
                    <a:pt x="1198" y="974"/>
                  </a:lnTo>
                  <a:cubicBezTo>
                    <a:pt x="1182" y="966"/>
                    <a:pt x="1166" y="950"/>
                    <a:pt x="1174" y="935"/>
                  </a:cubicBezTo>
                  <a:lnTo>
                    <a:pt x="1276" y="184"/>
                  </a:lnTo>
                  <a:cubicBezTo>
                    <a:pt x="1284" y="98"/>
                    <a:pt x="1237" y="27"/>
                    <a:pt x="1158" y="4"/>
                  </a:cubicBezTo>
                  <a:cubicBezTo>
                    <a:pt x="1149" y="2"/>
                    <a:pt x="1138" y="1"/>
                    <a:pt x="1128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1454025" y="2905500"/>
              <a:ext cx="10025" cy="11575"/>
            </a:xfrm>
            <a:custGeom>
              <a:avLst/>
              <a:gdLst/>
              <a:ahLst/>
              <a:cxnLst/>
              <a:rect l="l" t="t" r="r" b="b"/>
              <a:pathLst>
                <a:path w="401" h="463" extrusionOk="0">
                  <a:moveTo>
                    <a:pt x="369" y="1"/>
                  </a:moveTo>
                  <a:cubicBezTo>
                    <a:pt x="369" y="1"/>
                    <a:pt x="9" y="40"/>
                    <a:pt x="1" y="431"/>
                  </a:cubicBezTo>
                  <a:cubicBezTo>
                    <a:pt x="1" y="447"/>
                    <a:pt x="17" y="463"/>
                    <a:pt x="32" y="463"/>
                  </a:cubicBezTo>
                  <a:cubicBezTo>
                    <a:pt x="48" y="463"/>
                    <a:pt x="64" y="447"/>
                    <a:pt x="64" y="431"/>
                  </a:cubicBezTo>
                  <a:cubicBezTo>
                    <a:pt x="71" y="95"/>
                    <a:pt x="361" y="63"/>
                    <a:pt x="377" y="63"/>
                  </a:cubicBezTo>
                  <a:cubicBezTo>
                    <a:pt x="392" y="63"/>
                    <a:pt x="400" y="48"/>
                    <a:pt x="400" y="32"/>
                  </a:cubicBezTo>
                  <a:cubicBezTo>
                    <a:pt x="400" y="17"/>
                    <a:pt x="384" y="1"/>
                    <a:pt x="369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1434675" y="2927225"/>
              <a:ext cx="298725" cy="345475"/>
            </a:xfrm>
            <a:custGeom>
              <a:avLst/>
              <a:gdLst/>
              <a:ahLst/>
              <a:cxnLst/>
              <a:rect l="l" t="t" r="r" b="b"/>
              <a:pathLst>
                <a:path w="11949" h="13819" extrusionOk="0">
                  <a:moveTo>
                    <a:pt x="71" y="0"/>
                  </a:moveTo>
                  <a:cubicBezTo>
                    <a:pt x="32" y="0"/>
                    <a:pt x="0" y="32"/>
                    <a:pt x="8" y="71"/>
                  </a:cubicBezTo>
                  <a:lnTo>
                    <a:pt x="79" y="611"/>
                  </a:lnTo>
                  <a:cubicBezTo>
                    <a:pt x="133" y="1072"/>
                    <a:pt x="196" y="1542"/>
                    <a:pt x="251" y="2003"/>
                  </a:cubicBezTo>
                  <a:cubicBezTo>
                    <a:pt x="282" y="2270"/>
                    <a:pt x="321" y="2543"/>
                    <a:pt x="352" y="2817"/>
                  </a:cubicBezTo>
                  <a:cubicBezTo>
                    <a:pt x="392" y="3099"/>
                    <a:pt x="376" y="3451"/>
                    <a:pt x="525" y="3701"/>
                  </a:cubicBezTo>
                  <a:cubicBezTo>
                    <a:pt x="665" y="3936"/>
                    <a:pt x="939" y="4093"/>
                    <a:pt x="1143" y="4265"/>
                  </a:cubicBezTo>
                  <a:cubicBezTo>
                    <a:pt x="1323" y="4429"/>
                    <a:pt x="1518" y="4586"/>
                    <a:pt x="1698" y="4742"/>
                  </a:cubicBezTo>
                  <a:cubicBezTo>
                    <a:pt x="2050" y="5039"/>
                    <a:pt x="2395" y="5337"/>
                    <a:pt x="2731" y="5650"/>
                  </a:cubicBezTo>
                  <a:cubicBezTo>
                    <a:pt x="2755" y="5665"/>
                    <a:pt x="2848" y="5728"/>
                    <a:pt x="2848" y="5759"/>
                  </a:cubicBezTo>
                  <a:lnTo>
                    <a:pt x="3490" y="6385"/>
                  </a:lnTo>
                  <a:cubicBezTo>
                    <a:pt x="3427" y="6847"/>
                    <a:pt x="3349" y="7465"/>
                    <a:pt x="3263" y="8122"/>
                  </a:cubicBezTo>
                  <a:cubicBezTo>
                    <a:pt x="3177" y="8787"/>
                    <a:pt x="3083" y="9491"/>
                    <a:pt x="3013" y="10141"/>
                  </a:cubicBezTo>
                  <a:cubicBezTo>
                    <a:pt x="2903" y="11072"/>
                    <a:pt x="3388" y="11917"/>
                    <a:pt x="4147" y="12324"/>
                  </a:cubicBezTo>
                  <a:lnTo>
                    <a:pt x="4108" y="12324"/>
                  </a:lnTo>
                  <a:lnTo>
                    <a:pt x="4108" y="13114"/>
                  </a:lnTo>
                  <a:lnTo>
                    <a:pt x="9609" y="13114"/>
                  </a:lnTo>
                  <a:lnTo>
                    <a:pt x="9609" y="12324"/>
                  </a:lnTo>
                  <a:lnTo>
                    <a:pt x="9711" y="12324"/>
                  </a:lnTo>
                  <a:cubicBezTo>
                    <a:pt x="9906" y="12324"/>
                    <a:pt x="10078" y="12238"/>
                    <a:pt x="10188" y="12097"/>
                  </a:cubicBezTo>
                  <a:lnTo>
                    <a:pt x="10258" y="13764"/>
                  </a:lnTo>
                  <a:lnTo>
                    <a:pt x="11948" y="13818"/>
                  </a:lnTo>
                  <a:lnTo>
                    <a:pt x="11948" y="13818"/>
                  </a:lnTo>
                  <a:lnTo>
                    <a:pt x="11870" y="7786"/>
                  </a:lnTo>
                  <a:cubicBezTo>
                    <a:pt x="11878" y="7168"/>
                    <a:pt x="11823" y="5329"/>
                    <a:pt x="10704" y="4609"/>
                  </a:cubicBezTo>
                  <a:cubicBezTo>
                    <a:pt x="10258" y="4226"/>
                    <a:pt x="9578" y="3819"/>
                    <a:pt x="8576" y="3615"/>
                  </a:cubicBezTo>
                  <a:cubicBezTo>
                    <a:pt x="8349" y="3568"/>
                    <a:pt x="5016" y="3388"/>
                    <a:pt x="5016" y="3388"/>
                  </a:cubicBezTo>
                  <a:lnTo>
                    <a:pt x="2434" y="2661"/>
                  </a:lnTo>
                  <a:lnTo>
                    <a:pt x="2035" y="2465"/>
                  </a:lnTo>
                  <a:lnTo>
                    <a:pt x="1252" y="110"/>
                  </a:lnTo>
                  <a:cubicBezTo>
                    <a:pt x="1244" y="79"/>
                    <a:pt x="1205" y="47"/>
                    <a:pt x="1166" y="47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1435250" y="2939950"/>
              <a:ext cx="20575" cy="1975"/>
            </a:xfrm>
            <a:custGeom>
              <a:avLst/>
              <a:gdLst/>
              <a:ahLst/>
              <a:cxnLst/>
              <a:rect l="l" t="t" r="r" b="b"/>
              <a:pathLst>
                <a:path w="823" h="79" extrusionOk="0">
                  <a:moveTo>
                    <a:pt x="40" y="0"/>
                  </a:moveTo>
                  <a:cubicBezTo>
                    <a:pt x="24" y="0"/>
                    <a:pt x="1" y="16"/>
                    <a:pt x="1" y="39"/>
                  </a:cubicBezTo>
                  <a:cubicBezTo>
                    <a:pt x="1" y="63"/>
                    <a:pt x="24" y="78"/>
                    <a:pt x="40" y="78"/>
                  </a:cubicBezTo>
                  <a:lnTo>
                    <a:pt x="783" y="78"/>
                  </a:lnTo>
                  <a:cubicBezTo>
                    <a:pt x="807" y="78"/>
                    <a:pt x="822" y="63"/>
                    <a:pt x="822" y="39"/>
                  </a:cubicBezTo>
                  <a:cubicBezTo>
                    <a:pt x="822" y="16"/>
                    <a:pt x="807" y="0"/>
                    <a:pt x="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1438575" y="2931325"/>
              <a:ext cx="4725" cy="4725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95" y="55"/>
                  </a:moveTo>
                  <a:cubicBezTo>
                    <a:pt x="118" y="55"/>
                    <a:pt x="126" y="71"/>
                    <a:pt x="126" y="95"/>
                  </a:cubicBezTo>
                  <a:cubicBezTo>
                    <a:pt x="126" y="110"/>
                    <a:pt x="118" y="126"/>
                    <a:pt x="95" y="126"/>
                  </a:cubicBezTo>
                  <a:cubicBezTo>
                    <a:pt x="79" y="126"/>
                    <a:pt x="63" y="110"/>
                    <a:pt x="63" y="95"/>
                  </a:cubicBezTo>
                  <a:cubicBezTo>
                    <a:pt x="63" y="71"/>
                    <a:pt x="79" y="55"/>
                    <a:pt x="95" y="55"/>
                  </a:cubicBezTo>
                  <a:close/>
                  <a:moveTo>
                    <a:pt x="95" y="1"/>
                  </a:moveTo>
                  <a:cubicBezTo>
                    <a:pt x="48" y="1"/>
                    <a:pt x="1" y="40"/>
                    <a:pt x="1" y="95"/>
                  </a:cubicBezTo>
                  <a:cubicBezTo>
                    <a:pt x="1" y="142"/>
                    <a:pt x="48" y="189"/>
                    <a:pt x="95" y="189"/>
                  </a:cubicBezTo>
                  <a:cubicBezTo>
                    <a:pt x="149" y="189"/>
                    <a:pt x="189" y="142"/>
                    <a:pt x="189" y="95"/>
                  </a:cubicBezTo>
                  <a:cubicBezTo>
                    <a:pt x="189" y="40"/>
                    <a:pt x="149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1713800" y="3253500"/>
              <a:ext cx="20375" cy="2175"/>
            </a:xfrm>
            <a:custGeom>
              <a:avLst/>
              <a:gdLst/>
              <a:ahLst/>
              <a:cxnLst/>
              <a:rect l="l" t="t" r="r" b="b"/>
              <a:pathLst>
                <a:path w="815" h="87" extrusionOk="0">
                  <a:moveTo>
                    <a:pt x="40" y="1"/>
                  </a:moveTo>
                  <a:cubicBezTo>
                    <a:pt x="17" y="1"/>
                    <a:pt x="1" y="24"/>
                    <a:pt x="1" y="40"/>
                  </a:cubicBezTo>
                  <a:cubicBezTo>
                    <a:pt x="1" y="63"/>
                    <a:pt x="17" y="87"/>
                    <a:pt x="40" y="87"/>
                  </a:cubicBezTo>
                  <a:lnTo>
                    <a:pt x="776" y="87"/>
                  </a:lnTo>
                  <a:cubicBezTo>
                    <a:pt x="799" y="87"/>
                    <a:pt x="815" y="63"/>
                    <a:pt x="815" y="40"/>
                  </a:cubicBezTo>
                  <a:cubicBezTo>
                    <a:pt x="815" y="24"/>
                    <a:pt x="79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1726125" y="3259575"/>
              <a:ext cx="4725" cy="4700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95" y="55"/>
                  </a:moveTo>
                  <a:cubicBezTo>
                    <a:pt x="118" y="55"/>
                    <a:pt x="126" y="71"/>
                    <a:pt x="126" y="94"/>
                  </a:cubicBezTo>
                  <a:cubicBezTo>
                    <a:pt x="126" y="110"/>
                    <a:pt x="118" y="125"/>
                    <a:pt x="95" y="125"/>
                  </a:cubicBezTo>
                  <a:cubicBezTo>
                    <a:pt x="79" y="125"/>
                    <a:pt x="63" y="110"/>
                    <a:pt x="63" y="94"/>
                  </a:cubicBezTo>
                  <a:cubicBezTo>
                    <a:pt x="63" y="71"/>
                    <a:pt x="79" y="55"/>
                    <a:pt x="95" y="55"/>
                  </a:cubicBezTo>
                  <a:close/>
                  <a:moveTo>
                    <a:pt x="95" y="0"/>
                  </a:moveTo>
                  <a:cubicBezTo>
                    <a:pt x="48" y="0"/>
                    <a:pt x="1" y="39"/>
                    <a:pt x="1" y="94"/>
                  </a:cubicBezTo>
                  <a:cubicBezTo>
                    <a:pt x="1" y="141"/>
                    <a:pt x="48" y="188"/>
                    <a:pt x="95" y="188"/>
                  </a:cubicBezTo>
                  <a:cubicBezTo>
                    <a:pt x="149" y="188"/>
                    <a:pt x="189" y="141"/>
                    <a:pt x="189" y="94"/>
                  </a:cubicBezTo>
                  <a:cubicBezTo>
                    <a:pt x="189" y="39"/>
                    <a:pt x="149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1672350" y="3091150"/>
              <a:ext cx="16825" cy="138900"/>
            </a:xfrm>
            <a:custGeom>
              <a:avLst/>
              <a:gdLst/>
              <a:ahLst/>
              <a:cxnLst/>
              <a:rect l="l" t="t" r="r" b="b"/>
              <a:pathLst>
                <a:path w="673" h="5556" extrusionOk="0">
                  <a:moveTo>
                    <a:pt x="477" y="0"/>
                  </a:moveTo>
                  <a:lnTo>
                    <a:pt x="78" y="838"/>
                  </a:lnTo>
                  <a:cubicBezTo>
                    <a:pt x="24" y="963"/>
                    <a:pt x="0" y="1104"/>
                    <a:pt x="24" y="1237"/>
                  </a:cubicBezTo>
                  <a:lnTo>
                    <a:pt x="673" y="555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1496875" y="3062775"/>
              <a:ext cx="39925" cy="65375"/>
            </a:xfrm>
            <a:custGeom>
              <a:avLst/>
              <a:gdLst/>
              <a:ahLst/>
              <a:cxnLst/>
              <a:rect l="l" t="t" r="r" b="b"/>
              <a:pathLst>
                <a:path w="1597" h="2615" extrusionOk="0">
                  <a:moveTo>
                    <a:pt x="1" y="1"/>
                  </a:moveTo>
                  <a:lnTo>
                    <a:pt x="1002" y="963"/>
                  </a:lnTo>
                  <a:lnTo>
                    <a:pt x="783" y="2614"/>
                  </a:lnTo>
                  <a:lnTo>
                    <a:pt x="1370" y="1566"/>
                  </a:lnTo>
                  <a:cubicBezTo>
                    <a:pt x="1597" y="1167"/>
                    <a:pt x="1432" y="666"/>
                    <a:pt x="1018" y="47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1537375" y="3235300"/>
              <a:ext cx="137525" cy="19800"/>
            </a:xfrm>
            <a:custGeom>
              <a:avLst/>
              <a:gdLst/>
              <a:ahLst/>
              <a:cxnLst/>
              <a:rect l="l" t="t" r="r" b="b"/>
              <a:pathLst>
                <a:path w="5501" h="792" extrusionOk="0">
                  <a:moveTo>
                    <a:pt x="0" y="1"/>
                  </a:moveTo>
                  <a:lnTo>
                    <a:pt x="0" y="791"/>
                  </a:lnTo>
                  <a:lnTo>
                    <a:pt x="5501" y="791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1565350" y="3235300"/>
              <a:ext cx="43250" cy="19800"/>
            </a:xfrm>
            <a:custGeom>
              <a:avLst/>
              <a:gdLst/>
              <a:ahLst/>
              <a:cxnLst/>
              <a:rect l="l" t="t" r="r" b="b"/>
              <a:pathLst>
                <a:path w="1730" h="792" extrusionOk="0">
                  <a:moveTo>
                    <a:pt x="0" y="1"/>
                  </a:moveTo>
                  <a:lnTo>
                    <a:pt x="0" y="791"/>
                  </a:lnTo>
                  <a:lnTo>
                    <a:pt x="1729" y="791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1574150" y="3238825"/>
              <a:ext cx="26225" cy="13525"/>
            </a:xfrm>
            <a:custGeom>
              <a:avLst/>
              <a:gdLst/>
              <a:ahLst/>
              <a:cxnLst/>
              <a:rect l="l" t="t" r="r" b="b"/>
              <a:pathLst>
                <a:path w="1049" h="541" extrusionOk="0">
                  <a:moveTo>
                    <a:pt x="1010" y="40"/>
                  </a:moveTo>
                  <a:lnTo>
                    <a:pt x="1010" y="502"/>
                  </a:lnTo>
                  <a:lnTo>
                    <a:pt x="39" y="502"/>
                  </a:lnTo>
                  <a:lnTo>
                    <a:pt x="39" y="40"/>
                  </a:lnTo>
                  <a:close/>
                  <a:moveTo>
                    <a:pt x="0" y="1"/>
                  </a:moveTo>
                  <a:lnTo>
                    <a:pt x="0" y="541"/>
                  </a:lnTo>
                  <a:lnTo>
                    <a:pt x="1049" y="541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1578825" y="2966350"/>
              <a:ext cx="44050" cy="80800"/>
            </a:xfrm>
            <a:custGeom>
              <a:avLst/>
              <a:gdLst/>
              <a:ahLst/>
              <a:cxnLst/>
              <a:rect l="l" t="t" r="r" b="b"/>
              <a:pathLst>
                <a:path w="1762" h="3232" extrusionOk="0">
                  <a:moveTo>
                    <a:pt x="744" y="0"/>
                  </a:moveTo>
                  <a:cubicBezTo>
                    <a:pt x="337" y="0"/>
                    <a:pt x="1" y="337"/>
                    <a:pt x="1" y="744"/>
                  </a:cubicBezTo>
                  <a:lnTo>
                    <a:pt x="1" y="2488"/>
                  </a:lnTo>
                  <a:cubicBezTo>
                    <a:pt x="1" y="2895"/>
                    <a:pt x="337" y="3232"/>
                    <a:pt x="744" y="3232"/>
                  </a:cubicBezTo>
                  <a:lnTo>
                    <a:pt x="1018" y="3232"/>
                  </a:lnTo>
                  <a:cubicBezTo>
                    <a:pt x="1425" y="3232"/>
                    <a:pt x="1761" y="2895"/>
                    <a:pt x="1761" y="2488"/>
                  </a:cubicBezTo>
                  <a:lnTo>
                    <a:pt x="1761" y="744"/>
                  </a:lnTo>
                  <a:cubicBezTo>
                    <a:pt x="1761" y="337"/>
                    <a:pt x="1425" y="0"/>
                    <a:pt x="1018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1598400" y="3023075"/>
              <a:ext cx="30725" cy="56350"/>
            </a:xfrm>
            <a:custGeom>
              <a:avLst/>
              <a:gdLst/>
              <a:ahLst/>
              <a:cxnLst/>
              <a:rect l="l" t="t" r="r" b="b"/>
              <a:pathLst>
                <a:path w="1229" h="2254" extrusionOk="0">
                  <a:moveTo>
                    <a:pt x="1190" y="0"/>
                  </a:moveTo>
                  <a:cubicBezTo>
                    <a:pt x="532" y="0"/>
                    <a:pt x="0" y="486"/>
                    <a:pt x="0" y="1080"/>
                  </a:cubicBezTo>
                  <a:lnTo>
                    <a:pt x="0" y="2254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1567675" y="3021900"/>
              <a:ext cx="30750" cy="56175"/>
            </a:xfrm>
            <a:custGeom>
              <a:avLst/>
              <a:gdLst/>
              <a:ahLst/>
              <a:cxnLst/>
              <a:rect l="l" t="t" r="r" b="b"/>
              <a:pathLst>
                <a:path w="1230" h="2247" extrusionOk="0">
                  <a:moveTo>
                    <a:pt x="1" y="0"/>
                  </a:moveTo>
                  <a:lnTo>
                    <a:pt x="1229" y="2246"/>
                  </a:lnTo>
                  <a:lnTo>
                    <a:pt x="1229" y="1080"/>
                  </a:lnTo>
                  <a:cubicBezTo>
                    <a:pt x="1229" y="486"/>
                    <a:pt x="697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1575325" y="3010350"/>
              <a:ext cx="24675" cy="68700"/>
            </a:xfrm>
            <a:custGeom>
              <a:avLst/>
              <a:gdLst/>
              <a:ahLst/>
              <a:cxnLst/>
              <a:rect l="l" t="t" r="r" b="b"/>
              <a:pathLst>
                <a:path w="987" h="2748" extrusionOk="0">
                  <a:moveTo>
                    <a:pt x="144" y="0"/>
                  </a:moveTo>
                  <a:cubicBezTo>
                    <a:pt x="132" y="0"/>
                    <a:pt x="119" y="7"/>
                    <a:pt x="110" y="16"/>
                  </a:cubicBezTo>
                  <a:cubicBezTo>
                    <a:pt x="110" y="24"/>
                    <a:pt x="0" y="173"/>
                    <a:pt x="39" y="337"/>
                  </a:cubicBezTo>
                  <a:cubicBezTo>
                    <a:pt x="63" y="447"/>
                    <a:pt x="141" y="541"/>
                    <a:pt x="274" y="611"/>
                  </a:cubicBezTo>
                  <a:lnTo>
                    <a:pt x="337" y="642"/>
                  </a:lnTo>
                  <a:cubicBezTo>
                    <a:pt x="689" y="830"/>
                    <a:pt x="908" y="1174"/>
                    <a:pt x="908" y="1542"/>
                  </a:cubicBezTo>
                  <a:lnTo>
                    <a:pt x="908" y="2708"/>
                  </a:lnTo>
                  <a:cubicBezTo>
                    <a:pt x="908" y="2732"/>
                    <a:pt x="931" y="2747"/>
                    <a:pt x="947" y="2747"/>
                  </a:cubicBezTo>
                  <a:cubicBezTo>
                    <a:pt x="970" y="2747"/>
                    <a:pt x="986" y="2732"/>
                    <a:pt x="986" y="2708"/>
                  </a:cubicBezTo>
                  <a:lnTo>
                    <a:pt x="986" y="1542"/>
                  </a:lnTo>
                  <a:cubicBezTo>
                    <a:pt x="986" y="1143"/>
                    <a:pt x="759" y="775"/>
                    <a:pt x="376" y="572"/>
                  </a:cubicBezTo>
                  <a:lnTo>
                    <a:pt x="305" y="541"/>
                  </a:lnTo>
                  <a:cubicBezTo>
                    <a:pt x="204" y="478"/>
                    <a:pt x="141" y="408"/>
                    <a:pt x="118" y="322"/>
                  </a:cubicBezTo>
                  <a:cubicBezTo>
                    <a:pt x="86" y="189"/>
                    <a:pt x="172" y="63"/>
                    <a:pt x="172" y="63"/>
                  </a:cubicBezTo>
                  <a:cubicBezTo>
                    <a:pt x="188" y="48"/>
                    <a:pt x="188" y="24"/>
                    <a:pt x="164" y="9"/>
                  </a:cubicBezTo>
                  <a:cubicBezTo>
                    <a:pt x="158" y="3"/>
                    <a:pt x="151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1598000" y="3011250"/>
              <a:ext cx="28600" cy="67800"/>
            </a:xfrm>
            <a:custGeom>
              <a:avLst/>
              <a:gdLst/>
              <a:ahLst/>
              <a:cxnLst/>
              <a:rect l="l" t="t" r="r" b="b"/>
              <a:pathLst>
                <a:path w="1144" h="2712" extrusionOk="0">
                  <a:moveTo>
                    <a:pt x="1016" y="1"/>
                  </a:moveTo>
                  <a:cubicBezTo>
                    <a:pt x="1011" y="1"/>
                    <a:pt x="1007" y="2"/>
                    <a:pt x="1002" y="4"/>
                  </a:cubicBezTo>
                  <a:cubicBezTo>
                    <a:pt x="979" y="20"/>
                    <a:pt x="979" y="43"/>
                    <a:pt x="987" y="59"/>
                  </a:cubicBezTo>
                  <a:cubicBezTo>
                    <a:pt x="1018" y="106"/>
                    <a:pt x="1057" y="200"/>
                    <a:pt x="1034" y="293"/>
                  </a:cubicBezTo>
                  <a:cubicBezTo>
                    <a:pt x="1010" y="372"/>
                    <a:pt x="932" y="442"/>
                    <a:pt x="807" y="497"/>
                  </a:cubicBezTo>
                  <a:lnTo>
                    <a:pt x="721" y="536"/>
                  </a:lnTo>
                  <a:cubicBezTo>
                    <a:pt x="282" y="732"/>
                    <a:pt x="1" y="1107"/>
                    <a:pt x="1" y="1506"/>
                  </a:cubicBezTo>
                  <a:lnTo>
                    <a:pt x="1" y="2672"/>
                  </a:lnTo>
                  <a:cubicBezTo>
                    <a:pt x="1" y="2696"/>
                    <a:pt x="24" y="2711"/>
                    <a:pt x="40" y="2711"/>
                  </a:cubicBezTo>
                  <a:cubicBezTo>
                    <a:pt x="63" y="2711"/>
                    <a:pt x="79" y="2696"/>
                    <a:pt x="79" y="2672"/>
                  </a:cubicBezTo>
                  <a:lnTo>
                    <a:pt x="79" y="1506"/>
                  </a:lnTo>
                  <a:cubicBezTo>
                    <a:pt x="79" y="1138"/>
                    <a:pt x="345" y="794"/>
                    <a:pt x="760" y="606"/>
                  </a:cubicBezTo>
                  <a:lnTo>
                    <a:pt x="838" y="575"/>
                  </a:lnTo>
                  <a:cubicBezTo>
                    <a:pt x="987" y="505"/>
                    <a:pt x="1081" y="419"/>
                    <a:pt x="1112" y="317"/>
                  </a:cubicBezTo>
                  <a:cubicBezTo>
                    <a:pt x="1143" y="192"/>
                    <a:pt x="1088" y="74"/>
                    <a:pt x="1057" y="20"/>
                  </a:cubicBezTo>
                  <a:cubicBezTo>
                    <a:pt x="1046" y="8"/>
                    <a:pt x="1030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1603300" y="3050250"/>
              <a:ext cx="5100" cy="5125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02" y="79"/>
                  </a:moveTo>
                  <a:cubicBezTo>
                    <a:pt x="117" y="79"/>
                    <a:pt x="125" y="95"/>
                    <a:pt x="125" y="103"/>
                  </a:cubicBezTo>
                  <a:cubicBezTo>
                    <a:pt x="125" y="118"/>
                    <a:pt x="117" y="126"/>
                    <a:pt x="102" y="126"/>
                  </a:cubicBezTo>
                  <a:cubicBezTo>
                    <a:pt x="94" y="126"/>
                    <a:pt x="78" y="118"/>
                    <a:pt x="78" y="103"/>
                  </a:cubicBezTo>
                  <a:cubicBezTo>
                    <a:pt x="78" y="95"/>
                    <a:pt x="94" y="79"/>
                    <a:pt x="102" y="79"/>
                  </a:cubicBezTo>
                  <a:close/>
                  <a:moveTo>
                    <a:pt x="102" y="1"/>
                  </a:moveTo>
                  <a:cubicBezTo>
                    <a:pt x="47" y="1"/>
                    <a:pt x="0" y="48"/>
                    <a:pt x="0" y="103"/>
                  </a:cubicBezTo>
                  <a:cubicBezTo>
                    <a:pt x="0" y="157"/>
                    <a:pt x="47" y="204"/>
                    <a:pt x="102" y="204"/>
                  </a:cubicBezTo>
                  <a:cubicBezTo>
                    <a:pt x="164" y="204"/>
                    <a:pt x="203" y="157"/>
                    <a:pt x="203" y="103"/>
                  </a:cubicBezTo>
                  <a:cubicBezTo>
                    <a:pt x="203" y="48"/>
                    <a:pt x="164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7"/>
            <p:cNvSpPr/>
            <p:nvPr/>
          </p:nvSpPr>
          <p:spPr>
            <a:xfrm>
              <a:off x="1603300" y="3064725"/>
              <a:ext cx="5100" cy="5125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02" y="79"/>
                  </a:moveTo>
                  <a:cubicBezTo>
                    <a:pt x="117" y="79"/>
                    <a:pt x="125" y="95"/>
                    <a:pt x="125" y="103"/>
                  </a:cubicBezTo>
                  <a:cubicBezTo>
                    <a:pt x="125" y="118"/>
                    <a:pt x="117" y="126"/>
                    <a:pt x="102" y="126"/>
                  </a:cubicBezTo>
                  <a:cubicBezTo>
                    <a:pt x="94" y="126"/>
                    <a:pt x="78" y="118"/>
                    <a:pt x="78" y="103"/>
                  </a:cubicBezTo>
                  <a:cubicBezTo>
                    <a:pt x="78" y="95"/>
                    <a:pt x="94" y="79"/>
                    <a:pt x="102" y="79"/>
                  </a:cubicBezTo>
                  <a:close/>
                  <a:moveTo>
                    <a:pt x="102" y="1"/>
                  </a:moveTo>
                  <a:cubicBezTo>
                    <a:pt x="47" y="1"/>
                    <a:pt x="0" y="48"/>
                    <a:pt x="0" y="103"/>
                  </a:cubicBezTo>
                  <a:cubicBezTo>
                    <a:pt x="0" y="165"/>
                    <a:pt x="47" y="204"/>
                    <a:pt x="102" y="204"/>
                  </a:cubicBezTo>
                  <a:cubicBezTo>
                    <a:pt x="164" y="204"/>
                    <a:pt x="203" y="165"/>
                    <a:pt x="203" y="103"/>
                  </a:cubicBezTo>
                  <a:cubicBezTo>
                    <a:pt x="203" y="48"/>
                    <a:pt x="164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7"/>
            <p:cNvSpPr/>
            <p:nvPr/>
          </p:nvSpPr>
          <p:spPr>
            <a:xfrm>
              <a:off x="1554975" y="2896450"/>
              <a:ext cx="98600" cy="72650"/>
            </a:xfrm>
            <a:custGeom>
              <a:avLst/>
              <a:gdLst/>
              <a:ahLst/>
              <a:cxnLst/>
              <a:rect l="l" t="t" r="r" b="b"/>
              <a:pathLst>
                <a:path w="3944" h="2906" extrusionOk="0">
                  <a:moveTo>
                    <a:pt x="893" y="1"/>
                  </a:moveTo>
                  <a:cubicBezTo>
                    <a:pt x="836" y="1"/>
                    <a:pt x="778" y="4"/>
                    <a:pt x="720" y="11"/>
                  </a:cubicBezTo>
                  <a:cubicBezTo>
                    <a:pt x="0" y="105"/>
                    <a:pt x="102" y="950"/>
                    <a:pt x="235" y="1310"/>
                  </a:cubicBezTo>
                  <a:lnTo>
                    <a:pt x="149" y="2147"/>
                  </a:lnTo>
                  <a:cubicBezTo>
                    <a:pt x="133" y="2460"/>
                    <a:pt x="376" y="2734"/>
                    <a:pt x="689" y="2749"/>
                  </a:cubicBezTo>
                  <a:lnTo>
                    <a:pt x="2489" y="2851"/>
                  </a:lnTo>
                  <a:lnTo>
                    <a:pt x="2481" y="2906"/>
                  </a:lnTo>
                  <a:lnTo>
                    <a:pt x="2895" y="2867"/>
                  </a:lnTo>
                  <a:lnTo>
                    <a:pt x="3044" y="2882"/>
                  </a:lnTo>
                  <a:lnTo>
                    <a:pt x="3068" y="2483"/>
                  </a:lnTo>
                  <a:cubicBezTo>
                    <a:pt x="3130" y="2491"/>
                    <a:pt x="3201" y="2507"/>
                    <a:pt x="3279" y="2522"/>
                  </a:cubicBezTo>
                  <a:cubicBezTo>
                    <a:pt x="3279" y="2522"/>
                    <a:pt x="3944" y="363"/>
                    <a:pt x="2160" y="332"/>
                  </a:cubicBezTo>
                  <a:cubicBezTo>
                    <a:pt x="2136" y="329"/>
                    <a:pt x="2112" y="328"/>
                    <a:pt x="2088" y="328"/>
                  </a:cubicBezTo>
                  <a:cubicBezTo>
                    <a:pt x="2038" y="328"/>
                    <a:pt x="1988" y="332"/>
                    <a:pt x="1941" y="332"/>
                  </a:cubicBezTo>
                  <a:cubicBezTo>
                    <a:pt x="1660" y="160"/>
                    <a:pt x="1295" y="1"/>
                    <a:pt x="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7"/>
            <p:cNvSpPr/>
            <p:nvPr/>
          </p:nvSpPr>
          <p:spPr>
            <a:xfrm>
              <a:off x="1583325" y="2989625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4" y="0"/>
                  </a:moveTo>
                  <a:cubicBezTo>
                    <a:pt x="251" y="0"/>
                    <a:pt x="1" y="251"/>
                    <a:pt x="1" y="556"/>
                  </a:cubicBezTo>
                  <a:cubicBezTo>
                    <a:pt x="1" y="869"/>
                    <a:pt x="251" y="1119"/>
                    <a:pt x="564" y="1119"/>
                  </a:cubicBezTo>
                  <a:cubicBezTo>
                    <a:pt x="869" y="1119"/>
                    <a:pt x="1120" y="869"/>
                    <a:pt x="1120" y="556"/>
                  </a:cubicBezTo>
                  <a:cubicBezTo>
                    <a:pt x="1120" y="251"/>
                    <a:pt x="869" y="0"/>
                    <a:pt x="564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7"/>
            <p:cNvSpPr/>
            <p:nvPr/>
          </p:nvSpPr>
          <p:spPr>
            <a:xfrm>
              <a:off x="1559875" y="2927050"/>
              <a:ext cx="80400" cy="79075"/>
            </a:xfrm>
            <a:custGeom>
              <a:avLst/>
              <a:gdLst/>
              <a:ahLst/>
              <a:cxnLst/>
              <a:rect l="l" t="t" r="r" b="b"/>
              <a:pathLst>
                <a:path w="3216" h="3163" extrusionOk="0">
                  <a:moveTo>
                    <a:pt x="1767" y="1"/>
                  </a:moveTo>
                  <a:cubicBezTo>
                    <a:pt x="1648" y="1"/>
                    <a:pt x="1525" y="20"/>
                    <a:pt x="1416" y="39"/>
                  </a:cubicBezTo>
                  <a:cubicBezTo>
                    <a:pt x="1289" y="90"/>
                    <a:pt x="821" y="285"/>
                    <a:pt x="406" y="285"/>
                  </a:cubicBezTo>
                  <a:cubicBezTo>
                    <a:pt x="311" y="285"/>
                    <a:pt x="218" y="275"/>
                    <a:pt x="133" y="250"/>
                  </a:cubicBezTo>
                  <a:cubicBezTo>
                    <a:pt x="133" y="281"/>
                    <a:pt x="125" y="305"/>
                    <a:pt x="125" y="328"/>
                  </a:cubicBezTo>
                  <a:lnTo>
                    <a:pt x="117" y="446"/>
                  </a:lnTo>
                  <a:lnTo>
                    <a:pt x="110" y="626"/>
                  </a:lnTo>
                  <a:lnTo>
                    <a:pt x="47" y="1768"/>
                  </a:lnTo>
                  <a:lnTo>
                    <a:pt x="31" y="2003"/>
                  </a:lnTo>
                  <a:cubicBezTo>
                    <a:pt x="0" y="2589"/>
                    <a:pt x="454" y="3098"/>
                    <a:pt x="1041" y="3129"/>
                  </a:cubicBezTo>
                  <a:lnTo>
                    <a:pt x="1526" y="3161"/>
                  </a:lnTo>
                  <a:cubicBezTo>
                    <a:pt x="1545" y="3162"/>
                    <a:pt x="1565" y="3162"/>
                    <a:pt x="1584" y="3162"/>
                  </a:cubicBezTo>
                  <a:cubicBezTo>
                    <a:pt x="2153" y="3162"/>
                    <a:pt x="2622" y="2719"/>
                    <a:pt x="2653" y="2151"/>
                  </a:cubicBezTo>
                  <a:lnTo>
                    <a:pt x="2676" y="1784"/>
                  </a:lnTo>
                  <a:lnTo>
                    <a:pt x="2825" y="1791"/>
                  </a:lnTo>
                  <a:cubicBezTo>
                    <a:pt x="2830" y="1792"/>
                    <a:pt x="2835" y="1792"/>
                    <a:pt x="2839" y="1792"/>
                  </a:cubicBezTo>
                  <a:cubicBezTo>
                    <a:pt x="3029" y="1792"/>
                    <a:pt x="3193" y="1646"/>
                    <a:pt x="3200" y="1455"/>
                  </a:cubicBezTo>
                  <a:lnTo>
                    <a:pt x="3200" y="1377"/>
                  </a:lnTo>
                  <a:cubicBezTo>
                    <a:pt x="3216" y="1181"/>
                    <a:pt x="3067" y="1017"/>
                    <a:pt x="2872" y="1001"/>
                  </a:cubicBezTo>
                  <a:lnTo>
                    <a:pt x="2754" y="993"/>
                  </a:lnTo>
                  <a:lnTo>
                    <a:pt x="2699" y="1643"/>
                  </a:lnTo>
                  <a:lnTo>
                    <a:pt x="2285" y="1682"/>
                  </a:lnTo>
                  <a:lnTo>
                    <a:pt x="2285" y="1682"/>
                  </a:lnTo>
                  <a:lnTo>
                    <a:pt x="2418" y="751"/>
                  </a:lnTo>
                  <a:cubicBezTo>
                    <a:pt x="2418" y="633"/>
                    <a:pt x="2418" y="516"/>
                    <a:pt x="2379" y="406"/>
                  </a:cubicBezTo>
                  <a:cubicBezTo>
                    <a:pt x="2324" y="226"/>
                    <a:pt x="2175" y="78"/>
                    <a:pt x="1995" y="31"/>
                  </a:cubicBezTo>
                  <a:cubicBezTo>
                    <a:pt x="1924" y="9"/>
                    <a:pt x="1846" y="1"/>
                    <a:pt x="1767" y="1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7"/>
            <p:cNvSpPr/>
            <p:nvPr/>
          </p:nvSpPr>
          <p:spPr>
            <a:xfrm>
              <a:off x="1560050" y="2967325"/>
              <a:ext cx="67325" cy="45800"/>
            </a:xfrm>
            <a:custGeom>
              <a:avLst/>
              <a:gdLst/>
              <a:ahLst/>
              <a:cxnLst/>
              <a:rect l="l" t="t" r="r" b="b"/>
              <a:pathLst>
                <a:path w="2693" h="1832" extrusionOk="0">
                  <a:moveTo>
                    <a:pt x="1" y="0"/>
                  </a:moveTo>
                  <a:lnTo>
                    <a:pt x="1" y="673"/>
                  </a:lnTo>
                  <a:cubicBezTo>
                    <a:pt x="1" y="1307"/>
                    <a:pt x="517" y="1831"/>
                    <a:pt x="1159" y="1831"/>
                  </a:cubicBezTo>
                  <a:lnTo>
                    <a:pt x="1683" y="1831"/>
                  </a:lnTo>
                  <a:cubicBezTo>
                    <a:pt x="2239" y="1831"/>
                    <a:pt x="2692" y="1370"/>
                    <a:pt x="2692" y="814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7"/>
            <p:cNvSpPr/>
            <p:nvPr/>
          </p:nvSpPr>
          <p:spPr>
            <a:xfrm>
              <a:off x="1628525" y="2957250"/>
              <a:ext cx="6075" cy="7750"/>
            </a:xfrm>
            <a:custGeom>
              <a:avLst/>
              <a:gdLst/>
              <a:ahLst/>
              <a:cxnLst/>
              <a:rect l="l" t="t" r="r" b="b"/>
              <a:pathLst>
                <a:path w="243" h="310" extrusionOk="0">
                  <a:moveTo>
                    <a:pt x="200" y="0"/>
                  </a:moveTo>
                  <a:cubicBezTo>
                    <a:pt x="190" y="0"/>
                    <a:pt x="180" y="4"/>
                    <a:pt x="173" y="12"/>
                  </a:cubicBezTo>
                  <a:lnTo>
                    <a:pt x="0" y="184"/>
                  </a:lnTo>
                  <a:lnTo>
                    <a:pt x="118" y="302"/>
                  </a:lnTo>
                  <a:cubicBezTo>
                    <a:pt x="126" y="310"/>
                    <a:pt x="141" y="310"/>
                    <a:pt x="149" y="310"/>
                  </a:cubicBezTo>
                  <a:cubicBezTo>
                    <a:pt x="157" y="310"/>
                    <a:pt x="173" y="310"/>
                    <a:pt x="180" y="302"/>
                  </a:cubicBezTo>
                  <a:cubicBezTo>
                    <a:pt x="196" y="286"/>
                    <a:pt x="196" y="255"/>
                    <a:pt x="180" y="239"/>
                  </a:cubicBezTo>
                  <a:lnTo>
                    <a:pt x="118" y="184"/>
                  </a:lnTo>
                  <a:lnTo>
                    <a:pt x="227" y="67"/>
                  </a:lnTo>
                  <a:cubicBezTo>
                    <a:pt x="243" y="51"/>
                    <a:pt x="243" y="28"/>
                    <a:pt x="227" y="12"/>
                  </a:cubicBezTo>
                  <a:cubicBezTo>
                    <a:pt x="219" y="4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7"/>
            <p:cNvSpPr/>
            <p:nvPr/>
          </p:nvSpPr>
          <p:spPr>
            <a:xfrm>
              <a:off x="1582175" y="2987975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168" y="0"/>
                  </a:moveTo>
                  <a:cubicBezTo>
                    <a:pt x="121" y="0"/>
                    <a:pt x="67" y="13"/>
                    <a:pt x="16" y="59"/>
                  </a:cubicBezTo>
                  <a:cubicBezTo>
                    <a:pt x="0" y="74"/>
                    <a:pt x="0" y="106"/>
                    <a:pt x="16" y="121"/>
                  </a:cubicBezTo>
                  <a:cubicBezTo>
                    <a:pt x="23" y="129"/>
                    <a:pt x="31" y="129"/>
                    <a:pt x="47" y="129"/>
                  </a:cubicBezTo>
                  <a:cubicBezTo>
                    <a:pt x="55" y="129"/>
                    <a:pt x="63" y="129"/>
                    <a:pt x="70" y="121"/>
                  </a:cubicBezTo>
                  <a:cubicBezTo>
                    <a:pt x="104" y="91"/>
                    <a:pt x="140" y="82"/>
                    <a:pt x="172" y="82"/>
                  </a:cubicBezTo>
                  <a:cubicBezTo>
                    <a:pt x="213" y="82"/>
                    <a:pt x="246" y="98"/>
                    <a:pt x="250" y="98"/>
                  </a:cubicBezTo>
                  <a:cubicBezTo>
                    <a:pt x="257" y="100"/>
                    <a:pt x="263" y="101"/>
                    <a:pt x="269" y="101"/>
                  </a:cubicBezTo>
                  <a:cubicBezTo>
                    <a:pt x="285" y="101"/>
                    <a:pt x="299" y="94"/>
                    <a:pt x="305" y="82"/>
                  </a:cubicBezTo>
                  <a:cubicBezTo>
                    <a:pt x="313" y="59"/>
                    <a:pt x="305" y="35"/>
                    <a:pt x="290" y="27"/>
                  </a:cubicBezTo>
                  <a:cubicBezTo>
                    <a:pt x="285" y="2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7"/>
            <p:cNvSpPr/>
            <p:nvPr/>
          </p:nvSpPr>
          <p:spPr>
            <a:xfrm>
              <a:off x="1594100" y="2937275"/>
              <a:ext cx="15275" cy="7250"/>
            </a:xfrm>
            <a:custGeom>
              <a:avLst/>
              <a:gdLst/>
              <a:ahLst/>
              <a:cxnLst/>
              <a:rect l="l" t="t" r="r" b="b"/>
              <a:pathLst>
                <a:path w="611" h="290" extrusionOk="0">
                  <a:moveTo>
                    <a:pt x="237" y="0"/>
                  </a:moveTo>
                  <a:cubicBezTo>
                    <a:pt x="153" y="0"/>
                    <a:pt x="86" y="24"/>
                    <a:pt x="47" y="52"/>
                  </a:cubicBezTo>
                  <a:cubicBezTo>
                    <a:pt x="0" y="91"/>
                    <a:pt x="0" y="138"/>
                    <a:pt x="32" y="162"/>
                  </a:cubicBezTo>
                  <a:cubicBezTo>
                    <a:pt x="63" y="185"/>
                    <a:pt x="110" y="193"/>
                    <a:pt x="157" y="201"/>
                  </a:cubicBezTo>
                  <a:cubicBezTo>
                    <a:pt x="204" y="209"/>
                    <a:pt x="251" y="224"/>
                    <a:pt x="290" y="232"/>
                  </a:cubicBezTo>
                  <a:cubicBezTo>
                    <a:pt x="329" y="240"/>
                    <a:pt x="376" y="256"/>
                    <a:pt x="423" y="271"/>
                  </a:cubicBezTo>
                  <a:cubicBezTo>
                    <a:pt x="454" y="278"/>
                    <a:pt x="491" y="289"/>
                    <a:pt x="525" y="289"/>
                  </a:cubicBezTo>
                  <a:cubicBezTo>
                    <a:pt x="533" y="289"/>
                    <a:pt x="541" y="288"/>
                    <a:pt x="548" y="287"/>
                  </a:cubicBezTo>
                  <a:cubicBezTo>
                    <a:pt x="587" y="287"/>
                    <a:pt x="611" y="248"/>
                    <a:pt x="587" y="185"/>
                  </a:cubicBezTo>
                  <a:cubicBezTo>
                    <a:pt x="564" y="123"/>
                    <a:pt x="478" y="44"/>
                    <a:pt x="345" y="13"/>
                  </a:cubicBezTo>
                  <a:cubicBezTo>
                    <a:pt x="307" y="4"/>
                    <a:pt x="270" y="0"/>
                    <a:pt x="237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7"/>
            <p:cNvSpPr/>
            <p:nvPr/>
          </p:nvSpPr>
          <p:spPr>
            <a:xfrm>
              <a:off x="1593900" y="2938250"/>
              <a:ext cx="17825" cy="8600"/>
            </a:xfrm>
            <a:custGeom>
              <a:avLst/>
              <a:gdLst/>
              <a:ahLst/>
              <a:cxnLst/>
              <a:rect l="l" t="t" r="r" b="b"/>
              <a:pathLst>
                <a:path w="713" h="344" extrusionOk="0">
                  <a:moveTo>
                    <a:pt x="284" y="1"/>
                  </a:moveTo>
                  <a:cubicBezTo>
                    <a:pt x="186" y="1"/>
                    <a:pt x="108" y="26"/>
                    <a:pt x="63" y="60"/>
                  </a:cubicBezTo>
                  <a:cubicBezTo>
                    <a:pt x="0" y="107"/>
                    <a:pt x="8" y="162"/>
                    <a:pt x="40" y="185"/>
                  </a:cubicBezTo>
                  <a:cubicBezTo>
                    <a:pt x="79" y="217"/>
                    <a:pt x="133" y="224"/>
                    <a:pt x="188" y="240"/>
                  </a:cubicBezTo>
                  <a:cubicBezTo>
                    <a:pt x="243" y="248"/>
                    <a:pt x="298" y="256"/>
                    <a:pt x="337" y="271"/>
                  </a:cubicBezTo>
                  <a:cubicBezTo>
                    <a:pt x="384" y="279"/>
                    <a:pt x="439" y="295"/>
                    <a:pt x="493" y="311"/>
                  </a:cubicBezTo>
                  <a:cubicBezTo>
                    <a:pt x="534" y="324"/>
                    <a:pt x="580" y="343"/>
                    <a:pt x="622" y="343"/>
                  </a:cubicBezTo>
                  <a:cubicBezTo>
                    <a:pt x="629" y="343"/>
                    <a:pt x="636" y="343"/>
                    <a:pt x="642" y="342"/>
                  </a:cubicBezTo>
                  <a:cubicBezTo>
                    <a:pt x="689" y="334"/>
                    <a:pt x="712" y="287"/>
                    <a:pt x="681" y="217"/>
                  </a:cubicBezTo>
                  <a:cubicBezTo>
                    <a:pt x="658" y="146"/>
                    <a:pt x="556" y="52"/>
                    <a:pt x="407" y="13"/>
                  </a:cubicBezTo>
                  <a:cubicBezTo>
                    <a:pt x="364" y="4"/>
                    <a:pt x="322" y="1"/>
                    <a:pt x="284" y="1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7"/>
            <p:cNvSpPr/>
            <p:nvPr/>
          </p:nvSpPr>
          <p:spPr>
            <a:xfrm>
              <a:off x="1565350" y="2937600"/>
              <a:ext cx="14875" cy="5550"/>
            </a:xfrm>
            <a:custGeom>
              <a:avLst/>
              <a:gdLst/>
              <a:ahLst/>
              <a:cxnLst/>
              <a:rect l="l" t="t" r="r" b="b"/>
              <a:pathLst>
                <a:path w="595" h="222" extrusionOk="0">
                  <a:moveTo>
                    <a:pt x="297" y="0"/>
                  </a:moveTo>
                  <a:cubicBezTo>
                    <a:pt x="172" y="0"/>
                    <a:pt x="78" y="55"/>
                    <a:pt x="39" y="102"/>
                  </a:cubicBezTo>
                  <a:cubicBezTo>
                    <a:pt x="0" y="149"/>
                    <a:pt x="16" y="188"/>
                    <a:pt x="47" y="204"/>
                  </a:cubicBezTo>
                  <a:cubicBezTo>
                    <a:pt x="86" y="219"/>
                    <a:pt x="125" y="219"/>
                    <a:pt x="172" y="219"/>
                  </a:cubicBezTo>
                  <a:cubicBezTo>
                    <a:pt x="211" y="211"/>
                    <a:pt x="258" y="211"/>
                    <a:pt x="297" y="211"/>
                  </a:cubicBezTo>
                  <a:cubicBezTo>
                    <a:pt x="337" y="211"/>
                    <a:pt x="383" y="219"/>
                    <a:pt x="423" y="219"/>
                  </a:cubicBezTo>
                  <a:cubicBezTo>
                    <a:pt x="446" y="219"/>
                    <a:pt x="470" y="221"/>
                    <a:pt x="491" y="221"/>
                  </a:cubicBezTo>
                  <a:cubicBezTo>
                    <a:pt x="513" y="221"/>
                    <a:pt x="532" y="219"/>
                    <a:pt x="548" y="211"/>
                  </a:cubicBezTo>
                  <a:cubicBezTo>
                    <a:pt x="579" y="196"/>
                    <a:pt x="595" y="157"/>
                    <a:pt x="556" y="110"/>
                  </a:cubicBezTo>
                  <a:cubicBezTo>
                    <a:pt x="517" y="55"/>
                    <a:pt x="423" y="8"/>
                    <a:pt x="297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7"/>
            <p:cNvSpPr/>
            <p:nvPr/>
          </p:nvSpPr>
          <p:spPr>
            <a:xfrm>
              <a:off x="1578825" y="2946900"/>
              <a:ext cx="10200" cy="18500"/>
            </a:xfrm>
            <a:custGeom>
              <a:avLst/>
              <a:gdLst/>
              <a:ahLst/>
              <a:cxnLst/>
              <a:rect l="l" t="t" r="r" b="b"/>
              <a:pathLst>
                <a:path w="408" h="740" extrusionOk="0">
                  <a:moveTo>
                    <a:pt x="261" y="1"/>
                  </a:moveTo>
                  <a:cubicBezTo>
                    <a:pt x="247" y="1"/>
                    <a:pt x="232" y="8"/>
                    <a:pt x="220" y="19"/>
                  </a:cubicBezTo>
                  <a:lnTo>
                    <a:pt x="24" y="457"/>
                  </a:lnTo>
                  <a:cubicBezTo>
                    <a:pt x="1" y="512"/>
                    <a:pt x="1" y="567"/>
                    <a:pt x="32" y="614"/>
                  </a:cubicBezTo>
                  <a:cubicBezTo>
                    <a:pt x="71" y="684"/>
                    <a:pt x="142" y="724"/>
                    <a:pt x="228" y="731"/>
                  </a:cubicBezTo>
                  <a:cubicBezTo>
                    <a:pt x="251" y="739"/>
                    <a:pt x="275" y="739"/>
                    <a:pt x="290" y="739"/>
                  </a:cubicBezTo>
                  <a:cubicBezTo>
                    <a:pt x="322" y="739"/>
                    <a:pt x="345" y="739"/>
                    <a:pt x="369" y="731"/>
                  </a:cubicBezTo>
                  <a:cubicBezTo>
                    <a:pt x="392" y="731"/>
                    <a:pt x="408" y="716"/>
                    <a:pt x="408" y="692"/>
                  </a:cubicBezTo>
                  <a:cubicBezTo>
                    <a:pt x="408" y="669"/>
                    <a:pt x="384" y="653"/>
                    <a:pt x="361" y="653"/>
                  </a:cubicBezTo>
                  <a:cubicBezTo>
                    <a:pt x="341" y="657"/>
                    <a:pt x="320" y="659"/>
                    <a:pt x="298" y="659"/>
                  </a:cubicBezTo>
                  <a:cubicBezTo>
                    <a:pt x="277" y="659"/>
                    <a:pt x="255" y="657"/>
                    <a:pt x="236" y="653"/>
                  </a:cubicBezTo>
                  <a:cubicBezTo>
                    <a:pt x="181" y="645"/>
                    <a:pt x="126" y="622"/>
                    <a:pt x="103" y="575"/>
                  </a:cubicBezTo>
                  <a:cubicBezTo>
                    <a:pt x="95" y="559"/>
                    <a:pt x="79" y="528"/>
                    <a:pt x="95" y="489"/>
                  </a:cubicBezTo>
                  <a:lnTo>
                    <a:pt x="298" y="58"/>
                  </a:lnTo>
                  <a:cubicBezTo>
                    <a:pt x="306" y="35"/>
                    <a:pt x="298" y="12"/>
                    <a:pt x="275" y="4"/>
                  </a:cubicBezTo>
                  <a:cubicBezTo>
                    <a:pt x="271" y="2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7"/>
            <p:cNvSpPr/>
            <p:nvPr/>
          </p:nvSpPr>
          <p:spPr>
            <a:xfrm>
              <a:off x="1580400" y="2969000"/>
              <a:ext cx="21575" cy="13750"/>
            </a:xfrm>
            <a:custGeom>
              <a:avLst/>
              <a:gdLst/>
              <a:ahLst/>
              <a:cxnLst/>
              <a:rect l="l" t="t" r="r" b="b"/>
              <a:pathLst>
                <a:path w="863" h="550" extrusionOk="0">
                  <a:moveTo>
                    <a:pt x="680" y="1"/>
                  </a:moveTo>
                  <a:cubicBezTo>
                    <a:pt x="673" y="1"/>
                    <a:pt x="665" y="2"/>
                    <a:pt x="658" y="4"/>
                  </a:cubicBezTo>
                  <a:cubicBezTo>
                    <a:pt x="658" y="4"/>
                    <a:pt x="439" y="129"/>
                    <a:pt x="212" y="176"/>
                  </a:cubicBezTo>
                  <a:cubicBezTo>
                    <a:pt x="0" y="220"/>
                    <a:pt x="156" y="549"/>
                    <a:pt x="463" y="549"/>
                  </a:cubicBezTo>
                  <a:cubicBezTo>
                    <a:pt x="486" y="549"/>
                    <a:pt x="509" y="547"/>
                    <a:pt x="533" y="544"/>
                  </a:cubicBezTo>
                  <a:cubicBezTo>
                    <a:pt x="863" y="499"/>
                    <a:pt x="840" y="1"/>
                    <a:pt x="680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7"/>
            <p:cNvSpPr/>
            <p:nvPr/>
          </p:nvSpPr>
          <p:spPr>
            <a:xfrm>
              <a:off x="1589800" y="2973050"/>
              <a:ext cx="7850" cy="5650"/>
            </a:xfrm>
            <a:custGeom>
              <a:avLst/>
              <a:gdLst/>
              <a:ahLst/>
              <a:cxnLst/>
              <a:rect l="l" t="t" r="r" b="b"/>
              <a:pathLst>
                <a:path w="314" h="226" extrusionOk="0">
                  <a:moveTo>
                    <a:pt x="217" y="0"/>
                  </a:moveTo>
                  <a:cubicBezTo>
                    <a:pt x="157" y="0"/>
                    <a:pt x="105" y="16"/>
                    <a:pt x="71" y="45"/>
                  </a:cubicBezTo>
                  <a:cubicBezTo>
                    <a:pt x="0" y="100"/>
                    <a:pt x="0" y="178"/>
                    <a:pt x="0" y="186"/>
                  </a:cubicBezTo>
                  <a:cubicBezTo>
                    <a:pt x="0" y="210"/>
                    <a:pt x="16" y="225"/>
                    <a:pt x="39" y="225"/>
                  </a:cubicBezTo>
                  <a:cubicBezTo>
                    <a:pt x="55" y="225"/>
                    <a:pt x="78" y="210"/>
                    <a:pt x="78" y="186"/>
                  </a:cubicBezTo>
                  <a:cubicBezTo>
                    <a:pt x="78" y="186"/>
                    <a:pt x="78" y="139"/>
                    <a:pt x="118" y="108"/>
                  </a:cubicBezTo>
                  <a:cubicBezTo>
                    <a:pt x="141" y="90"/>
                    <a:pt x="178" y="81"/>
                    <a:pt x="221" y="81"/>
                  </a:cubicBezTo>
                  <a:cubicBezTo>
                    <a:pt x="235" y="81"/>
                    <a:pt x="251" y="82"/>
                    <a:pt x="266" y="84"/>
                  </a:cubicBezTo>
                  <a:cubicBezTo>
                    <a:pt x="270" y="86"/>
                    <a:pt x="274" y="86"/>
                    <a:pt x="278" y="86"/>
                  </a:cubicBezTo>
                  <a:cubicBezTo>
                    <a:pt x="295" y="86"/>
                    <a:pt x="307" y="72"/>
                    <a:pt x="313" y="53"/>
                  </a:cubicBezTo>
                  <a:cubicBezTo>
                    <a:pt x="313" y="37"/>
                    <a:pt x="305" y="14"/>
                    <a:pt x="282" y="6"/>
                  </a:cubicBezTo>
                  <a:cubicBezTo>
                    <a:pt x="260" y="2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7"/>
            <p:cNvSpPr/>
            <p:nvPr/>
          </p:nvSpPr>
          <p:spPr>
            <a:xfrm>
              <a:off x="1594300" y="2951925"/>
              <a:ext cx="4700" cy="4150"/>
            </a:xfrm>
            <a:custGeom>
              <a:avLst/>
              <a:gdLst/>
              <a:ahLst/>
              <a:cxnLst/>
              <a:rect l="l" t="t" r="r" b="b"/>
              <a:pathLst>
                <a:path w="188" h="166" extrusionOk="0">
                  <a:moveTo>
                    <a:pt x="100" y="0"/>
                  </a:moveTo>
                  <a:cubicBezTo>
                    <a:pt x="68" y="0"/>
                    <a:pt x="33" y="16"/>
                    <a:pt x="16" y="45"/>
                  </a:cubicBezTo>
                  <a:cubicBezTo>
                    <a:pt x="0" y="84"/>
                    <a:pt x="16" y="131"/>
                    <a:pt x="55" y="155"/>
                  </a:cubicBezTo>
                  <a:cubicBezTo>
                    <a:pt x="67" y="162"/>
                    <a:pt x="82" y="166"/>
                    <a:pt x="96" y="166"/>
                  </a:cubicBezTo>
                  <a:cubicBezTo>
                    <a:pt x="125" y="166"/>
                    <a:pt x="154" y="150"/>
                    <a:pt x="164" y="123"/>
                  </a:cubicBezTo>
                  <a:cubicBezTo>
                    <a:pt x="188" y="84"/>
                    <a:pt x="172" y="30"/>
                    <a:pt x="133" y="6"/>
                  </a:cubicBezTo>
                  <a:cubicBezTo>
                    <a:pt x="123" y="2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7"/>
            <p:cNvSpPr/>
            <p:nvPr/>
          </p:nvSpPr>
          <p:spPr>
            <a:xfrm>
              <a:off x="1570625" y="2951400"/>
              <a:ext cx="4900" cy="4300"/>
            </a:xfrm>
            <a:custGeom>
              <a:avLst/>
              <a:gdLst/>
              <a:ahLst/>
              <a:cxnLst/>
              <a:rect l="l" t="t" r="r" b="b"/>
              <a:pathLst>
                <a:path w="196" h="172" extrusionOk="0">
                  <a:moveTo>
                    <a:pt x="97" y="0"/>
                  </a:moveTo>
                  <a:cubicBezTo>
                    <a:pt x="67" y="0"/>
                    <a:pt x="40" y="16"/>
                    <a:pt x="24" y="43"/>
                  </a:cubicBezTo>
                  <a:cubicBezTo>
                    <a:pt x="0" y="90"/>
                    <a:pt x="16" y="137"/>
                    <a:pt x="55" y="160"/>
                  </a:cubicBezTo>
                  <a:cubicBezTo>
                    <a:pt x="70" y="168"/>
                    <a:pt x="85" y="171"/>
                    <a:pt x="100" y="171"/>
                  </a:cubicBezTo>
                  <a:cubicBezTo>
                    <a:pt x="130" y="171"/>
                    <a:pt x="157" y="155"/>
                    <a:pt x="172" y="129"/>
                  </a:cubicBezTo>
                  <a:cubicBezTo>
                    <a:pt x="196" y="82"/>
                    <a:pt x="180" y="35"/>
                    <a:pt x="141" y="11"/>
                  </a:cubicBezTo>
                  <a:cubicBezTo>
                    <a:pt x="126" y="4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7"/>
            <p:cNvSpPr/>
            <p:nvPr/>
          </p:nvSpPr>
          <p:spPr>
            <a:xfrm>
              <a:off x="1594100" y="2957650"/>
              <a:ext cx="7850" cy="2850"/>
            </a:xfrm>
            <a:custGeom>
              <a:avLst/>
              <a:gdLst/>
              <a:ahLst/>
              <a:cxnLst/>
              <a:rect l="l" t="t" r="r" b="b"/>
              <a:pathLst>
                <a:path w="314" h="114" extrusionOk="0">
                  <a:moveTo>
                    <a:pt x="261" y="1"/>
                  </a:moveTo>
                  <a:cubicBezTo>
                    <a:pt x="255" y="1"/>
                    <a:pt x="249" y="2"/>
                    <a:pt x="243" y="4"/>
                  </a:cubicBezTo>
                  <a:cubicBezTo>
                    <a:pt x="208" y="24"/>
                    <a:pt x="176" y="31"/>
                    <a:pt x="149" y="31"/>
                  </a:cubicBezTo>
                  <a:cubicBezTo>
                    <a:pt x="102" y="31"/>
                    <a:pt x="71" y="12"/>
                    <a:pt x="71" y="12"/>
                  </a:cubicBezTo>
                  <a:cubicBezTo>
                    <a:pt x="62" y="6"/>
                    <a:pt x="54" y="4"/>
                    <a:pt x="46" y="4"/>
                  </a:cubicBezTo>
                  <a:cubicBezTo>
                    <a:pt x="33" y="4"/>
                    <a:pt x="21" y="12"/>
                    <a:pt x="16" y="27"/>
                  </a:cubicBezTo>
                  <a:cubicBezTo>
                    <a:pt x="0" y="43"/>
                    <a:pt x="8" y="67"/>
                    <a:pt x="24" y="82"/>
                  </a:cubicBezTo>
                  <a:cubicBezTo>
                    <a:pt x="24" y="82"/>
                    <a:pt x="79" y="114"/>
                    <a:pt x="149" y="114"/>
                  </a:cubicBezTo>
                  <a:cubicBezTo>
                    <a:pt x="188" y="114"/>
                    <a:pt x="235" y="106"/>
                    <a:pt x="282" y="74"/>
                  </a:cubicBezTo>
                  <a:cubicBezTo>
                    <a:pt x="305" y="67"/>
                    <a:pt x="313" y="43"/>
                    <a:pt x="298" y="20"/>
                  </a:cubicBezTo>
                  <a:cubicBezTo>
                    <a:pt x="292" y="8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7"/>
            <p:cNvSpPr/>
            <p:nvPr/>
          </p:nvSpPr>
          <p:spPr>
            <a:xfrm>
              <a:off x="1569250" y="2958250"/>
              <a:ext cx="7650" cy="2850"/>
            </a:xfrm>
            <a:custGeom>
              <a:avLst/>
              <a:gdLst/>
              <a:ahLst/>
              <a:cxnLst/>
              <a:rect l="l" t="t" r="r" b="b"/>
              <a:pathLst>
                <a:path w="306" h="114" extrusionOk="0">
                  <a:moveTo>
                    <a:pt x="258" y="0"/>
                  </a:moveTo>
                  <a:cubicBezTo>
                    <a:pt x="253" y="0"/>
                    <a:pt x="247" y="1"/>
                    <a:pt x="243" y="3"/>
                  </a:cubicBezTo>
                  <a:cubicBezTo>
                    <a:pt x="206" y="24"/>
                    <a:pt x="172" y="30"/>
                    <a:pt x="145" y="30"/>
                  </a:cubicBezTo>
                  <a:cubicBezTo>
                    <a:pt x="98" y="30"/>
                    <a:pt x="68" y="11"/>
                    <a:pt x="63" y="11"/>
                  </a:cubicBezTo>
                  <a:cubicBezTo>
                    <a:pt x="57" y="5"/>
                    <a:pt x="50" y="3"/>
                    <a:pt x="43" y="3"/>
                  </a:cubicBezTo>
                  <a:cubicBezTo>
                    <a:pt x="31" y="3"/>
                    <a:pt x="18" y="9"/>
                    <a:pt x="8" y="19"/>
                  </a:cubicBezTo>
                  <a:cubicBezTo>
                    <a:pt x="1" y="43"/>
                    <a:pt x="1" y="66"/>
                    <a:pt x="24" y="74"/>
                  </a:cubicBezTo>
                  <a:cubicBezTo>
                    <a:pt x="24" y="82"/>
                    <a:pt x="71" y="113"/>
                    <a:pt x="149" y="113"/>
                  </a:cubicBezTo>
                  <a:cubicBezTo>
                    <a:pt x="188" y="113"/>
                    <a:pt x="227" y="97"/>
                    <a:pt x="282" y="74"/>
                  </a:cubicBezTo>
                  <a:cubicBezTo>
                    <a:pt x="298" y="66"/>
                    <a:pt x="306" y="43"/>
                    <a:pt x="298" y="19"/>
                  </a:cubicBezTo>
                  <a:cubicBezTo>
                    <a:pt x="292" y="8"/>
                    <a:pt x="274" y="0"/>
                    <a:pt x="258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>
              <a:off x="1409425" y="360207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D2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7"/>
          <p:cNvGrpSpPr/>
          <p:nvPr/>
        </p:nvGrpSpPr>
        <p:grpSpPr>
          <a:xfrm>
            <a:off x="7064641" y="2815089"/>
            <a:ext cx="643947" cy="1751343"/>
            <a:chOff x="1169625" y="2872975"/>
            <a:chExt cx="269175" cy="732075"/>
          </a:xfrm>
        </p:grpSpPr>
        <p:sp>
          <p:nvSpPr>
            <p:cNvPr id="2254" name="Google Shape;2254;p57"/>
            <p:cNvSpPr/>
            <p:nvPr/>
          </p:nvSpPr>
          <p:spPr>
            <a:xfrm>
              <a:off x="1217350" y="3202650"/>
              <a:ext cx="164150" cy="362100"/>
            </a:xfrm>
            <a:custGeom>
              <a:avLst/>
              <a:gdLst/>
              <a:ahLst/>
              <a:cxnLst/>
              <a:rect l="l" t="t" r="r" b="b"/>
              <a:pathLst>
                <a:path w="6566" h="14484" extrusionOk="0">
                  <a:moveTo>
                    <a:pt x="118" y="0"/>
                  </a:moveTo>
                  <a:lnTo>
                    <a:pt x="55" y="470"/>
                  </a:lnTo>
                  <a:lnTo>
                    <a:pt x="0" y="861"/>
                  </a:lnTo>
                  <a:lnTo>
                    <a:pt x="8" y="1135"/>
                  </a:lnTo>
                  <a:lnTo>
                    <a:pt x="399" y="14382"/>
                  </a:lnTo>
                  <a:lnTo>
                    <a:pt x="2778" y="14483"/>
                  </a:lnTo>
                  <a:lnTo>
                    <a:pt x="2950" y="3560"/>
                  </a:lnTo>
                  <a:lnTo>
                    <a:pt x="4085" y="14288"/>
                  </a:lnTo>
                  <a:lnTo>
                    <a:pt x="6565" y="14264"/>
                  </a:lnTo>
                  <a:lnTo>
                    <a:pt x="5462" y="32"/>
                  </a:lnTo>
                  <a:lnTo>
                    <a:pt x="5000" y="41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>
              <a:off x="1224000" y="3549850"/>
              <a:ext cx="67500" cy="14900"/>
            </a:xfrm>
            <a:custGeom>
              <a:avLst/>
              <a:gdLst/>
              <a:ahLst/>
              <a:cxnLst/>
              <a:rect l="l" t="t" r="r" b="b"/>
              <a:pathLst>
                <a:path w="2700" h="596" extrusionOk="0">
                  <a:moveTo>
                    <a:pt x="0" y="1"/>
                  </a:moveTo>
                  <a:lnTo>
                    <a:pt x="0" y="595"/>
                  </a:lnTo>
                  <a:lnTo>
                    <a:pt x="2700" y="595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>
              <a:off x="1316525" y="3549850"/>
              <a:ext cx="67500" cy="14900"/>
            </a:xfrm>
            <a:custGeom>
              <a:avLst/>
              <a:gdLst/>
              <a:ahLst/>
              <a:cxnLst/>
              <a:rect l="l" t="t" r="r" b="b"/>
              <a:pathLst>
                <a:path w="2700" h="596" extrusionOk="0">
                  <a:moveTo>
                    <a:pt x="0" y="1"/>
                  </a:moveTo>
                  <a:lnTo>
                    <a:pt x="0" y="595"/>
                  </a:lnTo>
                  <a:lnTo>
                    <a:pt x="2700" y="595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>
              <a:off x="1220275" y="3206950"/>
              <a:ext cx="24675" cy="37975"/>
            </a:xfrm>
            <a:custGeom>
              <a:avLst/>
              <a:gdLst/>
              <a:ahLst/>
              <a:cxnLst/>
              <a:rect l="l" t="t" r="r" b="b"/>
              <a:pathLst>
                <a:path w="987" h="1519" extrusionOk="0">
                  <a:moveTo>
                    <a:pt x="940" y="0"/>
                  </a:moveTo>
                  <a:lnTo>
                    <a:pt x="861" y="8"/>
                  </a:lnTo>
                  <a:cubicBezTo>
                    <a:pt x="908" y="712"/>
                    <a:pt x="791" y="1174"/>
                    <a:pt x="533" y="1354"/>
                  </a:cubicBezTo>
                  <a:cubicBezTo>
                    <a:pt x="442" y="1417"/>
                    <a:pt x="344" y="1435"/>
                    <a:pt x="258" y="1435"/>
                  </a:cubicBezTo>
                  <a:cubicBezTo>
                    <a:pt x="131" y="1435"/>
                    <a:pt x="32" y="1393"/>
                    <a:pt x="32" y="1393"/>
                  </a:cubicBezTo>
                  <a:lnTo>
                    <a:pt x="1" y="1464"/>
                  </a:lnTo>
                  <a:cubicBezTo>
                    <a:pt x="9" y="1471"/>
                    <a:pt x="118" y="1518"/>
                    <a:pt x="259" y="1518"/>
                  </a:cubicBezTo>
                  <a:cubicBezTo>
                    <a:pt x="361" y="1518"/>
                    <a:pt x="470" y="1495"/>
                    <a:pt x="580" y="1424"/>
                  </a:cubicBezTo>
                  <a:cubicBezTo>
                    <a:pt x="869" y="1229"/>
                    <a:pt x="987" y="752"/>
                    <a:pt x="9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>
              <a:off x="1324925" y="3213400"/>
              <a:ext cx="24675" cy="37775"/>
            </a:xfrm>
            <a:custGeom>
              <a:avLst/>
              <a:gdLst/>
              <a:ahLst/>
              <a:cxnLst/>
              <a:rect l="l" t="t" r="r" b="b"/>
              <a:pathLst>
                <a:path w="987" h="1511" extrusionOk="0">
                  <a:moveTo>
                    <a:pt x="48" y="1"/>
                  </a:moveTo>
                  <a:cubicBezTo>
                    <a:pt x="1" y="744"/>
                    <a:pt x="126" y="1221"/>
                    <a:pt x="408" y="1417"/>
                  </a:cubicBezTo>
                  <a:cubicBezTo>
                    <a:pt x="517" y="1495"/>
                    <a:pt x="627" y="1511"/>
                    <a:pt x="728" y="1511"/>
                  </a:cubicBezTo>
                  <a:cubicBezTo>
                    <a:pt x="869" y="1511"/>
                    <a:pt x="979" y="1464"/>
                    <a:pt x="987" y="1464"/>
                  </a:cubicBezTo>
                  <a:lnTo>
                    <a:pt x="955" y="1385"/>
                  </a:lnTo>
                  <a:cubicBezTo>
                    <a:pt x="955" y="1390"/>
                    <a:pt x="855" y="1435"/>
                    <a:pt x="726" y="1435"/>
                  </a:cubicBezTo>
                  <a:cubicBezTo>
                    <a:pt x="641" y="1435"/>
                    <a:pt x="544" y="1416"/>
                    <a:pt x="455" y="1354"/>
                  </a:cubicBezTo>
                  <a:cubicBezTo>
                    <a:pt x="196" y="1174"/>
                    <a:pt x="79" y="705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>
              <a:off x="1247675" y="3274050"/>
              <a:ext cx="7650" cy="275825"/>
            </a:xfrm>
            <a:custGeom>
              <a:avLst/>
              <a:gdLst/>
              <a:ahLst/>
              <a:cxnLst/>
              <a:rect l="l" t="t" r="r" b="b"/>
              <a:pathLst>
                <a:path w="306" h="11033" extrusionOk="0">
                  <a:moveTo>
                    <a:pt x="227" y="0"/>
                  </a:moveTo>
                  <a:lnTo>
                    <a:pt x="0" y="11033"/>
                  </a:lnTo>
                  <a:lnTo>
                    <a:pt x="78" y="1103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1321800" y="3274050"/>
              <a:ext cx="32900" cy="276600"/>
            </a:xfrm>
            <a:custGeom>
              <a:avLst/>
              <a:gdLst/>
              <a:ahLst/>
              <a:cxnLst/>
              <a:rect l="l" t="t" r="r" b="b"/>
              <a:pathLst>
                <a:path w="1316" h="11064" extrusionOk="0">
                  <a:moveTo>
                    <a:pt x="79" y="0"/>
                  </a:moveTo>
                  <a:lnTo>
                    <a:pt x="1" y="8"/>
                  </a:lnTo>
                  <a:lnTo>
                    <a:pt x="1237" y="11064"/>
                  </a:lnTo>
                  <a:lnTo>
                    <a:pt x="1315" y="1105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1340200" y="3564725"/>
              <a:ext cx="33650" cy="17825"/>
            </a:xfrm>
            <a:custGeom>
              <a:avLst/>
              <a:gdLst/>
              <a:ahLst/>
              <a:cxnLst/>
              <a:rect l="l" t="t" r="r" b="b"/>
              <a:pathLst>
                <a:path w="1346" h="713" extrusionOk="0">
                  <a:moveTo>
                    <a:pt x="1346" y="0"/>
                  </a:moveTo>
                  <a:lnTo>
                    <a:pt x="0" y="8"/>
                  </a:lnTo>
                  <a:lnTo>
                    <a:pt x="8" y="712"/>
                  </a:lnTo>
                  <a:lnTo>
                    <a:pt x="1346" y="70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1340375" y="3582125"/>
              <a:ext cx="68900" cy="17825"/>
            </a:xfrm>
            <a:custGeom>
              <a:avLst/>
              <a:gdLst/>
              <a:ahLst/>
              <a:cxnLst/>
              <a:rect l="l" t="t" r="r" b="b"/>
              <a:pathLst>
                <a:path w="2756" h="713" extrusionOk="0">
                  <a:moveTo>
                    <a:pt x="1988" y="1"/>
                  </a:moveTo>
                  <a:lnTo>
                    <a:pt x="1339" y="8"/>
                  </a:lnTo>
                  <a:lnTo>
                    <a:pt x="1" y="16"/>
                  </a:lnTo>
                  <a:lnTo>
                    <a:pt x="1" y="713"/>
                  </a:lnTo>
                  <a:lnTo>
                    <a:pt x="2755" y="697"/>
                  </a:lnTo>
                  <a:cubicBezTo>
                    <a:pt x="2724" y="306"/>
                    <a:pt x="2387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1340375" y="3599550"/>
              <a:ext cx="69075" cy="5500"/>
            </a:xfrm>
            <a:custGeom>
              <a:avLst/>
              <a:gdLst/>
              <a:ahLst/>
              <a:cxnLst/>
              <a:rect l="l" t="t" r="r" b="b"/>
              <a:pathLst>
                <a:path w="2763" h="220" extrusionOk="0">
                  <a:moveTo>
                    <a:pt x="2755" y="0"/>
                  </a:moveTo>
                  <a:lnTo>
                    <a:pt x="1" y="16"/>
                  </a:lnTo>
                  <a:lnTo>
                    <a:pt x="1" y="164"/>
                  </a:lnTo>
                  <a:lnTo>
                    <a:pt x="1" y="219"/>
                  </a:lnTo>
                  <a:lnTo>
                    <a:pt x="2763" y="203"/>
                  </a:lnTo>
                  <a:lnTo>
                    <a:pt x="2763" y="149"/>
                  </a:lnTo>
                  <a:lnTo>
                    <a:pt x="2763" y="102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1245525" y="3564725"/>
              <a:ext cx="33650" cy="17825"/>
            </a:xfrm>
            <a:custGeom>
              <a:avLst/>
              <a:gdLst/>
              <a:ahLst/>
              <a:cxnLst/>
              <a:rect l="l" t="t" r="r" b="b"/>
              <a:pathLst>
                <a:path w="1346" h="713" extrusionOk="0">
                  <a:moveTo>
                    <a:pt x="8" y="0"/>
                  </a:moveTo>
                  <a:lnTo>
                    <a:pt x="0" y="704"/>
                  </a:lnTo>
                  <a:lnTo>
                    <a:pt x="1346" y="712"/>
                  </a:lnTo>
                  <a:lnTo>
                    <a:pt x="134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1210100" y="3582125"/>
              <a:ext cx="69075" cy="17825"/>
            </a:xfrm>
            <a:custGeom>
              <a:avLst/>
              <a:gdLst/>
              <a:ahLst/>
              <a:cxnLst/>
              <a:rect l="l" t="t" r="r" b="b"/>
              <a:pathLst>
                <a:path w="2763" h="713" extrusionOk="0">
                  <a:moveTo>
                    <a:pt x="768" y="1"/>
                  </a:moveTo>
                  <a:cubicBezTo>
                    <a:pt x="369" y="1"/>
                    <a:pt x="40" y="306"/>
                    <a:pt x="1" y="697"/>
                  </a:cubicBezTo>
                  <a:lnTo>
                    <a:pt x="2755" y="713"/>
                  </a:lnTo>
                  <a:lnTo>
                    <a:pt x="2763" y="16"/>
                  </a:lnTo>
                  <a:lnTo>
                    <a:pt x="1417" y="8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1210100" y="3601100"/>
              <a:ext cx="25" cy="2175"/>
            </a:xfrm>
            <a:custGeom>
              <a:avLst/>
              <a:gdLst/>
              <a:ahLst/>
              <a:cxnLst/>
              <a:rect l="l" t="t" r="r" b="b"/>
              <a:pathLst>
                <a:path w="1" h="87" extrusionOk="0">
                  <a:moveTo>
                    <a:pt x="1" y="1"/>
                  </a:moveTo>
                  <a:lnTo>
                    <a:pt x="1" y="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2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1209925" y="3599550"/>
              <a:ext cx="69075" cy="5500"/>
            </a:xfrm>
            <a:custGeom>
              <a:avLst/>
              <a:gdLst/>
              <a:ahLst/>
              <a:cxnLst/>
              <a:rect l="l" t="t" r="r" b="b"/>
              <a:pathLst>
                <a:path w="2763" h="220" extrusionOk="0">
                  <a:moveTo>
                    <a:pt x="8" y="0"/>
                  </a:moveTo>
                  <a:lnTo>
                    <a:pt x="8" y="63"/>
                  </a:lnTo>
                  <a:lnTo>
                    <a:pt x="8" y="149"/>
                  </a:lnTo>
                  <a:lnTo>
                    <a:pt x="0" y="203"/>
                  </a:lnTo>
                  <a:lnTo>
                    <a:pt x="2762" y="219"/>
                  </a:lnTo>
                  <a:lnTo>
                    <a:pt x="2762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245700" y="3221225"/>
              <a:ext cx="77100" cy="9800"/>
            </a:xfrm>
            <a:custGeom>
              <a:avLst/>
              <a:gdLst/>
              <a:ahLst/>
              <a:cxnLst/>
              <a:rect l="l" t="t" r="r" b="b"/>
              <a:pathLst>
                <a:path w="3084" h="392" extrusionOk="0">
                  <a:moveTo>
                    <a:pt x="9" y="1"/>
                  </a:moveTo>
                  <a:lnTo>
                    <a:pt x="1" y="79"/>
                  </a:lnTo>
                  <a:lnTo>
                    <a:pt x="3076" y="392"/>
                  </a:lnTo>
                  <a:lnTo>
                    <a:pt x="3084" y="31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261175" y="2983175"/>
              <a:ext cx="61625" cy="228675"/>
            </a:xfrm>
            <a:custGeom>
              <a:avLst/>
              <a:gdLst/>
              <a:ahLst/>
              <a:cxnLst/>
              <a:rect l="l" t="t" r="r" b="b"/>
              <a:pathLst>
                <a:path w="2465" h="9147" extrusionOk="0">
                  <a:moveTo>
                    <a:pt x="2034" y="0"/>
                  </a:moveTo>
                  <a:lnTo>
                    <a:pt x="0" y="63"/>
                  </a:lnTo>
                  <a:lnTo>
                    <a:pt x="0" y="9037"/>
                  </a:lnTo>
                  <a:lnTo>
                    <a:pt x="2465" y="9147"/>
                  </a:lnTo>
                  <a:lnTo>
                    <a:pt x="2465" y="9147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1236125" y="2872975"/>
              <a:ext cx="105275" cy="72075"/>
            </a:xfrm>
            <a:custGeom>
              <a:avLst/>
              <a:gdLst/>
              <a:ahLst/>
              <a:cxnLst/>
              <a:rect l="l" t="t" r="r" b="b"/>
              <a:pathLst>
                <a:path w="4211" h="2883" extrusionOk="0">
                  <a:moveTo>
                    <a:pt x="1167" y="1"/>
                  </a:moveTo>
                  <a:cubicBezTo>
                    <a:pt x="1110" y="1"/>
                    <a:pt x="1052" y="4"/>
                    <a:pt x="994" y="11"/>
                  </a:cubicBezTo>
                  <a:cubicBezTo>
                    <a:pt x="79" y="136"/>
                    <a:pt x="0" y="817"/>
                    <a:pt x="298" y="1263"/>
                  </a:cubicBezTo>
                  <a:cubicBezTo>
                    <a:pt x="235" y="1318"/>
                    <a:pt x="196" y="1404"/>
                    <a:pt x="196" y="1490"/>
                  </a:cubicBezTo>
                  <a:cubicBezTo>
                    <a:pt x="196" y="1638"/>
                    <a:pt x="298" y="1764"/>
                    <a:pt x="439" y="1795"/>
                  </a:cubicBezTo>
                  <a:lnTo>
                    <a:pt x="423" y="2147"/>
                  </a:lnTo>
                  <a:cubicBezTo>
                    <a:pt x="407" y="2460"/>
                    <a:pt x="650" y="2734"/>
                    <a:pt x="963" y="2749"/>
                  </a:cubicBezTo>
                  <a:lnTo>
                    <a:pt x="3318" y="2882"/>
                  </a:lnTo>
                  <a:lnTo>
                    <a:pt x="3342" y="2483"/>
                  </a:lnTo>
                  <a:cubicBezTo>
                    <a:pt x="3404" y="2499"/>
                    <a:pt x="3467" y="2515"/>
                    <a:pt x="3553" y="2523"/>
                  </a:cubicBezTo>
                  <a:cubicBezTo>
                    <a:pt x="3553" y="2523"/>
                    <a:pt x="4210" y="363"/>
                    <a:pt x="2434" y="332"/>
                  </a:cubicBezTo>
                  <a:lnTo>
                    <a:pt x="2215" y="332"/>
                  </a:lnTo>
                  <a:cubicBezTo>
                    <a:pt x="1934" y="160"/>
                    <a:pt x="1569" y="1"/>
                    <a:pt x="1167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252550" y="2913325"/>
              <a:ext cx="225" cy="2375"/>
            </a:xfrm>
            <a:custGeom>
              <a:avLst/>
              <a:gdLst/>
              <a:ahLst/>
              <a:cxnLst/>
              <a:rect l="l" t="t" r="r" b="b"/>
              <a:pathLst>
                <a:path w="9" h="95" extrusionOk="0">
                  <a:moveTo>
                    <a:pt x="9" y="1"/>
                  </a:moveTo>
                  <a:lnTo>
                    <a:pt x="1" y="95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249825" y="2903600"/>
              <a:ext cx="75725" cy="106775"/>
            </a:xfrm>
            <a:custGeom>
              <a:avLst/>
              <a:gdLst/>
              <a:ahLst/>
              <a:cxnLst/>
              <a:rect l="l" t="t" r="r" b="b"/>
              <a:pathLst>
                <a:path w="3029" h="4271" extrusionOk="0">
                  <a:moveTo>
                    <a:pt x="1689" y="0"/>
                  </a:moveTo>
                  <a:cubicBezTo>
                    <a:pt x="1568" y="0"/>
                    <a:pt x="1444" y="19"/>
                    <a:pt x="1330" y="38"/>
                  </a:cubicBezTo>
                  <a:cubicBezTo>
                    <a:pt x="1209" y="92"/>
                    <a:pt x="736" y="290"/>
                    <a:pt x="322" y="290"/>
                  </a:cubicBezTo>
                  <a:cubicBezTo>
                    <a:pt x="254" y="290"/>
                    <a:pt x="188" y="285"/>
                    <a:pt x="125" y="273"/>
                  </a:cubicBezTo>
                  <a:lnTo>
                    <a:pt x="118" y="273"/>
                  </a:lnTo>
                  <a:lnTo>
                    <a:pt x="118" y="390"/>
                  </a:lnTo>
                  <a:lnTo>
                    <a:pt x="110" y="406"/>
                  </a:lnTo>
                  <a:lnTo>
                    <a:pt x="86" y="914"/>
                  </a:lnTo>
                  <a:lnTo>
                    <a:pt x="32" y="1837"/>
                  </a:lnTo>
                  <a:lnTo>
                    <a:pt x="24" y="2072"/>
                  </a:lnTo>
                  <a:cubicBezTo>
                    <a:pt x="0" y="2526"/>
                    <a:pt x="274" y="2925"/>
                    <a:pt x="681" y="3074"/>
                  </a:cubicBezTo>
                  <a:lnTo>
                    <a:pt x="681" y="3535"/>
                  </a:lnTo>
                  <a:cubicBezTo>
                    <a:pt x="681" y="3942"/>
                    <a:pt x="1010" y="4271"/>
                    <a:pt x="1416" y="4271"/>
                  </a:cubicBezTo>
                  <a:lnTo>
                    <a:pt x="1698" y="4271"/>
                  </a:lnTo>
                  <a:cubicBezTo>
                    <a:pt x="2105" y="4271"/>
                    <a:pt x="2434" y="3942"/>
                    <a:pt x="2434" y="3535"/>
                  </a:cubicBezTo>
                  <a:lnTo>
                    <a:pt x="2434" y="2463"/>
                  </a:lnTo>
                  <a:cubicBezTo>
                    <a:pt x="2465" y="2377"/>
                    <a:pt x="2481" y="2299"/>
                    <a:pt x="2488" y="2205"/>
                  </a:cubicBezTo>
                  <a:lnTo>
                    <a:pt x="2504" y="1830"/>
                  </a:lnTo>
                  <a:lnTo>
                    <a:pt x="2645" y="1837"/>
                  </a:lnTo>
                  <a:cubicBezTo>
                    <a:pt x="2650" y="1838"/>
                    <a:pt x="2655" y="1838"/>
                    <a:pt x="2660" y="1838"/>
                  </a:cubicBezTo>
                  <a:cubicBezTo>
                    <a:pt x="2849" y="1838"/>
                    <a:pt x="3005" y="1692"/>
                    <a:pt x="3013" y="1501"/>
                  </a:cubicBezTo>
                  <a:lnTo>
                    <a:pt x="3020" y="1423"/>
                  </a:lnTo>
                  <a:cubicBezTo>
                    <a:pt x="3028" y="1227"/>
                    <a:pt x="2880" y="1063"/>
                    <a:pt x="2684" y="1047"/>
                  </a:cubicBezTo>
                  <a:lnTo>
                    <a:pt x="2551" y="1039"/>
                  </a:lnTo>
                  <a:lnTo>
                    <a:pt x="2551" y="1008"/>
                  </a:lnTo>
                  <a:cubicBezTo>
                    <a:pt x="2423" y="1165"/>
                    <a:pt x="2446" y="1338"/>
                    <a:pt x="2416" y="1338"/>
                  </a:cubicBezTo>
                  <a:cubicBezTo>
                    <a:pt x="2405" y="1338"/>
                    <a:pt x="2388" y="1317"/>
                    <a:pt x="2355" y="1266"/>
                  </a:cubicBezTo>
                  <a:cubicBezTo>
                    <a:pt x="2340" y="1243"/>
                    <a:pt x="2348" y="1188"/>
                    <a:pt x="2348" y="1157"/>
                  </a:cubicBezTo>
                  <a:cubicBezTo>
                    <a:pt x="2340" y="1078"/>
                    <a:pt x="2340" y="1000"/>
                    <a:pt x="2340" y="922"/>
                  </a:cubicBezTo>
                  <a:cubicBezTo>
                    <a:pt x="2332" y="750"/>
                    <a:pt x="2348" y="570"/>
                    <a:pt x="2301" y="406"/>
                  </a:cubicBezTo>
                  <a:cubicBezTo>
                    <a:pt x="2246" y="226"/>
                    <a:pt x="2097" y="85"/>
                    <a:pt x="1917" y="30"/>
                  </a:cubicBezTo>
                  <a:cubicBezTo>
                    <a:pt x="1846" y="8"/>
                    <a:pt x="1768" y="0"/>
                    <a:pt x="1689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249825" y="2949325"/>
              <a:ext cx="62625" cy="44825"/>
            </a:xfrm>
            <a:custGeom>
              <a:avLst/>
              <a:gdLst/>
              <a:ahLst/>
              <a:cxnLst/>
              <a:rect l="l" t="t" r="r" b="b"/>
              <a:pathLst>
                <a:path w="2505" h="1793" extrusionOk="0">
                  <a:moveTo>
                    <a:pt x="32" y="8"/>
                  </a:moveTo>
                  <a:lnTo>
                    <a:pt x="32" y="8"/>
                  </a:lnTo>
                  <a:cubicBezTo>
                    <a:pt x="31" y="24"/>
                    <a:pt x="30" y="39"/>
                    <a:pt x="30" y="55"/>
                  </a:cubicBezTo>
                  <a:lnTo>
                    <a:pt x="30" y="55"/>
                  </a:lnTo>
                  <a:lnTo>
                    <a:pt x="32" y="8"/>
                  </a:lnTo>
                  <a:close/>
                  <a:moveTo>
                    <a:pt x="2504" y="1"/>
                  </a:moveTo>
                  <a:lnTo>
                    <a:pt x="2496" y="141"/>
                  </a:lnTo>
                  <a:cubicBezTo>
                    <a:pt x="2466" y="678"/>
                    <a:pt x="2027" y="1098"/>
                    <a:pt x="1497" y="1098"/>
                  </a:cubicBezTo>
                  <a:cubicBezTo>
                    <a:pt x="1478" y="1098"/>
                    <a:pt x="1459" y="1097"/>
                    <a:pt x="1440" y="1096"/>
                  </a:cubicBezTo>
                  <a:lnTo>
                    <a:pt x="986" y="1073"/>
                  </a:lnTo>
                  <a:cubicBezTo>
                    <a:pt x="446" y="1042"/>
                    <a:pt x="24" y="590"/>
                    <a:pt x="30" y="55"/>
                  </a:cubicBezTo>
                  <a:lnTo>
                    <a:pt x="30" y="55"/>
                  </a:lnTo>
                  <a:lnTo>
                    <a:pt x="24" y="243"/>
                  </a:lnTo>
                  <a:cubicBezTo>
                    <a:pt x="0" y="697"/>
                    <a:pt x="274" y="1096"/>
                    <a:pt x="681" y="1245"/>
                  </a:cubicBezTo>
                  <a:cubicBezTo>
                    <a:pt x="689" y="1550"/>
                    <a:pt x="970" y="1792"/>
                    <a:pt x="1330" y="1792"/>
                  </a:cubicBezTo>
                  <a:cubicBezTo>
                    <a:pt x="1690" y="1792"/>
                    <a:pt x="1980" y="1542"/>
                    <a:pt x="1980" y="1237"/>
                  </a:cubicBezTo>
                  <a:cubicBezTo>
                    <a:pt x="1980" y="1221"/>
                    <a:pt x="1980" y="1213"/>
                    <a:pt x="1980" y="1198"/>
                  </a:cubicBezTo>
                  <a:cubicBezTo>
                    <a:pt x="2261" y="1033"/>
                    <a:pt x="2465" y="736"/>
                    <a:pt x="2488" y="376"/>
                  </a:cubicBezTo>
                  <a:lnTo>
                    <a:pt x="2504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313975" y="2934950"/>
              <a:ext cx="6100" cy="7750"/>
            </a:xfrm>
            <a:custGeom>
              <a:avLst/>
              <a:gdLst/>
              <a:ahLst/>
              <a:cxnLst/>
              <a:rect l="l" t="t" r="r" b="b"/>
              <a:pathLst>
                <a:path w="244" h="310" extrusionOk="0">
                  <a:moveTo>
                    <a:pt x="196" y="0"/>
                  </a:moveTo>
                  <a:cubicBezTo>
                    <a:pt x="185" y="0"/>
                    <a:pt x="173" y="4"/>
                    <a:pt x="165" y="12"/>
                  </a:cubicBezTo>
                  <a:lnTo>
                    <a:pt x="1" y="184"/>
                  </a:lnTo>
                  <a:lnTo>
                    <a:pt x="118" y="302"/>
                  </a:lnTo>
                  <a:cubicBezTo>
                    <a:pt x="126" y="310"/>
                    <a:pt x="134" y="310"/>
                    <a:pt x="149" y="310"/>
                  </a:cubicBezTo>
                  <a:cubicBezTo>
                    <a:pt x="157" y="310"/>
                    <a:pt x="165" y="310"/>
                    <a:pt x="173" y="302"/>
                  </a:cubicBezTo>
                  <a:cubicBezTo>
                    <a:pt x="188" y="286"/>
                    <a:pt x="188" y="255"/>
                    <a:pt x="173" y="239"/>
                  </a:cubicBezTo>
                  <a:lnTo>
                    <a:pt x="110" y="184"/>
                  </a:lnTo>
                  <a:lnTo>
                    <a:pt x="228" y="67"/>
                  </a:lnTo>
                  <a:cubicBezTo>
                    <a:pt x="243" y="51"/>
                    <a:pt x="243" y="28"/>
                    <a:pt x="228" y="12"/>
                  </a:cubicBezTo>
                  <a:cubicBezTo>
                    <a:pt x="220" y="4"/>
                    <a:pt x="208" y="0"/>
                    <a:pt x="196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7"/>
            <p:cNvSpPr/>
            <p:nvPr/>
          </p:nvSpPr>
          <p:spPr>
            <a:xfrm>
              <a:off x="1270150" y="2964525"/>
              <a:ext cx="7850" cy="3400"/>
            </a:xfrm>
            <a:custGeom>
              <a:avLst/>
              <a:gdLst/>
              <a:ahLst/>
              <a:cxnLst/>
              <a:rect l="l" t="t" r="r" b="b"/>
              <a:pathLst>
                <a:path w="314" h="136" extrusionOk="0">
                  <a:moveTo>
                    <a:pt x="171" y="1"/>
                  </a:moveTo>
                  <a:cubicBezTo>
                    <a:pt x="123" y="1"/>
                    <a:pt x="67" y="15"/>
                    <a:pt x="17" y="65"/>
                  </a:cubicBezTo>
                  <a:cubicBezTo>
                    <a:pt x="1" y="81"/>
                    <a:pt x="1" y="105"/>
                    <a:pt x="17" y="120"/>
                  </a:cubicBezTo>
                  <a:cubicBezTo>
                    <a:pt x="24" y="128"/>
                    <a:pt x="32" y="136"/>
                    <a:pt x="40" y="136"/>
                  </a:cubicBezTo>
                  <a:cubicBezTo>
                    <a:pt x="56" y="136"/>
                    <a:pt x="64" y="128"/>
                    <a:pt x="71" y="120"/>
                  </a:cubicBezTo>
                  <a:cubicBezTo>
                    <a:pt x="105" y="90"/>
                    <a:pt x="141" y="81"/>
                    <a:pt x="173" y="81"/>
                  </a:cubicBezTo>
                  <a:cubicBezTo>
                    <a:pt x="214" y="81"/>
                    <a:pt x="247" y="97"/>
                    <a:pt x="251" y="97"/>
                  </a:cubicBezTo>
                  <a:cubicBezTo>
                    <a:pt x="257" y="102"/>
                    <a:pt x="263" y="105"/>
                    <a:pt x="270" y="105"/>
                  </a:cubicBezTo>
                  <a:cubicBezTo>
                    <a:pt x="283" y="105"/>
                    <a:pt x="296" y="96"/>
                    <a:pt x="306" y="81"/>
                  </a:cubicBezTo>
                  <a:cubicBezTo>
                    <a:pt x="314" y="65"/>
                    <a:pt x="306" y="42"/>
                    <a:pt x="290" y="26"/>
                  </a:cubicBezTo>
                  <a:cubicBezTo>
                    <a:pt x="286" y="26"/>
                    <a:pt x="236" y="1"/>
                    <a:pt x="171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1266975" y="2943950"/>
              <a:ext cx="21575" cy="13725"/>
            </a:xfrm>
            <a:custGeom>
              <a:avLst/>
              <a:gdLst/>
              <a:ahLst/>
              <a:cxnLst/>
              <a:rect l="l" t="t" r="r" b="b"/>
              <a:pathLst>
                <a:path w="863" h="549" extrusionOk="0">
                  <a:moveTo>
                    <a:pt x="685" y="0"/>
                  </a:moveTo>
                  <a:cubicBezTo>
                    <a:pt x="677" y="0"/>
                    <a:pt x="669" y="2"/>
                    <a:pt x="660" y="4"/>
                  </a:cubicBezTo>
                  <a:cubicBezTo>
                    <a:pt x="660" y="4"/>
                    <a:pt x="441" y="122"/>
                    <a:pt x="214" y="169"/>
                  </a:cubicBezTo>
                  <a:cubicBezTo>
                    <a:pt x="0" y="213"/>
                    <a:pt x="168" y="548"/>
                    <a:pt x="476" y="548"/>
                  </a:cubicBezTo>
                  <a:cubicBezTo>
                    <a:pt x="495" y="548"/>
                    <a:pt x="515" y="547"/>
                    <a:pt x="535" y="544"/>
                  </a:cubicBezTo>
                  <a:cubicBezTo>
                    <a:pt x="863" y="492"/>
                    <a:pt x="843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1280525" y="2913725"/>
              <a:ext cx="16850" cy="7500"/>
            </a:xfrm>
            <a:custGeom>
              <a:avLst/>
              <a:gdLst/>
              <a:ahLst/>
              <a:cxnLst/>
              <a:rect l="l" t="t" r="r" b="b"/>
              <a:pathLst>
                <a:path w="674" h="300" extrusionOk="0">
                  <a:moveTo>
                    <a:pt x="267" y="1"/>
                  </a:moveTo>
                  <a:cubicBezTo>
                    <a:pt x="173" y="1"/>
                    <a:pt x="95" y="24"/>
                    <a:pt x="55" y="55"/>
                  </a:cubicBezTo>
                  <a:cubicBezTo>
                    <a:pt x="1" y="94"/>
                    <a:pt x="8" y="141"/>
                    <a:pt x="32" y="165"/>
                  </a:cubicBezTo>
                  <a:cubicBezTo>
                    <a:pt x="71" y="188"/>
                    <a:pt x="118" y="196"/>
                    <a:pt x="157" y="204"/>
                  </a:cubicBezTo>
                  <a:cubicBezTo>
                    <a:pt x="204" y="220"/>
                    <a:pt x="251" y="227"/>
                    <a:pt x="290" y="235"/>
                  </a:cubicBezTo>
                  <a:cubicBezTo>
                    <a:pt x="337" y="243"/>
                    <a:pt x="376" y="259"/>
                    <a:pt x="423" y="274"/>
                  </a:cubicBezTo>
                  <a:cubicBezTo>
                    <a:pt x="462" y="287"/>
                    <a:pt x="500" y="300"/>
                    <a:pt x="534" y="300"/>
                  </a:cubicBezTo>
                  <a:cubicBezTo>
                    <a:pt x="542" y="300"/>
                    <a:pt x="549" y="299"/>
                    <a:pt x="556" y="298"/>
                  </a:cubicBezTo>
                  <a:cubicBezTo>
                    <a:pt x="556" y="298"/>
                    <a:pt x="556" y="298"/>
                    <a:pt x="564" y="290"/>
                  </a:cubicBezTo>
                  <a:cubicBezTo>
                    <a:pt x="580" y="298"/>
                    <a:pt x="595" y="298"/>
                    <a:pt x="611" y="298"/>
                  </a:cubicBezTo>
                  <a:cubicBezTo>
                    <a:pt x="650" y="290"/>
                    <a:pt x="674" y="251"/>
                    <a:pt x="650" y="188"/>
                  </a:cubicBezTo>
                  <a:cubicBezTo>
                    <a:pt x="627" y="134"/>
                    <a:pt x="541" y="47"/>
                    <a:pt x="408" y="16"/>
                  </a:cubicBezTo>
                  <a:cubicBezTo>
                    <a:pt x="353" y="8"/>
                    <a:pt x="306" y="1"/>
                    <a:pt x="267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1255875" y="2913325"/>
              <a:ext cx="12950" cy="4775"/>
            </a:xfrm>
            <a:custGeom>
              <a:avLst/>
              <a:gdLst/>
              <a:ahLst/>
              <a:cxnLst/>
              <a:rect l="l" t="t" r="r" b="b"/>
              <a:pathLst>
                <a:path w="518" h="191" extrusionOk="0">
                  <a:moveTo>
                    <a:pt x="259" y="1"/>
                  </a:moveTo>
                  <a:cubicBezTo>
                    <a:pt x="149" y="1"/>
                    <a:pt x="63" y="40"/>
                    <a:pt x="32" y="87"/>
                  </a:cubicBezTo>
                  <a:cubicBezTo>
                    <a:pt x="1" y="126"/>
                    <a:pt x="9" y="165"/>
                    <a:pt x="40" y="173"/>
                  </a:cubicBezTo>
                  <a:cubicBezTo>
                    <a:pt x="56" y="181"/>
                    <a:pt x="73" y="183"/>
                    <a:pt x="92" y="183"/>
                  </a:cubicBezTo>
                  <a:cubicBezTo>
                    <a:pt x="110" y="183"/>
                    <a:pt x="130" y="181"/>
                    <a:pt x="149" y="181"/>
                  </a:cubicBezTo>
                  <a:lnTo>
                    <a:pt x="259" y="181"/>
                  </a:lnTo>
                  <a:cubicBezTo>
                    <a:pt x="290" y="181"/>
                    <a:pt x="329" y="181"/>
                    <a:pt x="369" y="189"/>
                  </a:cubicBezTo>
                  <a:cubicBezTo>
                    <a:pt x="388" y="189"/>
                    <a:pt x="406" y="191"/>
                    <a:pt x="422" y="191"/>
                  </a:cubicBezTo>
                  <a:cubicBezTo>
                    <a:pt x="439" y="191"/>
                    <a:pt x="455" y="189"/>
                    <a:pt x="470" y="181"/>
                  </a:cubicBezTo>
                  <a:cubicBezTo>
                    <a:pt x="502" y="165"/>
                    <a:pt x="517" y="134"/>
                    <a:pt x="478" y="87"/>
                  </a:cubicBezTo>
                  <a:cubicBezTo>
                    <a:pt x="447" y="48"/>
                    <a:pt x="369" y="1"/>
                    <a:pt x="259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1266825" y="2923425"/>
              <a:ext cx="10200" cy="18500"/>
            </a:xfrm>
            <a:custGeom>
              <a:avLst/>
              <a:gdLst/>
              <a:ahLst/>
              <a:cxnLst/>
              <a:rect l="l" t="t" r="r" b="b"/>
              <a:pathLst>
                <a:path w="408" h="740" extrusionOk="0">
                  <a:moveTo>
                    <a:pt x="257" y="1"/>
                  </a:moveTo>
                  <a:cubicBezTo>
                    <a:pt x="241" y="1"/>
                    <a:pt x="226" y="10"/>
                    <a:pt x="220" y="27"/>
                  </a:cubicBezTo>
                  <a:lnTo>
                    <a:pt x="24" y="458"/>
                  </a:lnTo>
                  <a:cubicBezTo>
                    <a:pt x="1" y="512"/>
                    <a:pt x="1" y="567"/>
                    <a:pt x="32" y="622"/>
                  </a:cubicBezTo>
                  <a:cubicBezTo>
                    <a:pt x="71" y="684"/>
                    <a:pt x="142" y="731"/>
                    <a:pt x="228" y="739"/>
                  </a:cubicBezTo>
                  <a:lnTo>
                    <a:pt x="369" y="739"/>
                  </a:lnTo>
                  <a:cubicBezTo>
                    <a:pt x="392" y="731"/>
                    <a:pt x="408" y="716"/>
                    <a:pt x="408" y="692"/>
                  </a:cubicBezTo>
                  <a:cubicBezTo>
                    <a:pt x="400" y="669"/>
                    <a:pt x="384" y="653"/>
                    <a:pt x="361" y="653"/>
                  </a:cubicBezTo>
                  <a:cubicBezTo>
                    <a:pt x="314" y="661"/>
                    <a:pt x="275" y="661"/>
                    <a:pt x="236" y="661"/>
                  </a:cubicBezTo>
                  <a:cubicBezTo>
                    <a:pt x="173" y="653"/>
                    <a:pt x="126" y="622"/>
                    <a:pt x="103" y="583"/>
                  </a:cubicBezTo>
                  <a:cubicBezTo>
                    <a:pt x="87" y="559"/>
                    <a:pt x="79" y="528"/>
                    <a:pt x="95" y="497"/>
                  </a:cubicBezTo>
                  <a:lnTo>
                    <a:pt x="290" y="59"/>
                  </a:lnTo>
                  <a:cubicBezTo>
                    <a:pt x="306" y="35"/>
                    <a:pt x="298" y="12"/>
                    <a:pt x="275" y="4"/>
                  </a:cubicBezTo>
                  <a:cubicBezTo>
                    <a:pt x="269" y="2"/>
                    <a:pt x="263" y="1"/>
                    <a:pt x="257" y="1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1282100" y="2928500"/>
              <a:ext cx="4900" cy="4200"/>
            </a:xfrm>
            <a:custGeom>
              <a:avLst/>
              <a:gdLst/>
              <a:ahLst/>
              <a:cxnLst/>
              <a:rect l="l" t="t" r="r" b="b"/>
              <a:pathLst>
                <a:path w="196" h="168" extrusionOk="0">
                  <a:moveTo>
                    <a:pt x="100" y="1"/>
                  </a:moveTo>
                  <a:cubicBezTo>
                    <a:pt x="70" y="1"/>
                    <a:pt x="40" y="17"/>
                    <a:pt x="24" y="43"/>
                  </a:cubicBezTo>
                  <a:cubicBezTo>
                    <a:pt x="0" y="82"/>
                    <a:pt x="16" y="137"/>
                    <a:pt x="55" y="161"/>
                  </a:cubicBezTo>
                  <a:cubicBezTo>
                    <a:pt x="69" y="165"/>
                    <a:pt x="83" y="168"/>
                    <a:pt x="97" y="168"/>
                  </a:cubicBezTo>
                  <a:cubicBezTo>
                    <a:pt x="128" y="168"/>
                    <a:pt x="156" y="154"/>
                    <a:pt x="172" y="122"/>
                  </a:cubicBezTo>
                  <a:cubicBezTo>
                    <a:pt x="196" y="82"/>
                    <a:pt x="180" y="35"/>
                    <a:pt x="141" y="12"/>
                  </a:cubicBezTo>
                  <a:cubicBezTo>
                    <a:pt x="129" y="4"/>
                    <a:pt x="114" y="1"/>
                    <a:pt x="100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1258625" y="2927925"/>
              <a:ext cx="4725" cy="4300"/>
            </a:xfrm>
            <a:custGeom>
              <a:avLst/>
              <a:gdLst/>
              <a:ahLst/>
              <a:cxnLst/>
              <a:rect l="l" t="t" r="r" b="b"/>
              <a:pathLst>
                <a:path w="189" h="172" extrusionOk="0">
                  <a:moveTo>
                    <a:pt x="96" y="1"/>
                  </a:moveTo>
                  <a:cubicBezTo>
                    <a:pt x="67" y="1"/>
                    <a:pt x="40" y="18"/>
                    <a:pt x="24" y="51"/>
                  </a:cubicBezTo>
                  <a:cubicBezTo>
                    <a:pt x="0" y="90"/>
                    <a:pt x="16" y="137"/>
                    <a:pt x="55" y="160"/>
                  </a:cubicBezTo>
                  <a:cubicBezTo>
                    <a:pt x="68" y="168"/>
                    <a:pt x="82" y="171"/>
                    <a:pt x="96" y="171"/>
                  </a:cubicBezTo>
                  <a:cubicBezTo>
                    <a:pt x="126" y="171"/>
                    <a:pt x="157" y="155"/>
                    <a:pt x="172" y="129"/>
                  </a:cubicBezTo>
                  <a:cubicBezTo>
                    <a:pt x="188" y="90"/>
                    <a:pt x="172" y="35"/>
                    <a:pt x="133" y="12"/>
                  </a:cubicBez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21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1257050" y="2931900"/>
              <a:ext cx="7850" cy="2775"/>
            </a:xfrm>
            <a:custGeom>
              <a:avLst/>
              <a:gdLst/>
              <a:ahLst/>
              <a:cxnLst/>
              <a:rect l="l" t="t" r="r" b="b"/>
              <a:pathLst>
                <a:path w="314" h="111" extrusionOk="0">
                  <a:moveTo>
                    <a:pt x="148" y="0"/>
                  </a:moveTo>
                  <a:cubicBezTo>
                    <a:pt x="114" y="0"/>
                    <a:pt x="74" y="7"/>
                    <a:pt x="32" y="25"/>
                  </a:cubicBezTo>
                  <a:cubicBezTo>
                    <a:pt x="16" y="32"/>
                    <a:pt x="1" y="56"/>
                    <a:pt x="16" y="79"/>
                  </a:cubicBezTo>
                  <a:cubicBezTo>
                    <a:pt x="22" y="91"/>
                    <a:pt x="35" y="102"/>
                    <a:pt x="48" y="102"/>
                  </a:cubicBezTo>
                  <a:cubicBezTo>
                    <a:pt x="53" y="102"/>
                    <a:pt x="59" y="100"/>
                    <a:pt x="63" y="95"/>
                  </a:cubicBezTo>
                  <a:cubicBezTo>
                    <a:pt x="93" y="84"/>
                    <a:pt x="121" y="80"/>
                    <a:pt x="146" y="80"/>
                  </a:cubicBezTo>
                  <a:cubicBezTo>
                    <a:pt x="204" y="80"/>
                    <a:pt x="243" y="103"/>
                    <a:pt x="243" y="103"/>
                  </a:cubicBezTo>
                  <a:cubicBezTo>
                    <a:pt x="251" y="111"/>
                    <a:pt x="259" y="111"/>
                    <a:pt x="267" y="111"/>
                  </a:cubicBezTo>
                  <a:cubicBezTo>
                    <a:pt x="282" y="111"/>
                    <a:pt x="290" y="111"/>
                    <a:pt x="298" y="95"/>
                  </a:cubicBezTo>
                  <a:cubicBezTo>
                    <a:pt x="314" y="79"/>
                    <a:pt x="306" y="56"/>
                    <a:pt x="290" y="40"/>
                  </a:cubicBezTo>
                  <a:cubicBezTo>
                    <a:pt x="290" y="40"/>
                    <a:pt x="234" y="0"/>
                    <a:pt x="148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1282100" y="29332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140" y="0"/>
                  </a:moveTo>
                  <a:cubicBezTo>
                    <a:pt x="105" y="0"/>
                    <a:pt x="66" y="7"/>
                    <a:pt x="24" y="24"/>
                  </a:cubicBezTo>
                  <a:cubicBezTo>
                    <a:pt x="8" y="32"/>
                    <a:pt x="0" y="56"/>
                    <a:pt x="8" y="79"/>
                  </a:cubicBezTo>
                  <a:cubicBezTo>
                    <a:pt x="14" y="90"/>
                    <a:pt x="27" y="101"/>
                    <a:pt x="40" y="101"/>
                  </a:cubicBezTo>
                  <a:cubicBezTo>
                    <a:pt x="45" y="101"/>
                    <a:pt x="50" y="99"/>
                    <a:pt x="55" y="95"/>
                  </a:cubicBezTo>
                  <a:cubicBezTo>
                    <a:pt x="87" y="83"/>
                    <a:pt x="116" y="79"/>
                    <a:pt x="141" y="79"/>
                  </a:cubicBezTo>
                  <a:cubicBezTo>
                    <a:pt x="200" y="79"/>
                    <a:pt x="235" y="103"/>
                    <a:pt x="235" y="103"/>
                  </a:cubicBezTo>
                  <a:cubicBezTo>
                    <a:pt x="243" y="111"/>
                    <a:pt x="251" y="111"/>
                    <a:pt x="258" y="111"/>
                  </a:cubicBezTo>
                  <a:cubicBezTo>
                    <a:pt x="274" y="111"/>
                    <a:pt x="282" y="111"/>
                    <a:pt x="290" y="95"/>
                  </a:cubicBezTo>
                  <a:cubicBezTo>
                    <a:pt x="305" y="79"/>
                    <a:pt x="305" y="56"/>
                    <a:pt x="282" y="40"/>
                  </a:cubicBezTo>
                  <a:cubicBezTo>
                    <a:pt x="282" y="40"/>
                    <a:pt x="226" y="0"/>
                    <a:pt x="140" y="0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1259600" y="3007425"/>
              <a:ext cx="54400" cy="64575"/>
            </a:xfrm>
            <a:custGeom>
              <a:avLst/>
              <a:gdLst/>
              <a:ahLst/>
              <a:cxnLst/>
              <a:rect l="l" t="t" r="r" b="b"/>
              <a:pathLst>
                <a:path w="2176" h="2583" extrusionOk="0">
                  <a:moveTo>
                    <a:pt x="2176" y="0"/>
                  </a:moveTo>
                  <a:lnTo>
                    <a:pt x="1119" y="1534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165" y="1565"/>
                  </a:lnTo>
                  <a:lnTo>
                    <a:pt x="1182" y="2582"/>
                  </a:lnTo>
                  <a:lnTo>
                    <a:pt x="2176" y="1331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257250" y="2984725"/>
              <a:ext cx="28975" cy="42275"/>
            </a:xfrm>
            <a:custGeom>
              <a:avLst/>
              <a:gdLst/>
              <a:ahLst/>
              <a:cxnLst/>
              <a:rect l="l" t="t" r="r" b="b"/>
              <a:pathLst>
                <a:path w="1159" h="1691" extrusionOk="0">
                  <a:moveTo>
                    <a:pt x="157" y="1"/>
                  </a:moveTo>
                  <a:lnTo>
                    <a:pt x="1" y="1120"/>
                  </a:lnTo>
                  <a:lnTo>
                    <a:pt x="517" y="1691"/>
                  </a:lnTo>
                  <a:lnTo>
                    <a:pt x="1159" y="1026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1286200" y="2983175"/>
              <a:ext cx="27800" cy="41875"/>
            </a:xfrm>
            <a:custGeom>
              <a:avLst/>
              <a:gdLst/>
              <a:ahLst/>
              <a:cxnLst/>
              <a:rect l="l" t="t" r="r" b="b"/>
              <a:pathLst>
                <a:path w="1112" h="1675" extrusionOk="0">
                  <a:moveTo>
                    <a:pt x="1033" y="0"/>
                  </a:moveTo>
                  <a:lnTo>
                    <a:pt x="1" y="1088"/>
                  </a:lnTo>
                  <a:lnTo>
                    <a:pt x="627" y="1675"/>
                  </a:lnTo>
                  <a:lnTo>
                    <a:pt x="1112" y="97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1285225" y="3017975"/>
              <a:ext cx="3150" cy="2975"/>
            </a:xfrm>
            <a:custGeom>
              <a:avLst/>
              <a:gdLst/>
              <a:ahLst/>
              <a:cxnLst/>
              <a:rect l="l" t="t" r="r" b="b"/>
              <a:pathLst>
                <a:path w="126" h="119" extrusionOk="0">
                  <a:moveTo>
                    <a:pt x="63" y="1"/>
                  </a:moveTo>
                  <a:cubicBezTo>
                    <a:pt x="32" y="1"/>
                    <a:pt x="0" y="24"/>
                    <a:pt x="0" y="64"/>
                  </a:cubicBezTo>
                  <a:cubicBezTo>
                    <a:pt x="0" y="95"/>
                    <a:pt x="32" y="118"/>
                    <a:pt x="63" y="118"/>
                  </a:cubicBezTo>
                  <a:cubicBezTo>
                    <a:pt x="94" y="118"/>
                    <a:pt x="126" y="95"/>
                    <a:pt x="126" y="64"/>
                  </a:cubicBezTo>
                  <a:cubicBezTo>
                    <a:pt x="126" y="24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1285225" y="3031875"/>
              <a:ext cx="3150" cy="2950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63" y="0"/>
                  </a:moveTo>
                  <a:cubicBezTo>
                    <a:pt x="32" y="0"/>
                    <a:pt x="0" y="24"/>
                    <a:pt x="0" y="63"/>
                  </a:cubicBezTo>
                  <a:cubicBezTo>
                    <a:pt x="0" y="94"/>
                    <a:pt x="32" y="118"/>
                    <a:pt x="63" y="118"/>
                  </a:cubicBezTo>
                  <a:cubicBezTo>
                    <a:pt x="94" y="118"/>
                    <a:pt x="126" y="94"/>
                    <a:pt x="126" y="63"/>
                  </a:cubicBezTo>
                  <a:cubicBezTo>
                    <a:pt x="126" y="24"/>
                    <a:pt x="94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7"/>
            <p:cNvSpPr/>
            <p:nvPr/>
          </p:nvSpPr>
          <p:spPr>
            <a:xfrm>
              <a:off x="1312025" y="2982975"/>
              <a:ext cx="126775" cy="258825"/>
            </a:xfrm>
            <a:custGeom>
              <a:avLst/>
              <a:gdLst/>
              <a:ahLst/>
              <a:cxnLst/>
              <a:rect l="l" t="t" r="r" b="b"/>
              <a:pathLst>
                <a:path w="5071" h="10353" extrusionOk="0">
                  <a:moveTo>
                    <a:pt x="2121" y="4930"/>
                  </a:moveTo>
                  <a:lnTo>
                    <a:pt x="2880" y="5470"/>
                  </a:lnTo>
                  <a:lnTo>
                    <a:pt x="1761" y="7394"/>
                  </a:lnTo>
                  <a:lnTo>
                    <a:pt x="1706" y="6980"/>
                  </a:lnTo>
                  <a:lnTo>
                    <a:pt x="2121" y="4930"/>
                  </a:lnTo>
                  <a:close/>
                  <a:moveTo>
                    <a:pt x="0" y="0"/>
                  </a:moveTo>
                  <a:lnTo>
                    <a:pt x="79" y="7473"/>
                  </a:lnTo>
                  <a:lnTo>
                    <a:pt x="329" y="10180"/>
                  </a:lnTo>
                  <a:cubicBezTo>
                    <a:pt x="336" y="10277"/>
                    <a:pt x="422" y="10353"/>
                    <a:pt x="518" y="10353"/>
                  </a:cubicBezTo>
                  <a:cubicBezTo>
                    <a:pt x="523" y="10353"/>
                    <a:pt x="528" y="10352"/>
                    <a:pt x="532" y="10352"/>
                  </a:cubicBezTo>
                  <a:lnTo>
                    <a:pt x="1870" y="10282"/>
                  </a:lnTo>
                  <a:cubicBezTo>
                    <a:pt x="2027" y="10274"/>
                    <a:pt x="2136" y="10141"/>
                    <a:pt x="2113" y="9992"/>
                  </a:cubicBezTo>
                  <a:lnTo>
                    <a:pt x="2035" y="9413"/>
                  </a:lnTo>
                  <a:lnTo>
                    <a:pt x="4656" y="6471"/>
                  </a:lnTo>
                  <a:cubicBezTo>
                    <a:pt x="5024" y="6064"/>
                    <a:pt x="5071" y="5454"/>
                    <a:pt x="4766" y="4992"/>
                  </a:cubicBezTo>
                  <a:lnTo>
                    <a:pt x="2481" y="1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7"/>
            <p:cNvSpPr/>
            <p:nvPr/>
          </p:nvSpPr>
          <p:spPr>
            <a:xfrm>
              <a:off x="1324550" y="3067075"/>
              <a:ext cx="27000" cy="4925"/>
            </a:xfrm>
            <a:custGeom>
              <a:avLst/>
              <a:gdLst/>
              <a:ahLst/>
              <a:cxnLst/>
              <a:rect l="l" t="t" r="r" b="b"/>
              <a:pathLst>
                <a:path w="1080" h="197" extrusionOk="0">
                  <a:moveTo>
                    <a:pt x="0" y="1"/>
                  </a:moveTo>
                  <a:lnTo>
                    <a:pt x="0" y="196"/>
                  </a:lnTo>
                  <a:lnTo>
                    <a:pt x="1080" y="196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1350950" y="3096225"/>
              <a:ext cx="13725" cy="44425"/>
            </a:xfrm>
            <a:custGeom>
              <a:avLst/>
              <a:gdLst/>
              <a:ahLst/>
              <a:cxnLst/>
              <a:rect l="l" t="t" r="r" b="b"/>
              <a:pathLst>
                <a:path w="549" h="1777" extrusionOk="0">
                  <a:moveTo>
                    <a:pt x="0" y="1"/>
                  </a:moveTo>
                  <a:lnTo>
                    <a:pt x="274" y="1777"/>
                  </a:lnTo>
                  <a:lnTo>
                    <a:pt x="548" y="3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1346250" y="3157450"/>
              <a:ext cx="9800" cy="25275"/>
            </a:xfrm>
            <a:custGeom>
              <a:avLst/>
              <a:gdLst/>
              <a:ahLst/>
              <a:cxnLst/>
              <a:rect l="l" t="t" r="r" b="b"/>
              <a:pathLst>
                <a:path w="392" h="1011" extrusionOk="0">
                  <a:moveTo>
                    <a:pt x="337" y="1"/>
                  </a:moveTo>
                  <a:lnTo>
                    <a:pt x="1" y="1010"/>
                  </a:lnTo>
                  <a:lnTo>
                    <a:pt x="1" y="1010"/>
                  </a:lnTo>
                  <a:lnTo>
                    <a:pt x="392" y="41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7"/>
            <p:cNvSpPr/>
            <p:nvPr/>
          </p:nvSpPr>
          <p:spPr>
            <a:xfrm>
              <a:off x="1313775" y="3181375"/>
              <a:ext cx="61850" cy="40100"/>
            </a:xfrm>
            <a:custGeom>
              <a:avLst/>
              <a:gdLst/>
              <a:ahLst/>
              <a:cxnLst/>
              <a:rect l="l" t="t" r="r" b="b"/>
              <a:pathLst>
                <a:path w="2474" h="1604" extrusionOk="0">
                  <a:moveTo>
                    <a:pt x="832" y="0"/>
                  </a:moveTo>
                  <a:cubicBezTo>
                    <a:pt x="736" y="0"/>
                    <a:pt x="643" y="45"/>
                    <a:pt x="572" y="116"/>
                  </a:cubicBezTo>
                  <a:lnTo>
                    <a:pt x="95" y="640"/>
                  </a:lnTo>
                  <a:cubicBezTo>
                    <a:pt x="1" y="750"/>
                    <a:pt x="9" y="914"/>
                    <a:pt x="118" y="1000"/>
                  </a:cubicBezTo>
                  <a:lnTo>
                    <a:pt x="233" y="1100"/>
                  </a:lnTo>
                  <a:lnTo>
                    <a:pt x="233" y="1100"/>
                  </a:lnTo>
                  <a:lnTo>
                    <a:pt x="149" y="1282"/>
                  </a:lnTo>
                  <a:cubicBezTo>
                    <a:pt x="118" y="1344"/>
                    <a:pt x="157" y="1430"/>
                    <a:pt x="236" y="1438"/>
                  </a:cubicBezTo>
                  <a:cubicBezTo>
                    <a:pt x="242" y="1439"/>
                    <a:pt x="249" y="1439"/>
                    <a:pt x="255" y="1439"/>
                  </a:cubicBezTo>
                  <a:cubicBezTo>
                    <a:pt x="312" y="1439"/>
                    <a:pt x="373" y="1410"/>
                    <a:pt x="408" y="1368"/>
                  </a:cubicBezTo>
                  <a:lnTo>
                    <a:pt x="846" y="812"/>
                  </a:lnTo>
                  <a:lnTo>
                    <a:pt x="846" y="812"/>
                  </a:lnTo>
                  <a:lnTo>
                    <a:pt x="431" y="1501"/>
                  </a:lnTo>
                  <a:cubicBezTo>
                    <a:pt x="409" y="1545"/>
                    <a:pt x="443" y="1603"/>
                    <a:pt x="492" y="1603"/>
                  </a:cubicBezTo>
                  <a:cubicBezTo>
                    <a:pt x="495" y="1603"/>
                    <a:pt x="498" y="1603"/>
                    <a:pt x="502" y="1602"/>
                  </a:cubicBezTo>
                  <a:cubicBezTo>
                    <a:pt x="721" y="1548"/>
                    <a:pt x="908" y="1430"/>
                    <a:pt x="1041" y="1258"/>
                  </a:cubicBezTo>
                  <a:lnTo>
                    <a:pt x="1159" y="1109"/>
                  </a:lnTo>
                  <a:cubicBezTo>
                    <a:pt x="1159" y="1109"/>
                    <a:pt x="1417" y="1485"/>
                    <a:pt x="1887" y="1501"/>
                  </a:cubicBezTo>
                  <a:cubicBezTo>
                    <a:pt x="2020" y="1501"/>
                    <a:pt x="2145" y="1430"/>
                    <a:pt x="2199" y="1305"/>
                  </a:cubicBezTo>
                  <a:cubicBezTo>
                    <a:pt x="2340" y="1023"/>
                    <a:pt x="2473" y="444"/>
                    <a:pt x="1566" y="108"/>
                  </a:cubicBezTo>
                  <a:lnTo>
                    <a:pt x="893" y="6"/>
                  </a:lnTo>
                  <a:cubicBezTo>
                    <a:pt x="872" y="2"/>
                    <a:pt x="852" y="0"/>
                    <a:pt x="832" y="0"/>
                  </a:cubicBezTo>
                  <a:close/>
                </a:path>
              </a:pathLst>
            </a:custGeom>
            <a:solidFill>
              <a:srgbClr val="B3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7"/>
            <p:cNvSpPr/>
            <p:nvPr/>
          </p:nvSpPr>
          <p:spPr>
            <a:xfrm>
              <a:off x="1347825" y="3183275"/>
              <a:ext cx="23300" cy="27600"/>
            </a:xfrm>
            <a:custGeom>
              <a:avLst/>
              <a:gdLst/>
              <a:ahLst/>
              <a:cxnLst/>
              <a:rect l="l" t="t" r="r" b="b"/>
              <a:pathLst>
                <a:path w="932" h="1104" extrusionOk="0">
                  <a:moveTo>
                    <a:pt x="0" y="1"/>
                  </a:moveTo>
                  <a:cubicBezTo>
                    <a:pt x="0" y="1"/>
                    <a:pt x="916" y="493"/>
                    <a:pt x="892" y="1104"/>
                  </a:cubicBezTo>
                  <a:lnTo>
                    <a:pt x="892" y="1104"/>
                  </a:lnTo>
                  <a:cubicBezTo>
                    <a:pt x="893" y="1093"/>
                    <a:pt x="931" y="946"/>
                    <a:pt x="931" y="760"/>
                  </a:cubicBezTo>
                  <a:cubicBezTo>
                    <a:pt x="908" y="501"/>
                    <a:pt x="728" y="228"/>
                    <a:pt x="204" y="32"/>
                  </a:cubicBezTo>
                  <a:lnTo>
                    <a:pt x="0" y="1"/>
                  </a:lnTo>
                  <a:close/>
                  <a:moveTo>
                    <a:pt x="892" y="1104"/>
                  </a:moveTo>
                  <a:cubicBezTo>
                    <a:pt x="892" y="1104"/>
                    <a:pt x="892" y="1104"/>
                    <a:pt x="892" y="1104"/>
                  </a:cubicBezTo>
                  <a:cubicBezTo>
                    <a:pt x="892" y="1104"/>
                    <a:pt x="892" y="1104"/>
                    <a:pt x="892" y="1104"/>
                  </a:cubicBez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1169625" y="2984350"/>
              <a:ext cx="112300" cy="269375"/>
            </a:xfrm>
            <a:custGeom>
              <a:avLst/>
              <a:gdLst/>
              <a:ahLst/>
              <a:cxnLst/>
              <a:rect l="l" t="t" r="r" b="b"/>
              <a:pathLst>
                <a:path w="4492" h="10775" extrusionOk="0">
                  <a:moveTo>
                    <a:pt x="2277" y="4867"/>
                  </a:moveTo>
                  <a:lnTo>
                    <a:pt x="2559" y="5735"/>
                  </a:lnTo>
                  <a:cubicBezTo>
                    <a:pt x="2574" y="5798"/>
                    <a:pt x="2582" y="5861"/>
                    <a:pt x="2567" y="5923"/>
                  </a:cubicBezTo>
                  <a:lnTo>
                    <a:pt x="2355" y="7019"/>
                  </a:lnTo>
                  <a:cubicBezTo>
                    <a:pt x="2277" y="7066"/>
                    <a:pt x="2215" y="7128"/>
                    <a:pt x="2152" y="7191"/>
                  </a:cubicBezTo>
                  <a:lnTo>
                    <a:pt x="1542" y="6244"/>
                  </a:lnTo>
                  <a:lnTo>
                    <a:pt x="2277" y="4867"/>
                  </a:lnTo>
                  <a:close/>
                  <a:moveTo>
                    <a:pt x="3662" y="0"/>
                  </a:moveTo>
                  <a:lnTo>
                    <a:pt x="1917" y="1252"/>
                  </a:lnTo>
                  <a:cubicBezTo>
                    <a:pt x="1487" y="1565"/>
                    <a:pt x="1150" y="1995"/>
                    <a:pt x="963" y="2496"/>
                  </a:cubicBezTo>
                  <a:lnTo>
                    <a:pt x="431" y="3905"/>
                  </a:lnTo>
                  <a:cubicBezTo>
                    <a:pt x="141" y="4648"/>
                    <a:pt x="0" y="5446"/>
                    <a:pt x="0" y="6244"/>
                  </a:cubicBezTo>
                  <a:cubicBezTo>
                    <a:pt x="0" y="6933"/>
                    <a:pt x="204" y="7598"/>
                    <a:pt x="587" y="8169"/>
                  </a:cubicBezTo>
                  <a:lnTo>
                    <a:pt x="1581" y="9319"/>
                  </a:lnTo>
                  <a:lnTo>
                    <a:pt x="1542" y="9585"/>
                  </a:lnTo>
                  <a:cubicBezTo>
                    <a:pt x="1518" y="9718"/>
                    <a:pt x="1581" y="9851"/>
                    <a:pt x="1706" y="9914"/>
                  </a:cubicBezTo>
                  <a:lnTo>
                    <a:pt x="3396" y="10774"/>
                  </a:lnTo>
                  <a:lnTo>
                    <a:pt x="4241" y="8224"/>
                  </a:lnTo>
                  <a:cubicBezTo>
                    <a:pt x="4421" y="7676"/>
                    <a:pt x="4491" y="7097"/>
                    <a:pt x="4444" y="6526"/>
                  </a:cubicBezTo>
                  <a:lnTo>
                    <a:pt x="4413" y="6174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1209725" y="3161375"/>
              <a:ext cx="13700" cy="52250"/>
            </a:xfrm>
            <a:custGeom>
              <a:avLst/>
              <a:gdLst/>
              <a:ahLst/>
              <a:cxnLst/>
              <a:rect l="l" t="t" r="r" b="b"/>
              <a:pathLst>
                <a:path w="548" h="2090" extrusionOk="0">
                  <a:moveTo>
                    <a:pt x="470" y="0"/>
                  </a:moveTo>
                  <a:cubicBezTo>
                    <a:pt x="235" y="118"/>
                    <a:pt x="78" y="360"/>
                    <a:pt x="71" y="626"/>
                  </a:cubicBezTo>
                  <a:lnTo>
                    <a:pt x="0" y="2089"/>
                  </a:lnTo>
                  <a:lnTo>
                    <a:pt x="219" y="767"/>
                  </a:lnTo>
                  <a:cubicBezTo>
                    <a:pt x="258" y="517"/>
                    <a:pt x="376" y="290"/>
                    <a:pt x="548" y="11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7"/>
            <p:cNvSpPr/>
            <p:nvPr/>
          </p:nvSpPr>
          <p:spPr>
            <a:xfrm>
              <a:off x="1226550" y="3085475"/>
              <a:ext cx="10175" cy="44225"/>
            </a:xfrm>
            <a:custGeom>
              <a:avLst/>
              <a:gdLst/>
              <a:ahLst/>
              <a:cxnLst/>
              <a:rect l="l" t="t" r="r" b="b"/>
              <a:pathLst>
                <a:path w="407" h="1769" extrusionOk="0">
                  <a:moveTo>
                    <a:pt x="407" y="0"/>
                  </a:moveTo>
                  <a:lnTo>
                    <a:pt x="0" y="822"/>
                  </a:lnTo>
                  <a:lnTo>
                    <a:pt x="297" y="176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7"/>
          <p:cNvGrpSpPr/>
          <p:nvPr/>
        </p:nvGrpSpPr>
        <p:grpSpPr>
          <a:xfrm>
            <a:off x="4881511" y="2871128"/>
            <a:ext cx="600476" cy="1710518"/>
            <a:chOff x="3164850" y="2888850"/>
            <a:chExt cx="258425" cy="736150"/>
          </a:xfrm>
        </p:grpSpPr>
        <p:sp>
          <p:nvSpPr>
            <p:cNvPr id="2299" name="Google Shape;2299;p57"/>
            <p:cNvSpPr/>
            <p:nvPr/>
          </p:nvSpPr>
          <p:spPr>
            <a:xfrm>
              <a:off x="3236650" y="3586625"/>
              <a:ext cx="31525" cy="36800"/>
            </a:xfrm>
            <a:custGeom>
              <a:avLst/>
              <a:gdLst/>
              <a:ahLst/>
              <a:cxnLst/>
              <a:rect l="l" t="t" r="r" b="b"/>
              <a:pathLst>
                <a:path w="1261" h="1472" extrusionOk="0">
                  <a:moveTo>
                    <a:pt x="0" y="1"/>
                  </a:moveTo>
                  <a:lnTo>
                    <a:pt x="0" y="1472"/>
                  </a:lnTo>
                  <a:lnTo>
                    <a:pt x="1072" y="1472"/>
                  </a:lnTo>
                  <a:cubicBezTo>
                    <a:pt x="1174" y="1472"/>
                    <a:pt x="1260" y="1386"/>
                    <a:pt x="1260" y="1284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3199475" y="3601300"/>
              <a:ext cx="72225" cy="23700"/>
            </a:xfrm>
            <a:custGeom>
              <a:avLst/>
              <a:gdLst/>
              <a:ahLst/>
              <a:cxnLst/>
              <a:rect l="l" t="t" r="r" b="b"/>
              <a:pathLst>
                <a:path w="2889" h="948" extrusionOk="0">
                  <a:moveTo>
                    <a:pt x="838" y="0"/>
                  </a:moveTo>
                  <a:cubicBezTo>
                    <a:pt x="408" y="0"/>
                    <a:pt x="56" y="321"/>
                    <a:pt x="9" y="736"/>
                  </a:cubicBezTo>
                  <a:lnTo>
                    <a:pt x="1" y="736"/>
                  </a:lnTo>
                  <a:lnTo>
                    <a:pt x="1" y="838"/>
                  </a:lnTo>
                  <a:lnTo>
                    <a:pt x="1" y="885"/>
                  </a:lnTo>
                  <a:lnTo>
                    <a:pt x="1" y="947"/>
                  </a:lnTo>
                  <a:lnTo>
                    <a:pt x="2888" y="947"/>
                  </a:lnTo>
                  <a:lnTo>
                    <a:pt x="2888" y="736"/>
                  </a:lnTo>
                  <a:lnTo>
                    <a:pt x="1487" y="736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3314300" y="3586625"/>
              <a:ext cx="31525" cy="36800"/>
            </a:xfrm>
            <a:custGeom>
              <a:avLst/>
              <a:gdLst/>
              <a:ahLst/>
              <a:cxnLst/>
              <a:rect l="l" t="t" r="r" b="b"/>
              <a:pathLst>
                <a:path w="1261" h="1472" extrusionOk="0">
                  <a:moveTo>
                    <a:pt x="1" y="1"/>
                  </a:moveTo>
                  <a:lnTo>
                    <a:pt x="1" y="1284"/>
                  </a:lnTo>
                  <a:cubicBezTo>
                    <a:pt x="1" y="1386"/>
                    <a:pt x="87" y="1472"/>
                    <a:pt x="189" y="1472"/>
                  </a:cubicBezTo>
                  <a:lnTo>
                    <a:pt x="1261" y="1472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3310600" y="3601300"/>
              <a:ext cx="72200" cy="23700"/>
            </a:xfrm>
            <a:custGeom>
              <a:avLst/>
              <a:gdLst/>
              <a:ahLst/>
              <a:cxnLst/>
              <a:rect l="l" t="t" r="r" b="b"/>
              <a:pathLst>
                <a:path w="2888" h="948" extrusionOk="0">
                  <a:moveTo>
                    <a:pt x="1409" y="0"/>
                  </a:moveTo>
                  <a:lnTo>
                    <a:pt x="1409" y="736"/>
                  </a:lnTo>
                  <a:lnTo>
                    <a:pt x="0" y="736"/>
                  </a:lnTo>
                  <a:lnTo>
                    <a:pt x="0" y="947"/>
                  </a:lnTo>
                  <a:lnTo>
                    <a:pt x="2887" y="947"/>
                  </a:lnTo>
                  <a:lnTo>
                    <a:pt x="2887" y="885"/>
                  </a:lnTo>
                  <a:lnTo>
                    <a:pt x="2887" y="838"/>
                  </a:lnTo>
                  <a:lnTo>
                    <a:pt x="2887" y="736"/>
                  </a:lnTo>
                  <a:lnTo>
                    <a:pt x="2880" y="736"/>
                  </a:lnTo>
                  <a:cubicBezTo>
                    <a:pt x="2833" y="321"/>
                    <a:pt x="2480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3223750" y="3241950"/>
              <a:ext cx="132825" cy="346850"/>
            </a:xfrm>
            <a:custGeom>
              <a:avLst/>
              <a:gdLst/>
              <a:ahLst/>
              <a:cxnLst/>
              <a:rect l="l" t="t" r="r" b="b"/>
              <a:pathLst>
                <a:path w="5313" h="13874" extrusionOk="0">
                  <a:moveTo>
                    <a:pt x="250" y="1"/>
                  </a:moveTo>
                  <a:cubicBezTo>
                    <a:pt x="188" y="32"/>
                    <a:pt x="16" y="48"/>
                    <a:pt x="16" y="110"/>
                  </a:cubicBezTo>
                  <a:lnTo>
                    <a:pt x="24" y="760"/>
                  </a:lnTo>
                  <a:lnTo>
                    <a:pt x="0" y="760"/>
                  </a:lnTo>
                  <a:lnTo>
                    <a:pt x="180" y="13702"/>
                  </a:lnTo>
                  <a:cubicBezTo>
                    <a:pt x="188" y="13795"/>
                    <a:pt x="266" y="13874"/>
                    <a:pt x="360" y="13874"/>
                  </a:cubicBezTo>
                  <a:lnTo>
                    <a:pt x="1980" y="13874"/>
                  </a:lnTo>
                  <a:cubicBezTo>
                    <a:pt x="2074" y="13874"/>
                    <a:pt x="2152" y="13803"/>
                    <a:pt x="2152" y="13709"/>
                  </a:cubicBezTo>
                  <a:lnTo>
                    <a:pt x="2606" y="3741"/>
                  </a:lnTo>
                  <a:lnTo>
                    <a:pt x="2778" y="3741"/>
                  </a:lnTo>
                  <a:lnTo>
                    <a:pt x="3153" y="13709"/>
                  </a:lnTo>
                  <a:cubicBezTo>
                    <a:pt x="3161" y="13803"/>
                    <a:pt x="3239" y="13874"/>
                    <a:pt x="3333" y="13874"/>
                  </a:cubicBezTo>
                  <a:lnTo>
                    <a:pt x="5141" y="13874"/>
                  </a:lnTo>
                  <a:cubicBezTo>
                    <a:pt x="5235" y="13874"/>
                    <a:pt x="5313" y="13795"/>
                    <a:pt x="5313" y="13702"/>
                  </a:cubicBezTo>
                  <a:lnTo>
                    <a:pt x="5211" y="361"/>
                  </a:lnTo>
                  <a:cubicBezTo>
                    <a:pt x="5211" y="267"/>
                    <a:pt x="250" y="1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7"/>
            <p:cNvSpPr/>
            <p:nvPr/>
          </p:nvSpPr>
          <p:spPr>
            <a:xfrm>
              <a:off x="3198125" y="3214875"/>
              <a:ext cx="46375" cy="61350"/>
            </a:xfrm>
            <a:custGeom>
              <a:avLst/>
              <a:gdLst/>
              <a:ahLst/>
              <a:cxnLst/>
              <a:rect l="l" t="t" r="r" b="b"/>
              <a:pathLst>
                <a:path w="1855" h="2454" extrusionOk="0">
                  <a:moveTo>
                    <a:pt x="1143" y="0"/>
                  </a:moveTo>
                  <a:cubicBezTo>
                    <a:pt x="927" y="0"/>
                    <a:pt x="714" y="93"/>
                    <a:pt x="571" y="262"/>
                  </a:cubicBezTo>
                  <a:cubicBezTo>
                    <a:pt x="563" y="270"/>
                    <a:pt x="556" y="278"/>
                    <a:pt x="548" y="286"/>
                  </a:cubicBezTo>
                  <a:cubicBezTo>
                    <a:pt x="336" y="521"/>
                    <a:pt x="368" y="826"/>
                    <a:pt x="368" y="826"/>
                  </a:cubicBezTo>
                  <a:cubicBezTo>
                    <a:pt x="266" y="982"/>
                    <a:pt x="133" y="1131"/>
                    <a:pt x="24" y="1295"/>
                  </a:cubicBezTo>
                  <a:cubicBezTo>
                    <a:pt x="8" y="1311"/>
                    <a:pt x="0" y="1326"/>
                    <a:pt x="0" y="1350"/>
                  </a:cubicBezTo>
                  <a:cubicBezTo>
                    <a:pt x="0" y="1373"/>
                    <a:pt x="16" y="1389"/>
                    <a:pt x="31" y="1405"/>
                  </a:cubicBezTo>
                  <a:cubicBezTo>
                    <a:pt x="77" y="1451"/>
                    <a:pt x="134" y="1470"/>
                    <a:pt x="191" y="1470"/>
                  </a:cubicBezTo>
                  <a:cubicBezTo>
                    <a:pt x="252" y="1470"/>
                    <a:pt x="312" y="1449"/>
                    <a:pt x="360" y="1413"/>
                  </a:cubicBezTo>
                  <a:cubicBezTo>
                    <a:pt x="423" y="1366"/>
                    <a:pt x="470" y="1311"/>
                    <a:pt x="516" y="1256"/>
                  </a:cubicBezTo>
                  <a:cubicBezTo>
                    <a:pt x="540" y="1225"/>
                    <a:pt x="634" y="1123"/>
                    <a:pt x="634" y="1084"/>
                  </a:cubicBezTo>
                  <a:lnTo>
                    <a:pt x="634" y="1084"/>
                  </a:lnTo>
                  <a:cubicBezTo>
                    <a:pt x="634" y="1084"/>
                    <a:pt x="665" y="1280"/>
                    <a:pt x="438" y="2187"/>
                  </a:cubicBezTo>
                  <a:cubicBezTo>
                    <a:pt x="399" y="2344"/>
                    <a:pt x="665" y="2406"/>
                    <a:pt x="665" y="2406"/>
                  </a:cubicBezTo>
                  <a:cubicBezTo>
                    <a:pt x="727" y="2439"/>
                    <a:pt x="787" y="2453"/>
                    <a:pt x="843" y="2453"/>
                  </a:cubicBezTo>
                  <a:cubicBezTo>
                    <a:pt x="1413" y="2453"/>
                    <a:pt x="1698" y="951"/>
                    <a:pt x="1698" y="951"/>
                  </a:cubicBezTo>
                  <a:lnTo>
                    <a:pt x="1854" y="106"/>
                  </a:lnTo>
                  <a:lnTo>
                    <a:pt x="1275" y="12"/>
                  </a:lnTo>
                  <a:cubicBezTo>
                    <a:pt x="1232" y="4"/>
                    <a:pt x="1187" y="0"/>
                    <a:pt x="1143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7"/>
            <p:cNvSpPr/>
            <p:nvPr/>
          </p:nvSpPr>
          <p:spPr>
            <a:xfrm>
              <a:off x="3167400" y="3125575"/>
              <a:ext cx="51875" cy="97250"/>
            </a:xfrm>
            <a:custGeom>
              <a:avLst/>
              <a:gdLst/>
              <a:ahLst/>
              <a:cxnLst/>
              <a:rect l="l" t="t" r="r" b="b"/>
              <a:pathLst>
                <a:path w="2075" h="3890" extrusionOk="0">
                  <a:moveTo>
                    <a:pt x="329" y="0"/>
                  </a:moveTo>
                  <a:lnTo>
                    <a:pt x="329" y="32"/>
                  </a:lnTo>
                  <a:lnTo>
                    <a:pt x="149" y="885"/>
                  </a:lnTo>
                  <a:lnTo>
                    <a:pt x="63" y="1315"/>
                  </a:lnTo>
                  <a:cubicBezTo>
                    <a:pt x="1" y="1581"/>
                    <a:pt x="1" y="1863"/>
                    <a:pt x="71" y="2129"/>
                  </a:cubicBezTo>
                  <a:cubicBezTo>
                    <a:pt x="141" y="2395"/>
                    <a:pt x="274" y="2637"/>
                    <a:pt x="447" y="2841"/>
                  </a:cubicBezTo>
                  <a:cubicBezTo>
                    <a:pt x="540" y="2942"/>
                    <a:pt x="642" y="3036"/>
                    <a:pt x="752" y="3107"/>
                  </a:cubicBezTo>
                  <a:lnTo>
                    <a:pt x="932" y="3232"/>
                  </a:lnTo>
                  <a:lnTo>
                    <a:pt x="1659" y="3709"/>
                  </a:lnTo>
                  <a:cubicBezTo>
                    <a:pt x="1753" y="3772"/>
                    <a:pt x="1839" y="3827"/>
                    <a:pt x="1933" y="3889"/>
                  </a:cubicBezTo>
                  <a:cubicBezTo>
                    <a:pt x="1957" y="3349"/>
                    <a:pt x="1980" y="2755"/>
                    <a:pt x="2004" y="2160"/>
                  </a:cubicBezTo>
                  <a:lnTo>
                    <a:pt x="1659" y="1878"/>
                  </a:lnTo>
                  <a:cubicBezTo>
                    <a:pt x="1644" y="1863"/>
                    <a:pt x="1644" y="1855"/>
                    <a:pt x="1636" y="1839"/>
                  </a:cubicBezTo>
                  <a:cubicBezTo>
                    <a:pt x="1636" y="1823"/>
                    <a:pt x="1628" y="1800"/>
                    <a:pt x="1636" y="1784"/>
                  </a:cubicBezTo>
                  <a:cubicBezTo>
                    <a:pt x="1636" y="1761"/>
                    <a:pt x="1792" y="1315"/>
                    <a:pt x="1792" y="1315"/>
                  </a:cubicBezTo>
                  <a:lnTo>
                    <a:pt x="2066" y="486"/>
                  </a:lnTo>
                  <a:lnTo>
                    <a:pt x="2074" y="454"/>
                  </a:lnTo>
                  <a:cubicBezTo>
                    <a:pt x="2074" y="446"/>
                    <a:pt x="2074" y="439"/>
                    <a:pt x="2074" y="431"/>
                  </a:cubicBezTo>
                  <a:lnTo>
                    <a:pt x="329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7"/>
            <p:cNvSpPr/>
            <p:nvPr/>
          </p:nvSpPr>
          <p:spPr>
            <a:xfrm>
              <a:off x="3197725" y="3162150"/>
              <a:ext cx="12350" cy="10975"/>
            </a:xfrm>
            <a:custGeom>
              <a:avLst/>
              <a:gdLst/>
              <a:ahLst/>
              <a:cxnLst/>
              <a:rect l="l" t="t" r="r" b="b"/>
              <a:pathLst>
                <a:path w="494" h="439" extrusionOk="0">
                  <a:moveTo>
                    <a:pt x="0" y="1"/>
                  </a:moveTo>
                  <a:lnTo>
                    <a:pt x="446" y="439"/>
                  </a:lnTo>
                  <a:cubicBezTo>
                    <a:pt x="399" y="274"/>
                    <a:pt x="493" y="110"/>
                    <a:pt x="493" y="1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3166225" y="3019550"/>
              <a:ext cx="227725" cy="269775"/>
            </a:xfrm>
            <a:custGeom>
              <a:avLst/>
              <a:gdLst/>
              <a:ahLst/>
              <a:cxnLst/>
              <a:rect l="l" t="t" r="r" b="b"/>
              <a:pathLst>
                <a:path w="9109" h="10791" extrusionOk="0">
                  <a:moveTo>
                    <a:pt x="5619" y="1"/>
                  </a:moveTo>
                  <a:cubicBezTo>
                    <a:pt x="4961" y="1"/>
                    <a:pt x="4304" y="16"/>
                    <a:pt x="3647" y="47"/>
                  </a:cubicBezTo>
                  <a:cubicBezTo>
                    <a:pt x="2700" y="87"/>
                    <a:pt x="1746" y="673"/>
                    <a:pt x="1112" y="1354"/>
                  </a:cubicBezTo>
                  <a:cubicBezTo>
                    <a:pt x="885" y="1597"/>
                    <a:pt x="689" y="1863"/>
                    <a:pt x="556" y="2168"/>
                  </a:cubicBezTo>
                  <a:cubicBezTo>
                    <a:pt x="486" y="2309"/>
                    <a:pt x="1" y="4155"/>
                    <a:pt x="24" y="4155"/>
                  </a:cubicBezTo>
                  <a:lnTo>
                    <a:pt x="376" y="4241"/>
                  </a:lnTo>
                  <a:lnTo>
                    <a:pt x="2121" y="4672"/>
                  </a:lnTo>
                  <a:cubicBezTo>
                    <a:pt x="2121" y="4680"/>
                    <a:pt x="2121" y="4687"/>
                    <a:pt x="2121" y="4695"/>
                  </a:cubicBezTo>
                  <a:cubicBezTo>
                    <a:pt x="2098" y="5251"/>
                    <a:pt x="2074" y="5830"/>
                    <a:pt x="2051" y="6401"/>
                  </a:cubicBezTo>
                  <a:cubicBezTo>
                    <a:pt x="2027" y="6996"/>
                    <a:pt x="2004" y="7590"/>
                    <a:pt x="1980" y="8130"/>
                  </a:cubicBezTo>
                  <a:cubicBezTo>
                    <a:pt x="1933" y="9241"/>
                    <a:pt x="1902" y="10157"/>
                    <a:pt x="1886" y="10564"/>
                  </a:cubicBezTo>
                  <a:cubicBezTo>
                    <a:pt x="1886" y="10689"/>
                    <a:pt x="1972" y="10790"/>
                    <a:pt x="2090" y="10790"/>
                  </a:cubicBezTo>
                  <a:cubicBezTo>
                    <a:pt x="3052" y="10790"/>
                    <a:pt x="6495" y="10744"/>
                    <a:pt x="7645" y="10728"/>
                  </a:cubicBezTo>
                  <a:cubicBezTo>
                    <a:pt x="7856" y="10728"/>
                    <a:pt x="8029" y="10564"/>
                    <a:pt x="8036" y="10352"/>
                  </a:cubicBezTo>
                  <a:cubicBezTo>
                    <a:pt x="8083" y="9171"/>
                    <a:pt x="8232" y="5485"/>
                    <a:pt x="8271" y="3545"/>
                  </a:cubicBezTo>
                  <a:lnTo>
                    <a:pt x="9069" y="2637"/>
                  </a:lnTo>
                  <a:cubicBezTo>
                    <a:pt x="9108" y="814"/>
                    <a:pt x="8083" y="368"/>
                    <a:pt x="7176" y="71"/>
                  </a:cubicBezTo>
                  <a:cubicBezTo>
                    <a:pt x="7004" y="16"/>
                    <a:pt x="6792" y="24"/>
                    <a:pt x="6612" y="16"/>
                  </a:cubicBezTo>
                  <a:cubicBezTo>
                    <a:pt x="6284" y="8"/>
                    <a:pt x="5955" y="1"/>
                    <a:pt x="5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3344425" y="2986700"/>
              <a:ext cx="35625" cy="66325"/>
            </a:xfrm>
            <a:custGeom>
              <a:avLst/>
              <a:gdLst/>
              <a:ahLst/>
              <a:cxnLst/>
              <a:rect l="l" t="t" r="r" b="b"/>
              <a:pathLst>
                <a:path w="1425" h="2653" extrusionOk="0">
                  <a:moveTo>
                    <a:pt x="361" y="0"/>
                  </a:moveTo>
                  <a:cubicBezTo>
                    <a:pt x="165" y="0"/>
                    <a:pt x="1" y="157"/>
                    <a:pt x="1" y="352"/>
                  </a:cubicBezTo>
                  <a:lnTo>
                    <a:pt x="1" y="2300"/>
                  </a:lnTo>
                  <a:cubicBezTo>
                    <a:pt x="1" y="2496"/>
                    <a:pt x="165" y="2653"/>
                    <a:pt x="361" y="2653"/>
                  </a:cubicBezTo>
                  <a:lnTo>
                    <a:pt x="1065" y="2653"/>
                  </a:lnTo>
                  <a:cubicBezTo>
                    <a:pt x="1268" y="2653"/>
                    <a:pt x="1425" y="2496"/>
                    <a:pt x="1425" y="2300"/>
                  </a:cubicBezTo>
                  <a:lnTo>
                    <a:pt x="1425" y="352"/>
                  </a:lnTo>
                  <a:cubicBezTo>
                    <a:pt x="1425" y="157"/>
                    <a:pt x="126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3342275" y="2999750"/>
              <a:ext cx="81000" cy="164750"/>
            </a:xfrm>
            <a:custGeom>
              <a:avLst/>
              <a:gdLst/>
              <a:ahLst/>
              <a:cxnLst/>
              <a:rect l="l" t="t" r="r" b="b"/>
              <a:pathLst>
                <a:path w="3240" h="6590" extrusionOk="0">
                  <a:moveTo>
                    <a:pt x="1628" y="1"/>
                  </a:moveTo>
                  <a:cubicBezTo>
                    <a:pt x="1494" y="1"/>
                    <a:pt x="1314" y="108"/>
                    <a:pt x="1292" y="339"/>
                  </a:cubicBezTo>
                  <a:cubicBezTo>
                    <a:pt x="1253" y="738"/>
                    <a:pt x="1182" y="761"/>
                    <a:pt x="1182" y="761"/>
                  </a:cubicBezTo>
                  <a:cubicBezTo>
                    <a:pt x="1182" y="761"/>
                    <a:pt x="1132" y="823"/>
                    <a:pt x="898" y="823"/>
                  </a:cubicBezTo>
                  <a:cubicBezTo>
                    <a:pt x="856" y="823"/>
                    <a:pt x="807" y="821"/>
                    <a:pt x="752" y="816"/>
                  </a:cubicBezTo>
                  <a:cubicBezTo>
                    <a:pt x="699" y="809"/>
                    <a:pt x="645" y="806"/>
                    <a:pt x="591" y="806"/>
                  </a:cubicBezTo>
                  <a:cubicBezTo>
                    <a:pt x="457" y="806"/>
                    <a:pt x="326" y="825"/>
                    <a:pt x="220" y="847"/>
                  </a:cubicBezTo>
                  <a:cubicBezTo>
                    <a:pt x="95" y="871"/>
                    <a:pt x="16" y="996"/>
                    <a:pt x="32" y="1121"/>
                  </a:cubicBezTo>
                  <a:cubicBezTo>
                    <a:pt x="46" y="1213"/>
                    <a:pt x="131" y="1280"/>
                    <a:pt x="223" y="1280"/>
                  </a:cubicBezTo>
                  <a:cubicBezTo>
                    <a:pt x="223" y="1280"/>
                    <a:pt x="223" y="1280"/>
                    <a:pt x="223" y="1280"/>
                  </a:cubicBezTo>
                  <a:lnTo>
                    <a:pt x="223" y="1280"/>
                  </a:lnTo>
                  <a:lnTo>
                    <a:pt x="188" y="1285"/>
                  </a:lnTo>
                  <a:cubicBezTo>
                    <a:pt x="79" y="1309"/>
                    <a:pt x="1" y="1411"/>
                    <a:pt x="16" y="1520"/>
                  </a:cubicBezTo>
                  <a:lnTo>
                    <a:pt x="24" y="1559"/>
                  </a:lnTo>
                  <a:cubicBezTo>
                    <a:pt x="38" y="1659"/>
                    <a:pt x="130" y="1726"/>
                    <a:pt x="228" y="1726"/>
                  </a:cubicBezTo>
                  <a:cubicBezTo>
                    <a:pt x="238" y="1726"/>
                    <a:pt x="249" y="1725"/>
                    <a:pt x="259" y="1724"/>
                  </a:cubicBezTo>
                  <a:lnTo>
                    <a:pt x="326" y="1713"/>
                  </a:lnTo>
                  <a:lnTo>
                    <a:pt x="326" y="1713"/>
                  </a:lnTo>
                  <a:cubicBezTo>
                    <a:pt x="250" y="1737"/>
                    <a:pt x="197" y="1817"/>
                    <a:pt x="212" y="1904"/>
                  </a:cubicBezTo>
                  <a:lnTo>
                    <a:pt x="212" y="1927"/>
                  </a:lnTo>
                  <a:cubicBezTo>
                    <a:pt x="234" y="2042"/>
                    <a:pt x="335" y="2125"/>
                    <a:pt x="449" y="2125"/>
                  </a:cubicBezTo>
                  <a:cubicBezTo>
                    <a:pt x="458" y="2125"/>
                    <a:pt x="468" y="2124"/>
                    <a:pt x="478" y="2123"/>
                  </a:cubicBezTo>
                  <a:lnTo>
                    <a:pt x="567" y="2107"/>
                  </a:lnTo>
                  <a:lnTo>
                    <a:pt x="567" y="2107"/>
                  </a:lnTo>
                  <a:cubicBezTo>
                    <a:pt x="538" y="2121"/>
                    <a:pt x="519" y="2153"/>
                    <a:pt x="525" y="2185"/>
                  </a:cubicBezTo>
                  <a:cubicBezTo>
                    <a:pt x="547" y="2315"/>
                    <a:pt x="655" y="2398"/>
                    <a:pt x="782" y="2398"/>
                  </a:cubicBezTo>
                  <a:cubicBezTo>
                    <a:pt x="792" y="2398"/>
                    <a:pt x="803" y="2398"/>
                    <a:pt x="814" y="2397"/>
                  </a:cubicBezTo>
                  <a:lnTo>
                    <a:pt x="1167" y="2334"/>
                  </a:lnTo>
                  <a:lnTo>
                    <a:pt x="1198" y="2616"/>
                  </a:lnTo>
                  <a:lnTo>
                    <a:pt x="1276" y="5683"/>
                  </a:lnTo>
                  <a:cubicBezTo>
                    <a:pt x="1300" y="6074"/>
                    <a:pt x="1550" y="6410"/>
                    <a:pt x="1918" y="6544"/>
                  </a:cubicBezTo>
                  <a:cubicBezTo>
                    <a:pt x="2005" y="6575"/>
                    <a:pt x="2090" y="6590"/>
                    <a:pt x="2172" y="6590"/>
                  </a:cubicBezTo>
                  <a:cubicBezTo>
                    <a:pt x="2537" y="6590"/>
                    <a:pt x="2838" y="6302"/>
                    <a:pt x="2997" y="5957"/>
                  </a:cubicBezTo>
                  <a:cubicBezTo>
                    <a:pt x="3240" y="5448"/>
                    <a:pt x="3130" y="4971"/>
                    <a:pt x="3005" y="4439"/>
                  </a:cubicBezTo>
                  <a:cubicBezTo>
                    <a:pt x="2864" y="3828"/>
                    <a:pt x="2716" y="3195"/>
                    <a:pt x="2544" y="2584"/>
                  </a:cubicBezTo>
                  <a:cubicBezTo>
                    <a:pt x="2458" y="2271"/>
                    <a:pt x="2356" y="1958"/>
                    <a:pt x="2254" y="1653"/>
                  </a:cubicBezTo>
                  <a:cubicBezTo>
                    <a:pt x="2152" y="1379"/>
                    <a:pt x="2066" y="1074"/>
                    <a:pt x="1910" y="824"/>
                  </a:cubicBezTo>
                  <a:lnTo>
                    <a:pt x="1816" y="683"/>
                  </a:lnTo>
                  <a:cubicBezTo>
                    <a:pt x="1816" y="683"/>
                    <a:pt x="1667" y="456"/>
                    <a:pt x="1761" y="182"/>
                  </a:cubicBezTo>
                  <a:cubicBezTo>
                    <a:pt x="1805" y="64"/>
                    <a:pt x="1730" y="1"/>
                    <a:pt x="1628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3346000" y="3029925"/>
              <a:ext cx="10200" cy="2950"/>
            </a:xfrm>
            <a:custGeom>
              <a:avLst/>
              <a:gdLst/>
              <a:ahLst/>
              <a:cxnLst/>
              <a:rect l="l" t="t" r="r" b="b"/>
              <a:pathLst>
                <a:path w="408" h="118" extrusionOk="0">
                  <a:moveTo>
                    <a:pt x="360" y="0"/>
                  </a:moveTo>
                  <a:lnTo>
                    <a:pt x="32" y="39"/>
                  </a:lnTo>
                  <a:cubicBezTo>
                    <a:pt x="16" y="39"/>
                    <a:pt x="0" y="63"/>
                    <a:pt x="0" y="78"/>
                  </a:cubicBezTo>
                  <a:cubicBezTo>
                    <a:pt x="0" y="102"/>
                    <a:pt x="16" y="118"/>
                    <a:pt x="39" y="118"/>
                  </a:cubicBezTo>
                  <a:lnTo>
                    <a:pt x="47" y="118"/>
                  </a:lnTo>
                  <a:lnTo>
                    <a:pt x="368" y="78"/>
                  </a:lnTo>
                  <a:cubicBezTo>
                    <a:pt x="392" y="78"/>
                    <a:pt x="407" y="55"/>
                    <a:pt x="399" y="32"/>
                  </a:cubicBezTo>
                  <a:cubicBezTo>
                    <a:pt x="399" y="16"/>
                    <a:pt x="376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3350100" y="3040100"/>
              <a:ext cx="12150" cy="3350"/>
            </a:xfrm>
            <a:custGeom>
              <a:avLst/>
              <a:gdLst/>
              <a:ahLst/>
              <a:cxnLst/>
              <a:rect l="l" t="t" r="r" b="b"/>
              <a:pathLst>
                <a:path w="486" h="134" extrusionOk="0">
                  <a:moveTo>
                    <a:pt x="439" y="0"/>
                  </a:moveTo>
                  <a:lnTo>
                    <a:pt x="32" y="55"/>
                  </a:lnTo>
                  <a:cubicBezTo>
                    <a:pt x="16" y="63"/>
                    <a:pt x="1" y="78"/>
                    <a:pt x="1" y="102"/>
                  </a:cubicBezTo>
                  <a:cubicBezTo>
                    <a:pt x="1" y="125"/>
                    <a:pt x="24" y="133"/>
                    <a:pt x="40" y="133"/>
                  </a:cubicBezTo>
                  <a:lnTo>
                    <a:pt x="48" y="133"/>
                  </a:lnTo>
                  <a:lnTo>
                    <a:pt x="454" y="78"/>
                  </a:lnTo>
                  <a:cubicBezTo>
                    <a:pt x="478" y="78"/>
                    <a:pt x="486" y="55"/>
                    <a:pt x="486" y="39"/>
                  </a:cubicBezTo>
                  <a:cubicBezTo>
                    <a:pt x="486" y="16"/>
                    <a:pt x="462" y="0"/>
                    <a:pt x="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3355000" y="3050225"/>
              <a:ext cx="9800" cy="2800"/>
            </a:xfrm>
            <a:custGeom>
              <a:avLst/>
              <a:gdLst/>
              <a:ahLst/>
              <a:cxnLst/>
              <a:rect l="l" t="t" r="r" b="b"/>
              <a:pathLst>
                <a:path w="392" h="112" extrusionOk="0">
                  <a:moveTo>
                    <a:pt x="351" y="0"/>
                  </a:moveTo>
                  <a:cubicBezTo>
                    <a:pt x="349" y="0"/>
                    <a:pt x="347" y="1"/>
                    <a:pt x="345" y="2"/>
                  </a:cubicBezTo>
                  <a:lnTo>
                    <a:pt x="39" y="33"/>
                  </a:lnTo>
                  <a:cubicBezTo>
                    <a:pt x="16" y="33"/>
                    <a:pt x="0" y="57"/>
                    <a:pt x="0" y="80"/>
                  </a:cubicBezTo>
                  <a:cubicBezTo>
                    <a:pt x="8" y="96"/>
                    <a:pt x="24" y="112"/>
                    <a:pt x="39" y="112"/>
                  </a:cubicBezTo>
                  <a:lnTo>
                    <a:pt x="47" y="112"/>
                  </a:lnTo>
                  <a:lnTo>
                    <a:pt x="352" y="80"/>
                  </a:lnTo>
                  <a:cubicBezTo>
                    <a:pt x="376" y="80"/>
                    <a:pt x="391" y="57"/>
                    <a:pt x="384" y="33"/>
                  </a:cubicBezTo>
                  <a:cubicBezTo>
                    <a:pt x="384" y="20"/>
                    <a:pt x="366" y="0"/>
                    <a:pt x="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3218450" y="3109925"/>
              <a:ext cx="8825" cy="47950"/>
            </a:xfrm>
            <a:custGeom>
              <a:avLst/>
              <a:gdLst/>
              <a:ahLst/>
              <a:cxnLst/>
              <a:rect l="l" t="t" r="r" b="b"/>
              <a:pathLst>
                <a:path w="353" h="1918" extrusionOk="0">
                  <a:moveTo>
                    <a:pt x="353" y="0"/>
                  </a:moveTo>
                  <a:lnTo>
                    <a:pt x="32" y="1057"/>
                  </a:lnTo>
                  <a:lnTo>
                    <a:pt x="1" y="1917"/>
                  </a:lnTo>
                  <a:lnTo>
                    <a:pt x="1" y="1917"/>
                  </a:lnTo>
                  <a:lnTo>
                    <a:pt x="337" y="1096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3164850" y="3116575"/>
              <a:ext cx="58125" cy="22900"/>
            </a:xfrm>
            <a:custGeom>
              <a:avLst/>
              <a:gdLst/>
              <a:ahLst/>
              <a:cxnLst/>
              <a:rect l="l" t="t" r="r" b="b"/>
              <a:pathLst>
                <a:path w="2325" h="916" extrusionOk="0">
                  <a:moveTo>
                    <a:pt x="87" y="0"/>
                  </a:moveTo>
                  <a:lnTo>
                    <a:pt x="1" y="368"/>
                  </a:lnTo>
                  <a:lnTo>
                    <a:pt x="2231" y="916"/>
                  </a:lnTo>
                  <a:lnTo>
                    <a:pt x="2325" y="5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3361450" y="3086050"/>
              <a:ext cx="11575" cy="40325"/>
            </a:xfrm>
            <a:custGeom>
              <a:avLst/>
              <a:gdLst/>
              <a:ahLst/>
              <a:cxnLst/>
              <a:rect l="l" t="t" r="r" b="b"/>
              <a:pathLst>
                <a:path w="463" h="1613" extrusionOk="0">
                  <a:moveTo>
                    <a:pt x="0" y="1"/>
                  </a:moveTo>
                  <a:lnTo>
                    <a:pt x="446" y="1613"/>
                  </a:lnTo>
                  <a:lnTo>
                    <a:pt x="462" y="8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3255825" y="2888850"/>
              <a:ext cx="90575" cy="73800"/>
            </a:xfrm>
            <a:custGeom>
              <a:avLst/>
              <a:gdLst/>
              <a:ahLst/>
              <a:cxnLst/>
              <a:rect l="l" t="t" r="r" b="b"/>
              <a:pathLst>
                <a:path w="3623" h="2952" extrusionOk="0">
                  <a:moveTo>
                    <a:pt x="2108" y="0"/>
                  </a:moveTo>
                  <a:cubicBezTo>
                    <a:pt x="1869" y="0"/>
                    <a:pt x="1788" y="180"/>
                    <a:pt x="1690" y="284"/>
                  </a:cubicBezTo>
                  <a:cubicBezTo>
                    <a:pt x="1636" y="260"/>
                    <a:pt x="1573" y="244"/>
                    <a:pt x="1503" y="244"/>
                  </a:cubicBezTo>
                  <a:cubicBezTo>
                    <a:pt x="1487" y="243"/>
                    <a:pt x="1472" y="243"/>
                    <a:pt x="1457" y="243"/>
                  </a:cubicBezTo>
                  <a:cubicBezTo>
                    <a:pt x="1263" y="243"/>
                    <a:pt x="1087" y="334"/>
                    <a:pt x="970" y="479"/>
                  </a:cubicBezTo>
                  <a:cubicBezTo>
                    <a:pt x="931" y="479"/>
                    <a:pt x="884" y="479"/>
                    <a:pt x="830" y="471"/>
                  </a:cubicBezTo>
                  <a:lnTo>
                    <a:pt x="728" y="471"/>
                  </a:lnTo>
                  <a:cubicBezTo>
                    <a:pt x="532" y="487"/>
                    <a:pt x="360" y="581"/>
                    <a:pt x="251" y="729"/>
                  </a:cubicBezTo>
                  <a:cubicBezTo>
                    <a:pt x="102" y="925"/>
                    <a:pt x="24" y="1222"/>
                    <a:pt x="102" y="1614"/>
                  </a:cubicBezTo>
                  <a:lnTo>
                    <a:pt x="118" y="1684"/>
                  </a:lnTo>
                  <a:cubicBezTo>
                    <a:pt x="47" y="1754"/>
                    <a:pt x="0" y="1856"/>
                    <a:pt x="0" y="1966"/>
                  </a:cubicBezTo>
                  <a:cubicBezTo>
                    <a:pt x="0" y="2091"/>
                    <a:pt x="55" y="2200"/>
                    <a:pt x="141" y="2271"/>
                  </a:cubicBezTo>
                  <a:cubicBezTo>
                    <a:pt x="86" y="2341"/>
                    <a:pt x="55" y="2427"/>
                    <a:pt x="55" y="2529"/>
                  </a:cubicBezTo>
                  <a:cubicBezTo>
                    <a:pt x="55" y="2662"/>
                    <a:pt x="118" y="2787"/>
                    <a:pt x="219" y="2858"/>
                  </a:cubicBezTo>
                  <a:lnTo>
                    <a:pt x="219" y="2952"/>
                  </a:lnTo>
                  <a:lnTo>
                    <a:pt x="2942" y="2952"/>
                  </a:lnTo>
                  <a:lnTo>
                    <a:pt x="2942" y="2122"/>
                  </a:lnTo>
                  <a:cubicBezTo>
                    <a:pt x="3200" y="2122"/>
                    <a:pt x="3412" y="1927"/>
                    <a:pt x="3427" y="1661"/>
                  </a:cubicBezTo>
                  <a:cubicBezTo>
                    <a:pt x="3443" y="1512"/>
                    <a:pt x="3380" y="1363"/>
                    <a:pt x="3271" y="1269"/>
                  </a:cubicBezTo>
                  <a:cubicBezTo>
                    <a:pt x="3420" y="1129"/>
                    <a:pt x="3623" y="870"/>
                    <a:pt x="3427" y="620"/>
                  </a:cubicBezTo>
                  <a:cubicBezTo>
                    <a:pt x="3303" y="466"/>
                    <a:pt x="3148" y="412"/>
                    <a:pt x="2996" y="412"/>
                  </a:cubicBezTo>
                  <a:cubicBezTo>
                    <a:pt x="2871" y="412"/>
                    <a:pt x="2748" y="449"/>
                    <a:pt x="2645" y="495"/>
                  </a:cubicBezTo>
                  <a:cubicBezTo>
                    <a:pt x="2633" y="502"/>
                    <a:pt x="2621" y="505"/>
                    <a:pt x="2609" y="505"/>
                  </a:cubicBezTo>
                  <a:cubicBezTo>
                    <a:pt x="2569" y="505"/>
                    <a:pt x="2537" y="467"/>
                    <a:pt x="2543" y="424"/>
                  </a:cubicBezTo>
                  <a:cubicBezTo>
                    <a:pt x="2575" y="284"/>
                    <a:pt x="2551" y="104"/>
                    <a:pt x="2277" y="25"/>
                  </a:cubicBezTo>
                  <a:cubicBezTo>
                    <a:pt x="2213" y="8"/>
                    <a:pt x="2157" y="0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3255225" y="2928200"/>
              <a:ext cx="75350" cy="106625"/>
            </a:xfrm>
            <a:custGeom>
              <a:avLst/>
              <a:gdLst/>
              <a:ahLst/>
              <a:cxnLst/>
              <a:rect l="l" t="t" r="r" b="b"/>
              <a:pathLst>
                <a:path w="3014" h="4265" extrusionOk="0">
                  <a:moveTo>
                    <a:pt x="2951" y="1"/>
                  </a:moveTo>
                  <a:cubicBezTo>
                    <a:pt x="2821" y="196"/>
                    <a:pt x="2604" y="324"/>
                    <a:pt x="2356" y="324"/>
                  </a:cubicBezTo>
                  <a:cubicBezTo>
                    <a:pt x="2335" y="324"/>
                    <a:pt x="2314" y="323"/>
                    <a:pt x="2293" y="321"/>
                  </a:cubicBezTo>
                  <a:cubicBezTo>
                    <a:pt x="2106" y="314"/>
                    <a:pt x="1933" y="227"/>
                    <a:pt x="1816" y="102"/>
                  </a:cubicBezTo>
                  <a:lnTo>
                    <a:pt x="1753" y="102"/>
                  </a:lnTo>
                  <a:cubicBezTo>
                    <a:pt x="1622" y="263"/>
                    <a:pt x="1421" y="370"/>
                    <a:pt x="1197" y="370"/>
                  </a:cubicBezTo>
                  <a:cubicBezTo>
                    <a:pt x="1182" y="370"/>
                    <a:pt x="1166" y="369"/>
                    <a:pt x="1151" y="368"/>
                  </a:cubicBezTo>
                  <a:cubicBezTo>
                    <a:pt x="1002" y="360"/>
                    <a:pt x="869" y="306"/>
                    <a:pt x="760" y="220"/>
                  </a:cubicBezTo>
                  <a:lnTo>
                    <a:pt x="760" y="220"/>
                  </a:lnTo>
                  <a:cubicBezTo>
                    <a:pt x="768" y="360"/>
                    <a:pt x="721" y="509"/>
                    <a:pt x="517" y="548"/>
                  </a:cubicBezTo>
                  <a:lnTo>
                    <a:pt x="517" y="744"/>
                  </a:lnTo>
                  <a:lnTo>
                    <a:pt x="353" y="744"/>
                  </a:lnTo>
                  <a:cubicBezTo>
                    <a:pt x="157" y="744"/>
                    <a:pt x="1" y="908"/>
                    <a:pt x="1" y="1096"/>
                  </a:cubicBezTo>
                  <a:lnTo>
                    <a:pt x="1" y="1221"/>
                  </a:lnTo>
                  <a:cubicBezTo>
                    <a:pt x="1" y="1417"/>
                    <a:pt x="157" y="1573"/>
                    <a:pt x="353" y="1573"/>
                  </a:cubicBezTo>
                  <a:lnTo>
                    <a:pt x="517" y="1573"/>
                  </a:lnTo>
                  <a:lnTo>
                    <a:pt x="517" y="1855"/>
                  </a:lnTo>
                  <a:lnTo>
                    <a:pt x="517" y="2105"/>
                  </a:lnTo>
                  <a:cubicBezTo>
                    <a:pt x="517" y="2403"/>
                    <a:pt x="642" y="2669"/>
                    <a:pt x="846" y="2856"/>
                  </a:cubicBezTo>
                  <a:lnTo>
                    <a:pt x="846" y="3428"/>
                  </a:lnTo>
                  <a:cubicBezTo>
                    <a:pt x="846" y="3889"/>
                    <a:pt x="1253" y="4265"/>
                    <a:pt x="1753" y="4265"/>
                  </a:cubicBezTo>
                  <a:cubicBezTo>
                    <a:pt x="2254" y="4265"/>
                    <a:pt x="2661" y="3889"/>
                    <a:pt x="2661" y="3428"/>
                  </a:cubicBezTo>
                  <a:lnTo>
                    <a:pt x="2661" y="2872"/>
                  </a:lnTo>
                  <a:cubicBezTo>
                    <a:pt x="2880" y="2692"/>
                    <a:pt x="3013" y="2418"/>
                    <a:pt x="3013" y="2105"/>
                  </a:cubicBezTo>
                  <a:lnTo>
                    <a:pt x="3013" y="1855"/>
                  </a:lnTo>
                  <a:lnTo>
                    <a:pt x="3013" y="141"/>
                  </a:lnTo>
                  <a:lnTo>
                    <a:pt x="3013" y="32"/>
                  </a:lnTo>
                  <a:cubicBezTo>
                    <a:pt x="2998" y="16"/>
                    <a:pt x="2974" y="1"/>
                    <a:pt x="2958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3268150" y="2974550"/>
              <a:ext cx="62425" cy="46400"/>
            </a:xfrm>
            <a:custGeom>
              <a:avLst/>
              <a:gdLst/>
              <a:ahLst/>
              <a:cxnLst/>
              <a:rect l="l" t="t" r="r" b="b"/>
              <a:pathLst>
                <a:path w="2497" h="1856" extrusionOk="0">
                  <a:moveTo>
                    <a:pt x="0" y="1"/>
                  </a:moveTo>
                  <a:lnTo>
                    <a:pt x="0" y="251"/>
                  </a:lnTo>
                  <a:cubicBezTo>
                    <a:pt x="0" y="650"/>
                    <a:pt x="219" y="987"/>
                    <a:pt x="548" y="1151"/>
                  </a:cubicBezTo>
                  <a:cubicBezTo>
                    <a:pt x="548" y="1159"/>
                    <a:pt x="548" y="1167"/>
                    <a:pt x="548" y="1175"/>
                  </a:cubicBezTo>
                  <a:cubicBezTo>
                    <a:pt x="548" y="1550"/>
                    <a:pt x="861" y="1855"/>
                    <a:pt x="1236" y="1855"/>
                  </a:cubicBezTo>
                  <a:cubicBezTo>
                    <a:pt x="1620" y="1855"/>
                    <a:pt x="1925" y="1550"/>
                    <a:pt x="1925" y="1175"/>
                  </a:cubicBezTo>
                  <a:cubicBezTo>
                    <a:pt x="1925" y="1167"/>
                    <a:pt x="1925" y="1167"/>
                    <a:pt x="1925" y="1159"/>
                  </a:cubicBezTo>
                  <a:cubicBezTo>
                    <a:pt x="2261" y="1002"/>
                    <a:pt x="2496" y="658"/>
                    <a:pt x="2496" y="251"/>
                  </a:cubicBezTo>
                  <a:lnTo>
                    <a:pt x="2496" y="1"/>
                  </a:lnTo>
                  <a:cubicBezTo>
                    <a:pt x="2496" y="556"/>
                    <a:pt x="2050" y="1010"/>
                    <a:pt x="1495" y="1010"/>
                  </a:cubicBezTo>
                  <a:lnTo>
                    <a:pt x="1002" y="1010"/>
                  </a:lnTo>
                  <a:cubicBezTo>
                    <a:pt x="446" y="1010"/>
                    <a:pt x="0" y="5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3293175" y="2967725"/>
              <a:ext cx="15475" cy="8825"/>
            </a:xfrm>
            <a:custGeom>
              <a:avLst/>
              <a:gdLst/>
              <a:ahLst/>
              <a:cxnLst/>
              <a:rect l="l" t="t" r="r" b="b"/>
              <a:pathLst>
                <a:path w="619" h="353" extrusionOk="0">
                  <a:moveTo>
                    <a:pt x="71" y="0"/>
                  </a:moveTo>
                  <a:cubicBezTo>
                    <a:pt x="48" y="0"/>
                    <a:pt x="24" y="8"/>
                    <a:pt x="24" y="31"/>
                  </a:cubicBezTo>
                  <a:cubicBezTo>
                    <a:pt x="24" y="39"/>
                    <a:pt x="1" y="141"/>
                    <a:pt x="71" y="227"/>
                  </a:cubicBezTo>
                  <a:cubicBezTo>
                    <a:pt x="142" y="313"/>
                    <a:pt x="267" y="352"/>
                    <a:pt x="439" y="352"/>
                  </a:cubicBezTo>
                  <a:cubicBezTo>
                    <a:pt x="486" y="352"/>
                    <a:pt x="533" y="344"/>
                    <a:pt x="580" y="344"/>
                  </a:cubicBezTo>
                  <a:cubicBezTo>
                    <a:pt x="603" y="344"/>
                    <a:pt x="619" y="321"/>
                    <a:pt x="619" y="297"/>
                  </a:cubicBezTo>
                  <a:cubicBezTo>
                    <a:pt x="612" y="278"/>
                    <a:pt x="601" y="264"/>
                    <a:pt x="584" y="264"/>
                  </a:cubicBezTo>
                  <a:cubicBezTo>
                    <a:pt x="580" y="264"/>
                    <a:pt x="576" y="265"/>
                    <a:pt x="572" y="266"/>
                  </a:cubicBezTo>
                  <a:cubicBezTo>
                    <a:pt x="527" y="270"/>
                    <a:pt x="487" y="272"/>
                    <a:pt x="450" y="272"/>
                  </a:cubicBezTo>
                  <a:cubicBezTo>
                    <a:pt x="262" y="272"/>
                    <a:pt x="173" y="226"/>
                    <a:pt x="134" y="180"/>
                  </a:cubicBezTo>
                  <a:cubicBezTo>
                    <a:pt x="87" y="125"/>
                    <a:pt x="102" y="55"/>
                    <a:pt x="102" y="55"/>
                  </a:cubicBezTo>
                  <a:cubicBezTo>
                    <a:pt x="102" y="31"/>
                    <a:pt x="95" y="8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3260900" y="2952125"/>
              <a:ext cx="6100" cy="8175"/>
            </a:xfrm>
            <a:custGeom>
              <a:avLst/>
              <a:gdLst/>
              <a:ahLst/>
              <a:cxnLst/>
              <a:rect l="l" t="t" r="r" b="b"/>
              <a:pathLst>
                <a:path w="244" h="327" extrusionOk="0">
                  <a:moveTo>
                    <a:pt x="47" y="1"/>
                  </a:moveTo>
                  <a:cubicBezTo>
                    <a:pt x="38" y="1"/>
                    <a:pt x="31" y="3"/>
                    <a:pt x="24" y="6"/>
                  </a:cubicBezTo>
                  <a:cubicBezTo>
                    <a:pt x="9" y="22"/>
                    <a:pt x="1" y="53"/>
                    <a:pt x="16" y="69"/>
                  </a:cubicBezTo>
                  <a:lnTo>
                    <a:pt x="134" y="194"/>
                  </a:lnTo>
                  <a:lnTo>
                    <a:pt x="63" y="256"/>
                  </a:lnTo>
                  <a:cubicBezTo>
                    <a:pt x="48" y="272"/>
                    <a:pt x="48" y="295"/>
                    <a:pt x="55" y="311"/>
                  </a:cubicBezTo>
                  <a:cubicBezTo>
                    <a:pt x="63" y="327"/>
                    <a:pt x="79" y="327"/>
                    <a:pt x="87" y="327"/>
                  </a:cubicBezTo>
                  <a:cubicBezTo>
                    <a:pt x="95" y="327"/>
                    <a:pt x="110" y="327"/>
                    <a:pt x="118" y="319"/>
                  </a:cubicBezTo>
                  <a:lnTo>
                    <a:pt x="243" y="202"/>
                  </a:lnTo>
                  <a:lnTo>
                    <a:pt x="79" y="14"/>
                  </a:lnTo>
                  <a:cubicBezTo>
                    <a:pt x="70" y="5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7"/>
            <p:cNvSpPr/>
            <p:nvPr/>
          </p:nvSpPr>
          <p:spPr>
            <a:xfrm>
              <a:off x="3305125" y="2983875"/>
              <a:ext cx="8225" cy="3625"/>
            </a:xfrm>
            <a:custGeom>
              <a:avLst/>
              <a:gdLst/>
              <a:ahLst/>
              <a:cxnLst/>
              <a:rect l="l" t="t" r="r" b="b"/>
              <a:pathLst>
                <a:path w="329" h="145" extrusionOk="0">
                  <a:moveTo>
                    <a:pt x="145" y="0"/>
                  </a:moveTo>
                  <a:cubicBezTo>
                    <a:pt x="83" y="0"/>
                    <a:pt x="36" y="23"/>
                    <a:pt x="31" y="27"/>
                  </a:cubicBezTo>
                  <a:cubicBezTo>
                    <a:pt x="16" y="35"/>
                    <a:pt x="0" y="58"/>
                    <a:pt x="16" y="74"/>
                  </a:cubicBezTo>
                  <a:cubicBezTo>
                    <a:pt x="22" y="92"/>
                    <a:pt x="36" y="100"/>
                    <a:pt x="50" y="100"/>
                  </a:cubicBezTo>
                  <a:cubicBezTo>
                    <a:pt x="54" y="100"/>
                    <a:pt x="59" y="99"/>
                    <a:pt x="63" y="97"/>
                  </a:cubicBezTo>
                  <a:cubicBezTo>
                    <a:pt x="67" y="97"/>
                    <a:pt x="99" y="83"/>
                    <a:pt x="141" y="83"/>
                  </a:cubicBezTo>
                  <a:cubicBezTo>
                    <a:pt x="177" y="83"/>
                    <a:pt x="219" y="93"/>
                    <a:pt x="258" y="129"/>
                  </a:cubicBezTo>
                  <a:cubicBezTo>
                    <a:pt x="266" y="137"/>
                    <a:pt x="274" y="144"/>
                    <a:pt x="282" y="144"/>
                  </a:cubicBezTo>
                  <a:cubicBezTo>
                    <a:pt x="297" y="144"/>
                    <a:pt x="305" y="137"/>
                    <a:pt x="313" y="137"/>
                  </a:cubicBezTo>
                  <a:cubicBezTo>
                    <a:pt x="329" y="121"/>
                    <a:pt x="329" y="90"/>
                    <a:pt x="313" y="74"/>
                  </a:cubicBezTo>
                  <a:cubicBezTo>
                    <a:pt x="259" y="16"/>
                    <a:pt x="197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7"/>
            <p:cNvSpPr/>
            <p:nvPr/>
          </p:nvSpPr>
          <p:spPr>
            <a:xfrm>
              <a:off x="3283400" y="2942275"/>
              <a:ext cx="16850" cy="6525"/>
            </a:xfrm>
            <a:custGeom>
              <a:avLst/>
              <a:gdLst/>
              <a:ahLst/>
              <a:cxnLst/>
              <a:rect l="l" t="t" r="r" b="b"/>
              <a:pathLst>
                <a:path w="674" h="261" extrusionOk="0">
                  <a:moveTo>
                    <a:pt x="356" y="0"/>
                  </a:moveTo>
                  <a:cubicBezTo>
                    <a:pt x="347" y="0"/>
                    <a:pt x="338" y="0"/>
                    <a:pt x="329" y="1"/>
                  </a:cubicBezTo>
                  <a:cubicBezTo>
                    <a:pt x="180" y="9"/>
                    <a:pt x="79" y="79"/>
                    <a:pt x="40" y="134"/>
                  </a:cubicBezTo>
                  <a:cubicBezTo>
                    <a:pt x="1" y="189"/>
                    <a:pt x="24" y="236"/>
                    <a:pt x="63" y="251"/>
                  </a:cubicBezTo>
                  <a:cubicBezTo>
                    <a:pt x="80" y="258"/>
                    <a:pt x="98" y="260"/>
                    <a:pt x="116" y="260"/>
                  </a:cubicBezTo>
                  <a:cubicBezTo>
                    <a:pt x="142" y="260"/>
                    <a:pt x="169" y="256"/>
                    <a:pt x="196" y="251"/>
                  </a:cubicBezTo>
                  <a:cubicBezTo>
                    <a:pt x="251" y="243"/>
                    <a:pt x="298" y="243"/>
                    <a:pt x="345" y="243"/>
                  </a:cubicBezTo>
                  <a:cubicBezTo>
                    <a:pt x="384" y="236"/>
                    <a:pt x="439" y="236"/>
                    <a:pt x="486" y="236"/>
                  </a:cubicBezTo>
                  <a:cubicBezTo>
                    <a:pt x="533" y="236"/>
                    <a:pt x="587" y="236"/>
                    <a:pt x="626" y="220"/>
                  </a:cubicBezTo>
                  <a:cubicBezTo>
                    <a:pt x="658" y="204"/>
                    <a:pt x="673" y="157"/>
                    <a:pt x="626" y="103"/>
                  </a:cubicBezTo>
                  <a:cubicBezTo>
                    <a:pt x="583" y="51"/>
                    <a:pt x="484" y="0"/>
                    <a:pt x="356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7"/>
            <p:cNvSpPr/>
            <p:nvPr/>
          </p:nvSpPr>
          <p:spPr>
            <a:xfrm>
              <a:off x="3290450" y="2962525"/>
              <a:ext cx="25050" cy="10200"/>
            </a:xfrm>
            <a:custGeom>
              <a:avLst/>
              <a:gdLst/>
              <a:ahLst/>
              <a:cxnLst/>
              <a:rect l="l" t="t" r="r" b="b"/>
              <a:pathLst>
                <a:path w="1002" h="408" extrusionOk="0">
                  <a:moveTo>
                    <a:pt x="440" y="0"/>
                  </a:moveTo>
                  <a:cubicBezTo>
                    <a:pt x="263" y="0"/>
                    <a:pt x="132" y="62"/>
                    <a:pt x="71" y="130"/>
                  </a:cubicBezTo>
                  <a:cubicBezTo>
                    <a:pt x="0" y="208"/>
                    <a:pt x="16" y="278"/>
                    <a:pt x="71" y="310"/>
                  </a:cubicBezTo>
                  <a:cubicBezTo>
                    <a:pt x="125" y="341"/>
                    <a:pt x="204" y="341"/>
                    <a:pt x="274" y="349"/>
                  </a:cubicBezTo>
                  <a:cubicBezTo>
                    <a:pt x="352" y="349"/>
                    <a:pt x="423" y="357"/>
                    <a:pt x="485" y="365"/>
                  </a:cubicBezTo>
                  <a:cubicBezTo>
                    <a:pt x="556" y="365"/>
                    <a:pt x="626" y="380"/>
                    <a:pt x="704" y="388"/>
                  </a:cubicBezTo>
                  <a:cubicBezTo>
                    <a:pt x="749" y="398"/>
                    <a:pt x="797" y="408"/>
                    <a:pt x="839" y="408"/>
                  </a:cubicBezTo>
                  <a:cubicBezTo>
                    <a:pt x="864" y="408"/>
                    <a:pt x="888" y="404"/>
                    <a:pt x="908" y="396"/>
                  </a:cubicBezTo>
                  <a:cubicBezTo>
                    <a:pt x="970" y="380"/>
                    <a:pt x="1002" y="310"/>
                    <a:pt x="939" y="224"/>
                  </a:cubicBezTo>
                  <a:cubicBezTo>
                    <a:pt x="892" y="130"/>
                    <a:pt x="736" y="28"/>
                    <a:pt x="524" y="5"/>
                  </a:cubicBezTo>
                  <a:cubicBezTo>
                    <a:pt x="495" y="2"/>
                    <a:pt x="467" y="0"/>
                    <a:pt x="440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7"/>
            <p:cNvSpPr/>
            <p:nvPr/>
          </p:nvSpPr>
          <p:spPr>
            <a:xfrm>
              <a:off x="3313725" y="2943275"/>
              <a:ext cx="16850" cy="6500"/>
            </a:xfrm>
            <a:custGeom>
              <a:avLst/>
              <a:gdLst/>
              <a:ahLst/>
              <a:cxnLst/>
              <a:rect l="l" t="t" r="r" b="b"/>
              <a:pathLst>
                <a:path w="674" h="260" extrusionOk="0">
                  <a:moveTo>
                    <a:pt x="352" y="0"/>
                  </a:moveTo>
                  <a:cubicBezTo>
                    <a:pt x="204" y="0"/>
                    <a:pt x="94" y="55"/>
                    <a:pt x="47" y="110"/>
                  </a:cubicBezTo>
                  <a:cubicBezTo>
                    <a:pt x="0" y="164"/>
                    <a:pt x="16" y="211"/>
                    <a:pt x="55" y="227"/>
                  </a:cubicBezTo>
                  <a:cubicBezTo>
                    <a:pt x="94" y="243"/>
                    <a:pt x="141" y="243"/>
                    <a:pt x="196" y="243"/>
                  </a:cubicBezTo>
                  <a:lnTo>
                    <a:pt x="337" y="243"/>
                  </a:lnTo>
                  <a:cubicBezTo>
                    <a:pt x="376" y="243"/>
                    <a:pt x="431" y="250"/>
                    <a:pt x="478" y="250"/>
                  </a:cubicBezTo>
                  <a:cubicBezTo>
                    <a:pt x="505" y="255"/>
                    <a:pt x="534" y="259"/>
                    <a:pt x="562" y="259"/>
                  </a:cubicBezTo>
                  <a:cubicBezTo>
                    <a:pt x="583" y="259"/>
                    <a:pt x="602" y="257"/>
                    <a:pt x="618" y="250"/>
                  </a:cubicBezTo>
                  <a:cubicBezTo>
                    <a:pt x="658" y="235"/>
                    <a:pt x="673" y="188"/>
                    <a:pt x="634" y="133"/>
                  </a:cubicBezTo>
                  <a:cubicBezTo>
                    <a:pt x="595" y="78"/>
                    <a:pt x="493" y="8"/>
                    <a:pt x="352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7"/>
            <p:cNvSpPr/>
            <p:nvPr/>
          </p:nvSpPr>
          <p:spPr>
            <a:xfrm>
              <a:off x="3302950" y="2947375"/>
              <a:ext cx="10600" cy="13725"/>
            </a:xfrm>
            <a:custGeom>
              <a:avLst/>
              <a:gdLst/>
              <a:ahLst/>
              <a:cxnLst/>
              <a:rect l="l" t="t" r="r" b="b"/>
              <a:pathLst>
                <a:path w="424" h="549" extrusionOk="0">
                  <a:moveTo>
                    <a:pt x="126" y="0"/>
                  </a:moveTo>
                  <a:lnTo>
                    <a:pt x="1" y="548"/>
                  </a:lnTo>
                  <a:lnTo>
                    <a:pt x="189" y="548"/>
                  </a:lnTo>
                  <a:cubicBezTo>
                    <a:pt x="322" y="548"/>
                    <a:pt x="423" y="438"/>
                    <a:pt x="423" y="313"/>
                  </a:cubicBezTo>
                  <a:lnTo>
                    <a:pt x="423" y="290"/>
                  </a:lnTo>
                  <a:cubicBezTo>
                    <a:pt x="423" y="235"/>
                    <a:pt x="377" y="188"/>
                    <a:pt x="314" y="188"/>
                  </a:cubicBezTo>
                  <a:cubicBezTo>
                    <a:pt x="212" y="188"/>
                    <a:pt x="126" y="102"/>
                    <a:pt x="126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7"/>
            <p:cNvSpPr/>
            <p:nvPr/>
          </p:nvSpPr>
          <p:spPr>
            <a:xfrm>
              <a:off x="3301975" y="2946400"/>
              <a:ext cx="12550" cy="15850"/>
            </a:xfrm>
            <a:custGeom>
              <a:avLst/>
              <a:gdLst/>
              <a:ahLst/>
              <a:cxnLst/>
              <a:rect l="l" t="t" r="r" b="b"/>
              <a:pathLst>
                <a:path w="502" h="634" extrusionOk="0">
                  <a:moveTo>
                    <a:pt x="165" y="0"/>
                  </a:moveTo>
                  <a:cubicBezTo>
                    <a:pt x="142" y="0"/>
                    <a:pt x="126" y="16"/>
                    <a:pt x="126" y="39"/>
                  </a:cubicBezTo>
                  <a:cubicBezTo>
                    <a:pt x="126" y="165"/>
                    <a:pt x="228" y="266"/>
                    <a:pt x="353" y="266"/>
                  </a:cubicBezTo>
                  <a:cubicBezTo>
                    <a:pt x="369" y="266"/>
                    <a:pt x="392" y="274"/>
                    <a:pt x="400" y="282"/>
                  </a:cubicBezTo>
                  <a:cubicBezTo>
                    <a:pt x="416" y="298"/>
                    <a:pt x="423" y="313"/>
                    <a:pt x="423" y="337"/>
                  </a:cubicBezTo>
                  <a:lnTo>
                    <a:pt x="423" y="352"/>
                  </a:lnTo>
                  <a:cubicBezTo>
                    <a:pt x="423" y="462"/>
                    <a:pt x="337" y="548"/>
                    <a:pt x="228" y="548"/>
                  </a:cubicBezTo>
                  <a:lnTo>
                    <a:pt x="40" y="548"/>
                  </a:lnTo>
                  <a:cubicBezTo>
                    <a:pt x="24" y="548"/>
                    <a:pt x="1" y="571"/>
                    <a:pt x="1" y="587"/>
                  </a:cubicBezTo>
                  <a:cubicBezTo>
                    <a:pt x="1" y="611"/>
                    <a:pt x="24" y="634"/>
                    <a:pt x="40" y="634"/>
                  </a:cubicBezTo>
                  <a:lnTo>
                    <a:pt x="228" y="626"/>
                  </a:lnTo>
                  <a:cubicBezTo>
                    <a:pt x="376" y="626"/>
                    <a:pt x="502" y="501"/>
                    <a:pt x="502" y="352"/>
                  </a:cubicBezTo>
                  <a:lnTo>
                    <a:pt x="502" y="329"/>
                  </a:lnTo>
                  <a:cubicBezTo>
                    <a:pt x="502" y="290"/>
                    <a:pt x="486" y="258"/>
                    <a:pt x="462" y="227"/>
                  </a:cubicBezTo>
                  <a:cubicBezTo>
                    <a:pt x="431" y="196"/>
                    <a:pt x="392" y="180"/>
                    <a:pt x="353" y="180"/>
                  </a:cubicBezTo>
                  <a:cubicBezTo>
                    <a:pt x="267" y="180"/>
                    <a:pt x="204" y="118"/>
                    <a:pt x="204" y="39"/>
                  </a:cubicBezTo>
                  <a:cubicBezTo>
                    <a:pt x="204" y="16"/>
                    <a:pt x="189" y="0"/>
                    <a:pt x="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7"/>
            <p:cNvSpPr/>
            <p:nvPr/>
          </p:nvSpPr>
          <p:spPr>
            <a:xfrm>
              <a:off x="3292800" y="2953275"/>
              <a:ext cx="4900" cy="4175"/>
            </a:xfrm>
            <a:custGeom>
              <a:avLst/>
              <a:gdLst/>
              <a:ahLst/>
              <a:cxnLst/>
              <a:rect l="l" t="t" r="r" b="b"/>
              <a:pathLst>
                <a:path w="196" h="167" extrusionOk="0">
                  <a:moveTo>
                    <a:pt x="91" y="1"/>
                  </a:moveTo>
                  <a:cubicBezTo>
                    <a:pt x="79" y="1"/>
                    <a:pt x="67" y="3"/>
                    <a:pt x="55" y="7"/>
                  </a:cubicBezTo>
                  <a:cubicBezTo>
                    <a:pt x="16" y="30"/>
                    <a:pt x="0" y="85"/>
                    <a:pt x="24" y="124"/>
                  </a:cubicBezTo>
                  <a:cubicBezTo>
                    <a:pt x="40" y="151"/>
                    <a:pt x="66" y="167"/>
                    <a:pt x="97" y="167"/>
                  </a:cubicBezTo>
                  <a:cubicBezTo>
                    <a:pt x="111" y="167"/>
                    <a:pt x="126" y="163"/>
                    <a:pt x="141" y="156"/>
                  </a:cubicBezTo>
                  <a:cubicBezTo>
                    <a:pt x="180" y="132"/>
                    <a:pt x="196" y="85"/>
                    <a:pt x="172" y="46"/>
                  </a:cubicBezTo>
                  <a:cubicBezTo>
                    <a:pt x="155" y="17"/>
                    <a:pt x="124" y="1"/>
                    <a:pt x="91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7"/>
            <p:cNvSpPr/>
            <p:nvPr/>
          </p:nvSpPr>
          <p:spPr>
            <a:xfrm>
              <a:off x="3316450" y="2952775"/>
              <a:ext cx="4725" cy="4275"/>
            </a:xfrm>
            <a:custGeom>
              <a:avLst/>
              <a:gdLst/>
              <a:ahLst/>
              <a:cxnLst/>
              <a:rect l="l" t="t" r="r" b="b"/>
              <a:pathLst>
                <a:path w="189" h="171" extrusionOk="0">
                  <a:moveTo>
                    <a:pt x="96" y="0"/>
                  </a:moveTo>
                  <a:cubicBezTo>
                    <a:pt x="82" y="0"/>
                    <a:pt x="68" y="4"/>
                    <a:pt x="56" y="11"/>
                  </a:cubicBezTo>
                  <a:cubicBezTo>
                    <a:pt x="16" y="35"/>
                    <a:pt x="1" y="82"/>
                    <a:pt x="24" y="129"/>
                  </a:cubicBezTo>
                  <a:cubicBezTo>
                    <a:pt x="35" y="155"/>
                    <a:pt x="64" y="171"/>
                    <a:pt x="93" y="171"/>
                  </a:cubicBezTo>
                  <a:cubicBezTo>
                    <a:pt x="107" y="171"/>
                    <a:pt x="121" y="167"/>
                    <a:pt x="134" y="160"/>
                  </a:cubicBezTo>
                  <a:cubicBezTo>
                    <a:pt x="173" y="136"/>
                    <a:pt x="189" y="89"/>
                    <a:pt x="165" y="43"/>
                  </a:cubicBezTo>
                  <a:cubicBezTo>
                    <a:pt x="155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7"/>
            <p:cNvSpPr/>
            <p:nvPr/>
          </p:nvSpPr>
          <p:spPr>
            <a:xfrm>
              <a:off x="3290050" y="2959025"/>
              <a:ext cx="7650" cy="2850"/>
            </a:xfrm>
            <a:custGeom>
              <a:avLst/>
              <a:gdLst/>
              <a:ahLst/>
              <a:cxnLst/>
              <a:rect l="l" t="t" r="r" b="b"/>
              <a:pathLst>
                <a:path w="306" h="114" extrusionOk="0">
                  <a:moveTo>
                    <a:pt x="49" y="1"/>
                  </a:moveTo>
                  <a:cubicBezTo>
                    <a:pt x="35" y="1"/>
                    <a:pt x="20" y="8"/>
                    <a:pt x="8" y="19"/>
                  </a:cubicBezTo>
                  <a:cubicBezTo>
                    <a:pt x="1" y="43"/>
                    <a:pt x="8" y="66"/>
                    <a:pt x="24" y="74"/>
                  </a:cubicBezTo>
                  <a:cubicBezTo>
                    <a:pt x="79" y="106"/>
                    <a:pt x="126" y="113"/>
                    <a:pt x="165" y="113"/>
                  </a:cubicBezTo>
                  <a:cubicBezTo>
                    <a:pt x="235" y="113"/>
                    <a:pt x="282" y="82"/>
                    <a:pt x="282" y="82"/>
                  </a:cubicBezTo>
                  <a:cubicBezTo>
                    <a:pt x="306" y="66"/>
                    <a:pt x="306" y="43"/>
                    <a:pt x="298" y="27"/>
                  </a:cubicBezTo>
                  <a:cubicBezTo>
                    <a:pt x="288" y="12"/>
                    <a:pt x="274" y="3"/>
                    <a:pt x="262" y="3"/>
                  </a:cubicBezTo>
                  <a:cubicBezTo>
                    <a:pt x="255" y="3"/>
                    <a:pt x="249" y="6"/>
                    <a:pt x="243" y="12"/>
                  </a:cubicBezTo>
                  <a:cubicBezTo>
                    <a:pt x="243" y="12"/>
                    <a:pt x="212" y="30"/>
                    <a:pt x="163" y="30"/>
                  </a:cubicBezTo>
                  <a:cubicBezTo>
                    <a:pt x="135" y="30"/>
                    <a:pt x="101" y="24"/>
                    <a:pt x="63" y="4"/>
                  </a:cubicBezTo>
                  <a:cubicBezTo>
                    <a:pt x="59" y="2"/>
                    <a:pt x="5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7"/>
            <p:cNvSpPr/>
            <p:nvPr/>
          </p:nvSpPr>
          <p:spPr>
            <a:xfrm>
              <a:off x="3314900" y="2959625"/>
              <a:ext cx="7850" cy="2825"/>
            </a:xfrm>
            <a:custGeom>
              <a:avLst/>
              <a:gdLst/>
              <a:ahLst/>
              <a:cxnLst/>
              <a:rect l="l" t="t" r="r" b="b"/>
              <a:pathLst>
                <a:path w="314" h="113" extrusionOk="0">
                  <a:moveTo>
                    <a:pt x="49" y="0"/>
                  </a:moveTo>
                  <a:cubicBezTo>
                    <a:pt x="36" y="0"/>
                    <a:pt x="22" y="7"/>
                    <a:pt x="16" y="19"/>
                  </a:cubicBezTo>
                  <a:cubicBezTo>
                    <a:pt x="0" y="42"/>
                    <a:pt x="8" y="66"/>
                    <a:pt x="32" y="74"/>
                  </a:cubicBezTo>
                  <a:cubicBezTo>
                    <a:pt x="78" y="97"/>
                    <a:pt x="125" y="113"/>
                    <a:pt x="165" y="113"/>
                  </a:cubicBezTo>
                  <a:cubicBezTo>
                    <a:pt x="235" y="113"/>
                    <a:pt x="282" y="82"/>
                    <a:pt x="290" y="74"/>
                  </a:cubicBezTo>
                  <a:cubicBezTo>
                    <a:pt x="305" y="66"/>
                    <a:pt x="313" y="42"/>
                    <a:pt x="298" y="19"/>
                  </a:cubicBezTo>
                  <a:cubicBezTo>
                    <a:pt x="293" y="9"/>
                    <a:pt x="282" y="3"/>
                    <a:pt x="269" y="3"/>
                  </a:cubicBezTo>
                  <a:cubicBezTo>
                    <a:pt x="261" y="3"/>
                    <a:pt x="252" y="5"/>
                    <a:pt x="243" y="11"/>
                  </a:cubicBezTo>
                  <a:cubicBezTo>
                    <a:pt x="243" y="11"/>
                    <a:pt x="212" y="30"/>
                    <a:pt x="163" y="30"/>
                  </a:cubicBezTo>
                  <a:cubicBezTo>
                    <a:pt x="135" y="30"/>
                    <a:pt x="100" y="23"/>
                    <a:pt x="63" y="3"/>
                  </a:cubicBezTo>
                  <a:cubicBezTo>
                    <a:pt x="59" y="1"/>
                    <a:pt x="54" y="0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7"/>
            <p:cNvSpPr/>
            <p:nvPr/>
          </p:nvSpPr>
          <p:spPr>
            <a:xfrm>
              <a:off x="3260525" y="3006100"/>
              <a:ext cx="39725" cy="48200"/>
            </a:xfrm>
            <a:custGeom>
              <a:avLst/>
              <a:gdLst/>
              <a:ahLst/>
              <a:cxnLst/>
              <a:rect l="l" t="t" r="r" b="b"/>
              <a:pathLst>
                <a:path w="1589" h="1928" extrusionOk="0">
                  <a:moveTo>
                    <a:pt x="458" y="0"/>
                  </a:moveTo>
                  <a:cubicBezTo>
                    <a:pt x="397" y="0"/>
                    <a:pt x="337" y="31"/>
                    <a:pt x="305" y="85"/>
                  </a:cubicBezTo>
                  <a:lnTo>
                    <a:pt x="31" y="319"/>
                  </a:lnTo>
                  <a:cubicBezTo>
                    <a:pt x="0" y="374"/>
                    <a:pt x="8" y="648"/>
                    <a:pt x="39" y="695"/>
                  </a:cubicBezTo>
                  <a:lnTo>
                    <a:pt x="798" y="1845"/>
                  </a:lnTo>
                  <a:cubicBezTo>
                    <a:pt x="833" y="1900"/>
                    <a:pt x="892" y="1927"/>
                    <a:pt x="951" y="1927"/>
                  </a:cubicBezTo>
                  <a:cubicBezTo>
                    <a:pt x="1009" y="1927"/>
                    <a:pt x="1068" y="1900"/>
                    <a:pt x="1103" y="1845"/>
                  </a:cubicBezTo>
                  <a:lnTo>
                    <a:pt x="1541" y="1165"/>
                  </a:lnTo>
                  <a:cubicBezTo>
                    <a:pt x="1588" y="1094"/>
                    <a:pt x="1573" y="1008"/>
                    <a:pt x="1518" y="953"/>
                  </a:cubicBezTo>
                  <a:lnTo>
                    <a:pt x="587" y="53"/>
                  </a:lnTo>
                  <a:cubicBezTo>
                    <a:pt x="550" y="17"/>
                    <a:pt x="504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>
              <a:off x="3298075" y="3006100"/>
              <a:ext cx="39725" cy="48200"/>
            </a:xfrm>
            <a:custGeom>
              <a:avLst/>
              <a:gdLst/>
              <a:ahLst/>
              <a:cxnLst/>
              <a:rect l="l" t="t" r="r" b="b"/>
              <a:pathLst>
                <a:path w="1589" h="1928" extrusionOk="0">
                  <a:moveTo>
                    <a:pt x="1131" y="0"/>
                  </a:moveTo>
                  <a:cubicBezTo>
                    <a:pt x="1085" y="0"/>
                    <a:pt x="1038" y="17"/>
                    <a:pt x="1002" y="53"/>
                  </a:cubicBezTo>
                  <a:lnTo>
                    <a:pt x="71" y="953"/>
                  </a:lnTo>
                  <a:cubicBezTo>
                    <a:pt x="8" y="1008"/>
                    <a:pt x="0" y="1094"/>
                    <a:pt x="47" y="1165"/>
                  </a:cubicBezTo>
                  <a:lnTo>
                    <a:pt x="485" y="1845"/>
                  </a:lnTo>
                  <a:cubicBezTo>
                    <a:pt x="521" y="1900"/>
                    <a:pt x="579" y="1927"/>
                    <a:pt x="638" y="1927"/>
                  </a:cubicBezTo>
                  <a:cubicBezTo>
                    <a:pt x="697" y="1927"/>
                    <a:pt x="755" y="1900"/>
                    <a:pt x="791" y="1845"/>
                  </a:cubicBezTo>
                  <a:lnTo>
                    <a:pt x="1542" y="695"/>
                  </a:lnTo>
                  <a:cubicBezTo>
                    <a:pt x="1581" y="648"/>
                    <a:pt x="1589" y="359"/>
                    <a:pt x="1550" y="304"/>
                  </a:cubicBezTo>
                  <a:lnTo>
                    <a:pt x="1284" y="85"/>
                  </a:lnTo>
                  <a:cubicBezTo>
                    <a:pt x="1252" y="31"/>
                    <a:pt x="1192" y="0"/>
                    <a:pt x="1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>
              <a:off x="3297300" y="3049275"/>
              <a:ext cx="4900" cy="4925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1"/>
                  </a:moveTo>
                  <a:cubicBezTo>
                    <a:pt x="47" y="1"/>
                    <a:pt x="0" y="48"/>
                    <a:pt x="0" y="103"/>
                  </a:cubicBezTo>
                  <a:cubicBezTo>
                    <a:pt x="0" y="157"/>
                    <a:pt x="47" y="196"/>
                    <a:pt x="94" y="196"/>
                  </a:cubicBezTo>
                  <a:cubicBezTo>
                    <a:pt x="149" y="196"/>
                    <a:pt x="196" y="157"/>
                    <a:pt x="196" y="103"/>
                  </a:cubicBezTo>
                  <a:cubicBezTo>
                    <a:pt x="196" y="4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3297300" y="3061600"/>
              <a:ext cx="4900" cy="4925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1"/>
                  </a:moveTo>
                  <a:cubicBezTo>
                    <a:pt x="47" y="1"/>
                    <a:pt x="0" y="48"/>
                    <a:pt x="0" y="103"/>
                  </a:cubicBezTo>
                  <a:cubicBezTo>
                    <a:pt x="0" y="149"/>
                    <a:pt x="47" y="196"/>
                    <a:pt x="94" y="196"/>
                  </a:cubicBezTo>
                  <a:cubicBezTo>
                    <a:pt x="149" y="196"/>
                    <a:pt x="196" y="149"/>
                    <a:pt x="196" y="103"/>
                  </a:cubicBezTo>
                  <a:cubicBezTo>
                    <a:pt x="196" y="4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3297300" y="307372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94" y="1"/>
                  </a:moveTo>
                  <a:cubicBezTo>
                    <a:pt x="47" y="1"/>
                    <a:pt x="0" y="40"/>
                    <a:pt x="0" y="95"/>
                  </a:cubicBezTo>
                  <a:cubicBezTo>
                    <a:pt x="0" y="150"/>
                    <a:pt x="47" y="189"/>
                    <a:pt x="94" y="189"/>
                  </a:cubicBezTo>
                  <a:cubicBezTo>
                    <a:pt x="149" y="189"/>
                    <a:pt x="196" y="150"/>
                    <a:pt x="196" y="95"/>
                  </a:cubicBezTo>
                  <a:cubicBezTo>
                    <a:pt x="196" y="40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>
              <a:off x="3325075" y="3082150"/>
              <a:ext cx="24650" cy="2375"/>
            </a:xfrm>
            <a:custGeom>
              <a:avLst/>
              <a:gdLst/>
              <a:ahLst/>
              <a:cxnLst/>
              <a:rect l="l" t="t" r="r" b="b"/>
              <a:pathLst>
                <a:path w="986" h="95" extrusionOk="0">
                  <a:moveTo>
                    <a:pt x="0" y="0"/>
                  </a:moveTo>
                  <a:lnTo>
                    <a:pt x="0" y="94"/>
                  </a:lnTo>
                  <a:lnTo>
                    <a:pt x="986" y="9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57"/>
          <p:cNvGrpSpPr/>
          <p:nvPr/>
        </p:nvGrpSpPr>
        <p:grpSpPr>
          <a:xfrm>
            <a:off x="4234273" y="2847021"/>
            <a:ext cx="530478" cy="1733696"/>
            <a:chOff x="2886300" y="2878475"/>
            <a:chExt cx="228300" cy="746125"/>
          </a:xfrm>
        </p:grpSpPr>
        <p:sp>
          <p:nvSpPr>
            <p:cNvPr id="2338" name="Google Shape;2338;p57"/>
            <p:cNvSpPr/>
            <p:nvPr/>
          </p:nvSpPr>
          <p:spPr>
            <a:xfrm>
              <a:off x="3066150" y="3261525"/>
              <a:ext cx="48450" cy="49325"/>
            </a:xfrm>
            <a:custGeom>
              <a:avLst/>
              <a:gdLst/>
              <a:ahLst/>
              <a:cxnLst/>
              <a:rect l="l" t="t" r="r" b="b"/>
              <a:pathLst>
                <a:path w="1938" h="1973" extrusionOk="0">
                  <a:moveTo>
                    <a:pt x="1711" y="0"/>
                  </a:moveTo>
                  <a:cubicBezTo>
                    <a:pt x="1517" y="96"/>
                    <a:pt x="1310" y="128"/>
                    <a:pt x="1122" y="128"/>
                  </a:cubicBezTo>
                  <a:cubicBezTo>
                    <a:pt x="756" y="128"/>
                    <a:pt x="459" y="8"/>
                    <a:pt x="459" y="8"/>
                  </a:cubicBezTo>
                  <a:lnTo>
                    <a:pt x="404" y="845"/>
                  </a:lnTo>
                  <a:lnTo>
                    <a:pt x="318" y="712"/>
                  </a:lnTo>
                  <a:cubicBezTo>
                    <a:pt x="303" y="673"/>
                    <a:pt x="271" y="650"/>
                    <a:pt x="232" y="642"/>
                  </a:cubicBezTo>
                  <a:cubicBezTo>
                    <a:pt x="213" y="636"/>
                    <a:pt x="194" y="632"/>
                    <a:pt x="175" y="632"/>
                  </a:cubicBezTo>
                  <a:cubicBezTo>
                    <a:pt x="80" y="632"/>
                    <a:pt x="0" y="711"/>
                    <a:pt x="13" y="822"/>
                  </a:cubicBezTo>
                  <a:lnTo>
                    <a:pt x="37" y="1198"/>
                  </a:lnTo>
                  <a:cubicBezTo>
                    <a:pt x="44" y="1370"/>
                    <a:pt x="146" y="1542"/>
                    <a:pt x="303" y="1636"/>
                  </a:cubicBezTo>
                  <a:lnTo>
                    <a:pt x="710" y="1886"/>
                  </a:lnTo>
                  <a:cubicBezTo>
                    <a:pt x="803" y="1943"/>
                    <a:pt x="904" y="1972"/>
                    <a:pt x="1003" y="1972"/>
                  </a:cubicBezTo>
                  <a:cubicBezTo>
                    <a:pt x="1096" y="1972"/>
                    <a:pt x="1186" y="1947"/>
                    <a:pt x="1265" y="1894"/>
                  </a:cubicBezTo>
                  <a:lnTo>
                    <a:pt x="1735" y="1597"/>
                  </a:lnTo>
                  <a:cubicBezTo>
                    <a:pt x="1868" y="1510"/>
                    <a:pt x="1938" y="1370"/>
                    <a:pt x="1938" y="1213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7"/>
            <p:cNvSpPr/>
            <p:nvPr/>
          </p:nvSpPr>
          <p:spPr>
            <a:xfrm>
              <a:off x="2921725" y="3584275"/>
              <a:ext cx="33850" cy="38950"/>
            </a:xfrm>
            <a:custGeom>
              <a:avLst/>
              <a:gdLst/>
              <a:ahLst/>
              <a:cxnLst/>
              <a:rect l="l" t="t" r="r" b="b"/>
              <a:pathLst>
                <a:path w="1354" h="1558" extrusionOk="0">
                  <a:moveTo>
                    <a:pt x="8" y="1"/>
                  </a:moveTo>
                  <a:lnTo>
                    <a:pt x="0" y="1550"/>
                  </a:lnTo>
                  <a:lnTo>
                    <a:pt x="1158" y="1558"/>
                  </a:lnTo>
                  <a:cubicBezTo>
                    <a:pt x="1260" y="1558"/>
                    <a:pt x="1346" y="1464"/>
                    <a:pt x="1346" y="1354"/>
                  </a:cubicBezTo>
                  <a:lnTo>
                    <a:pt x="1354" y="9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7"/>
            <p:cNvSpPr/>
            <p:nvPr/>
          </p:nvSpPr>
          <p:spPr>
            <a:xfrm>
              <a:off x="2886300" y="3601700"/>
              <a:ext cx="69075" cy="21525"/>
            </a:xfrm>
            <a:custGeom>
              <a:avLst/>
              <a:gdLst/>
              <a:ahLst/>
              <a:cxnLst/>
              <a:rect l="l" t="t" r="r" b="b"/>
              <a:pathLst>
                <a:path w="2763" h="861" extrusionOk="0">
                  <a:moveTo>
                    <a:pt x="775" y="0"/>
                  </a:moveTo>
                  <a:cubicBezTo>
                    <a:pt x="353" y="0"/>
                    <a:pt x="9" y="337"/>
                    <a:pt x="1" y="759"/>
                  </a:cubicBezTo>
                  <a:lnTo>
                    <a:pt x="1" y="845"/>
                  </a:lnTo>
                  <a:lnTo>
                    <a:pt x="2763" y="861"/>
                  </a:lnTo>
                  <a:lnTo>
                    <a:pt x="2763" y="16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7"/>
            <p:cNvSpPr/>
            <p:nvPr/>
          </p:nvSpPr>
          <p:spPr>
            <a:xfrm>
              <a:off x="2886300" y="3619100"/>
              <a:ext cx="69075" cy="5500"/>
            </a:xfrm>
            <a:custGeom>
              <a:avLst/>
              <a:gdLst/>
              <a:ahLst/>
              <a:cxnLst/>
              <a:rect l="l" t="t" r="r" b="b"/>
              <a:pathLst>
                <a:path w="2763" h="220" extrusionOk="0">
                  <a:moveTo>
                    <a:pt x="1" y="0"/>
                  </a:moveTo>
                  <a:lnTo>
                    <a:pt x="1" y="204"/>
                  </a:lnTo>
                  <a:lnTo>
                    <a:pt x="2763" y="220"/>
                  </a:lnTo>
                  <a:lnTo>
                    <a:pt x="2763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7"/>
            <p:cNvSpPr/>
            <p:nvPr/>
          </p:nvSpPr>
          <p:spPr>
            <a:xfrm>
              <a:off x="3012475" y="3584275"/>
              <a:ext cx="33875" cy="38950"/>
            </a:xfrm>
            <a:custGeom>
              <a:avLst/>
              <a:gdLst/>
              <a:ahLst/>
              <a:cxnLst/>
              <a:rect l="l" t="t" r="r" b="b"/>
              <a:pathLst>
                <a:path w="1355" h="1558" extrusionOk="0">
                  <a:moveTo>
                    <a:pt x="1346" y="1"/>
                  </a:moveTo>
                  <a:lnTo>
                    <a:pt x="1" y="9"/>
                  </a:lnTo>
                  <a:lnTo>
                    <a:pt x="8" y="1354"/>
                  </a:lnTo>
                  <a:cubicBezTo>
                    <a:pt x="8" y="1464"/>
                    <a:pt x="94" y="1558"/>
                    <a:pt x="196" y="1558"/>
                  </a:cubicBezTo>
                  <a:lnTo>
                    <a:pt x="1354" y="1550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7"/>
            <p:cNvSpPr/>
            <p:nvPr/>
          </p:nvSpPr>
          <p:spPr>
            <a:xfrm>
              <a:off x="3012675" y="3601700"/>
              <a:ext cx="69075" cy="21525"/>
            </a:xfrm>
            <a:custGeom>
              <a:avLst/>
              <a:gdLst/>
              <a:ahLst/>
              <a:cxnLst/>
              <a:rect l="l" t="t" r="r" b="b"/>
              <a:pathLst>
                <a:path w="2763" h="861" extrusionOk="0">
                  <a:moveTo>
                    <a:pt x="1988" y="0"/>
                  </a:moveTo>
                  <a:lnTo>
                    <a:pt x="0" y="16"/>
                  </a:lnTo>
                  <a:lnTo>
                    <a:pt x="0" y="861"/>
                  </a:lnTo>
                  <a:lnTo>
                    <a:pt x="2762" y="845"/>
                  </a:lnTo>
                  <a:lnTo>
                    <a:pt x="2762" y="759"/>
                  </a:lnTo>
                  <a:cubicBezTo>
                    <a:pt x="2762" y="337"/>
                    <a:pt x="2410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7"/>
            <p:cNvSpPr/>
            <p:nvPr/>
          </p:nvSpPr>
          <p:spPr>
            <a:xfrm>
              <a:off x="3012675" y="3619100"/>
              <a:ext cx="69075" cy="5500"/>
            </a:xfrm>
            <a:custGeom>
              <a:avLst/>
              <a:gdLst/>
              <a:ahLst/>
              <a:cxnLst/>
              <a:rect l="l" t="t" r="r" b="b"/>
              <a:pathLst>
                <a:path w="2763" h="220" extrusionOk="0">
                  <a:moveTo>
                    <a:pt x="2762" y="0"/>
                  </a:moveTo>
                  <a:lnTo>
                    <a:pt x="0" y="16"/>
                  </a:lnTo>
                  <a:lnTo>
                    <a:pt x="8" y="220"/>
                  </a:lnTo>
                  <a:lnTo>
                    <a:pt x="2762" y="204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7"/>
            <p:cNvSpPr/>
            <p:nvPr/>
          </p:nvSpPr>
          <p:spPr>
            <a:xfrm>
              <a:off x="2909575" y="3222200"/>
              <a:ext cx="164750" cy="368375"/>
            </a:xfrm>
            <a:custGeom>
              <a:avLst/>
              <a:gdLst/>
              <a:ahLst/>
              <a:cxnLst/>
              <a:rect l="l" t="t" r="r" b="b"/>
              <a:pathLst>
                <a:path w="6590" h="14735" extrusionOk="0">
                  <a:moveTo>
                    <a:pt x="6323" y="1"/>
                  </a:moveTo>
                  <a:lnTo>
                    <a:pt x="1292" y="32"/>
                  </a:lnTo>
                  <a:cubicBezTo>
                    <a:pt x="1198" y="32"/>
                    <a:pt x="1128" y="102"/>
                    <a:pt x="1120" y="196"/>
                  </a:cubicBezTo>
                  <a:lnTo>
                    <a:pt x="9" y="14484"/>
                  </a:lnTo>
                  <a:cubicBezTo>
                    <a:pt x="1" y="14585"/>
                    <a:pt x="87" y="14671"/>
                    <a:pt x="189" y="14671"/>
                  </a:cubicBezTo>
                  <a:lnTo>
                    <a:pt x="2301" y="14671"/>
                  </a:lnTo>
                  <a:cubicBezTo>
                    <a:pt x="2395" y="14671"/>
                    <a:pt x="2473" y="14609"/>
                    <a:pt x="2481" y="14515"/>
                  </a:cubicBezTo>
                  <a:lnTo>
                    <a:pt x="3514" y="4805"/>
                  </a:lnTo>
                  <a:cubicBezTo>
                    <a:pt x="3518" y="4759"/>
                    <a:pt x="3552" y="4737"/>
                    <a:pt x="3585" y="4737"/>
                  </a:cubicBezTo>
                  <a:cubicBezTo>
                    <a:pt x="3620" y="4737"/>
                    <a:pt x="3655" y="4761"/>
                    <a:pt x="3655" y="4805"/>
                  </a:cubicBezTo>
                  <a:lnTo>
                    <a:pt x="3733" y="14554"/>
                  </a:lnTo>
                  <a:cubicBezTo>
                    <a:pt x="3741" y="14656"/>
                    <a:pt x="3819" y="14734"/>
                    <a:pt x="3913" y="14734"/>
                  </a:cubicBezTo>
                  <a:lnTo>
                    <a:pt x="6057" y="14734"/>
                  </a:lnTo>
                  <a:cubicBezTo>
                    <a:pt x="6151" y="14734"/>
                    <a:pt x="6229" y="14656"/>
                    <a:pt x="6237" y="14562"/>
                  </a:cubicBezTo>
                  <a:lnTo>
                    <a:pt x="6589" y="1143"/>
                  </a:lnTo>
                  <a:cubicBezTo>
                    <a:pt x="6589" y="1135"/>
                    <a:pt x="6589" y="1127"/>
                    <a:pt x="6589" y="1127"/>
                  </a:cubicBezTo>
                  <a:lnTo>
                    <a:pt x="6542" y="478"/>
                  </a:lnTo>
                  <a:cubicBezTo>
                    <a:pt x="6542" y="470"/>
                    <a:pt x="6542" y="470"/>
                    <a:pt x="6542" y="462"/>
                  </a:cubicBezTo>
                  <a:lnTo>
                    <a:pt x="6495" y="149"/>
                  </a:lnTo>
                  <a:cubicBezTo>
                    <a:pt x="6487" y="63"/>
                    <a:pt x="6409" y="1"/>
                    <a:pt x="6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7"/>
            <p:cNvSpPr/>
            <p:nvPr/>
          </p:nvSpPr>
          <p:spPr>
            <a:xfrm>
              <a:off x="2937950" y="3251350"/>
              <a:ext cx="135400" cy="20575"/>
            </a:xfrm>
            <a:custGeom>
              <a:avLst/>
              <a:gdLst/>
              <a:ahLst/>
              <a:cxnLst/>
              <a:rect l="l" t="t" r="r" b="b"/>
              <a:pathLst>
                <a:path w="5416" h="823" extrusionOk="0">
                  <a:moveTo>
                    <a:pt x="0" y="1"/>
                  </a:moveTo>
                  <a:lnTo>
                    <a:pt x="63" y="572"/>
                  </a:lnTo>
                  <a:lnTo>
                    <a:pt x="5415" y="822"/>
                  </a:lnTo>
                  <a:lnTo>
                    <a:pt x="5407" y="3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7"/>
            <p:cNvSpPr/>
            <p:nvPr/>
          </p:nvSpPr>
          <p:spPr>
            <a:xfrm>
              <a:off x="2921125" y="3269700"/>
              <a:ext cx="42875" cy="62025"/>
            </a:xfrm>
            <a:custGeom>
              <a:avLst/>
              <a:gdLst/>
              <a:ahLst/>
              <a:cxnLst/>
              <a:rect l="l" t="t" r="r" b="b"/>
              <a:pathLst>
                <a:path w="1715" h="2481" extrusionOk="0">
                  <a:moveTo>
                    <a:pt x="627" y="1"/>
                  </a:moveTo>
                  <a:cubicBezTo>
                    <a:pt x="611" y="1"/>
                    <a:pt x="595" y="1"/>
                    <a:pt x="580" y="2"/>
                  </a:cubicBezTo>
                  <a:lnTo>
                    <a:pt x="1" y="41"/>
                  </a:lnTo>
                  <a:lnTo>
                    <a:pt x="63" y="894"/>
                  </a:lnTo>
                  <a:cubicBezTo>
                    <a:pt x="63" y="894"/>
                    <a:pt x="198" y="2480"/>
                    <a:pt x="794" y="2480"/>
                  </a:cubicBezTo>
                  <a:cubicBezTo>
                    <a:pt x="840" y="2480"/>
                    <a:pt x="888" y="2471"/>
                    <a:pt x="940" y="2451"/>
                  </a:cubicBezTo>
                  <a:cubicBezTo>
                    <a:pt x="940" y="2451"/>
                    <a:pt x="1213" y="2412"/>
                    <a:pt x="1190" y="2263"/>
                  </a:cubicBezTo>
                  <a:cubicBezTo>
                    <a:pt x="1057" y="1333"/>
                    <a:pt x="1112" y="1145"/>
                    <a:pt x="1112" y="1144"/>
                  </a:cubicBezTo>
                  <a:lnTo>
                    <a:pt x="1112" y="1144"/>
                  </a:lnTo>
                  <a:cubicBezTo>
                    <a:pt x="1104" y="1183"/>
                    <a:pt x="1190" y="1293"/>
                    <a:pt x="1213" y="1324"/>
                  </a:cubicBezTo>
                  <a:cubicBezTo>
                    <a:pt x="1245" y="1387"/>
                    <a:pt x="1292" y="1442"/>
                    <a:pt x="1346" y="1489"/>
                  </a:cubicBezTo>
                  <a:cubicBezTo>
                    <a:pt x="1398" y="1541"/>
                    <a:pt x="1467" y="1573"/>
                    <a:pt x="1538" y="1573"/>
                  </a:cubicBezTo>
                  <a:cubicBezTo>
                    <a:pt x="1584" y="1573"/>
                    <a:pt x="1632" y="1559"/>
                    <a:pt x="1675" y="1528"/>
                  </a:cubicBezTo>
                  <a:cubicBezTo>
                    <a:pt x="1691" y="1512"/>
                    <a:pt x="1706" y="1496"/>
                    <a:pt x="1714" y="1473"/>
                  </a:cubicBezTo>
                  <a:cubicBezTo>
                    <a:pt x="1714" y="1450"/>
                    <a:pt x="1706" y="1434"/>
                    <a:pt x="1691" y="1410"/>
                  </a:cubicBezTo>
                  <a:cubicBezTo>
                    <a:pt x="1597" y="1238"/>
                    <a:pt x="1487" y="1082"/>
                    <a:pt x="1401" y="910"/>
                  </a:cubicBezTo>
                  <a:cubicBezTo>
                    <a:pt x="1401" y="910"/>
                    <a:pt x="1464" y="612"/>
                    <a:pt x="1276" y="354"/>
                  </a:cubicBezTo>
                  <a:cubicBezTo>
                    <a:pt x="1268" y="346"/>
                    <a:pt x="1260" y="338"/>
                    <a:pt x="1260" y="331"/>
                  </a:cubicBezTo>
                  <a:cubicBezTo>
                    <a:pt x="1113" y="117"/>
                    <a:pt x="876" y="1"/>
                    <a:pt x="627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7"/>
            <p:cNvSpPr/>
            <p:nvPr/>
          </p:nvSpPr>
          <p:spPr>
            <a:xfrm>
              <a:off x="2887275" y="3002725"/>
              <a:ext cx="226550" cy="273500"/>
            </a:xfrm>
            <a:custGeom>
              <a:avLst/>
              <a:gdLst/>
              <a:ahLst/>
              <a:cxnLst/>
              <a:rect l="l" t="t" r="r" b="b"/>
              <a:pathLst>
                <a:path w="9062" h="10940" extrusionOk="0">
                  <a:moveTo>
                    <a:pt x="2153" y="5650"/>
                  </a:moveTo>
                  <a:lnTo>
                    <a:pt x="2129" y="6839"/>
                  </a:lnTo>
                  <a:lnTo>
                    <a:pt x="2027" y="5955"/>
                  </a:lnTo>
                  <a:lnTo>
                    <a:pt x="2153" y="5650"/>
                  </a:lnTo>
                  <a:close/>
                  <a:moveTo>
                    <a:pt x="5736" y="1"/>
                  </a:moveTo>
                  <a:lnTo>
                    <a:pt x="3905" y="118"/>
                  </a:lnTo>
                  <a:lnTo>
                    <a:pt x="1738" y="1049"/>
                  </a:lnTo>
                  <a:cubicBezTo>
                    <a:pt x="1339" y="1253"/>
                    <a:pt x="1042" y="1620"/>
                    <a:pt x="932" y="2058"/>
                  </a:cubicBezTo>
                  <a:lnTo>
                    <a:pt x="79" y="5360"/>
                  </a:lnTo>
                  <a:cubicBezTo>
                    <a:pt x="9" y="5619"/>
                    <a:pt x="1" y="5885"/>
                    <a:pt x="64" y="6151"/>
                  </a:cubicBezTo>
                  <a:lnTo>
                    <a:pt x="1073" y="10798"/>
                  </a:lnTo>
                  <a:cubicBezTo>
                    <a:pt x="1088" y="10880"/>
                    <a:pt x="1165" y="10940"/>
                    <a:pt x="1253" y="10940"/>
                  </a:cubicBezTo>
                  <a:cubicBezTo>
                    <a:pt x="1258" y="10940"/>
                    <a:pt x="1263" y="10940"/>
                    <a:pt x="1268" y="10939"/>
                  </a:cubicBezTo>
                  <a:lnTo>
                    <a:pt x="2411" y="10837"/>
                  </a:lnTo>
                  <a:cubicBezTo>
                    <a:pt x="2520" y="10830"/>
                    <a:pt x="2599" y="10736"/>
                    <a:pt x="2583" y="10626"/>
                  </a:cubicBezTo>
                  <a:lnTo>
                    <a:pt x="2528" y="10141"/>
                  </a:lnTo>
                  <a:lnTo>
                    <a:pt x="7434" y="10251"/>
                  </a:lnTo>
                  <a:lnTo>
                    <a:pt x="7458" y="9961"/>
                  </a:lnTo>
                  <a:lnTo>
                    <a:pt x="7473" y="10376"/>
                  </a:lnTo>
                  <a:cubicBezTo>
                    <a:pt x="7473" y="10481"/>
                    <a:pt x="7559" y="10564"/>
                    <a:pt x="7663" y="10564"/>
                  </a:cubicBezTo>
                  <a:cubicBezTo>
                    <a:pt x="7667" y="10564"/>
                    <a:pt x="7672" y="10564"/>
                    <a:pt x="7677" y="10564"/>
                  </a:cubicBezTo>
                  <a:lnTo>
                    <a:pt x="8827" y="10525"/>
                  </a:lnTo>
                  <a:cubicBezTo>
                    <a:pt x="8960" y="10517"/>
                    <a:pt x="9062" y="10407"/>
                    <a:pt x="9054" y="10282"/>
                  </a:cubicBezTo>
                  <a:lnTo>
                    <a:pt x="8968" y="2724"/>
                  </a:lnTo>
                  <a:cubicBezTo>
                    <a:pt x="8952" y="1894"/>
                    <a:pt x="8459" y="1151"/>
                    <a:pt x="7692" y="830"/>
                  </a:cubicBezTo>
                  <a:lnTo>
                    <a:pt x="5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7"/>
            <p:cNvSpPr/>
            <p:nvPr/>
          </p:nvSpPr>
          <p:spPr>
            <a:xfrm>
              <a:off x="3036925" y="3084500"/>
              <a:ext cx="27025" cy="4900"/>
            </a:xfrm>
            <a:custGeom>
              <a:avLst/>
              <a:gdLst/>
              <a:ahLst/>
              <a:cxnLst/>
              <a:rect l="l" t="t" r="r" b="b"/>
              <a:pathLst>
                <a:path w="1081" h="196" extrusionOk="0">
                  <a:moveTo>
                    <a:pt x="1" y="0"/>
                  </a:moveTo>
                  <a:lnTo>
                    <a:pt x="1" y="196"/>
                  </a:lnTo>
                  <a:lnTo>
                    <a:pt x="1080" y="196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7"/>
            <p:cNvSpPr/>
            <p:nvPr/>
          </p:nvSpPr>
          <p:spPr>
            <a:xfrm>
              <a:off x="2941075" y="3089000"/>
              <a:ext cx="12150" cy="54975"/>
            </a:xfrm>
            <a:custGeom>
              <a:avLst/>
              <a:gdLst/>
              <a:ahLst/>
              <a:cxnLst/>
              <a:rect l="l" t="t" r="r" b="b"/>
              <a:pathLst>
                <a:path w="486" h="2199" extrusionOk="0">
                  <a:moveTo>
                    <a:pt x="486" y="0"/>
                  </a:moveTo>
                  <a:lnTo>
                    <a:pt x="1" y="2199"/>
                  </a:lnTo>
                  <a:lnTo>
                    <a:pt x="486" y="158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B2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7"/>
            <p:cNvSpPr/>
            <p:nvPr/>
          </p:nvSpPr>
          <p:spPr>
            <a:xfrm>
              <a:off x="2941075" y="3175650"/>
              <a:ext cx="15675" cy="80425"/>
            </a:xfrm>
            <a:custGeom>
              <a:avLst/>
              <a:gdLst/>
              <a:ahLst/>
              <a:cxnLst/>
              <a:rect l="l" t="t" r="r" b="b"/>
              <a:pathLst>
                <a:path w="627" h="3217" extrusionOk="0">
                  <a:moveTo>
                    <a:pt x="1" y="0"/>
                  </a:moveTo>
                  <a:lnTo>
                    <a:pt x="376" y="3216"/>
                  </a:lnTo>
                  <a:lnTo>
                    <a:pt x="627" y="3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2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7"/>
            <p:cNvSpPr/>
            <p:nvPr/>
          </p:nvSpPr>
          <p:spPr>
            <a:xfrm>
              <a:off x="3073325" y="3086650"/>
              <a:ext cx="10000" cy="169425"/>
            </a:xfrm>
            <a:custGeom>
              <a:avLst/>
              <a:gdLst/>
              <a:ahLst/>
              <a:cxnLst/>
              <a:rect l="l" t="t" r="r" b="b"/>
              <a:pathLst>
                <a:path w="400" h="6777" extrusionOk="0">
                  <a:moveTo>
                    <a:pt x="399" y="0"/>
                  </a:moveTo>
                  <a:lnTo>
                    <a:pt x="39" y="986"/>
                  </a:lnTo>
                  <a:lnTo>
                    <a:pt x="0" y="677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B2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7"/>
            <p:cNvSpPr/>
            <p:nvPr/>
          </p:nvSpPr>
          <p:spPr>
            <a:xfrm>
              <a:off x="2970625" y="2878475"/>
              <a:ext cx="90575" cy="74000"/>
            </a:xfrm>
            <a:custGeom>
              <a:avLst/>
              <a:gdLst/>
              <a:ahLst/>
              <a:cxnLst/>
              <a:rect l="l" t="t" r="r" b="b"/>
              <a:pathLst>
                <a:path w="3623" h="2960" extrusionOk="0">
                  <a:moveTo>
                    <a:pt x="2100" y="1"/>
                  </a:moveTo>
                  <a:cubicBezTo>
                    <a:pt x="1861" y="1"/>
                    <a:pt x="1781" y="180"/>
                    <a:pt x="1690" y="284"/>
                  </a:cubicBezTo>
                  <a:cubicBezTo>
                    <a:pt x="1628" y="268"/>
                    <a:pt x="1565" y="253"/>
                    <a:pt x="1502" y="245"/>
                  </a:cubicBezTo>
                  <a:cubicBezTo>
                    <a:pt x="1487" y="244"/>
                    <a:pt x="1471" y="243"/>
                    <a:pt x="1455" y="243"/>
                  </a:cubicBezTo>
                  <a:cubicBezTo>
                    <a:pt x="1256" y="243"/>
                    <a:pt x="1087" y="334"/>
                    <a:pt x="970" y="479"/>
                  </a:cubicBezTo>
                  <a:cubicBezTo>
                    <a:pt x="923" y="479"/>
                    <a:pt x="877" y="479"/>
                    <a:pt x="822" y="472"/>
                  </a:cubicBezTo>
                  <a:cubicBezTo>
                    <a:pt x="790" y="472"/>
                    <a:pt x="751" y="472"/>
                    <a:pt x="720" y="479"/>
                  </a:cubicBezTo>
                  <a:cubicBezTo>
                    <a:pt x="524" y="487"/>
                    <a:pt x="352" y="581"/>
                    <a:pt x="243" y="730"/>
                  </a:cubicBezTo>
                  <a:cubicBezTo>
                    <a:pt x="94" y="925"/>
                    <a:pt x="24" y="1223"/>
                    <a:pt x="94" y="1614"/>
                  </a:cubicBezTo>
                  <a:lnTo>
                    <a:pt x="102" y="1637"/>
                  </a:lnTo>
                  <a:cubicBezTo>
                    <a:pt x="102" y="1661"/>
                    <a:pt x="102" y="1677"/>
                    <a:pt x="102" y="1700"/>
                  </a:cubicBezTo>
                  <a:cubicBezTo>
                    <a:pt x="39" y="1770"/>
                    <a:pt x="0" y="1864"/>
                    <a:pt x="0" y="1974"/>
                  </a:cubicBezTo>
                  <a:cubicBezTo>
                    <a:pt x="0" y="2091"/>
                    <a:pt x="47" y="2201"/>
                    <a:pt x="133" y="2279"/>
                  </a:cubicBezTo>
                  <a:cubicBezTo>
                    <a:pt x="78" y="2349"/>
                    <a:pt x="47" y="2436"/>
                    <a:pt x="47" y="2529"/>
                  </a:cubicBezTo>
                  <a:cubicBezTo>
                    <a:pt x="47" y="2662"/>
                    <a:pt x="110" y="2788"/>
                    <a:pt x="219" y="2866"/>
                  </a:cubicBezTo>
                  <a:lnTo>
                    <a:pt x="219" y="2960"/>
                  </a:lnTo>
                  <a:lnTo>
                    <a:pt x="2934" y="2960"/>
                  </a:lnTo>
                  <a:lnTo>
                    <a:pt x="2934" y="2130"/>
                  </a:lnTo>
                  <a:cubicBezTo>
                    <a:pt x="3193" y="2130"/>
                    <a:pt x="3412" y="1927"/>
                    <a:pt x="3427" y="1669"/>
                  </a:cubicBezTo>
                  <a:cubicBezTo>
                    <a:pt x="3435" y="1512"/>
                    <a:pt x="3373" y="1371"/>
                    <a:pt x="3263" y="1270"/>
                  </a:cubicBezTo>
                  <a:cubicBezTo>
                    <a:pt x="3412" y="1137"/>
                    <a:pt x="3623" y="878"/>
                    <a:pt x="3419" y="628"/>
                  </a:cubicBezTo>
                  <a:cubicBezTo>
                    <a:pt x="3296" y="470"/>
                    <a:pt x="3142" y="415"/>
                    <a:pt x="2990" y="415"/>
                  </a:cubicBezTo>
                  <a:cubicBezTo>
                    <a:pt x="2864" y="415"/>
                    <a:pt x="2740" y="453"/>
                    <a:pt x="2637" y="503"/>
                  </a:cubicBezTo>
                  <a:cubicBezTo>
                    <a:pt x="2627" y="507"/>
                    <a:pt x="2617" y="509"/>
                    <a:pt x="2608" y="509"/>
                  </a:cubicBezTo>
                  <a:cubicBezTo>
                    <a:pt x="2564" y="509"/>
                    <a:pt x="2529" y="469"/>
                    <a:pt x="2535" y="425"/>
                  </a:cubicBezTo>
                  <a:cubicBezTo>
                    <a:pt x="2567" y="284"/>
                    <a:pt x="2543" y="104"/>
                    <a:pt x="2269" y="26"/>
                  </a:cubicBezTo>
                  <a:cubicBezTo>
                    <a:pt x="2205" y="8"/>
                    <a:pt x="2149" y="1"/>
                    <a:pt x="2100" y="1"/>
                  </a:cubicBez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7"/>
            <p:cNvSpPr/>
            <p:nvPr/>
          </p:nvSpPr>
          <p:spPr>
            <a:xfrm>
              <a:off x="2969825" y="2917825"/>
              <a:ext cx="75350" cy="112900"/>
            </a:xfrm>
            <a:custGeom>
              <a:avLst/>
              <a:gdLst/>
              <a:ahLst/>
              <a:cxnLst/>
              <a:rect l="l" t="t" r="r" b="b"/>
              <a:pathLst>
                <a:path w="3014" h="4516" extrusionOk="0">
                  <a:moveTo>
                    <a:pt x="2959" y="1"/>
                  </a:moveTo>
                  <a:cubicBezTo>
                    <a:pt x="2959" y="9"/>
                    <a:pt x="2951" y="9"/>
                    <a:pt x="2951" y="9"/>
                  </a:cubicBezTo>
                  <a:cubicBezTo>
                    <a:pt x="2817" y="201"/>
                    <a:pt x="2593" y="331"/>
                    <a:pt x="2344" y="331"/>
                  </a:cubicBezTo>
                  <a:cubicBezTo>
                    <a:pt x="2330" y="331"/>
                    <a:pt x="2315" y="330"/>
                    <a:pt x="2301" y="329"/>
                  </a:cubicBezTo>
                  <a:cubicBezTo>
                    <a:pt x="2106" y="314"/>
                    <a:pt x="1941" y="228"/>
                    <a:pt x="1816" y="103"/>
                  </a:cubicBezTo>
                  <a:lnTo>
                    <a:pt x="1754" y="103"/>
                  </a:lnTo>
                  <a:cubicBezTo>
                    <a:pt x="1629" y="270"/>
                    <a:pt x="1424" y="370"/>
                    <a:pt x="1200" y="370"/>
                  </a:cubicBezTo>
                  <a:cubicBezTo>
                    <a:pt x="1184" y="370"/>
                    <a:pt x="1167" y="370"/>
                    <a:pt x="1151" y="369"/>
                  </a:cubicBezTo>
                  <a:cubicBezTo>
                    <a:pt x="1002" y="361"/>
                    <a:pt x="869" y="306"/>
                    <a:pt x="760" y="220"/>
                  </a:cubicBezTo>
                  <a:lnTo>
                    <a:pt x="760" y="220"/>
                  </a:lnTo>
                  <a:cubicBezTo>
                    <a:pt x="768" y="361"/>
                    <a:pt x="721" y="509"/>
                    <a:pt x="517" y="556"/>
                  </a:cubicBezTo>
                  <a:lnTo>
                    <a:pt x="517" y="752"/>
                  </a:lnTo>
                  <a:lnTo>
                    <a:pt x="353" y="752"/>
                  </a:lnTo>
                  <a:cubicBezTo>
                    <a:pt x="157" y="752"/>
                    <a:pt x="1" y="908"/>
                    <a:pt x="1" y="1104"/>
                  </a:cubicBezTo>
                  <a:lnTo>
                    <a:pt x="1" y="1221"/>
                  </a:lnTo>
                  <a:cubicBezTo>
                    <a:pt x="1" y="1417"/>
                    <a:pt x="157" y="1581"/>
                    <a:pt x="353" y="1581"/>
                  </a:cubicBezTo>
                  <a:lnTo>
                    <a:pt x="517" y="1581"/>
                  </a:lnTo>
                  <a:lnTo>
                    <a:pt x="517" y="1793"/>
                  </a:lnTo>
                  <a:lnTo>
                    <a:pt x="517" y="2035"/>
                  </a:lnTo>
                  <a:cubicBezTo>
                    <a:pt x="517" y="2333"/>
                    <a:pt x="642" y="2599"/>
                    <a:pt x="846" y="2779"/>
                  </a:cubicBezTo>
                  <a:lnTo>
                    <a:pt x="846" y="3608"/>
                  </a:lnTo>
                  <a:cubicBezTo>
                    <a:pt x="846" y="4109"/>
                    <a:pt x="1261" y="4516"/>
                    <a:pt x="1754" y="4516"/>
                  </a:cubicBezTo>
                  <a:cubicBezTo>
                    <a:pt x="2254" y="4516"/>
                    <a:pt x="2661" y="4109"/>
                    <a:pt x="2661" y="3608"/>
                  </a:cubicBezTo>
                  <a:lnTo>
                    <a:pt x="2661" y="2802"/>
                  </a:lnTo>
                  <a:cubicBezTo>
                    <a:pt x="2880" y="2614"/>
                    <a:pt x="3013" y="2340"/>
                    <a:pt x="3013" y="2035"/>
                  </a:cubicBezTo>
                  <a:lnTo>
                    <a:pt x="3013" y="1793"/>
                  </a:lnTo>
                  <a:lnTo>
                    <a:pt x="3013" y="142"/>
                  </a:lnTo>
                  <a:lnTo>
                    <a:pt x="3013" y="40"/>
                  </a:lnTo>
                  <a:cubicBezTo>
                    <a:pt x="2998" y="16"/>
                    <a:pt x="2982" y="1"/>
                    <a:pt x="2959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7"/>
            <p:cNvSpPr/>
            <p:nvPr/>
          </p:nvSpPr>
          <p:spPr>
            <a:xfrm>
              <a:off x="2996425" y="2976325"/>
              <a:ext cx="34475" cy="34450"/>
            </a:xfrm>
            <a:custGeom>
              <a:avLst/>
              <a:gdLst/>
              <a:ahLst/>
              <a:cxnLst/>
              <a:rect l="l" t="t" r="r" b="b"/>
              <a:pathLst>
                <a:path w="1379" h="1378" extrusionOk="0">
                  <a:moveTo>
                    <a:pt x="690" y="0"/>
                  </a:moveTo>
                  <a:cubicBezTo>
                    <a:pt x="314" y="0"/>
                    <a:pt x="1" y="306"/>
                    <a:pt x="1" y="689"/>
                  </a:cubicBezTo>
                  <a:cubicBezTo>
                    <a:pt x="1" y="1064"/>
                    <a:pt x="314" y="1377"/>
                    <a:pt x="690" y="1377"/>
                  </a:cubicBezTo>
                  <a:cubicBezTo>
                    <a:pt x="1073" y="1377"/>
                    <a:pt x="1378" y="1064"/>
                    <a:pt x="1378" y="689"/>
                  </a:cubicBezTo>
                  <a:cubicBezTo>
                    <a:pt x="1378" y="306"/>
                    <a:pt x="1073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7"/>
            <p:cNvSpPr/>
            <p:nvPr/>
          </p:nvSpPr>
          <p:spPr>
            <a:xfrm>
              <a:off x="2982150" y="2927800"/>
              <a:ext cx="63025" cy="67325"/>
            </a:xfrm>
            <a:custGeom>
              <a:avLst/>
              <a:gdLst/>
              <a:ahLst/>
              <a:cxnLst/>
              <a:rect l="l" t="t" r="r" b="b"/>
              <a:pathLst>
                <a:path w="2521" h="2693" extrusionOk="0">
                  <a:moveTo>
                    <a:pt x="24" y="1"/>
                  </a:moveTo>
                  <a:lnTo>
                    <a:pt x="1" y="1096"/>
                  </a:lnTo>
                  <a:lnTo>
                    <a:pt x="1" y="1871"/>
                  </a:lnTo>
                  <a:cubicBezTo>
                    <a:pt x="1" y="2325"/>
                    <a:pt x="369" y="2692"/>
                    <a:pt x="822" y="2692"/>
                  </a:cubicBezTo>
                  <a:lnTo>
                    <a:pt x="1816" y="2692"/>
                  </a:lnTo>
                  <a:cubicBezTo>
                    <a:pt x="2207" y="2692"/>
                    <a:pt x="2520" y="2380"/>
                    <a:pt x="2520" y="1988"/>
                  </a:cubicBezTo>
                  <a:lnTo>
                    <a:pt x="2520" y="1096"/>
                  </a:lnTo>
                  <a:lnTo>
                    <a:pt x="955" y="1096"/>
                  </a:lnTo>
                  <a:cubicBezTo>
                    <a:pt x="650" y="1096"/>
                    <a:pt x="369" y="909"/>
                    <a:pt x="259" y="619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7"/>
            <p:cNvSpPr/>
            <p:nvPr/>
          </p:nvSpPr>
          <p:spPr>
            <a:xfrm>
              <a:off x="2975700" y="2941800"/>
              <a:ext cx="5900" cy="8150"/>
            </a:xfrm>
            <a:custGeom>
              <a:avLst/>
              <a:gdLst/>
              <a:ahLst/>
              <a:cxnLst/>
              <a:rect l="l" t="t" r="r" b="b"/>
              <a:pathLst>
                <a:path w="236" h="326" extrusionOk="0">
                  <a:moveTo>
                    <a:pt x="44" y="0"/>
                  </a:moveTo>
                  <a:cubicBezTo>
                    <a:pt x="34" y="0"/>
                    <a:pt x="24" y="4"/>
                    <a:pt x="16" y="12"/>
                  </a:cubicBezTo>
                  <a:cubicBezTo>
                    <a:pt x="1" y="28"/>
                    <a:pt x="1" y="51"/>
                    <a:pt x="8" y="67"/>
                  </a:cubicBezTo>
                  <a:lnTo>
                    <a:pt x="126" y="200"/>
                  </a:lnTo>
                  <a:lnTo>
                    <a:pt x="55" y="255"/>
                  </a:lnTo>
                  <a:cubicBezTo>
                    <a:pt x="40" y="270"/>
                    <a:pt x="40" y="302"/>
                    <a:pt x="55" y="317"/>
                  </a:cubicBezTo>
                  <a:cubicBezTo>
                    <a:pt x="63" y="325"/>
                    <a:pt x="71" y="325"/>
                    <a:pt x="87" y="325"/>
                  </a:cubicBezTo>
                  <a:cubicBezTo>
                    <a:pt x="94" y="325"/>
                    <a:pt x="102" y="325"/>
                    <a:pt x="110" y="317"/>
                  </a:cubicBezTo>
                  <a:lnTo>
                    <a:pt x="235" y="208"/>
                  </a:lnTo>
                  <a:lnTo>
                    <a:pt x="71" y="12"/>
                  </a:lnTo>
                  <a:cubicBezTo>
                    <a:pt x="63" y="4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7"/>
            <p:cNvSpPr/>
            <p:nvPr/>
          </p:nvSpPr>
          <p:spPr>
            <a:xfrm>
              <a:off x="3004275" y="2958800"/>
              <a:ext cx="20900" cy="13625"/>
            </a:xfrm>
            <a:custGeom>
              <a:avLst/>
              <a:gdLst/>
              <a:ahLst/>
              <a:cxnLst/>
              <a:rect l="l" t="t" r="r" b="b"/>
              <a:pathLst>
                <a:path w="836" h="545" extrusionOk="0">
                  <a:moveTo>
                    <a:pt x="194" y="1"/>
                  </a:moveTo>
                  <a:cubicBezTo>
                    <a:pt x="42" y="1"/>
                    <a:pt x="1" y="470"/>
                    <a:pt x="313" y="537"/>
                  </a:cubicBezTo>
                  <a:cubicBezTo>
                    <a:pt x="340" y="542"/>
                    <a:pt x="365" y="544"/>
                    <a:pt x="390" y="544"/>
                  </a:cubicBezTo>
                  <a:cubicBezTo>
                    <a:pt x="673" y="544"/>
                    <a:pt x="836" y="243"/>
                    <a:pt x="642" y="193"/>
                  </a:cubicBezTo>
                  <a:cubicBezTo>
                    <a:pt x="422" y="138"/>
                    <a:pt x="219" y="5"/>
                    <a:pt x="219" y="5"/>
                  </a:cubicBezTo>
                  <a:cubicBezTo>
                    <a:pt x="210" y="2"/>
                    <a:pt x="202" y="1"/>
                    <a:pt x="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7"/>
            <p:cNvSpPr/>
            <p:nvPr/>
          </p:nvSpPr>
          <p:spPr>
            <a:xfrm>
              <a:off x="3002500" y="2927975"/>
              <a:ext cx="14500" cy="5625"/>
            </a:xfrm>
            <a:custGeom>
              <a:avLst/>
              <a:gdLst/>
              <a:ahLst/>
              <a:cxnLst/>
              <a:rect l="l" t="t" r="r" b="b"/>
              <a:pathLst>
                <a:path w="580" h="225" extrusionOk="0">
                  <a:moveTo>
                    <a:pt x="310" y="1"/>
                  </a:moveTo>
                  <a:cubicBezTo>
                    <a:pt x="301" y="1"/>
                    <a:pt x="292" y="1"/>
                    <a:pt x="282" y="2"/>
                  </a:cubicBezTo>
                  <a:cubicBezTo>
                    <a:pt x="157" y="10"/>
                    <a:pt x="71" y="64"/>
                    <a:pt x="40" y="119"/>
                  </a:cubicBezTo>
                  <a:cubicBezTo>
                    <a:pt x="1" y="166"/>
                    <a:pt x="16" y="205"/>
                    <a:pt x="55" y="221"/>
                  </a:cubicBezTo>
                  <a:cubicBezTo>
                    <a:pt x="66" y="223"/>
                    <a:pt x="78" y="224"/>
                    <a:pt x="91" y="224"/>
                  </a:cubicBezTo>
                  <a:cubicBezTo>
                    <a:pt x="117" y="224"/>
                    <a:pt x="147" y="221"/>
                    <a:pt x="173" y="221"/>
                  </a:cubicBezTo>
                  <a:cubicBezTo>
                    <a:pt x="212" y="213"/>
                    <a:pt x="259" y="213"/>
                    <a:pt x="298" y="213"/>
                  </a:cubicBezTo>
                  <a:cubicBezTo>
                    <a:pt x="337" y="205"/>
                    <a:pt x="376" y="205"/>
                    <a:pt x="423" y="205"/>
                  </a:cubicBezTo>
                  <a:cubicBezTo>
                    <a:pt x="462" y="205"/>
                    <a:pt x="509" y="205"/>
                    <a:pt x="540" y="189"/>
                  </a:cubicBezTo>
                  <a:cubicBezTo>
                    <a:pt x="572" y="174"/>
                    <a:pt x="580" y="135"/>
                    <a:pt x="540" y="88"/>
                  </a:cubicBezTo>
                  <a:cubicBezTo>
                    <a:pt x="504" y="44"/>
                    <a:pt x="421" y="1"/>
                    <a:pt x="310" y="1"/>
                  </a:cubicBez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7"/>
            <p:cNvSpPr/>
            <p:nvPr/>
          </p:nvSpPr>
          <p:spPr>
            <a:xfrm>
              <a:off x="3028725" y="2931725"/>
              <a:ext cx="14675" cy="5550"/>
            </a:xfrm>
            <a:custGeom>
              <a:avLst/>
              <a:gdLst/>
              <a:ahLst/>
              <a:cxnLst/>
              <a:rect l="l" t="t" r="r" b="b"/>
              <a:pathLst>
                <a:path w="587" h="222" extrusionOk="0">
                  <a:moveTo>
                    <a:pt x="305" y="0"/>
                  </a:moveTo>
                  <a:cubicBezTo>
                    <a:pt x="180" y="0"/>
                    <a:pt x="78" y="47"/>
                    <a:pt x="39" y="94"/>
                  </a:cubicBezTo>
                  <a:cubicBezTo>
                    <a:pt x="0" y="141"/>
                    <a:pt x="16" y="180"/>
                    <a:pt x="47" y="196"/>
                  </a:cubicBezTo>
                  <a:cubicBezTo>
                    <a:pt x="63" y="204"/>
                    <a:pt x="82" y="206"/>
                    <a:pt x="103" y="206"/>
                  </a:cubicBezTo>
                  <a:cubicBezTo>
                    <a:pt x="123" y="206"/>
                    <a:pt x="145" y="204"/>
                    <a:pt x="164" y="204"/>
                  </a:cubicBezTo>
                  <a:cubicBezTo>
                    <a:pt x="211" y="204"/>
                    <a:pt x="250" y="204"/>
                    <a:pt x="290" y="212"/>
                  </a:cubicBezTo>
                  <a:cubicBezTo>
                    <a:pt x="329" y="212"/>
                    <a:pt x="368" y="212"/>
                    <a:pt x="415" y="219"/>
                  </a:cubicBezTo>
                  <a:cubicBezTo>
                    <a:pt x="434" y="219"/>
                    <a:pt x="456" y="221"/>
                    <a:pt x="476" y="221"/>
                  </a:cubicBezTo>
                  <a:cubicBezTo>
                    <a:pt x="497" y="221"/>
                    <a:pt x="516" y="219"/>
                    <a:pt x="532" y="212"/>
                  </a:cubicBezTo>
                  <a:cubicBezTo>
                    <a:pt x="563" y="204"/>
                    <a:pt x="587" y="165"/>
                    <a:pt x="548" y="110"/>
                  </a:cubicBezTo>
                  <a:cubicBezTo>
                    <a:pt x="516" y="63"/>
                    <a:pt x="423" y="8"/>
                    <a:pt x="305" y="0"/>
                  </a:cubicBez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7"/>
            <p:cNvSpPr/>
            <p:nvPr/>
          </p:nvSpPr>
          <p:spPr>
            <a:xfrm>
              <a:off x="3017750" y="2938950"/>
              <a:ext cx="10400" cy="13925"/>
            </a:xfrm>
            <a:custGeom>
              <a:avLst/>
              <a:gdLst/>
              <a:ahLst/>
              <a:cxnLst/>
              <a:rect l="l" t="t" r="r" b="b"/>
              <a:pathLst>
                <a:path w="416" h="557" extrusionOk="0">
                  <a:moveTo>
                    <a:pt x="118" y="1"/>
                  </a:moveTo>
                  <a:lnTo>
                    <a:pt x="1" y="556"/>
                  </a:lnTo>
                  <a:lnTo>
                    <a:pt x="181" y="556"/>
                  </a:lnTo>
                  <a:cubicBezTo>
                    <a:pt x="314" y="556"/>
                    <a:pt x="416" y="447"/>
                    <a:pt x="416" y="314"/>
                  </a:cubicBezTo>
                  <a:lnTo>
                    <a:pt x="416" y="298"/>
                  </a:lnTo>
                  <a:cubicBezTo>
                    <a:pt x="416" y="236"/>
                    <a:pt x="369" y="189"/>
                    <a:pt x="306" y="189"/>
                  </a:cubicBezTo>
                  <a:cubicBezTo>
                    <a:pt x="204" y="189"/>
                    <a:pt x="118" y="103"/>
                    <a:pt x="118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7"/>
            <p:cNvSpPr/>
            <p:nvPr/>
          </p:nvSpPr>
          <p:spPr>
            <a:xfrm>
              <a:off x="3016775" y="2937975"/>
              <a:ext cx="12550" cy="15875"/>
            </a:xfrm>
            <a:custGeom>
              <a:avLst/>
              <a:gdLst/>
              <a:ahLst/>
              <a:cxnLst/>
              <a:rect l="l" t="t" r="r" b="b"/>
              <a:pathLst>
                <a:path w="502" h="635" extrusionOk="0">
                  <a:moveTo>
                    <a:pt x="157" y="1"/>
                  </a:moveTo>
                  <a:cubicBezTo>
                    <a:pt x="134" y="1"/>
                    <a:pt x="118" y="16"/>
                    <a:pt x="118" y="40"/>
                  </a:cubicBezTo>
                  <a:cubicBezTo>
                    <a:pt x="118" y="165"/>
                    <a:pt x="220" y="267"/>
                    <a:pt x="345" y="267"/>
                  </a:cubicBezTo>
                  <a:cubicBezTo>
                    <a:pt x="368" y="267"/>
                    <a:pt x="384" y="275"/>
                    <a:pt x="400" y="290"/>
                  </a:cubicBezTo>
                  <a:cubicBezTo>
                    <a:pt x="408" y="298"/>
                    <a:pt x="415" y="322"/>
                    <a:pt x="415" y="337"/>
                  </a:cubicBezTo>
                  <a:lnTo>
                    <a:pt x="415" y="353"/>
                  </a:lnTo>
                  <a:cubicBezTo>
                    <a:pt x="415" y="462"/>
                    <a:pt x="329" y="556"/>
                    <a:pt x="220" y="556"/>
                  </a:cubicBezTo>
                  <a:lnTo>
                    <a:pt x="40" y="556"/>
                  </a:lnTo>
                  <a:cubicBezTo>
                    <a:pt x="16" y="556"/>
                    <a:pt x="1" y="572"/>
                    <a:pt x="1" y="595"/>
                  </a:cubicBezTo>
                  <a:cubicBezTo>
                    <a:pt x="1" y="619"/>
                    <a:pt x="16" y="635"/>
                    <a:pt x="40" y="635"/>
                  </a:cubicBezTo>
                  <a:lnTo>
                    <a:pt x="220" y="635"/>
                  </a:lnTo>
                  <a:cubicBezTo>
                    <a:pt x="376" y="635"/>
                    <a:pt x="502" y="509"/>
                    <a:pt x="494" y="353"/>
                  </a:cubicBezTo>
                  <a:lnTo>
                    <a:pt x="494" y="337"/>
                  </a:lnTo>
                  <a:cubicBezTo>
                    <a:pt x="494" y="298"/>
                    <a:pt x="478" y="259"/>
                    <a:pt x="455" y="235"/>
                  </a:cubicBezTo>
                  <a:cubicBezTo>
                    <a:pt x="423" y="204"/>
                    <a:pt x="384" y="189"/>
                    <a:pt x="345" y="189"/>
                  </a:cubicBezTo>
                  <a:cubicBezTo>
                    <a:pt x="267" y="189"/>
                    <a:pt x="196" y="126"/>
                    <a:pt x="196" y="40"/>
                  </a:cubicBezTo>
                  <a:cubicBezTo>
                    <a:pt x="196" y="16"/>
                    <a:pt x="181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7"/>
            <p:cNvSpPr/>
            <p:nvPr/>
          </p:nvSpPr>
          <p:spPr>
            <a:xfrm>
              <a:off x="3031650" y="2939975"/>
              <a:ext cx="4925" cy="4175"/>
            </a:xfrm>
            <a:custGeom>
              <a:avLst/>
              <a:gdLst/>
              <a:ahLst/>
              <a:cxnLst/>
              <a:rect l="l" t="t" r="r" b="b"/>
              <a:pathLst>
                <a:path w="197" h="167" extrusionOk="0">
                  <a:moveTo>
                    <a:pt x="105" y="1"/>
                  </a:moveTo>
                  <a:cubicBezTo>
                    <a:pt x="72" y="1"/>
                    <a:pt x="41" y="17"/>
                    <a:pt x="24" y="46"/>
                  </a:cubicBezTo>
                  <a:cubicBezTo>
                    <a:pt x="0" y="85"/>
                    <a:pt x="16" y="140"/>
                    <a:pt x="55" y="155"/>
                  </a:cubicBezTo>
                  <a:cubicBezTo>
                    <a:pt x="70" y="163"/>
                    <a:pt x="85" y="167"/>
                    <a:pt x="100" y="167"/>
                  </a:cubicBezTo>
                  <a:cubicBezTo>
                    <a:pt x="130" y="167"/>
                    <a:pt x="157" y="151"/>
                    <a:pt x="173" y="124"/>
                  </a:cubicBezTo>
                  <a:cubicBezTo>
                    <a:pt x="196" y="85"/>
                    <a:pt x="180" y="30"/>
                    <a:pt x="141" y="7"/>
                  </a:cubicBezTo>
                  <a:cubicBezTo>
                    <a:pt x="129" y="3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>
              <a:off x="3007975" y="2939475"/>
              <a:ext cx="4925" cy="4275"/>
            </a:xfrm>
            <a:custGeom>
              <a:avLst/>
              <a:gdLst/>
              <a:ahLst/>
              <a:cxnLst/>
              <a:rect l="l" t="t" r="r" b="b"/>
              <a:pathLst>
                <a:path w="197" h="171" extrusionOk="0">
                  <a:moveTo>
                    <a:pt x="101" y="0"/>
                  </a:moveTo>
                  <a:cubicBezTo>
                    <a:pt x="70" y="0"/>
                    <a:pt x="40" y="16"/>
                    <a:pt x="24" y="42"/>
                  </a:cubicBezTo>
                  <a:cubicBezTo>
                    <a:pt x="1" y="89"/>
                    <a:pt x="16" y="136"/>
                    <a:pt x="63" y="160"/>
                  </a:cubicBezTo>
                  <a:cubicBezTo>
                    <a:pt x="76" y="167"/>
                    <a:pt x="89" y="171"/>
                    <a:pt x="102" y="171"/>
                  </a:cubicBezTo>
                  <a:cubicBezTo>
                    <a:pt x="130" y="171"/>
                    <a:pt x="157" y="155"/>
                    <a:pt x="173" y="129"/>
                  </a:cubicBezTo>
                  <a:cubicBezTo>
                    <a:pt x="196" y="82"/>
                    <a:pt x="181" y="35"/>
                    <a:pt x="141" y="11"/>
                  </a:cubicBezTo>
                  <a:cubicBezTo>
                    <a:pt x="129" y="4"/>
                    <a:pt x="115" y="0"/>
                    <a:pt x="101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7"/>
            <p:cNvSpPr/>
            <p:nvPr/>
          </p:nvSpPr>
          <p:spPr>
            <a:xfrm>
              <a:off x="3007400" y="2942500"/>
              <a:ext cx="6075" cy="2550"/>
            </a:xfrm>
            <a:custGeom>
              <a:avLst/>
              <a:gdLst/>
              <a:ahLst/>
              <a:cxnLst/>
              <a:rect l="l" t="t" r="r" b="b"/>
              <a:pathLst>
                <a:path w="243" h="102" extrusionOk="0">
                  <a:moveTo>
                    <a:pt x="122" y="1"/>
                  </a:moveTo>
                  <a:cubicBezTo>
                    <a:pt x="95" y="1"/>
                    <a:pt x="65" y="7"/>
                    <a:pt x="31" y="23"/>
                  </a:cubicBezTo>
                  <a:cubicBezTo>
                    <a:pt x="16" y="31"/>
                    <a:pt x="0" y="54"/>
                    <a:pt x="8" y="70"/>
                  </a:cubicBezTo>
                  <a:cubicBezTo>
                    <a:pt x="20" y="88"/>
                    <a:pt x="36" y="97"/>
                    <a:pt x="50" y="97"/>
                  </a:cubicBezTo>
                  <a:cubicBezTo>
                    <a:pt x="54" y="97"/>
                    <a:pt x="59" y="96"/>
                    <a:pt x="63" y="94"/>
                  </a:cubicBezTo>
                  <a:cubicBezTo>
                    <a:pt x="84" y="83"/>
                    <a:pt x="103" y="80"/>
                    <a:pt x="119" y="80"/>
                  </a:cubicBezTo>
                  <a:cubicBezTo>
                    <a:pt x="151" y="80"/>
                    <a:pt x="172" y="94"/>
                    <a:pt x="172" y="94"/>
                  </a:cubicBezTo>
                  <a:cubicBezTo>
                    <a:pt x="180" y="101"/>
                    <a:pt x="188" y="101"/>
                    <a:pt x="204" y="101"/>
                  </a:cubicBezTo>
                  <a:cubicBezTo>
                    <a:pt x="211" y="101"/>
                    <a:pt x="227" y="101"/>
                    <a:pt x="235" y="86"/>
                  </a:cubicBezTo>
                  <a:cubicBezTo>
                    <a:pt x="243" y="70"/>
                    <a:pt x="243" y="47"/>
                    <a:pt x="227" y="31"/>
                  </a:cubicBezTo>
                  <a:cubicBezTo>
                    <a:pt x="222" y="31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7"/>
            <p:cNvSpPr/>
            <p:nvPr/>
          </p:nvSpPr>
          <p:spPr>
            <a:xfrm>
              <a:off x="3030875" y="2942750"/>
              <a:ext cx="6675" cy="2700"/>
            </a:xfrm>
            <a:custGeom>
              <a:avLst/>
              <a:gdLst/>
              <a:ahLst/>
              <a:cxnLst/>
              <a:rect l="l" t="t" r="r" b="b"/>
              <a:pathLst>
                <a:path w="267" h="108" extrusionOk="0">
                  <a:moveTo>
                    <a:pt x="124" y="0"/>
                  </a:moveTo>
                  <a:cubicBezTo>
                    <a:pt x="94" y="0"/>
                    <a:pt x="61" y="6"/>
                    <a:pt x="24" y="21"/>
                  </a:cubicBezTo>
                  <a:cubicBezTo>
                    <a:pt x="8" y="29"/>
                    <a:pt x="0" y="52"/>
                    <a:pt x="8" y="76"/>
                  </a:cubicBezTo>
                  <a:cubicBezTo>
                    <a:pt x="14" y="93"/>
                    <a:pt x="28" y="102"/>
                    <a:pt x="45" y="102"/>
                  </a:cubicBezTo>
                  <a:cubicBezTo>
                    <a:pt x="51" y="102"/>
                    <a:pt x="57" y="101"/>
                    <a:pt x="63" y="99"/>
                  </a:cubicBezTo>
                  <a:cubicBezTo>
                    <a:pt x="89" y="86"/>
                    <a:pt x="112" y="82"/>
                    <a:pt x="132" y="82"/>
                  </a:cubicBezTo>
                  <a:cubicBezTo>
                    <a:pt x="171" y="82"/>
                    <a:pt x="196" y="99"/>
                    <a:pt x="196" y="99"/>
                  </a:cubicBezTo>
                  <a:cubicBezTo>
                    <a:pt x="204" y="107"/>
                    <a:pt x="211" y="107"/>
                    <a:pt x="227" y="107"/>
                  </a:cubicBezTo>
                  <a:cubicBezTo>
                    <a:pt x="235" y="107"/>
                    <a:pt x="250" y="107"/>
                    <a:pt x="258" y="91"/>
                  </a:cubicBezTo>
                  <a:cubicBezTo>
                    <a:pt x="266" y="76"/>
                    <a:pt x="266" y="52"/>
                    <a:pt x="250" y="37"/>
                  </a:cubicBezTo>
                  <a:cubicBezTo>
                    <a:pt x="245" y="37"/>
                    <a:pt x="199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>
              <a:off x="2989975" y="3021500"/>
              <a:ext cx="42675" cy="36375"/>
            </a:xfrm>
            <a:custGeom>
              <a:avLst/>
              <a:gdLst/>
              <a:ahLst/>
              <a:cxnLst/>
              <a:rect l="l" t="t" r="r" b="b"/>
              <a:pathLst>
                <a:path w="1707" h="1455" extrusionOk="0">
                  <a:moveTo>
                    <a:pt x="916" y="1"/>
                  </a:moveTo>
                  <a:lnTo>
                    <a:pt x="1" y="916"/>
                  </a:lnTo>
                  <a:lnTo>
                    <a:pt x="40" y="971"/>
                  </a:lnTo>
                  <a:cubicBezTo>
                    <a:pt x="231" y="1292"/>
                    <a:pt x="559" y="1455"/>
                    <a:pt x="890" y="1455"/>
                  </a:cubicBezTo>
                  <a:cubicBezTo>
                    <a:pt x="1196" y="1455"/>
                    <a:pt x="1503" y="1316"/>
                    <a:pt x="1707" y="1034"/>
                  </a:cubicBezTo>
                  <a:lnTo>
                    <a:pt x="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74925" y="3001550"/>
              <a:ext cx="37975" cy="44625"/>
            </a:xfrm>
            <a:custGeom>
              <a:avLst/>
              <a:gdLst/>
              <a:ahLst/>
              <a:cxnLst/>
              <a:rect l="l" t="t" r="r" b="b"/>
              <a:pathLst>
                <a:path w="1519" h="1785" extrusionOk="0">
                  <a:moveTo>
                    <a:pt x="508" y="1"/>
                  </a:moveTo>
                  <a:cubicBezTo>
                    <a:pt x="440" y="1"/>
                    <a:pt x="374" y="42"/>
                    <a:pt x="345" y="110"/>
                  </a:cubicBezTo>
                  <a:lnTo>
                    <a:pt x="32" y="822"/>
                  </a:lnTo>
                  <a:cubicBezTo>
                    <a:pt x="0" y="885"/>
                    <a:pt x="8" y="955"/>
                    <a:pt x="55" y="1010"/>
                  </a:cubicBezTo>
                  <a:lnTo>
                    <a:pt x="603" y="1714"/>
                  </a:lnTo>
                  <a:cubicBezTo>
                    <a:pt x="638" y="1761"/>
                    <a:pt x="691" y="1785"/>
                    <a:pt x="744" y="1785"/>
                  </a:cubicBezTo>
                  <a:cubicBezTo>
                    <a:pt x="796" y="1785"/>
                    <a:pt x="849" y="1761"/>
                    <a:pt x="884" y="1714"/>
                  </a:cubicBezTo>
                  <a:lnTo>
                    <a:pt x="1463" y="994"/>
                  </a:lnTo>
                  <a:cubicBezTo>
                    <a:pt x="1518" y="924"/>
                    <a:pt x="1510" y="814"/>
                    <a:pt x="1440" y="752"/>
                  </a:cubicBezTo>
                  <a:lnTo>
                    <a:pt x="626" y="48"/>
                  </a:lnTo>
                  <a:cubicBezTo>
                    <a:pt x="591" y="15"/>
                    <a:pt x="549" y="1"/>
                    <a:pt x="5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>
              <a:off x="3011300" y="3002175"/>
              <a:ext cx="38175" cy="46675"/>
            </a:xfrm>
            <a:custGeom>
              <a:avLst/>
              <a:gdLst/>
              <a:ahLst/>
              <a:cxnLst/>
              <a:rect l="l" t="t" r="r" b="b"/>
              <a:pathLst>
                <a:path w="1527" h="1867" extrusionOk="0">
                  <a:moveTo>
                    <a:pt x="1139" y="0"/>
                  </a:moveTo>
                  <a:cubicBezTo>
                    <a:pt x="1116" y="0"/>
                    <a:pt x="1093" y="7"/>
                    <a:pt x="1073" y="23"/>
                  </a:cubicBezTo>
                  <a:lnTo>
                    <a:pt x="63" y="774"/>
                  </a:lnTo>
                  <a:cubicBezTo>
                    <a:pt x="16" y="813"/>
                    <a:pt x="1" y="883"/>
                    <a:pt x="40" y="938"/>
                  </a:cubicBezTo>
                  <a:lnTo>
                    <a:pt x="650" y="1814"/>
                  </a:lnTo>
                  <a:cubicBezTo>
                    <a:pt x="673" y="1849"/>
                    <a:pt x="711" y="1866"/>
                    <a:pt x="749" y="1866"/>
                  </a:cubicBezTo>
                  <a:cubicBezTo>
                    <a:pt x="789" y="1866"/>
                    <a:pt x="829" y="1847"/>
                    <a:pt x="854" y="1807"/>
                  </a:cubicBezTo>
                  <a:lnTo>
                    <a:pt x="1503" y="766"/>
                  </a:lnTo>
                  <a:cubicBezTo>
                    <a:pt x="1519" y="735"/>
                    <a:pt x="1526" y="696"/>
                    <a:pt x="1511" y="656"/>
                  </a:cubicBezTo>
                  <a:lnTo>
                    <a:pt x="1253" y="77"/>
                  </a:lnTo>
                  <a:cubicBezTo>
                    <a:pt x="1231" y="30"/>
                    <a:pt x="1186" y="0"/>
                    <a:pt x="1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0" name="Google Shape;2370;p57"/>
          <p:cNvGrpSpPr/>
          <p:nvPr/>
        </p:nvGrpSpPr>
        <p:grpSpPr>
          <a:xfrm>
            <a:off x="3617473" y="3116210"/>
            <a:ext cx="475525" cy="1465436"/>
            <a:chOff x="2620850" y="2994325"/>
            <a:chExt cx="204650" cy="630675"/>
          </a:xfrm>
        </p:grpSpPr>
        <p:sp>
          <p:nvSpPr>
            <p:cNvPr id="2371" name="Google Shape;2371;p57"/>
            <p:cNvSpPr/>
            <p:nvPr/>
          </p:nvSpPr>
          <p:spPr>
            <a:xfrm>
              <a:off x="2641600" y="3588975"/>
              <a:ext cx="67700" cy="34450"/>
            </a:xfrm>
            <a:custGeom>
              <a:avLst/>
              <a:gdLst/>
              <a:ahLst/>
              <a:cxnLst/>
              <a:rect l="l" t="t" r="r" b="b"/>
              <a:pathLst>
                <a:path w="2708" h="1378" extrusionOk="0">
                  <a:moveTo>
                    <a:pt x="1393" y="0"/>
                  </a:moveTo>
                  <a:lnTo>
                    <a:pt x="1393" y="548"/>
                  </a:lnTo>
                  <a:lnTo>
                    <a:pt x="775" y="540"/>
                  </a:lnTo>
                  <a:cubicBezTo>
                    <a:pt x="352" y="540"/>
                    <a:pt x="8" y="885"/>
                    <a:pt x="8" y="1307"/>
                  </a:cubicBezTo>
                  <a:lnTo>
                    <a:pt x="0" y="1362"/>
                  </a:lnTo>
                  <a:lnTo>
                    <a:pt x="1385" y="1370"/>
                  </a:lnTo>
                  <a:lnTo>
                    <a:pt x="2512" y="1378"/>
                  </a:lnTo>
                  <a:cubicBezTo>
                    <a:pt x="2614" y="1378"/>
                    <a:pt x="2700" y="1299"/>
                    <a:pt x="2700" y="1198"/>
                  </a:cubicBezTo>
                  <a:lnTo>
                    <a:pt x="2708" y="16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7"/>
            <p:cNvSpPr/>
            <p:nvPr/>
          </p:nvSpPr>
          <p:spPr>
            <a:xfrm>
              <a:off x="2641600" y="3619500"/>
              <a:ext cx="67500" cy="5500"/>
            </a:xfrm>
            <a:custGeom>
              <a:avLst/>
              <a:gdLst/>
              <a:ahLst/>
              <a:cxnLst/>
              <a:rect l="l" t="t" r="r" b="b"/>
              <a:pathLst>
                <a:path w="2700" h="220" extrusionOk="0">
                  <a:moveTo>
                    <a:pt x="8" y="0"/>
                  </a:moveTo>
                  <a:lnTo>
                    <a:pt x="0" y="204"/>
                  </a:lnTo>
                  <a:lnTo>
                    <a:pt x="2700" y="219"/>
                  </a:lnTo>
                  <a:lnTo>
                    <a:pt x="270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2667800" y="3596400"/>
              <a:ext cx="8825" cy="7850"/>
            </a:xfrm>
            <a:custGeom>
              <a:avLst/>
              <a:gdLst/>
              <a:ahLst/>
              <a:cxnLst/>
              <a:rect l="l" t="t" r="r" b="b"/>
              <a:pathLst>
                <a:path w="353" h="314" extrusionOk="0">
                  <a:moveTo>
                    <a:pt x="134" y="63"/>
                  </a:moveTo>
                  <a:cubicBezTo>
                    <a:pt x="173" y="71"/>
                    <a:pt x="236" y="142"/>
                    <a:pt x="290" y="251"/>
                  </a:cubicBezTo>
                  <a:cubicBezTo>
                    <a:pt x="165" y="220"/>
                    <a:pt x="79" y="173"/>
                    <a:pt x="71" y="134"/>
                  </a:cubicBezTo>
                  <a:cubicBezTo>
                    <a:pt x="71" y="126"/>
                    <a:pt x="63" y="110"/>
                    <a:pt x="87" y="87"/>
                  </a:cubicBezTo>
                  <a:cubicBezTo>
                    <a:pt x="103" y="63"/>
                    <a:pt x="118" y="63"/>
                    <a:pt x="126" y="63"/>
                  </a:cubicBezTo>
                  <a:close/>
                  <a:moveTo>
                    <a:pt x="142" y="1"/>
                  </a:moveTo>
                  <a:cubicBezTo>
                    <a:pt x="118" y="1"/>
                    <a:pt x="79" y="1"/>
                    <a:pt x="40" y="48"/>
                  </a:cubicBezTo>
                  <a:cubicBezTo>
                    <a:pt x="1" y="87"/>
                    <a:pt x="9" y="126"/>
                    <a:pt x="9" y="149"/>
                  </a:cubicBezTo>
                  <a:cubicBezTo>
                    <a:pt x="32" y="212"/>
                    <a:pt x="118" y="267"/>
                    <a:pt x="275" y="306"/>
                  </a:cubicBezTo>
                  <a:cubicBezTo>
                    <a:pt x="275" y="314"/>
                    <a:pt x="283" y="314"/>
                    <a:pt x="290" y="314"/>
                  </a:cubicBezTo>
                  <a:cubicBezTo>
                    <a:pt x="306" y="314"/>
                    <a:pt x="322" y="306"/>
                    <a:pt x="337" y="290"/>
                  </a:cubicBezTo>
                  <a:cubicBezTo>
                    <a:pt x="353" y="267"/>
                    <a:pt x="353" y="243"/>
                    <a:pt x="345" y="220"/>
                  </a:cubicBezTo>
                  <a:cubicBezTo>
                    <a:pt x="298" y="126"/>
                    <a:pt x="228" y="16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2674850" y="3599125"/>
              <a:ext cx="11175" cy="6700"/>
            </a:xfrm>
            <a:custGeom>
              <a:avLst/>
              <a:gdLst/>
              <a:ahLst/>
              <a:cxnLst/>
              <a:rect l="l" t="t" r="r" b="b"/>
              <a:pathLst>
                <a:path w="447" h="268" extrusionOk="0">
                  <a:moveTo>
                    <a:pt x="314" y="56"/>
                  </a:moveTo>
                  <a:cubicBezTo>
                    <a:pt x="329" y="56"/>
                    <a:pt x="345" y="64"/>
                    <a:pt x="353" y="64"/>
                  </a:cubicBezTo>
                  <a:cubicBezTo>
                    <a:pt x="360" y="72"/>
                    <a:pt x="376" y="80"/>
                    <a:pt x="384" y="119"/>
                  </a:cubicBezTo>
                  <a:cubicBezTo>
                    <a:pt x="384" y="150"/>
                    <a:pt x="376" y="173"/>
                    <a:pt x="360" y="181"/>
                  </a:cubicBezTo>
                  <a:cubicBezTo>
                    <a:pt x="342" y="197"/>
                    <a:pt x="316" y="203"/>
                    <a:pt x="281" y="203"/>
                  </a:cubicBezTo>
                  <a:cubicBezTo>
                    <a:pt x="227" y="203"/>
                    <a:pt x="154" y="186"/>
                    <a:pt x="63" y="158"/>
                  </a:cubicBezTo>
                  <a:cubicBezTo>
                    <a:pt x="63" y="158"/>
                    <a:pt x="63" y="150"/>
                    <a:pt x="71" y="150"/>
                  </a:cubicBezTo>
                  <a:cubicBezTo>
                    <a:pt x="173" y="87"/>
                    <a:pt x="259" y="56"/>
                    <a:pt x="314" y="56"/>
                  </a:cubicBezTo>
                  <a:close/>
                  <a:moveTo>
                    <a:pt x="311" y="1"/>
                  </a:moveTo>
                  <a:cubicBezTo>
                    <a:pt x="228" y="1"/>
                    <a:pt x="122" y="48"/>
                    <a:pt x="40" y="95"/>
                  </a:cubicBezTo>
                  <a:cubicBezTo>
                    <a:pt x="8" y="111"/>
                    <a:pt x="1" y="150"/>
                    <a:pt x="16" y="181"/>
                  </a:cubicBezTo>
                  <a:cubicBezTo>
                    <a:pt x="24" y="197"/>
                    <a:pt x="32" y="213"/>
                    <a:pt x="47" y="213"/>
                  </a:cubicBezTo>
                  <a:cubicBezTo>
                    <a:pt x="126" y="244"/>
                    <a:pt x="212" y="267"/>
                    <a:pt x="282" y="267"/>
                  </a:cubicBezTo>
                  <a:cubicBezTo>
                    <a:pt x="329" y="267"/>
                    <a:pt x="368" y="252"/>
                    <a:pt x="392" y="236"/>
                  </a:cubicBezTo>
                  <a:cubicBezTo>
                    <a:pt x="415" y="213"/>
                    <a:pt x="447" y="181"/>
                    <a:pt x="439" y="119"/>
                  </a:cubicBezTo>
                  <a:cubicBezTo>
                    <a:pt x="439" y="56"/>
                    <a:pt x="407" y="25"/>
                    <a:pt x="384" y="17"/>
                  </a:cubicBezTo>
                  <a:cubicBezTo>
                    <a:pt x="363" y="6"/>
                    <a:pt x="338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2674075" y="3602875"/>
              <a:ext cx="5700" cy="9200"/>
            </a:xfrm>
            <a:custGeom>
              <a:avLst/>
              <a:gdLst/>
              <a:ahLst/>
              <a:cxnLst/>
              <a:rect l="l" t="t" r="r" b="b"/>
              <a:pathLst>
                <a:path w="228" h="368" extrusionOk="0">
                  <a:moveTo>
                    <a:pt x="63" y="0"/>
                  </a:moveTo>
                  <a:cubicBezTo>
                    <a:pt x="47" y="0"/>
                    <a:pt x="32" y="8"/>
                    <a:pt x="24" y="31"/>
                  </a:cubicBezTo>
                  <a:cubicBezTo>
                    <a:pt x="24" y="39"/>
                    <a:pt x="0" y="266"/>
                    <a:pt x="180" y="368"/>
                  </a:cubicBezTo>
                  <a:lnTo>
                    <a:pt x="196" y="368"/>
                  </a:lnTo>
                  <a:cubicBezTo>
                    <a:pt x="204" y="368"/>
                    <a:pt x="219" y="360"/>
                    <a:pt x="219" y="352"/>
                  </a:cubicBezTo>
                  <a:cubicBezTo>
                    <a:pt x="227" y="336"/>
                    <a:pt x="227" y="321"/>
                    <a:pt x="212" y="313"/>
                  </a:cubicBezTo>
                  <a:cubicBezTo>
                    <a:pt x="71" y="235"/>
                    <a:pt x="86" y="39"/>
                    <a:pt x="86" y="31"/>
                  </a:cubicBezTo>
                  <a:cubicBezTo>
                    <a:pt x="86" y="16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2691475" y="3599150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4" y="63"/>
                  </a:moveTo>
                  <a:cubicBezTo>
                    <a:pt x="329" y="63"/>
                    <a:pt x="376" y="86"/>
                    <a:pt x="423" y="126"/>
                  </a:cubicBezTo>
                  <a:cubicBezTo>
                    <a:pt x="462" y="165"/>
                    <a:pt x="478" y="219"/>
                    <a:pt x="478" y="274"/>
                  </a:cubicBezTo>
                  <a:cubicBezTo>
                    <a:pt x="478" y="329"/>
                    <a:pt x="454" y="384"/>
                    <a:pt x="415" y="423"/>
                  </a:cubicBezTo>
                  <a:cubicBezTo>
                    <a:pt x="376" y="462"/>
                    <a:pt x="321" y="485"/>
                    <a:pt x="267" y="485"/>
                  </a:cubicBezTo>
                  <a:cubicBezTo>
                    <a:pt x="212" y="485"/>
                    <a:pt x="157" y="462"/>
                    <a:pt x="118" y="423"/>
                  </a:cubicBezTo>
                  <a:cubicBezTo>
                    <a:pt x="79" y="384"/>
                    <a:pt x="55" y="329"/>
                    <a:pt x="55" y="274"/>
                  </a:cubicBezTo>
                  <a:cubicBezTo>
                    <a:pt x="55" y="212"/>
                    <a:pt x="79" y="165"/>
                    <a:pt x="118" y="126"/>
                  </a:cubicBezTo>
                  <a:cubicBezTo>
                    <a:pt x="157" y="86"/>
                    <a:pt x="212" y="63"/>
                    <a:pt x="267" y="63"/>
                  </a:cubicBezTo>
                  <a:close/>
                  <a:moveTo>
                    <a:pt x="267" y="0"/>
                  </a:moveTo>
                  <a:cubicBezTo>
                    <a:pt x="196" y="0"/>
                    <a:pt x="134" y="32"/>
                    <a:pt x="79" y="79"/>
                  </a:cubicBezTo>
                  <a:cubicBezTo>
                    <a:pt x="24" y="133"/>
                    <a:pt x="1" y="196"/>
                    <a:pt x="1" y="274"/>
                  </a:cubicBezTo>
                  <a:cubicBezTo>
                    <a:pt x="1" y="345"/>
                    <a:pt x="24" y="407"/>
                    <a:pt x="79" y="462"/>
                  </a:cubicBezTo>
                  <a:cubicBezTo>
                    <a:pt x="126" y="517"/>
                    <a:pt x="196" y="540"/>
                    <a:pt x="267" y="540"/>
                  </a:cubicBezTo>
                  <a:cubicBezTo>
                    <a:pt x="345" y="540"/>
                    <a:pt x="408" y="517"/>
                    <a:pt x="462" y="462"/>
                  </a:cubicBezTo>
                  <a:cubicBezTo>
                    <a:pt x="509" y="415"/>
                    <a:pt x="541" y="345"/>
                    <a:pt x="541" y="274"/>
                  </a:cubicBezTo>
                  <a:cubicBezTo>
                    <a:pt x="541" y="204"/>
                    <a:pt x="509" y="133"/>
                    <a:pt x="462" y="79"/>
                  </a:cubicBezTo>
                  <a:cubicBezTo>
                    <a:pt x="408" y="32"/>
                    <a:pt x="345" y="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2749575" y="3588975"/>
              <a:ext cx="67700" cy="34450"/>
            </a:xfrm>
            <a:custGeom>
              <a:avLst/>
              <a:gdLst/>
              <a:ahLst/>
              <a:cxnLst/>
              <a:rect l="l" t="t" r="r" b="b"/>
              <a:pathLst>
                <a:path w="2708" h="1378" extrusionOk="0">
                  <a:moveTo>
                    <a:pt x="1315" y="0"/>
                  </a:moveTo>
                  <a:lnTo>
                    <a:pt x="0" y="16"/>
                  </a:lnTo>
                  <a:lnTo>
                    <a:pt x="8" y="1198"/>
                  </a:lnTo>
                  <a:cubicBezTo>
                    <a:pt x="8" y="1299"/>
                    <a:pt x="94" y="1378"/>
                    <a:pt x="196" y="1378"/>
                  </a:cubicBezTo>
                  <a:lnTo>
                    <a:pt x="1323" y="1370"/>
                  </a:lnTo>
                  <a:lnTo>
                    <a:pt x="2708" y="1362"/>
                  </a:lnTo>
                  <a:lnTo>
                    <a:pt x="2708" y="1307"/>
                  </a:lnTo>
                  <a:cubicBezTo>
                    <a:pt x="2700" y="885"/>
                    <a:pt x="2356" y="540"/>
                    <a:pt x="1933" y="540"/>
                  </a:cubicBezTo>
                  <a:lnTo>
                    <a:pt x="1315" y="548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2749775" y="3619500"/>
              <a:ext cx="67500" cy="5500"/>
            </a:xfrm>
            <a:custGeom>
              <a:avLst/>
              <a:gdLst/>
              <a:ahLst/>
              <a:cxnLst/>
              <a:rect l="l" t="t" r="r" b="b"/>
              <a:pathLst>
                <a:path w="2700" h="220" extrusionOk="0">
                  <a:moveTo>
                    <a:pt x="2700" y="0"/>
                  </a:moveTo>
                  <a:lnTo>
                    <a:pt x="0" y="16"/>
                  </a:lnTo>
                  <a:lnTo>
                    <a:pt x="0" y="219"/>
                  </a:lnTo>
                  <a:lnTo>
                    <a:pt x="2700" y="204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7"/>
            <p:cNvSpPr/>
            <p:nvPr/>
          </p:nvSpPr>
          <p:spPr>
            <a:xfrm>
              <a:off x="2782250" y="3596400"/>
              <a:ext cx="8825" cy="7850"/>
            </a:xfrm>
            <a:custGeom>
              <a:avLst/>
              <a:gdLst/>
              <a:ahLst/>
              <a:cxnLst/>
              <a:rect l="l" t="t" r="r" b="b"/>
              <a:pathLst>
                <a:path w="353" h="314" extrusionOk="0">
                  <a:moveTo>
                    <a:pt x="219" y="63"/>
                  </a:moveTo>
                  <a:cubicBezTo>
                    <a:pt x="235" y="63"/>
                    <a:pt x="251" y="63"/>
                    <a:pt x="266" y="87"/>
                  </a:cubicBezTo>
                  <a:cubicBezTo>
                    <a:pt x="290" y="110"/>
                    <a:pt x="290" y="126"/>
                    <a:pt x="282" y="134"/>
                  </a:cubicBezTo>
                  <a:cubicBezTo>
                    <a:pt x="274" y="173"/>
                    <a:pt x="188" y="220"/>
                    <a:pt x="63" y="251"/>
                  </a:cubicBezTo>
                  <a:cubicBezTo>
                    <a:pt x="118" y="142"/>
                    <a:pt x="180" y="71"/>
                    <a:pt x="219" y="63"/>
                  </a:cubicBezTo>
                  <a:close/>
                  <a:moveTo>
                    <a:pt x="211" y="1"/>
                  </a:moveTo>
                  <a:cubicBezTo>
                    <a:pt x="149" y="16"/>
                    <a:pt x="78" y="87"/>
                    <a:pt x="16" y="220"/>
                  </a:cubicBezTo>
                  <a:cubicBezTo>
                    <a:pt x="0" y="243"/>
                    <a:pt x="8" y="267"/>
                    <a:pt x="24" y="290"/>
                  </a:cubicBezTo>
                  <a:cubicBezTo>
                    <a:pt x="31" y="306"/>
                    <a:pt x="47" y="314"/>
                    <a:pt x="63" y="314"/>
                  </a:cubicBezTo>
                  <a:cubicBezTo>
                    <a:pt x="71" y="314"/>
                    <a:pt x="78" y="314"/>
                    <a:pt x="86" y="306"/>
                  </a:cubicBezTo>
                  <a:cubicBezTo>
                    <a:pt x="235" y="267"/>
                    <a:pt x="321" y="212"/>
                    <a:pt x="344" y="149"/>
                  </a:cubicBezTo>
                  <a:cubicBezTo>
                    <a:pt x="352" y="126"/>
                    <a:pt x="352" y="87"/>
                    <a:pt x="313" y="48"/>
                  </a:cubicBezTo>
                  <a:cubicBezTo>
                    <a:pt x="274" y="1"/>
                    <a:pt x="235" y="1"/>
                    <a:pt x="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7"/>
            <p:cNvSpPr/>
            <p:nvPr/>
          </p:nvSpPr>
          <p:spPr>
            <a:xfrm>
              <a:off x="2772850" y="3599125"/>
              <a:ext cx="11375" cy="6700"/>
            </a:xfrm>
            <a:custGeom>
              <a:avLst/>
              <a:gdLst/>
              <a:ahLst/>
              <a:cxnLst/>
              <a:rect l="l" t="t" r="r" b="b"/>
              <a:pathLst>
                <a:path w="455" h="268" extrusionOk="0">
                  <a:moveTo>
                    <a:pt x="134" y="56"/>
                  </a:moveTo>
                  <a:cubicBezTo>
                    <a:pt x="188" y="56"/>
                    <a:pt x="274" y="87"/>
                    <a:pt x="376" y="150"/>
                  </a:cubicBezTo>
                  <a:cubicBezTo>
                    <a:pt x="384" y="150"/>
                    <a:pt x="384" y="158"/>
                    <a:pt x="376" y="158"/>
                  </a:cubicBezTo>
                  <a:cubicBezTo>
                    <a:pt x="290" y="186"/>
                    <a:pt x="219" y="203"/>
                    <a:pt x="166" y="203"/>
                  </a:cubicBezTo>
                  <a:cubicBezTo>
                    <a:pt x="132" y="203"/>
                    <a:pt x="105" y="197"/>
                    <a:pt x="87" y="181"/>
                  </a:cubicBezTo>
                  <a:cubicBezTo>
                    <a:pt x="71" y="173"/>
                    <a:pt x="63" y="150"/>
                    <a:pt x="63" y="119"/>
                  </a:cubicBezTo>
                  <a:cubicBezTo>
                    <a:pt x="71" y="80"/>
                    <a:pt x="87" y="72"/>
                    <a:pt x="95" y="64"/>
                  </a:cubicBezTo>
                  <a:cubicBezTo>
                    <a:pt x="102" y="64"/>
                    <a:pt x="118" y="56"/>
                    <a:pt x="134" y="56"/>
                  </a:cubicBezTo>
                  <a:close/>
                  <a:moveTo>
                    <a:pt x="136" y="1"/>
                  </a:moveTo>
                  <a:cubicBezTo>
                    <a:pt x="109" y="1"/>
                    <a:pt x="84" y="6"/>
                    <a:pt x="63" y="17"/>
                  </a:cubicBezTo>
                  <a:cubicBezTo>
                    <a:pt x="40" y="25"/>
                    <a:pt x="8" y="56"/>
                    <a:pt x="8" y="119"/>
                  </a:cubicBezTo>
                  <a:cubicBezTo>
                    <a:pt x="1" y="181"/>
                    <a:pt x="32" y="213"/>
                    <a:pt x="55" y="236"/>
                  </a:cubicBezTo>
                  <a:cubicBezTo>
                    <a:pt x="79" y="252"/>
                    <a:pt x="126" y="267"/>
                    <a:pt x="165" y="267"/>
                  </a:cubicBezTo>
                  <a:cubicBezTo>
                    <a:pt x="243" y="267"/>
                    <a:pt x="329" y="244"/>
                    <a:pt x="400" y="213"/>
                  </a:cubicBezTo>
                  <a:cubicBezTo>
                    <a:pt x="415" y="213"/>
                    <a:pt x="431" y="197"/>
                    <a:pt x="439" y="181"/>
                  </a:cubicBezTo>
                  <a:cubicBezTo>
                    <a:pt x="454" y="150"/>
                    <a:pt x="439" y="111"/>
                    <a:pt x="407" y="95"/>
                  </a:cubicBezTo>
                  <a:cubicBezTo>
                    <a:pt x="325" y="48"/>
                    <a:pt x="220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79100" y="3602875"/>
              <a:ext cx="5700" cy="9200"/>
            </a:xfrm>
            <a:custGeom>
              <a:avLst/>
              <a:gdLst/>
              <a:ahLst/>
              <a:cxnLst/>
              <a:rect l="l" t="t" r="r" b="b"/>
              <a:pathLst>
                <a:path w="228" h="368" extrusionOk="0">
                  <a:moveTo>
                    <a:pt x="165" y="0"/>
                  </a:moveTo>
                  <a:cubicBezTo>
                    <a:pt x="150" y="0"/>
                    <a:pt x="142" y="16"/>
                    <a:pt x="142" y="31"/>
                  </a:cubicBezTo>
                  <a:cubicBezTo>
                    <a:pt x="142" y="39"/>
                    <a:pt x="165" y="235"/>
                    <a:pt x="17" y="313"/>
                  </a:cubicBezTo>
                  <a:cubicBezTo>
                    <a:pt x="9" y="321"/>
                    <a:pt x="1" y="336"/>
                    <a:pt x="9" y="352"/>
                  </a:cubicBezTo>
                  <a:cubicBezTo>
                    <a:pt x="17" y="360"/>
                    <a:pt x="24" y="368"/>
                    <a:pt x="32" y="368"/>
                  </a:cubicBezTo>
                  <a:lnTo>
                    <a:pt x="48" y="368"/>
                  </a:lnTo>
                  <a:cubicBezTo>
                    <a:pt x="228" y="266"/>
                    <a:pt x="204" y="39"/>
                    <a:pt x="204" y="23"/>
                  </a:cubicBezTo>
                  <a:cubicBezTo>
                    <a:pt x="197" y="8"/>
                    <a:pt x="181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753875" y="3599150"/>
              <a:ext cx="13725" cy="13525"/>
            </a:xfrm>
            <a:custGeom>
              <a:avLst/>
              <a:gdLst/>
              <a:ahLst/>
              <a:cxnLst/>
              <a:rect l="l" t="t" r="r" b="b"/>
              <a:pathLst>
                <a:path w="549" h="541" extrusionOk="0">
                  <a:moveTo>
                    <a:pt x="274" y="63"/>
                  </a:moveTo>
                  <a:cubicBezTo>
                    <a:pt x="329" y="63"/>
                    <a:pt x="384" y="86"/>
                    <a:pt x="423" y="126"/>
                  </a:cubicBezTo>
                  <a:cubicBezTo>
                    <a:pt x="462" y="165"/>
                    <a:pt x="486" y="212"/>
                    <a:pt x="486" y="274"/>
                  </a:cubicBezTo>
                  <a:cubicBezTo>
                    <a:pt x="486" y="329"/>
                    <a:pt x="462" y="384"/>
                    <a:pt x="423" y="423"/>
                  </a:cubicBezTo>
                  <a:cubicBezTo>
                    <a:pt x="384" y="462"/>
                    <a:pt x="329" y="485"/>
                    <a:pt x="274" y="485"/>
                  </a:cubicBezTo>
                  <a:cubicBezTo>
                    <a:pt x="220" y="485"/>
                    <a:pt x="165" y="462"/>
                    <a:pt x="126" y="423"/>
                  </a:cubicBezTo>
                  <a:cubicBezTo>
                    <a:pt x="87" y="384"/>
                    <a:pt x="63" y="329"/>
                    <a:pt x="63" y="274"/>
                  </a:cubicBezTo>
                  <a:cubicBezTo>
                    <a:pt x="63" y="219"/>
                    <a:pt x="87" y="165"/>
                    <a:pt x="126" y="126"/>
                  </a:cubicBezTo>
                  <a:cubicBezTo>
                    <a:pt x="165" y="86"/>
                    <a:pt x="212" y="63"/>
                    <a:pt x="274" y="63"/>
                  </a:cubicBezTo>
                  <a:close/>
                  <a:moveTo>
                    <a:pt x="274" y="0"/>
                  </a:moveTo>
                  <a:cubicBezTo>
                    <a:pt x="196" y="0"/>
                    <a:pt x="134" y="32"/>
                    <a:pt x="79" y="79"/>
                  </a:cubicBezTo>
                  <a:cubicBezTo>
                    <a:pt x="32" y="133"/>
                    <a:pt x="1" y="204"/>
                    <a:pt x="1" y="274"/>
                  </a:cubicBezTo>
                  <a:cubicBezTo>
                    <a:pt x="1" y="345"/>
                    <a:pt x="32" y="415"/>
                    <a:pt x="79" y="462"/>
                  </a:cubicBezTo>
                  <a:cubicBezTo>
                    <a:pt x="134" y="517"/>
                    <a:pt x="204" y="540"/>
                    <a:pt x="274" y="540"/>
                  </a:cubicBezTo>
                  <a:cubicBezTo>
                    <a:pt x="345" y="540"/>
                    <a:pt x="415" y="517"/>
                    <a:pt x="462" y="462"/>
                  </a:cubicBezTo>
                  <a:cubicBezTo>
                    <a:pt x="517" y="407"/>
                    <a:pt x="548" y="345"/>
                    <a:pt x="541" y="274"/>
                  </a:cubicBezTo>
                  <a:cubicBezTo>
                    <a:pt x="541" y="196"/>
                    <a:pt x="517" y="133"/>
                    <a:pt x="462" y="79"/>
                  </a:cubicBezTo>
                  <a:cubicBezTo>
                    <a:pt x="415" y="32"/>
                    <a:pt x="345" y="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666250" y="3289875"/>
              <a:ext cx="121700" cy="300700"/>
            </a:xfrm>
            <a:custGeom>
              <a:avLst/>
              <a:gdLst/>
              <a:ahLst/>
              <a:cxnLst/>
              <a:rect l="l" t="t" r="r" b="b"/>
              <a:pathLst>
                <a:path w="4868" h="12028" extrusionOk="0">
                  <a:moveTo>
                    <a:pt x="4797" y="1"/>
                  </a:moveTo>
                  <a:cubicBezTo>
                    <a:pt x="4797" y="1"/>
                    <a:pt x="110" y="17"/>
                    <a:pt x="118" y="95"/>
                  </a:cubicBezTo>
                  <a:lnTo>
                    <a:pt x="0" y="11871"/>
                  </a:lnTo>
                  <a:cubicBezTo>
                    <a:pt x="0" y="11949"/>
                    <a:pt x="71" y="12019"/>
                    <a:pt x="165" y="12019"/>
                  </a:cubicBezTo>
                  <a:lnTo>
                    <a:pt x="1870" y="12019"/>
                  </a:lnTo>
                  <a:cubicBezTo>
                    <a:pt x="1956" y="12019"/>
                    <a:pt x="2035" y="11957"/>
                    <a:pt x="2035" y="11871"/>
                  </a:cubicBezTo>
                  <a:lnTo>
                    <a:pt x="2481" y="1973"/>
                  </a:lnTo>
                  <a:lnTo>
                    <a:pt x="2981" y="11878"/>
                  </a:lnTo>
                  <a:cubicBezTo>
                    <a:pt x="2981" y="11957"/>
                    <a:pt x="3060" y="12019"/>
                    <a:pt x="3146" y="12019"/>
                  </a:cubicBezTo>
                  <a:lnTo>
                    <a:pt x="4671" y="12027"/>
                  </a:lnTo>
                  <a:cubicBezTo>
                    <a:pt x="4765" y="12027"/>
                    <a:pt x="4836" y="11957"/>
                    <a:pt x="4844" y="11878"/>
                  </a:cubicBezTo>
                  <a:lnTo>
                    <a:pt x="4867" y="87"/>
                  </a:lnTo>
                  <a:cubicBezTo>
                    <a:pt x="4867" y="32"/>
                    <a:pt x="4851" y="24"/>
                    <a:pt x="4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668600" y="3292025"/>
              <a:ext cx="119350" cy="33475"/>
            </a:xfrm>
            <a:custGeom>
              <a:avLst/>
              <a:gdLst/>
              <a:ahLst/>
              <a:cxnLst/>
              <a:rect l="l" t="t" r="r" b="b"/>
              <a:pathLst>
                <a:path w="4774" h="1339" extrusionOk="0">
                  <a:moveTo>
                    <a:pt x="2441" y="1"/>
                  </a:moveTo>
                  <a:lnTo>
                    <a:pt x="1883" y="307"/>
                  </a:lnTo>
                  <a:lnTo>
                    <a:pt x="1883" y="307"/>
                  </a:lnTo>
                  <a:lnTo>
                    <a:pt x="2959" y="280"/>
                  </a:lnTo>
                  <a:lnTo>
                    <a:pt x="2959" y="280"/>
                  </a:lnTo>
                  <a:lnTo>
                    <a:pt x="2441" y="1"/>
                  </a:lnTo>
                  <a:close/>
                  <a:moveTo>
                    <a:pt x="4773" y="236"/>
                  </a:moveTo>
                  <a:lnTo>
                    <a:pt x="2959" y="280"/>
                  </a:lnTo>
                  <a:lnTo>
                    <a:pt x="2959" y="280"/>
                  </a:lnTo>
                  <a:lnTo>
                    <a:pt x="4773" y="1261"/>
                  </a:lnTo>
                  <a:lnTo>
                    <a:pt x="4773" y="236"/>
                  </a:lnTo>
                  <a:close/>
                  <a:moveTo>
                    <a:pt x="1883" y="307"/>
                  </a:moveTo>
                  <a:lnTo>
                    <a:pt x="16" y="353"/>
                  </a:lnTo>
                  <a:lnTo>
                    <a:pt x="0" y="1339"/>
                  </a:lnTo>
                  <a:lnTo>
                    <a:pt x="1883" y="3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620850" y="3111300"/>
              <a:ext cx="204650" cy="198750"/>
            </a:xfrm>
            <a:custGeom>
              <a:avLst/>
              <a:gdLst/>
              <a:ahLst/>
              <a:cxnLst/>
              <a:rect l="l" t="t" r="r" b="b"/>
              <a:pathLst>
                <a:path w="8186" h="7950" extrusionOk="0">
                  <a:moveTo>
                    <a:pt x="4117" y="0"/>
                  </a:moveTo>
                  <a:cubicBezTo>
                    <a:pt x="3624" y="0"/>
                    <a:pt x="3123" y="55"/>
                    <a:pt x="2653" y="211"/>
                  </a:cubicBezTo>
                  <a:cubicBezTo>
                    <a:pt x="2528" y="258"/>
                    <a:pt x="2403" y="305"/>
                    <a:pt x="2286" y="368"/>
                  </a:cubicBezTo>
                  <a:cubicBezTo>
                    <a:pt x="1699" y="665"/>
                    <a:pt x="1112" y="1103"/>
                    <a:pt x="948" y="1776"/>
                  </a:cubicBezTo>
                  <a:lnTo>
                    <a:pt x="64" y="5321"/>
                  </a:lnTo>
                  <a:cubicBezTo>
                    <a:pt x="1" y="5587"/>
                    <a:pt x="56" y="5869"/>
                    <a:pt x="220" y="6095"/>
                  </a:cubicBezTo>
                  <a:cubicBezTo>
                    <a:pt x="380" y="6312"/>
                    <a:pt x="638" y="6436"/>
                    <a:pt x="906" y="6436"/>
                  </a:cubicBezTo>
                  <a:cubicBezTo>
                    <a:pt x="967" y="6436"/>
                    <a:pt x="1028" y="6429"/>
                    <a:pt x="1089" y="6416"/>
                  </a:cubicBezTo>
                  <a:lnTo>
                    <a:pt x="1840" y="6252"/>
                  </a:lnTo>
                  <a:lnTo>
                    <a:pt x="1840" y="7903"/>
                  </a:lnTo>
                  <a:lnTo>
                    <a:pt x="4351" y="7770"/>
                  </a:lnTo>
                  <a:lnTo>
                    <a:pt x="6683" y="7950"/>
                  </a:lnTo>
                  <a:lnTo>
                    <a:pt x="6683" y="6127"/>
                  </a:lnTo>
                  <a:cubicBezTo>
                    <a:pt x="6902" y="6252"/>
                    <a:pt x="7153" y="6330"/>
                    <a:pt x="7403" y="6346"/>
                  </a:cubicBezTo>
                  <a:cubicBezTo>
                    <a:pt x="7422" y="6348"/>
                    <a:pt x="7442" y="6349"/>
                    <a:pt x="7461" y="6349"/>
                  </a:cubicBezTo>
                  <a:cubicBezTo>
                    <a:pt x="7681" y="6349"/>
                    <a:pt x="7882" y="6227"/>
                    <a:pt x="7998" y="6033"/>
                  </a:cubicBezTo>
                  <a:cubicBezTo>
                    <a:pt x="8131" y="5806"/>
                    <a:pt x="8185" y="5540"/>
                    <a:pt x="8154" y="5274"/>
                  </a:cubicBezTo>
                  <a:cubicBezTo>
                    <a:pt x="8154" y="5274"/>
                    <a:pt x="7755" y="2136"/>
                    <a:pt x="7755" y="2136"/>
                  </a:cubicBezTo>
                  <a:cubicBezTo>
                    <a:pt x="7700" y="1690"/>
                    <a:pt x="7497" y="1268"/>
                    <a:pt x="7184" y="939"/>
                  </a:cubicBezTo>
                  <a:cubicBezTo>
                    <a:pt x="6957" y="697"/>
                    <a:pt x="6667" y="524"/>
                    <a:pt x="6354" y="407"/>
                  </a:cubicBezTo>
                  <a:cubicBezTo>
                    <a:pt x="6096" y="305"/>
                    <a:pt x="5830" y="180"/>
                    <a:pt x="5556" y="125"/>
                  </a:cubicBezTo>
                  <a:cubicBezTo>
                    <a:pt x="5329" y="78"/>
                    <a:pt x="5095" y="63"/>
                    <a:pt x="4860" y="39"/>
                  </a:cubicBezTo>
                  <a:cubicBezTo>
                    <a:pt x="4617" y="16"/>
                    <a:pt x="4367" y="0"/>
                    <a:pt x="4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2703400" y="3105275"/>
              <a:ext cx="48950" cy="36350"/>
            </a:xfrm>
            <a:custGeom>
              <a:avLst/>
              <a:gdLst/>
              <a:ahLst/>
              <a:cxnLst/>
              <a:rect l="l" t="t" r="r" b="b"/>
              <a:pathLst>
                <a:path w="1958" h="1454" extrusionOk="0">
                  <a:moveTo>
                    <a:pt x="1003" y="1"/>
                  </a:moveTo>
                  <a:cubicBezTo>
                    <a:pt x="527" y="1"/>
                    <a:pt x="44" y="63"/>
                    <a:pt x="24" y="186"/>
                  </a:cubicBezTo>
                  <a:cubicBezTo>
                    <a:pt x="9" y="257"/>
                    <a:pt x="1" y="327"/>
                    <a:pt x="1" y="398"/>
                  </a:cubicBezTo>
                  <a:cubicBezTo>
                    <a:pt x="1" y="977"/>
                    <a:pt x="439" y="1454"/>
                    <a:pt x="979" y="1454"/>
                  </a:cubicBezTo>
                  <a:cubicBezTo>
                    <a:pt x="1519" y="1454"/>
                    <a:pt x="1957" y="977"/>
                    <a:pt x="1957" y="398"/>
                  </a:cubicBezTo>
                  <a:cubicBezTo>
                    <a:pt x="1957" y="319"/>
                    <a:pt x="1949" y="249"/>
                    <a:pt x="1941" y="179"/>
                  </a:cubicBezTo>
                  <a:cubicBezTo>
                    <a:pt x="1918" y="59"/>
                    <a:pt x="1463" y="1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2666825" y="3250375"/>
              <a:ext cx="69675" cy="20375"/>
            </a:xfrm>
            <a:custGeom>
              <a:avLst/>
              <a:gdLst/>
              <a:ahLst/>
              <a:cxnLst/>
              <a:rect l="l" t="t" r="r" b="b"/>
              <a:pathLst>
                <a:path w="2787" h="815" extrusionOk="0">
                  <a:moveTo>
                    <a:pt x="2786" y="0"/>
                  </a:moveTo>
                  <a:lnTo>
                    <a:pt x="2528" y="24"/>
                  </a:lnTo>
                  <a:lnTo>
                    <a:pt x="1" y="689"/>
                  </a:lnTo>
                  <a:lnTo>
                    <a:pt x="1" y="814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2671925" y="3181125"/>
              <a:ext cx="57725" cy="48350"/>
            </a:xfrm>
            <a:custGeom>
              <a:avLst/>
              <a:gdLst/>
              <a:ahLst/>
              <a:cxnLst/>
              <a:rect l="l" t="t" r="r" b="b"/>
              <a:pathLst>
                <a:path w="2309" h="1934" extrusionOk="0">
                  <a:moveTo>
                    <a:pt x="438" y="1"/>
                  </a:moveTo>
                  <a:lnTo>
                    <a:pt x="0" y="1933"/>
                  </a:lnTo>
                  <a:lnTo>
                    <a:pt x="0" y="1933"/>
                  </a:lnTo>
                  <a:lnTo>
                    <a:pt x="2168" y="1714"/>
                  </a:lnTo>
                  <a:lnTo>
                    <a:pt x="2308" y="1612"/>
                  </a:lnTo>
                  <a:lnTo>
                    <a:pt x="298" y="1659"/>
                  </a:lnTo>
                  <a:lnTo>
                    <a:pt x="298" y="165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2787325" y="3171150"/>
              <a:ext cx="25650" cy="58325"/>
            </a:xfrm>
            <a:custGeom>
              <a:avLst/>
              <a:gdLst/>
              <a:ahLst/>
              <a:cxnLst/>
              <a:rect l="l" t="t" r="r" b="b"/>
              <a:pathLst>
                <a:path w="1026" h="2333" extrusionOk="0">
                  <a:moveTo>
                    <a:pt x="282" y="0"/>
                  </a:moveTo>
                  <a:lnTo>
                    <a:pt x="220" y="1714"/>
                  </a:lnTo>
                  <a:lnTo>
                    <a:pt x="1" y="1839"/>
                  </a:lnTo>
                  <a:lnTo>
                    <a:pt x="1026" y="2332"/>
                  </a:lnTo>
                  <a:lnTo>
                    <a:pt x="376" y="179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2765800" y="3243725"/>
              <a:ext cx="22150" cy="24675"/>
            </a:xfrm>
            <a:custGeom>
              <a:avLst/>
              <a:gdLst/>
              <a:ahLst/>
              <a:cxnLst/>
              <a:rect l="l" t="t" r="r" b="b"/>
              <a:pathLst>
                <a:path w="886" h="987" extrusionOk="0">
                  <a:moveTo>
                    <a:pt x="1" y="0"/>
                  </a:moveTo>
                  <a:lnTo>
                    <a:pt x="862" y="986"/>
                  </a:lnTo>
                  <a:lnTo>
                    <a:pt x="885" y="8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2773450" y="3210675"/>
              <a:ext cx="13900" cy="12925"/>
            </a:xfrm>
            <a:custGeom>
              <a:avLst/>
              <a:gdLst/>
              <a:ahLst/>
              <a:cxnLst/>
              <a:rect l="l" t="t" r="r" b="b"/>
              <a:pathLst>
                <a:path w="556" h="517" extrusionOk="0">
                  <a:moveTo>
                    <a:pt x="71" y="0"/>
                  </a:moveTo>
                  <a:lnTo>
                    <a:pt x="0" y="477"/>
                  </a:lnTo>
                  <a:lnTo>
                    <a:pt x="297" y="516"/>
                  </a:lnTo>
                  <a:lnTo>
                    <a:pt x="556" y="25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2750550" y="3205375"/>
              <a:ext cx="31725" cy="19200"/>
            </a:xfrm>
            <a:custGeom>
              <a:avLst/>
              <a:gdLst/>
              <a:ahLst/>
              <a:cxnLst/>
              <a:rect l="l" t="t" r="r" b="b"/>
              <a:pathLst>
                <a:path w="1269" h="768" extrusionOk="0">
                  <a:moveTo>
                    <a:pt x="173" y="1"/>
                  </a:moveTo>
                  <a:cubicBezTo>
                    <a:pt x="118" y="1"/>
                    <a:pt x="79" y="32"/>
                    <a:pt x="71" y="87"/>
                  </a:cubicBezTo>
                  <a:lnTo>
                    <a:pt x="1" y="642"/>
                  </a:lnTo>
                  <a:lnTo>
                    <a:pt x="1151" y="768"/>
                  </a:lnTo>
                  <a:lnTo>
                    <a:pt x="1253" y="220"/>
                  </a:lnTo>
                  <a:cubicBezTo>
                    <a:pt x="1268" y="149"/>
                    <a:pt x="1213" y="71"/>
                    <a:pt x="1135" y="71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2759550" y="3217125"/>
              <a:ext cx="31725" cy="26625"/>
            </a:xfrm>
            <a:custGeom>
              <a:avLst/>
              <a:gdLst/>
              <a:ahLst/>
              <a:cxnLst/>
              <a:rect l="l" t="t" r="r" b="b"/>
              <a:pathLst>
                <a:path w="1269" h="1065" extrusionOk="0">
                  <a:moveTo>
                    <a:pt x="1112" y="0"/>
                  </a:moveTo>
                  <a:lnTo>
                    <a:pt x="783" y="219"/>
                  </a:lnTo>
                  <a:lnTo>
                    <a:pt x="415" y="219"/>
                  </a:lnTo>
                  <a:lnTo>
                    <a:pt x="1" y="650"/>
                  </a:lnTo>
                  <a:lnTo>
                    <a:pt x="251" y="1064"/>
                  </a:lnTo>
                  <a:lnTo>
                    <a:pt x="939" y="986"/>
                  </a:lnTo>
                  <a:cubicBezTo>
                    <a:pt x="1041" y="970"/>
                    <a:pt x="1135" y="900"/>
                    <a:pt x="1174" y="806"/>
                  </a:cubicBezTo>
                  <a:lnTo>
                    <a:pt x="1229" y="673"/>
                  </a:lnTo>
                  <a:cubicBezTo>
                    <a:pt x="1260" y="595"/>
                    <a:pt x="1268" y="517"/>
                    <a:pt x="1245" y="438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2759550" y="3217125"/>
              <a:ext cx="31725" cy="26625"/>
            </a:xfrm>
            <a:custGeom>
              <a:avLst/>
              <a:gdLst/>
              <a:ahLst/>
              <a:cxnLst/>
              <a:rect l="l" t="t" r="r" b="b"/>
              <a:pathLst>
                <a:path w="1269" h="1065" extrusionOk="0">
                  <a:moveTo>
                    <a:pt x="1112" y="0"/>
                  </a:moveTo>
                  <a:lnTo>
                    <a:pt x="783" y="219"/>
                  </a:lnTo>
                  <a:lnTo>
                    <a:pt x="415" y="219"/>
                  </a:lnTo>
                  <a:lnTo>
                    <a:pt x="1" y="650"/>
                  </a:lnTo>
                  <a:lnTo>
                    <a:pt x="251" y="1064"/>
                  </a:lnTo>
                  <a:lnTo>
                    <a:pt x="939" y="986"/>
                  </a:lnTo>
                  <a:cubicBezTo>
                    <a:pt x="1041" y="970"/>
                    <a:pt x="1135" y="900"/>
                    <a:pt x="1174" y="806"/>
                  </a:cubicBezTo>
                  <a:lnTo>
                    <a:pt x="1229" y="673"/>
                  </a:lnTo>
                  <a:cubicBezTo>
                    <a:pt x="1260" y="595"/>
                    <a:pt x="1268" y="517"/>
                    <a:pt x="1245" y="438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2726100" y="3215475"/>
              <a:ext cx="49125" cy="35900"/>
            </a:xfrm>
            <a:custGeom>
              <a:avLst/>
              <a:gdLst/>
              <a:ahLst/>
              <a:cxnLst/>
              <a:rect l="l" t="t" r="r" b="b"/>
              <a:pathLst>
                <a:path w="1965" h="1436" extrusionOk="0">
                  <a:moveTo>
                    <a:pt x="637" y="0"/>
                  </a:moveTo>
                  <a:cubicBezTo>
                    <a:pt x="582" y="0"/>
                    <a:pt x="527" y="14"/>
                    <a:pt x="478" y="43"/>
                  </a:cubicBezTo>
                  <a:lnTo>
                    <a:pt x="1" y="340"/>
                  </a:lnTo>
                  <a:lnTo>
                    <a:pt x="204" y="1436"/>
                  </a:lnTo>
                  <a:lnTo>
                    <a:pt x="1065" y="1357"/>
                  </a:lnTo>
                  <a:lnTo>
                    <a:pt x="1824" y="935"/>
                  </a:lnTo>
                  <a:lnTo>
                    <a:pt x="1894" y="880"/>
                  </a:lnTo>
                  <a:cubicBezTo>
                    <a:pt x="1933" y="849"/>
                    <a:pt x="1965" y="794"/>
                    <a:pt x="1965" y="747"/>
                  </a:cubicBezTo>
                  <a:cubicBezTo>
                    <a:pt x="1965" y="716"/>
                    <a:pt x="1957" y="700"/>
                    <a:pt x="1941" y="677"/>
                  </a:cubicBezTo>
                  <a:cubicBezTo>
                    <a:pt x="1933" y="677"/>
                    <a:pt x="1918" y="661"/>
                    <a:pt x="1918" y="653"/>
                  </a:cubicBezTo>
                  <a:lnTo>
                    <a:pt x="1918" y="551"/>
                  </a:lnTo>
                  <a:cubicBezTo>
                    <a:pt x="1918" y="489"/>
                    <a:pt x="1878" y="426"/>
                    <a:pt x="1824" y="395"/>
                  </a:cubicBezTo>
                  <a:lnTo>
                    <a:pt x="1824" y="332"/>
                  </a:lnTo>
                  <a:cubicBezTo>
                    <a:pt x="1824" y="293"/>
                    <a:pt x="1792" y="254"/>
                    <a:pt x="1753" y="246"/>
                  </a:cubicBezTo>
                  <a:lnTo>
                    <a:pt x="885" y="121"/>
                  </a:lnTo>
                  <a:cubicBezTo>
                    <a:pt x="825" y="42"/>
                    <a:pt x="731" y="0"/>
                    <a:pt x="637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2757800" y="3225525"/>
              <a:ext cx="13525" cy="25"/>
            </a:xfrm>
            <a:custGeom>
              <a:avLst/>
              <a:gdLst/>
              <a:ahLst/>
              <a:cxnLst/>
              <a:rect l="l" t="t" r="r" b="b"/>
              <a:pathLst>
                <a:path w="541" h="1" extrusionOk="0">
                  <a:moveTo>
                    <a:pt x="0" y="1"/>
                  </a:moveTo>
                  <a:lnTo>
                    <a:pt x="540" y="1"/>
                  </a:lnTo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2757000" y="3224750"/>
              <a:ext cx="14900" cy="157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32" y="0"/>
                  </a:moveTo>
                  <a:cubicBezTo>
                    <a:pt x="16" y="0"/>
                    <a:pt x="1" y="16"/>
                    <a:pt x="1" y="32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572" y="63"/>
                  </a:lnTo>
                  <a:cubicBezTo>
                    <a:pt x="588" y="63"/>
                    <a:pt x="595" y="47"/>
                    <a:pt x="595" y="32"/>
                  </a:cubicBezTo>
                  <a:cubicBezTo>
                    <a:pt x="595" y="16"/>
                    <a:pt x="588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2759150" y="3231800"/>
              <a:ext cx="14900" cy="2550"/>
            </a:xfrm>
            <a:custGeom>
              <a:avLst/>
              <a:gdLst/>
              <a:ahLst/>
              <a:cxnLst/>
              <a:rect l="l" t="t" r="r" b="b"/>
              <a:pathLst>
                <a:path w="596" h="102" extrusionOk="0">
                  <a:moveTo>
                    <a:pt x="1" y="102"/>
                  </a:moveTo>
                  <a:lnTo>
                    <a:pt x="596" y="0"/>
                  </a:lnTo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2758375" y="3231000"/>
              <a:ext cx="16450" cy="4150"/>
            </a:xfrm>
            <a:custGeom>
              <a:avLst/>
              <a:gdLst/>
              <a:ahLst/>
              <a:cxnLst/>
              <a:rect l="l" t="t" r="r" b="b"/>
              <a:pathLst>
                <a:path w="658" h="166" extrusionOk="0">
                  <a:moveTo>
                    <a:pt x="619" y="1"/>
                  </a:moveTo>
                  <a:lnTo>
                    <a:pt x="32" y="102"/>
                  </a:lnTo>
                  <a:cubicBezTo>
                    <a:pt x="16" y="102"/>
                    <a:pt x="1" y="118"/>
                    <a:pt x="8" y="134"/>
                  </a:cubicBezTo>
                  <a:cubicBezTo>
                    <a:pt x="8" y="149"/>
                    <a:pt x="24" y="165"/>
                    <a:pt x="32" y="165"/>
                  </a:cubicBezTo>
                  <a:lnTo>
                    <a:pt x="40" y="165"/>
                  </a:lnTo>
                  <a:lnTo>
                    <a:pt x="627" y="63"/>
                  </a:lnTo>
                  <a:cubicBezTo>
                    <a:pt x="642" y="56"/>
                    <a:pt x="658" y="40"/>
                    <a:pt x="650" y="24"/>
                  </a:cubicBezTo>
                  <a:cubicBezTo>
                    <a:pt x="650" y="9"/>
                    <a:pt x="634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2758175" y="3237850"/>
              <a:ext cx="14300" cy="4925"/>
            </a:xfrm>
            <a:custGeom>
              <a:avLst/>
              <a:gdLst/>
              <a:ahLst/>
              <a:cxnLst/>
              <a:rect l="l" t="t" r="r" b="b"/>
              <a:pathLst>
                <a:path w="572" h="197" extrusionOk="0">
                  <a:moveTo>
                    <a:pt x="1" y="196"/>
                  </a:moveTo>
                  <a:lnTo>
                    <a:pt x="572" y="1"/>
                  </a:lnTo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2757400" y="3237075"/>
              <a:ext cx="16075" cy="6275"/>
            </a:xfrm>
            <a:custGeom>
              <a:avLst/>
              <a:gdLst/>
              <a:ahLst/>
              <a:cxnLst/>
              <a:rect l="l" t="t" r="r" b="b"/>
              <a:pathLst>
                <a:path w="643" h="251" extrusionOk="0">
                  <a:moveTo>
                    <a:pt x="595" y="0"/>
                  </a:moveTo>
                  <a:lnTo>
                    <a:pt x="24" y="196"/>
                  </a:lnTo>
                  <a:cubicBezTo>
                    <a:pt x="8" y="204"/>
                    <a:pt x="0" y="219"/>
                    <a:pt x="0" y="235"/>
                  </a:cubicBezTo>
                  <a:cubicBezTo>
                    <a:pt x="8" y="243"/>
                    <a:pt x="24" y="251"/>
                    <a:pt x="32" y="251"/>
                  </a:cubicBezTo>
                  <a:lnTo>
                    <a:pt x="40" y="251"/>
                  </a:lnTo>
                  <a:lnTo>
                    <a:pt x="619" y="63"/>
                  </a:lnTo>
                  <a:cubicBezTo>
                    <a:pt x="634" y="55"/>
                    <a:pt x="642" y="39"/>
                    <a:pt x="634" y="24"/>
                  </a:cubicBezTo>
                  <a:cubicBezTo>
                    <a:pt x="626" y="8"/>
                    <a:pt x="611" y="0"/>
                    <a:pt x="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2679150" y="2994325"/>
              <a:ext cx="99975" cy="79050"/>
            </a:xfrm>
            <a:custGeom>
              <a:avLst/>
              <a:gdLst/>
              <a:ahLst/>
              <a:cxnLst/>
              <a:rect l="l" t="t" r="r" b="b"/>
              <a:pathLst>
                <a:path w="3999" h="3162" extrusionOk="0">
                  <a:moveTo>
                    <a:pt x="2366" y="0"/>
                  </a:moveTo>
                  <a:cubicBezTo>
                    <a:pt x="2095" y="0"/>
                    <a:pt x="2038" y="234"/>
                    <a:pt x="1918" y="321"/>
                  </a:cubicBezTo>
                  <a:cubicBezTo>
                    <a:pt x="1879" y="313"/>
                    <a:pt x="1839" y="305"/>
                    <a:pt x="1792" y="305"/>
                  </a:cubicBezTo>
                  <a:cubicBezTo>
                    <a:pt x="1776" y="304"/>
                    <a:pt x="1760" y="303"/>
                    <a:pt x="1745" y="303"/>
                  </a:cubicBezTo>
                  <a:cubicBezTo>
                    <a:pt x="1590" y="303"/>
                    <a:pt x="1445" y="370"/>
                    <a:pt x="1339" y="470"/>
                  </a:cubicBezTo>
                  <a:cubicBezTo>
                    <a:pt x="1318" y="472"/>
                    <a:pt x="1295" y="473"/>
                    <a:pt x="1271" y="473"/>
                  </a:cubicBezTo>
                  <a:cubicBezTo>
                    <a:pt x="1223" y="473"/>
                    <a:pt x="1169" y="470"/>
                    <a:pt x="1112" y="470"/>
                  </a:cubicBezTo>
                  <a:cubicBezTo>
                    <a:pt x="1095" y="469"/>
                    <a:pt x="1079" y="468"/>
                    <a:pt x="1063" y="468"/>
                  </a:cubicBezTo>
                  <a:cubicBezTo>
                    <a:pt x="637" y="468"/>
                    <a:pt x="264" y="865"/>
                    <a:pt x="400" y="1589"/>
                  </a:cubicBezTo>
                  <a:lnTo>
                    <a:pt x="400" y="1612"/>
                  </a:lnTo>
                  <a:cubicBezTo>
                    <a:pt x="173" y="1643"/>
                    <a:pt x="1" y="1839"/>
                    <a:pt x="1" y="2074"/>
                  </a:cubicBezTo>
                  <a:cubicBezTo>
                    <a:pt x="1" y="2230"/>
                    <a:pt x="79" y="2379"/>
                    <a:pt x="204" y="2457"/>
                  </a:cubicBezTo>
                  <a:cubicBezTo>
                    <a:pt x="165" y="2527"/>
                    <a:pt x="142" y="2606"/>
                    <a:pt x="142" y="2692"/>
                  </a:cubicBezTo>
                  <a:cubicBezTo>
                    <a:pt x="142" y="2950"/>
                    <a:pt x="353" y="3161"/>
                    <a:pt x="611" y="3161"/>
                  </a:cubicBezTo>
                  <a:cubicBezTo>
                    <a:pt x="799" y="3161"/>
                    <a:pt x="971" y="3036"/>
                    <a:pt x="1041" y="2872"/>
                  </a:cubicBezTo>
                  <a:lnTo>
                    <a:pt x="2919" y="2872"/>
                  </a:lnTo>
                  <a:cubicBezTo>
                    <a:pt x="3013" y="2997"/>
                    <a:pt x="3154" y="3091"/>
                    <a:pt x="3326" y="3099"/>
                  </a:cubicBezTo>
                  <a:cubicBezTo>
                    <a:pt x="3340" y="3100"/>
                    <a:pt x="3354" y="3100"/>
                    <a:pt x="3368" y="3100"/>
                  </a:cubicBezTo>
                  <a:cubicBezTo>
                    <a:pt x="3655" y="3100"/>
                    <a:pt x="3898" y="2874"/>
                    <a:pt x="3913" y="2590"/>
                  </a:cubicBezTo>
                  <a:cubicBezTo>
                    <a:pt x="3921" y="2418"/>
                    <a:pt x="3858" y="2261"/>
                    <a:pt x="3741" y="2152"/>
                  </a:cubicBezTo>
                  <a:cubicBezTo>
                    <a:pt x="3874" y="2058"/>
                    <a:pt x="3968" y="1909"/>
                    <a:pt x="3983" y="1737"/>
                  </a:cubicBezTo>
                  <a:cubicBezTo>
                    <a:pt x="3999" y="1471"/>
                    <a:pt x="3827" y="1244"/>
                    <a:pt x="3584" y="1174"/>
                  </a:cubicBezTo>
                  <a:cubicBezTo>
                    <a:pt x="3709" y="1033"/>
                    <a:pt x="3827" y="822"/>
                    <a:pt x="3663" y="618"/>
                  </a:cubicBezTo>
                  <a:cubicBezTo>
                    <a:pt x="3537" y="463"/>
                    <a:pt x="3386" y="408"/>
                    <a:pt x="3237" y="408"/>
                  </a:cubicBezTo>
                  <a:cubicBezTo>
                    <a:pt x="3116" y="408"/>
                    <a:pt x="2997" y="444"/>
                    <a:pt x="2896" y="493"/>
                  </a:cubicBezTo>
                  <a:cubicBezTo>
                    <a:pt x="2886" y="497"/>
                    <a:pt x="2876" y="499"/>
                    <a:pt x="2866" y="499"/>
                  </a:cubicBezTo>
                  <a:cubicBezTo>
                    <a:pt x="2823" y="499"/>
                    <a:pt x="2788" y="460"/>
                    <a:pt x="2794" y="415"/>
                  </a:cubicBezTo>
                  <a:cubicBezTo>
                    <a:pt x="2825" y="282"/>
                    <a:pt x="2802" y="102"/>
                    <a:pt x="2528" y="24"/>
                  </a:cubicBezTo>
                  <a:cubicBezTo>
                    <a:pt x="2466" y="7"/>
                    <a:pt x="2413" y="0"/>
                    <a:pt x="2366" y="0"/>
                  </a:cubicBezTo>
                  <a:close/>
                </a:path>
              </a:pathLst>
            </a:custGeom>
            <a:solidFill>
              <a:srgbClr val="5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2687750" y="3037750"/>
              <a:ext cx="83750" cy="95475"/>
            </a:xfrm>
            <a:custGeom>
              <a:avLst/>
              <a:gdLst/>
              <a:ahLst/>
              <a:cxnLst/>
              <a:rect l="l" t="t" r="r" b="b"/>
              <a:pathLst>
                <a:path w="3350" h="3819" extrusionOk="0">
                  <a:moveTo>
                    <a:pt x="666" y="0"/>
                  </a:moveTo>
                  <a:cubicBezTo>
                    <a:pt x="721" y="194"/>
                    <a:pt x="825" y="685"/>
                    <a:pt x="360" y="685"/>
                  </a:cubicBezTo>
                  <a:cubicBezTo>
                    <a:pt x="298" y="685"/>
                    <a:pt x="225" y="677"/>
                    <a:pt x="142" y="657"/>
                  </a:cubicBezTo>
                  <a:cubicBezTo>
                    <a:pt x="134" y="657"/>
                    <a:pt x="134" y="642"/>
                    <a:pt x="126" y="611"/>
                  </a:cubicBezTo>
                  <a:cubicBezTo>
                    <a:pt x="48" y="681"/>
                    <a:pt x="1" y="775"/>
                    <a:pt x="1" y="884"/>
                  </a:cubicBezTo>
                  <a:lnTo>
                    <a:pt x="1" y="963"/>
                  </a:lnTo>
                  <a:cubicBezTo>
                    <a:pt x="1" y="1158"/>
                    <a:pt x="157" y="1315"/>
                    <a:pt x="353" y="1315"/>
                  </a:cubicBezTo>
                  <a:lnTo>
                    <a:pt x="486" y="1315"/>
                  </a:lnTo>
                  <a:lnTo>
                    <a:pt x="486" y="1463"/>
                  </a:lnTo>
                  <a:lnTo>
                    <a:pt x="486" y="1698"/>
                  </a:lnTo>
                  <a:cubicBezTo>
                    <a:pt x="486" y="2019"/>
                    <a:pt x="635" y="2301"/>
                    <a:pt x="869" y="2488"/>
                  </a:cubicBezTo>
                  <a:lnTo>
                    <a:pt x="869" y="3083"/>
                  </a:lnTo>
                  <a:cubicBezTo>
                    <a:pt x="869" y="3490"/>
                    <a:pt x="1198" y="3819"/>
                    <a:pt x="1605" y="3819"/>
                  </a:cubicBezTo>
                  <a:cubicBezTo>
                    <a:pt x="2012" y="3819"/>
                    <a:pt x="2348" y="3490"/>
                    <a:pt x="2348" y="3083"/>
                  </a:cubicBezTo>
                  <a:lnTo>
                    <a:pt x="2348" y="2574"/>
                  </a:lnTo>
                  <a:cubicBezTo>
                    <a:pt x="2653" y="2402"/>
                    <a:pt x="2857" y="2074"/>
                    <a:pt x="2857" y="1698"/>
                  </a:cubicBezTo>
                  <a:lnTo>
                    <a:pt x="2857" y="1463"/>
                  </a:lnTo>
                  <a:lnTo>
                    <a:pt x="2857" y="1315"/>
                  </a:lnTo>
                  <a:lnTo>
                    <a:pt x="2998" y="1315"/>
                  </a:lnTo>
                  <a:cubicBezTo>
                    <a:pt x="3193" y="1315"/>
                    <a:pt x="3350" y="1158"/>
                    <a:pt x="3350" y="963"/>
                  </a:cubicBezTo>
                  <a:lnTo>
                    <a:pt x="3350" y="884"/>
                  </a:lnTo>
                  <a:cubicBezTo>
                    <a:pt x="3350" y="689"/>
                    <a:pt x="3193" y="532"/>
                    <a:pt x="2998" y="532"/>
                  </a:cubicBezTo>
                  <a:lnTo>
                    <a:pt x="2857" y="532"/>
                  </a:lnTo>
                  <a:lnTo>
                    <a:pt x="2857" y="55"/>
                  </a:lnTo>
                  <a:cubicBezTo>
                    <a:pt x="2849" y="47"/>
                    <a:pt x="2849" y="39"/>
                    <a:pt x="2841" y="32"/>
                  </a:cubicBezTo>
                  <a:cubicBezTo>
                    <a:pt x="2703" y="192"/>
                    <a:pt x="2496" y="291"/>
                    <a:pt x="2266" y="291"/>
                  </a:cubicBezTo>
                  <a:cubicBezTo>
                    <a:pt x="2249" y="291"/>
                    <a:pt x="2232" y="291"/>
                    <a:pt x="2215" y="290"/>
                  </a:cubicBezTo>
                  <a:cubicBezTo>
                    <a:pt x="2059" y="282"/>
                    <a:pt x="1910" y="219"/>
                    <a:pt x="1793" y="125"/>
                  </a:cubicBezTo>
                  <a:cubicBezTo>
                    <a:pt x="1777" y="133"/>
                    <a:pt x="1761" y="133"/>
                    <a:pt x="1746" y="133"/>
                  </a:cubicBezTo>
                  <a:cubicBezTo>
                    <a:pt x="1619" y="239"/>
                    <a:pt x="1455" y="300"/>
                    <a:pt x="1281" y="300"/>
                  </a:cubicBezTo>
                  <a:cubicBezTo>
                    <a:pt x="1261" y="300"/>
                    <a:pt x="1241" y="299"/>
                    <a:pt x="1222" y="298"/>
                  </a:cubicBezTo>
                  <a:cubicBezTo>
                    <a:pt x="987" y="282"/>
                    <a:pt x="791" y="172"/>
                    <a:pt x="666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2699900" y="3074325"/>
              <a:ext cx="59275" cy="42675"/>
            </a:xfrm>
            <a:custGeom>
              <a:avLst/>
              <a:gdLst/>
              <a:ahLst/>
              <a:cxnLst/>
              <a:rect l="l" t="t" r="r" b="b"/>
              <a:pathLst>
                <a:path w="2371" h="1707" extrusionOk="0">
                  <a:moveTo>
                    <a:pt x="0" y="0"/>
                  </a:moveTo>
                  <a:lnTo>
                    <a:pt x="0" y="235"/>
                  </a:lnTo>
                  <a:cubicBezTo>
                    <a:pt x="0" y="611"/>
                    <a:pt x="211" y="939"/>
                    <a:pt x="516" y="1111"/>
                  </a:cubicBezTo>
                  <a:cubicBezTo>
                    <a:pt x="516" y="1440"/>
                    <a:pt x="790" y="1706"/>
                    <a:pt x="1119" y="1706"/>
                  </a:cubicBezTo>
                  <a:cubicBezTo>
                    <a:pt x="1432" y="1706"/>
                    <a:pt x="1690" y="1471"/>
                    <a:pt x="1721" y="1174"/>
                  </a:cubicBezTo>
                  <a:cubicBezTo>
                    <a:pt x="2105" y="1033"/>
                    <a:pt x="2371" y="665"/>
                    <a:pt x="2371" y="235"/>
                  </a:cubicBezTo>
                  <a:lnTo>
                    <a:pt x="2371" y="0"/>
                  </a:lnTo>
                  <a:cubicBezTo>
                    <a:pt x="2371" y="556"/>
                    <a:pt x="1917" y="1010"/>
                    <a:pt x="1362" y="1010"/>
                  </a:cubicBezTo>
                  <a:lnTo>
                    <a:pt x="1009" y="1010"/>
                  </a:lnTo>
                  <a:cubicBezTo>
                    <a:pt x="454" y="1010"/>
                    <a:pt x="0" y="5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2693250" y="3055925"/>
              <a:ext cx="5875" cy="7850"/>
            </a:xfrm>
            <a:custGeom>
              <a:avLst/>
              <a:gdLst/>
              <a:ahLst/>
              <a:cxnLst/>
              <a:rect l="l" t="t" r="r" b="b"/>
              <a:pathLst>
                <a:path w="235" h="314" extrusionOk="0">
                  <a:moveTo>
                    <a:pt x="36" y="0"/>
                  </a:moveTo>
                  <a:cubicBezTo>
                    <a:pt x="29" y="0"/>
                    <a:pt x="22" y="3"/>
                    <a:pt x="16" y="9"/>
                  </a:cubicBezTo>
                  <a:cubicBezTo>
                    <a:pt x="0" y="24"/>
                    <a:pt x="0" y="48"/>
                    <a:pt x="16" y="71"/>
                  </a:cubicBezTo>
                  <a:lnTo>
                    <a:pt x="117" y="189"/>
                  </a:lnTo>
                  <a:lnTo>
                    <a:pt x="55" y="243"/>
                  </a:lnTo>
                  <a:cubicBezTo>
                    <a:pt x="39" y="259"/>
                    <a:pt x="39" y="290"/>
                    <a:pt x="47" y="306"/>
                  </a:cubicBezTo>
                  <a:cubicBezTo>
                    <a:pt x="55" y="314"/>
                    <a:pt x="70" y="314"/>
                    <a:pt x="78" y="314"/>
                  </a:cubicBezTo>
                  <a:cubicBezTo>
                    <a:pt x="86" y="314"/>
                    <a:pt x="102" y="314"/>
                    <a:pt x="110" y="306"/>
                  </a:cubicBezTo>
                  <a:lnTo>
                    <a:pt x="235" y="197"/>
                  </a:lnTo>
                  <a:lnTo>
                    <a:pt x="70" y="17"/>
                  </a:lnTo>
                  <a:cubicBezTo>
                    <a:pt x="61" y="7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2761900" y="3057025"/>
              <a:ext cx="5900" cy="7925"/>
            </a:xfrm>
            <a:custGeom>
              <a:avLst/>
              <a:gdLst/>
              <a:ahLst/>
              <a:cxnLst/>
              <a:rect l="l" t="t" r="r" b="b"/>
              <a:pathLst>
                <a:path w="236" h="317" extrusionOk="0">
                  <a:moveTo>
                    <a:pt x="187" y="1"/>
                  </a:moveTo>
                  <a:cubicBezTo>
                    <a:pt x="177" y="1"/>
                    <a:pt x="166" y="7"/>
                    <a:pt x="157" y="19"/>
                  </a:cubicBezTo>
                  <a:lnTo>
                    <a:pt x="0" y="199"/>
                  </a:lnTo>
                  <a:lnTo>
                    <a:pt x="126" y="309"/>
                  </a:lnTo>
                  <a:cubicBezTo>
                    <a:pt x="133" y="317"/>
                    <a:pt x="141" y="317"/>
                    <a:pt x="149" y="317"/>
                  </a:cubicBezTo>
                  <a:cubicBezTo>
                    <a:pt x="157" y="317"/>
                    <a:pt x="173" y="317"/>
                    <a:pt x="180" y="301"/>
                  </a:cubicBezTo>
                  <a:cubicBezTo>
                    <a:pt x="196" y="286"/>
                    <a:pt x="196" y="262"/>
                    <a:pt x="173" y="246"/>
                  </a:cubicBezTo>
                  <a:lnTo>
                    <a:pt x="110" y="192"/>
                  </a:lnTo>
                  <a:lnTo>
                    <a:pt x="220" y="66"/>
                  </a:lnTo>
                  <a:cubicBezTo>
                    <a:pt x="235" y="51"/>
                    <a:pt x="227" y="27"/>
                    <a:pt x="212" y="12"/>
                  </a:cubicBezTo>
                  <a:cubicBezTo>
                    <a:pt x="205" y="5"/>
                    <a:pt x="196" y="1"/>
                    <a:pt x="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2727475" y="3088000"/>
              <a:ext cx="7850" cy="3550"/>
            </a:xfrm>
            <a:custGeom>
              <a:avLst/>
              <a:gdLst/>
              <a:ahLst/>
              <a:cxnLst/>
              <a:rect l="l" t="t" r="r" b="b"/>
              <a:pathLst>
                <a:path w="314" h="142" extrusionOk="0">
                  <a:moveTo>
                    <a:pt x="130" y="1"/>
                  </a:moveTo>
                  <a:cubicBezTo>
                    <a:pt x="73" y="1"/>
                    <a:pt x="32" y="20"/>
                    <a:pt x="32" y="25"/>
                  </a:cubicBezTo>
                  <a:cubicBezTo>
                    <a:pt x="8" y="32"/>
                    <a:pt x="0" y="56"/>
                    <a:pt x="8" y="72"/>
                  </a:cubicBezTo>
                  <a:cubicBezTo>
                    <a:pt x="14" y="89"/>
                    <a:pt x="29" y="98"/>
                    <a:pt x="46" y="98"/>
                  </a:cubicBezTo>
                  <a:cubicBezTo>
                    <a:pt x="51" y="98"/>
                    <a:pt x="57" y="97"/>
                    <a:pt x="63" y="95"/>
                  </a:cubicBezTo>
                  <a:cubicBezTo>
                    <a:pt x="63" y="95"/>
                    <a:pt x="93" y="81"/>
                    <a:pt x="132" y="81"/>
                  </a:cubicBezTo>
                  <a:cubicBezTo>
                    <a:pt x="165" y="81"/>
                    <a:pt x="203" y="91"/>
                    <a:pt x="235" y="126"/>
                  </a:cubicBezTo>
                  <a:cubicBezTo>
                    <a:pt x="243" y="134"/>
                    <a:pt x="259" y="142"/>
                    <a:pt x="266" y="142"/>
                  </a:cubicBezTo>
                  <a:cubicBezTo>
                    <a:pt x="274" y="142"/>
                    <a:pt x="290" y="134"/>
                    <a:pt x="298" y="126"/>
                  </a:cubicBezTo>
                  <a:cubicBezTo>
                    <a:pt x="313" y="111"/>
                    <a:pt x="313" y="87"/>
                    <a:pt x="298" y="72"/>
                  </a:cubicBezTo>
                  <a:cubicBezTo>
                    <a:pt x="242" y="16"/>
                    <a:pt x="180" y="1"/>
                    <a:pt x="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2712950" y="3071875"/>
              <a:ext cx="16525" cy="10675"/>
            </a:xfrm>
            <a:custGeom>
              <a:avLst/>
              <a:gdLst/>
              <a:ahLst/>
              <a:cxnLst/>
              <a:rect l="l" t="t" r="r" b="b"/>
              <a:pathLst>
                <a:path w="661" h="427" extrusionOk="0">
                  <a:moveTo>
                    <a:pt x="152" y="1"/>
                  </a:moveTo>
                  <a:cubicBezTo>
                    <a:pt x="29" y="1"/>
                    <a:pt x="1" y="367"/>
                    <a:pt x="245" y="419"/>
                  </a:cubicBezTo>
                  <a:cubicBezTo>
                    <a:pt x="268" y="424"/>
                    <a:pt x="291" y="426"/>
                    <a:pt x="313" y="426"/>
                  </a:cubicBezTo>
                  <a:cubicBezTo>
                    <a:pt x="537" y="426"/>
                    <a:pt x="660" y="189"/>
                    <a:pt x="503" y="153"/>
                  </a:cubicBezTo>
                  <a:cubicBezTo>
                    <a:pt x="331" y="106"/>
                    <a:pt x="174" y="4"/>
                    <a:pt x="174" y="4"/>
                  </a:cubicBezTo>
                  <a:cubicBezTo>
                    <a:pt x="167" y="2"/>
                    <a:pt x="159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2710650" y="3048000"/>
              <a:ext cx="13525" cy="6050"/>
            </a:xfrm>
            <a:custGeom>
              <a:avLst/>
              <a:gdLst/>
              <a:ahLst/>
              <a:cxnLst/>
              <a:rect l="l" t="t" r="r" b="b"/>
              <a:pathLst>
                <a:path w="541" h="242" extrusionOk="0">
                  <a:moveTo>
                    <a:pt x="305" y="1"/>
                  </a:moveTo>
                  <a:cubicBezTo>
                    <a:pt x="285" y="1"/>
                    <a:pt x="265" y="2"/>
                    <a:pt x="243" y="5"/>
                  </a:cubicBezTo>
                  <a:cubicBezTo>
                    <a:pt x="126" y="28"/>
                    <a:pt x="47" y="99"/>
                    <a:pt x="24" y="146"/>
                  </a:cubicBezTo>
                  <a:cubicBezTo>
                    <a:pt x="0" y="201"/>
                    <a:pt x="24" y="232"/>
                    <a:pt x="55" y="240"/>
                  </a:cubicBezTo>
                  <a:cubicBezTo>
                    <a:pt x="61" y="241"/>
                    <a:pt x="67" y="242"/>
                    <a:pt x="74" y="242"/>
                  </a:cubicBezTo>
                  <a:cubicBezTo>
                    <a:pt x="101" y="242"/>
                    <a:pt x="133" y="230"/>
                    <a:pt x="165" y="224"/>
                  </a:cubicBezTo>
                  <a:cubicBezTo>
                    <a:pt x="204" y="216"/>
                    <a:pt x="251" y="208"/>
                    <a:pt x="282" y="201"/>
                  </a:cubicBezTo>
                  <a:cubicBezTo>
                    <a:pt x="321" y="193"/>
                    <a:pt x="360" y="185"/>
                    <a:pt x="399" y="185"/>
                  </a:cubicBezTo>
                  <a:cubicBezTo>
                    <a:pt x="439" y="177"/>
                    <a:pt x="478" y="169"/>
                    <a:pt x="509" y="154"/>
                  </a:cubicBezTo>
                  <a:cubicBezTo>
                    <a:pt x="540" y="130"/>
                    <a:pt x="540" y="91"/>
                    <a:pt x="501" y="52"/>
                  </a:cubicBezTo>
                  <a:cubicBezTo>
                    <a:pt x="463" y="26"/>
                    <a:pt x="393" y="1"/>
                    <a:pt x="305" y="1"/>
                  </a:cubicBezTo>
                  <a:close/>
                </a:path>
              </a:pathLst>
            </a:custGeom>
            <a:solidFill>
              <a:srgbClr val="5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2735875" y="3048475"/>
              <a:ext cx="13925" cy="5175"/>
            </a:xfrm>
            <a:custGeom>
              <a:avLst/>
              <a:gdLst/>
              <a:ahLst/>
              <a:cxnLst/>
              <a:rect l="l" t="t" r="r" b="b"/>
              <a:pathLst>
                <a:path w="557" h="207" extrusionOk="0">
                  <a:moveTo>
                    <a:pt x="264" y="1"/>
                  </a:moveTo>
                  <a:cubicBezTo>
                    <a:pt x="159" y="1"/>
                    <a:pt x="76" y="44"/>
                    <a:pt x="40" y="80"/>
                  </a:cubicBezTo>
                  <a:cubicBezTo>
                    <a:pt x="1" y="127"/>
                    <a:pt x="16" y="166"/>
                    <a:pt x="48" y="182"/>
                  </a:cubicBezTo>
                  <a:cubicBezTo>
                    <a:pt x="63" y="189"/>
                    <a:pt x="81" y="191"/>
                    <a:pt x="100" y="191"/>
                  </a:cubicBezTo>
                  <a:cubicBezTo>
                    <a:pt x="118" y="191"/>
                    <a:pt x="138" y="189"/>
                    <a:pt x="157" y="189"/>
                  </a:cubicBezTo>
                  <a:cubicBezTo>
                    <a:pt x="196" y="189"/>
                    <a:pt x="243" y="189"/>
                    <a:pt x="275" y="197"/>
                  </a:cubicBezTo>
                  <a:cubicBezTo>
                    <a:pt x="314" y="197"/>
                    <a:pt x="353" y="197"/>
                    <a:pt x="392" y="205"/>
                  </a:cubicBezTo>
                  <a:cubicBezTo>
                    <a:pt x="412" y="205"/>
                    <a:pt x="433" y="207"/>
                    <a:pt x="454" y="207"/>
                  </a:cubicBezTo>
                  <a:cubicBezTo>
                    <a:pt x="474" y="207"/>
                    <a:pt x="494" y="205"/>
                    <a:pt x="509" y="197"/>
                  </a:cubicBezTo>
                  <a:cubicBezTo>
                    <a:pt x="541" y="189"/>
                    <a:pt x="556" y="150"/>
                    <a:pt x="525" y="103"/>
                  </a:cubicBezTo>
                  <a:cubicBezTo>
                    <a:pt x="494" y="56"/>
                    <a:pt x="408" y="2"/>
                    <a:pt x="290" y="2"/>
                  </a:cubicBezTo>
                  <a:cubicBezTo>
                    <a:pt x="282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5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2727275" y="3059075"/>
              <a:ext cx="10000" cy="13125"/>
            </a:xfrm>
            <a:custGeom>
              <a:avLst/>
              <a:gdLst/>
              <a:ahLst/>
              <a:cxnLst/>
              <a:rect l="l" t="t" r="r" b="b"/>
              <a:pathLst>
                <a:path w="400" h="525" extrusionOk="0">
                  <a:moveTo>
                    <a:pt x="118" y="0"/>
                  </a:moveTo>
                  <a:lnTo>
                    <a:pt x="1" y="524"/>
                  </a:lnTo>
                  <a:lnTo>
                    <a:pt x="180" y="524"/>
                  </a:lnTo>
                  <a:cubicBezTo>
                    <a:pt x="306" y="524"/>
                    <a:pt x="400" y="423"/>
                    <a:pt x="400" y="297"/>
                  </a:cubicBezTo>
                  <a:lnTo>
                    <a:pt x="400" y="282"/>
                  </a:lnTo>
                  <a:cubicBezTo>
                    <a:pt x="400" y="227"/>
                    <a:pt x="353" y="180"/>
                    <a:pt x="298" y="180"/>
                  </a:cubicBezTo>
                  <a:cubicBezTo>
                    <a:pt x="196" y="180"/>
                    <a:pt x="118" y="102"/>
                    <a:pt x="118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2726300" y="3058075"/>
              <a:ext cx="11950" cy="15100"/>
            </a:xfrm>
            <a:custGeom>
              <a:avLst/>
              <a:gdLst/>
              <a:ahLst/>
              <a:cxnLst/>
              <a:rect l="l" t="t" r="r" b="b"/>
              <a:pathLst>
                <a:path w="478" h="604" extrusionOk="0">
                  <a:moveTo>
                    <a:pt x="157" y="1"/>
                  </a:moveTo>
                  <a:cubicBezTo>
                    <a:pt x="133" y="1"/>
                    <a:pt x="118" y="17"/>
                    <a:pt x="118" y="40"/>
                  </a:cubicBezTo>
                  <a:cubicBezTo>
                    <a:pt x="118" y="157"/>
                    <a:pt x="219" y="259"/>
                    <a:pt x="337" y="259"/>
                  </a:cubicBezTo>
                  <a:cubicBezTo>
                    <a:pt x="352" y="259"/>
                    <a:pt x="368" y="267"/>
                    <a:pt x="384" y="275"/>
                  </a:cubicBezTo>
                  <a:cubicBezTo>
                    <a:pt x="392" y="290"/>
                    <a:pt x="399" y="306"/>
                    <a:pt x="399" y="322"/>
                  </a:cubicBezTo>
                  <a:lnTo>
                    <a:pt x="399" y="337"/>
                  </a:lnTo>
                  <a:cubicBezTo>
                    <a:pt x="399" y="384"/>
                    <a:pt x="384" y="431"/>
                    <a:pt x="345" y="470"/>
                  </a:cubicBezTo>
                  <a:cubicBezTo>
                    <a:pt x="313" y="502"/>
                    <a:pt x="266" y="525"/>
                    <a:pt x="219" y="525"/>
                  </a:cubicBezTo>
                  <a:lnTo>
                    <a:pt x="40" y="525"/>
                  </a:lnTo>
                  <a:cubicBezTo>
                    <a:pt x="24" y="525"/>
                    <a:pt x="0" y="541"/>
                    <a:pt x="0" y="564"/>
                  </a:cubicBezTo>
                  <a:cubicBezTo>
                    <a:pt x="0" y="588"/>
                    <a:pt x="24" y="603"/>
                    <a:pt x="40" y="603"/>
                  </a:cubicBezTo>
                  <a:lnTo>
                    <a:pt x="219" y="603"/>
                  </a:lnTo>
                  <a:cubicBezTo>
                    <a:pt x="290" y="603"/>
                    <a:pt x="352" y="580"/>
                    <a:pt x="407" y="525"/>
                  </a:cubicBezTo>
                  <a:cubicBezTo>
                    <a:pt x="454" y="478"/>
                    <a:pt x="478" y="408"/>
                    <a:pt x="478" y="337"/>
                  </a:cubicBezTo>
                  <a:lnTo>
                    <a:pt x="478" y="322"/>
                  </a:lnTo>
                  <a:cubicBezTo>
                    <a:pt x="478" y="283"/>
                    <a:pt x="462" y="244"/>
                    <a:pt x="439" y="220"/>
                  </a:cubicBezTo>
                  <a:cubicBezTo>
                    <a:pt x="407" y="197"/>
                    <a:pt x="376" y="181"/>
                    <a:pt x="337" y="181"/>
                  </a:cubicBezTo>
                  <a:cubicBezTo>
                    <a:pt x="266" y="181"/>
                    <a:pt x="196" y="118"/>
                    <a:pt x="196" y="40"/>
                  </a:cubicBezTo>
                  <a:cubicBezTo>
                    <a:pt x="196" y="17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2715925" y="30599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0" y="0"/>
                  </a:moveTo>
                  <a:cubicBezTo>
                    <a:pt x="105" y="0"/>
                    <a:pt x="88" y="4"/>
                    <a:pt x="71" y="14"/>
                  </a:cubicBezTo>
                  <a:cubicBezTo>
                    <a:pt x="24" y="38"/>
                    <a:pt x="1" y="92"/>
                    <a:pt x="24" y="147"/>
                  </a:cubicBezTo>
                  <a:cubicBezTo>
                    <a:pt x="41" y="181"/>
                    <a:pt x="79" y="203"/>
                    <a:pt x="117" y="203"/>
                  </a:cubicBezTo>
                  <a:cubicBezTo>
                    <a:pt x="131" y="203"/>
                    <a:pt x="145" y="200"/>
                    <a:pt x="157" y="194"/>
                  </a:cubicBezTo>
                  <a:cubicBezTo>
                    <a:pt x="212" y="171"/>
                    <a:pt x="228" y="108"/>
                    <a:pt x="204" y="61"/>
                  </a:cubicBezTo>
                  <a:cubicBezTo>
                    <a:pt x="188" y="23"/>
                    <a:pt x="156" y="0"/>
                    <a:pt x="120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2714950" y="3063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151" y="0"/>
                  </a:moveTo>
                  <a:cubicBezTo>
                    <a:pt x="74" y="0"/>
                    <a:pt x="24" y="34"/>
                    <a:pt x="24" y="39"/>
                  </a:cubicBezTo>
                  <a:cubicBezTo>
                    <a:pt x="1" y="47"/>
                    <a:pt x="1" y="78"/>
                    <a:pt x="8" y="94"/>
                  </a:cubicBezTo>
                  <a:cubicBezTo>
                    <a:pt x="18" y="103"/>
                    <a:pt x="31" y="110"/>
                    <a:pt x="45" y="110"/>
                  </a:cubicBezTo>
                  <a:cubicBezTo>
                    <a:pt x="53" y="110"/>
                    <a:pt x="62" y="108"/>
                    <a:pt x="71" y="102"/>
                  </a:cubicBezTo>
                  <a:cubicBezTo>
                    <a:pt x="71" y="102"/>
                    <a:pt x="99" y="83"/>
                    <a:pt x="145" y="83"/>
                  </a:cubicBezTo>
                  <a:cubicBezTo>
                    <a:pt x="172" y="83"/>
                    <a:pt x="206" y="89"/>
                    <a:pt x="243" y="109"/>
                  </a:cubicBezTo>
                  <a:lnTo>
                    <a:pt x="267" y="109"/>
                  </a:lnTo>
                  <a:cubicBezTo>
                    <a:pt x="274" y="109"/>
                    <a:pt x="290" y="102"/>
                    <a:pt x="298" y="86"/>
                  </a:cubicBezTo>
                  <a:cubicBezTo>
                    <a:pt x="306" y="70"/>
                    <a:pt x="298" y="47"/>
                    <a:pt x="282" y="31"/>
                  </a:cubicBezTo>
                  <a:cubicBezTo>
                    <a:pt x="234" y="8"/>
                    <a:pt x="189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2743500" y="30599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1" y="0"/>
                  </a:moveTo>
                  <a:cubicBezTo>
                    <a:pt x="105" y="0"/>
                    <a:pt x="88" y="4"/>
                    <a:pt x="71" y="14"/>
                  </a:cubicBezTo>
                  <a:cubicBezTo>
                    <a:pt x="24" y="38"/>
                    <a:pt x="1" y="92"/>
                    <a:pt x="24" y="147"/>
                  </a:cubicBezTo>
                  <a:cubicBezTo>
                    <a:pt x="42" y="181"/>
                    <a:pt x="80" y="203"/>
                    <a:pt x="117" y="203"/>
                  </a:cubicBezTo>
                  <a:cubicBezTo>
                    <a:pt x="131" y="203"/>
                    <a:pt x="145" y="200"/>
                    <a:pt x="157" y="194"/>
                  </a:cubicBezTo>
                  <a:cubicBezTo>
                    <a:pt x="212" y="171"/>
                    <a:pt x="228" y="108"/>
                    <a:pt x="204" y="61"/>
                  </a:cubicBezTo>
                  <a:cubicBezTo>
                    <a:pt x="188" y="23"/>
                    <a:pt x="157" y="0"/>
                    <a:pt x="121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2742525" y="3063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152" y="0"/>
                  </a:moveTo>
                  <a:cubicBezTo>
                    <a:pt x="74" y="0"/>
                    <a:pt x="24" y="34"/>
                    <a:pt x="24" y="39"/>
                  </a:cubicBezTo>
                  <a:cubicBezTo>
                    <a:pt x="1" y="47"/>
                    <a:pt x="1" y="78"/>
                    <a:pt x="9" y="94"/>
                  </a:cubicBezTo>
                  <a:cubicBezTo>
                    <a:pt x="18" y="103"/>
                    <a:pt x="31" y="110"/>
                    <a:pt x="45" y="110"/>
                  </a:cubicBezTo>
                  <a:cubicBezTo>
                    <a:pt x="53" y="110"/>
                    <a:pt x="62" y="108"/>
                    <a:pt x="71" y="102"/>
                  </a:cubicBezTo>
                  <a:cubicBezTo>
                    <a:pt x="71" y="102"/>
                    <a:pt x="99" y="83"/>
                    <a:pt x="146" y="83"/>
                  </a:cubicBezTo>
                  <a:cubicBezTo>
                    <a:pt x="173" y="83"/>
                    <a:pt x="206" y="89"/>
                    <a:pt x="243" y="109"/>
                  </a:cubicBezTo>
                  <a:lnTo>
                    <a:pt x="267" y="109"/>
                  </a:lnTo>
                  <a:cubicBezTo>
                    <a:pt x="275" y="109"/>
                    <a:pt x="290" y="102"/>
                    <a:pt x="298" y="86"/>
                  </a:cubicBezTo>
                  <a:cubicBezTo>
                    <a:pt x="306" y="70"/>
                    <a:pt x="298" y="47"/>
                    <a:pt x="282" y="31"/>
                  </a:cubicBezTo>
                  <a:cubicBezTo>
                    <a:pt x="234" y="8"/>
                    <a:pt x="189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57"/>
          <p:cNvGrpSpPr/>
          <p:nvPr/>
        </p:nvGrpSpPr>
        <p:grpSpPr>
          <a:xfrm>
            <a:off x="3190686" y="3812535"/>
            <a:ext cx="372764" cy="768182"/>
            <a:chOff x="2437175" y="3294000"/>
            <a:chExt cx="160425" cy="330600"/>
          </a:xfrm>
        </p:grpSpPr>
        <p:sp>
          <p:nvSpPr>
            <p:cNvPr id="2418" name="Google Shape;2418;p57"/>
            <p:cNvSpPr/>
            <p:nvPr/>
          </p:nvSpPr>
          <p:spPr>
            <a:xfrm>
              <a:off x="2470250" y="3491175"/>
              <a:ext cx="87650" cy="16650"/>
            </a:xfrm>
            <a:custGeom>
              <a:avLst/>
              <a:gdLst/>
              <a:ahLst/>
              <a:cxnLst/>
              <a:rect l="l" t="t" r="r" b="b"/>
              <a:pathLst>
                <a:path w="3506" h="666" extrusionOk="0">
                  <a:moveTo>
                    <a:pt x="31" y="0"/>
                  </a:moveTo>
                  <a:lnTo>
                    <a:pt x="0" y="313"/>
                  </a:lnTo>
                  <a:lnTo>
                    <a:pt x="3474" y="665"/>
                  </a:lnTo>
                  <a:lnTo>
                    <a:pt x="3506" y="3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2511125" y="3563350"/>
              <a:ext cx="34050" cy="41700"/>
            </a:xfrm>
            <a:custGeom>
              <a:avLst/>
              <a:gdLst/>
              <a:ahLst/>
              <a:cxnLst/>
              <a:rect l="l" t="t" r="r" b="b"/>
              <a:pathLst>
                <a:path w="1362" h="1668" extrusionOk="0">
                  <a:moveTo>
                    <a:pt x="1362" y="0"/>
                  </a:moveTo>
                  <a:lnTo>
                    <a:pt x="102" y="32"/>
                  </a:lnTo>
                  <a:cubicBezTo>
                    <a:pt x="71" y="32"/>
                    <a:pt x="32" y="32"/>
                    <a:pt x="0" y="16"/>
                  </a:cubicBezTo>
                  <a:lnTo>
                    <a:pt x="0" y="1018"/>
                  </a:lnTo>
                  <a:lnTo>
                    <a:pt x="1237" y="1018"/>
                  </a:lnTo>
                  <a:lnTo>
                    <a:pt x="1158" y="1667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2510525" y="3588775"/>
              <a:ext cx="31525" cy="20575"/>
            </a:xfrm>
            <a:custGeom>
              <a:avLst/>
              <a:gdLst/>
              <a:ahLst/>
              <a:cxnLst/>
              <a:rect l="l" t="t" r="r" b="b"/>
              <a:pathLst>
                <a:path w="1261" h="823" extrusionOk="0">
                  <a:moveTo>
                    <a:pt x="1" y="1"/>
                  </a:moveTo>
                  <a:lnTo>
                    <a:pt x="1" y="822"/>
                  </a:lnTo>
                  <a:lnTo>
                    <a:pt x="870" y="822"/>
                  </a:lnTo>
                  <a:cubicBezTo>
                    <a:pt x="870" y="713"/>
                    <a:pt x="948" y="634"/>
                    <a:pt x="1049" y="634"/>
                  </a:cubicBezTo>
                  <a:cubicBezTo>
                    <a:pt x="1104" y="634"/>
                    <a:pt x="1143" y="650"/>
                    <a:pt x="1182" y="681"/>
                  </a:cubicBezTo>
                  <a:lnTo>
                    <a:pt x="1182" y="650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2510525" y="3604625"/>
              <a:ext cx="41900" cy="19975"/>
            </a:xfrm>
            <a:custGeom>
              <a:avLst/>
              <a:gdLst/>
              <a:ahLst/>
              <a:cxnLst/>
              <a:rect l="l" t="t" r="r" b="b"/>
              <a:pathLst>
                <a:path w="1676" h="799" extrusionOk="0">
                  <a:moveTo>
                    <a:pt x="1049" y="0"/>
                  </a:moveTo>
                  <a:cubicBezTo>
                    <a:pt x="948" y="0"/>
                    <a:pt x="870" y="79"/>
                    <a:pt x="870" y="188"/>
                  </a:cubicBezTo>
                  <a:lnTo>
                    <a:pt x="1" y="188"/>
                  </a:lnTo>
                  <a:lnTo>
                    <a:pt x="1" y="220"/>
                  </a:lnTo>
                  <a:lnTo>
                    <a:pt x="9" y="556"/>
                  </a:lnTo>
                  <a:cubicBezTo>
                    <a:pt x="9" y="689"/>
                    <a:pt x="111" y="799"/>
                    <a:pt x="251" y="799"/>
                  </a:cubicBezTo>
                  <a:lnTo>
                    <a:pt x="1535" y="799"/>
                  </a:lnTo>
                  <a:cubicBezTo>
                    <a:pt x="1613" y="799"/>
                    <a:pt x="1675" y="736"/>
                    <a:pt x="1675" y="658"/>
                  </a:cubicBezTo>
                  <a:lnTo>
                    <a:pt x="1675" y="619"/>
                  </a:lnTo>
                  <a:cubicBezTo>
                    <a:pt x="1675" y="384"/>
                    <a:pt x="1480" y="188"/>
                    <a:pt x="1245" y="188"/>
                  </a:cubicBezTo>
                  <a:lnTo>
                    <a:pt x="1237" y="188"/>
                  </a:lnTo>
                  <a:lnTo>
                    <a:pt x="1237" y="180"/>
                  </a:lnTo>
                  <a:cubicBezTo>
                    <a:pt x="1237" y="133"/>
                    <a:pt x="1214" y="79"/>
                    <a:pt x="1175" y="47"/>
                  </a:cubicBezTo>
                  <a:cubicBezTo>
                    <a:pt x="1143" y="16"/>
                    <a:pt x="1104" y="0"/>
                    <a:pt x="1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7"/>
            <p:cNvSpPr/>
            <p:nvPr/>
          </p:nvSpPr>
          <p:spPr>
            <a:xfrm>
              <a:off x="2453800" y="3491175"/>
              <a:ext cx="103525" cy="72975"/>
            </a:xfrm>
            <a:custGeom>
              <a:avLst/>
              <a:gdLst/>
              <a:ahLst/>
              <a:cxnLst/>
              <a:rect l="l" t="t" r="r" b="b"/>
              <a:pathLst>
                <a:path w="4141" h="2919" extrusionOk="0">
                  <a:moveTo>
                    <a:pt x="4140" y="0"/>
                  </a:moveTo>
                  <a:lnTo>
                    <a:pt x="768" y="8"/>
                  </a:lnTo>
                  <a:lnTo>
                    <a:pt x="40" y="1737"/>
                  </a:lnTo>
                  <a:cubicBezTo>
                    <a:pt x="1" y="1831"/>
                    <a:pt x="63" y="1933"/>
                    <a:pt x="165" y="1941"/>
                  </a:cubicBezTo>
                  <a:lnTo>
                    <a:pt x="283" y="1949"/>
                  </a:lnTo>
                  <a:lnTo>
                    <a:pt x="1574" y="2011"/>
                  </a:lnTo>
                  <a:lnTo>
                    <a:pt x="1761" y="2019"/>
                  </a:lnTo>
                  <a:cubicBezTo>
                    <a:pt x="1767" y="2019"/>
                    <a:pt x="1772" y="2020"/>
                    <a:pt x="1778" y="2020"/>
                  </a:cubicBezTo>
                  <a:cubicBezTo>
                    <a:pt x="1856" y="2020"/>
                    <a:pt x="1919" y="1967"/>
                    <a:pt x="1941" y="1894"/>
                  </a:cubicBezTo>
                  <a:lnTo>
                    <a:pt x="2176" y="1096"/>
                  </a:lnTo>
                  <a:lnTo>
                    <a:pt x="2153" y="2676"/>
                  </a:lnTo>
                  <a:cubicBezTo>
                    <a:pt x="2145" y="2778"/>
                    <a:pt x="2207" y="2864"/>
                    <a:pt x="2293" y="2903"/>
                  </a:cubicBezTo>
                  <a:cubicBezTo>
                    <a:pt x="2325" y="2919"/>
                    <a:pt x="2364" y="2919"/>
                    <a:pt x="2395" y="2919"/>
                  </a:cubicBezTo>
                  <a:lnTo>
                    <a:pt x="3655" y="2887"/>
                  </a:lnTo>
                  <a:lnTo>
                    <a:pt x="3663" y="2887"/>
                  </a:lnTo>
                  <a:cubicBezTo>
                    <a:pt x="3835" y="2880"/>
                    <a:pt x="3976" y="2747"/>
                    <a:pt x="3984" y="2575"/>
                  </a:cubicBezTo>
                  <a:lnTo>
                    <a:pt x="4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7"/>
            <p:cNvSpPr/>
            <p:nvPr/>
          </p:nvSpPr>
          <p:spPr>
            <a:xfrm>
              <a:off x="2441875" y="3582325"/>
              <a:ext cx="42275" cy="42275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46" y="0"/>
                  </a:moveTo>
                  <a:cubicBezTo>
                    <a:pt x="384" y="0"/>
                    <a:pt x="1" y="384"/>
                    <a:pt x="1" y="845"/>
                  </a:cubicBezTo>
                  <a:cubicBezTo>
                    <a:pt x="1" y="1315"/>
                    <a:pt x="384" y="1691"/>
                    <a:pt x="846" y="1691"/>
                  </a:cubicBezTo>
                  <a:cubicBezTo>
                    <a:pt x="1315" y="1691"/>
                    <a:pt x="1691" y="1315"/>
                    <a:pt x="1691" y="845"/>
                  </a:cubicBezTo>
                  <a:cubicBezTo>
                    <a:pt x="1691" y="384"/>
                    <a:pt x="1315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>
              <a:off x="2454600" y="3582325"/>
              <a:ext cx="17025" cy="42275"/>
            </a:xfrm>
            <a:custGeom>
              <a:avLst/>
              <a:gdLst/>
              <a:ahLst/>
              <a:cxnLst/>
              <a:rect l="l" t="t" r="r" b="b"/>
              <a:pathLst>
                <a:path w="681" h="1691" extrusionOk="0">
                  <a:moveTo>
                    <a:pt x="337" y="0"/>
                  </a:moveTo>
                  <a:cubicBezTo>
                    <a:pt x="149" y="0"/>
                    <a:pt x="0" y="384"/>
                    <a:pt x="0" y="845"/>
                  </a:cubicBezTo>
                  <a:cubicBezTo>
                    <a:pt x="0" y="1315"/>
                    <a:pt x="149" y="1691"/>
                    <a:pt x="337" y="1691"/>
                  </a:cubicBezTo>
                  <a:cubicBezTo>
                    <a:pt x="524" y="1691"/>
                    <a:pt x="681" y="1315"/>
                    <a:pt x="681" y="845"/>
                  </a:cubicBezTo>
                  <a:cubicBezTo>
                    <a:pt x="681" y="384"/>
                    <a:pt x="524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>
              <a:off x="2490975" y="3557275"/>
              <a:ext cx="1200" cy="17825"/>
            </a:xfrm>
            <a:custGeom>
              <a:avLst/>
              <a:gdLst/>
              <a:ahLst/>
              <a:cxnLst/>
              <a:rect l="l" t="t" r="r" b="b"/>
              <a:pathLst>
                <a:path w="48" h="713" extrusionOk="0">
                  <a:moveTo>
                    <a:pt x="47" y="1"/>
                  </a:moveTo>
                  <a:lnTo>
                    <a:pt x="1" y="713"/>
                  </a:lnTo>
                  <a:lnTo>
                    <a:pt x="16" y="50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7"/>
            <p:cNvSpPr/>
            <p:nvPr/>
          </p:nvSpPr>
          <p:spPr>
            <a:xfrm>
              <a:off x="2460850" y="3539875"/>
              <a:ext cx="32300" cy="27025"/>
            </a:xfrm>
            <a:custGeom>
              <a:avLst/>
              <a:gdLst/>
              <a:ahLst/>
              <a:cxnLst/>
              <a:rect l="l" t="t" r="r" b="b"/>
              <a:pathLst>
                <a:path w="1292" h="1081" extrusionOk="0">
                  <a:moveTo>
                    <a:pt x="1" y="1"/>
                  </a:moveTo>
                  <a:lnTo>
                    <a:pt x="18" y="298"/>
                  </a:lnTo>
                  <a:lnTo>
                    <a:pt x="18" y="298"/>
                  </a:lnTo>
                  <a:lnTo>
                    <a:pt x="1268" y="376"/>
                  </a:lnTo>
                  <a:lnTo>
                    <a:pt x="1292" y="63"/>
                  </a:lnTo>
                  <a:lnTo>
                    <a:pt x="1" y="1"/>
                  </a:lnTo>
                  <a:close/>
                  <a:moveTo>
                    <a:pt x="16" y="298"/>
                  </a:moveTo>
                  <a:lnTo>
                    <a:pt x="63" y="1080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8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7"/>
            <p:cNvSpPr/>
            <p:nvPr/>
          </p:nvSpPr>
          <p:spPr>
            <a:xfrm>
              <a:off x="2461250" y="3547300"/>
              <a:ext cx="31325" cy="22525"/>
            </a:xfrm>
            <a:custGeom>
              <a:avLst/>
              <a:gdLst/>
              <a:ahLst/>
              <a:cxnLst/>
              <a:rect l="l" t="t" r="r" b="b"/>
              <a:pathLst>
                <a:path w="1253" h="901" extrusionOk="0">
                  <a:moveTo>
                    <a:pt x="0" y="1"/>
                  </a:moveTo>
                  <a:lnTo>
                    <a:pt x="47" y="783"/>
                  </a:lnTo>
                  <a:cubicBezTo>
                    <a:pt x="69" y="703"/>
                    <a:pt x="139" y="650"/>
                    <a:pt x="219" y="650"/>
                  </a:cubicBezTo>
                  <a:cubicBezTo>
                    <a:pt x="224" y="650"/>
                    <a:pt x="229" y="650"/>
                    <a:pt x="235" y="650"/>
                  </a:cubicBezTo>
                  <a:cubicBezTo>
                    <a:pt x="337" y="658"/>
                    <a:pt x="415" y="744"/>
                    <a:pt x="415" y="846"/>
                  </a:cubicBezTo>
                  <a:lnTo>
                    <a:pt x="407" y="854"/>
                  </a:lnTo>
                  <a:lnTo>
                    <a:pt x="1205" y="901"/>
                  </a:lnTo>
                  <a:lnTo>
                    <a:pt x="1236" y="400"/>
                  </a:lnTo>
                  <a:lnTo>
                    <a:pt x="1252" y="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7"/>
            <p:cNvSpPr/>
            <p:nvPr/>
          </p:nvSpPr>
          <p:spPr>
            <a:xfrm>
              <a:off x="2448925" y="3563525"/>
              <a:ext cx="42475" cy="21175"/>
            </a:xfrm>
            <a:custGeom>
              <a:avLst/>
              <a:gdLst/>
              <a:ahLst/>
              <a:cxnLst/>
              <a:rect l="l" t="t" r="r" b="b"/>
              <a:pathLst>
                <a:path w="1699" h="847" extrusionOk="0">
                  <a:moveTo>
                    <a:pt x="712" y="1"/>
                  </a:moveTo>
                  <a:cubicBezTo>
                    <a:pt x="632" y="1"/>
                    <a:pt x="562" y="54"/>
                    <a:pt x="540" y="134"/>
                  </a:cubicBezTo>
                  <a:cubicBezTo>
                    <a:pt x="532" y="142"/>
                    <a:pt x="532" y="158"/>
                    <a:pt x="532" y="173"/>
                  </a:cubicBezTo>
                  <a:lnTo>
                    <a:pt x="532" y="181"/>
                  </a:lnTo>
                  <a:lnTo>
                    <a:pt x="454" y="173"/>
                  </a:lnTo>
                  <a:cubicBezTo>
                    <a:pt x="445" y="173"/>
                    <a:pt x="435" y="172"/>
                    <a:pt x="426" y="172"/>
                  </a:cubicBezTo>
                  <a:cubicBezTo>
                    <a:pt x="204" y="172"/>
                    <a:pt x="23" y="347"/>
                    <a:pt x="8" y="572"/>
                  </a:cubicBezTo>
                  <a:lnTo>
                    <a:pt x="0" y="619"/>
                  </a:lnTo>
                  <a:cubicBezTo>
                    <a:pt x="0" y="698"/>
                    <a:pt x="55" y="760"/>
                    <a:pt x="133" y="768"/>
                  </a:cubicBezTo>
                  <a:lnTo>
                    <a:pt x="1417" y="846"/>
                  </a:lnTo>
                  <a:cubicBezTo>
                    <a:pt x="1421" y="847"/>
                    <a:pt x="1426" y="847"/>
                    <a:pt x="1431" y="847"/>
                  </a:cubicBezTo>
                  <a:cubicBezTo>
                    <a:pt x="1558" y="847"/>
                    <a:pt x="1667" y="748"/>
                    <a:pt x="1675" y="619"/>
                  </a:cubicBezTo>
                  <a:lnTo>
                    <a:pt x="1683" y="463"/>
                  </a:lnTo>
                  <a:lnTo>
                    <a:pt x="1698" y="252"/>
                  </a:lnTo>
                  <a:lnTo>
                    <a:pt x="900" y="205"/>
                  </a:lnTo>
                  <a:lnTo>
                    <a:pt x="908" y="197"/>
                  </a:lnTo>
                  <a:cubicBezTo>
                    <a:pt x="908" y="95"/>
                    <a:pt x="830" y="9"/>
                    <a:pt x="728" y="1"/>
                  </a:cubicBezTo>
                  <a:cubicBezTo>
                    <a:pt x="722" y="1"/>
                    <a:pt x="717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7"/>
            <p:cNvSpPr/>
            <p:nvPr/>
          </p:nvSpPr>
          <p:spPr>
            <a:xfrm>
              <a:off x="2449500" y="3399175"/>
              <a:ext cx="140100" cy="92025"/>
            </a:xfrm>
            <a:custGeom>
              <a:avLst/>
              <a:gdLst/>
              <a:ahLst/>
              <a:cxnLst/>
              <a:rect l="l" t="t" r="r" b="b"/>
              <a:pathLst>
                <a:path w="5604" h="3681" extrusionOk="0">
                  <a:moveTo>
                    <a:pt x="3540" y="1"/>
                  </a:moveTo>
                  <a:cubicBezTo>
                    <a:pt x="3498" y="1"/>
                    <a:pt x="3475" y="3"/>
                    <a:pt x="3475" y="3"/>
                  </a:cubicBezTo>
                  <a:lnTo>
                    <a:pt x="3475" y="26"/>
                  </a:lnTo>
                  <a:cubicBezTo>
                    <a:pt x="3475" y="26"/>
                    <a:pt x="3467" y="18"/>
                    <a:pt x="3459" y="18"/>
                  </a:cubicBezTo>
                  <a:lnTo>
                    <a:pt x="1824" y="18"/>
                  </a:lnTo>
                  <a:cubicBezTo>
                    <a:pt x="1753" y="18"/>
                    <a:pt x="1683" y="26"/>
                    <a:pt x="1613" y="34"/>
                  </a:cubicBezTo>
                  <a:cubicBezTo>
                    <a:pt x="1613" y="34"/>
                    <a:pt x="1593" y="32"/>
                    <a:pt x="1558" y="32"/>
                  </a:cubicBezTo>
                  <a:cubicBezTo>
                    <a:pt x="1361" y="32"/>
                    <a:pt x="664" y="110"/>
                    <a:pt x="1" y="1145"/>
                  </a:cubicBezTo>
                  <a:lnTo>
                    <a:pt x="666" y="2374"/>
                  </a:lnTo>
                  <a:lnTo>
                    <a:pt x="861" y="2311"/>
                  </a:lnTo>
                  <a:lnTo>
                    <a:pt x="940" y="3665"/>
                  </a:lnTo>
                  <a:lnTo>
                    <a:pt x="4312" y="3680"/>
                  </a:lnTo>
                  <a:lnTo>
                    <a:pt x="4414" y="2123"/>
                  </a:lnTo>
                  <a:lnTo>
                    <a:pt x="4742" y="2170"/>
                  </a:lnTo>
                  <a:lnTo>
                    <a:pt x="5603" y="1192"/>
                  </a:lnTo>
                  <a:cubicBezTo>
                    <a:pt x="4846" y="77"/>
                    <a:pt x="3809" y="1"/>
                    <a:pt x="3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7"/>
            <p:cNvSpPr/>
            <p:nvPr/>
          </p:nvSpPr>
          <p:spPr>
            <a:xfrm>
              <a:off x="2437175" y="3431125"/>
              <a:ext cx="58725" cy="66550"/>
            </a:xfrm>
            <a:custGeom>
              <a:avLst/>
              <a:gdLst/>
              <a:ahLst/>
              <a:cxnLst/>
              <a:rect l="l" t="t" r="r" b="b"/>
              <a:pathLst>
                <a:path w="2349" h="2662" extrusionOk="0">
                  <a:moveTo>
                    <a:pt x="564" y="0"/>
                  </a:moveTo>
                  <a:cubicBezTo>
                    <a:pt x="494" y="102"/>
                    <a:pt x="431" y="196"/>
                    <a:pt x="376" y="297"/>
                  </a:cubicBezTo>
                  <a:lnTo>
                    <a:pt x="149" y="673"/>
                  </a:lnTo>
                  <a:cubicBezTo>
                    <a:pt x="1" y="931"/>
                    <a:pt x="24" y="1268"/>
                    <a:pt x="196" y="1502"/>
                  </a:cubicBezTo>
                  <a:cubicBezTo>
                    <a:pt x="220" y="1526"/>
                    <a:pt x="236" y="1557"/>
                    <a:pt x="267" y="1581"/>
                  </a:cubicBezTo>
                  <a:lnTo>
                    <a:pt x="282" y="1604"/>
                  </a:lnTo>
                  <a:lnTo>
                    <a:pt x="290" y="1612"/>
                  </a:lnTo>
                  <a:lnTo>
                    <a:pt x="306" y="1628"/>
                  </a:lnTo>
                  <a:lnTo>
                    <a:pt x="384" y="1690"/>
                  </a:lnTo>
                  <a:lnTo>
                    <a:pt x="533" y="1815"/>
                  </a:lnTo>
                  <a:cubicBezTo>
                    <a:pt x="635" y="1902"/>
                    <a:pt x="721" y="1995"/>
                    <a:pt x="815" y="2089"/>
                  </a:cubicBezTo>
                  <a:cubicBezTo>
                    <a:pt x="893" y="2160"/>
                    <a:pt x="971" y="2230"/>
                    <a:pt x="1065" y="2293"/>
                  </a:cubicBezTo>
                  <a:cubicBezTo>
                    <a:pt x="1065" y="2308"/>
                    <a:pt x="1065" y="2332"/>
                    <a:pt x="1065" y="2347"/>
                  </a:cubicBezTo>
                  <a:cubicBezTo>
                    <a:pt x="1078" y="2501"/>
                    <a:pt x="1205" y="2607"/>
                    <a:pt x="1349" y="2607"/>
                  </a:cubicBezTo>
                  <a:cubicBezTo>
                    <a:pt x="1382" y="2607"/>
                    <a:pt x="1415" y="2602"/>
                    <a:pt x="1448" y="2590"/>
                  </a:cubicBezTo>
                  <a:cubicBezTo>
                    <a:pt x="1550" y="2559"/>
                    <a:pt x="1620" y="2504"/>
                    <a:pt x="1667" y="2465"/>
                  </a:cubicBezTo>
                  <a:cubicBezTo>
                    <a:pt x="1691" y="2457"/>
                    <a:pt x="1707" y="2441"/>
                    <a:pt x="1722" y="2418"/>
                  </a:cubicBezTo>
                  <a:lnTo>
                    <a:pt x="1785" y="2496"/>
                  </a:lnTo>
                  <a:cubicBezTo>
                    <a:pt x="1871" y="2582"/>
                    <a:pt x="1980" y="2645"/>
                    <a:pt x="2098" y="2660"/>
                  </a:cubicBezTo>
                  <a:cubicBezTo>
                    <a:pt x="2101" y="2661"/>
                    <a:pt x="2104" y="2662"/>
                    <a:pt x="2107" y="2662"/>
                  </a:cubicBezTo>
                  <a:cubicBezTo>
                    <a:pt x="2134" y="2662"/>
                    <a:pt x="2151" y="2634"/>
                    <a:pt x="2137" y="2606"/>
                  </a:cubicBezTo>
                  <a:lnTo>
                    <a:pt x="1879" y="2238"/>
                  </a:lnTo>
                  <a:lnTo>
                    <a:pt x="1879" y="2238"/>
                  </a:lnTo>
                  <a:lnTo>
                    <a:pt x="2145" y="2527"/>
                  </a:lnTo>
                  <a:cubicBezTo>
                    <a:pt x="2168" y="2559"/>
                    <a:pt x="2207" y="2567"/>
                    <a:pt x="2246" y="2567"/>
                  </a:cubicBezTo>
                  <a:cubicBezTo>
                    <a:pt x="2286" y="2559"/>
                    <a:pt x="2309" y="2512"/>
                    <a:pt x="2286" y="2473"/>
                  </a:cubicBezTo>
                  <a:lnTo>
                    <a:pt x="2233" y="2377"/>
                  </a:lnTo>
                  <a:lnTo>
                    <a:pt x="2293" y="2316"/>
                  </a:lnTo>
                  <a:cubicBezTo>
                    <a:pt x="2348" y="2261"/>
                    <a:pt x="2348" y="2168"/>
                    <a:pt x="2293" y="2113"/>
                  </a:cubicBezTo>
                  <a:lnTo>
                    <a:pt x="2004" y="1839"/>
                  </a:lnTo>
                  <a:cubicBezTo>
                    <a:pt x="1969" y="1804"/>
                    <a:pt x="1920" y="1786"/>
                    <a:pt x="1872" y="1786"/>
                  </a:cubicBezTo>
                  <a:cubicBezTo>
                    <a:pt x="1856" y="1786"/>
                    <a:pt x="1840" y="1788"/>
                    <a:pt x="1824" y="1792"/>
                  </a:cubicBezTo>
                  <a:lnTo>
                    <a:pt x="1566" y="1847"/>
                  </a:lnTo>
                  <a:cubicBezTo>
                    <a:pt x="1487" y="1753"/>
                    <a:pt x="1409" y="1659"/>
                    <a:pt x="1323" y="1573"/>
                  </a:cubicBezTo>
                  <a:cubicBezTo>
                    <a:pt x="1245" y="1487"/>
                    <a:pt x="1151" y="1393"/>
                    <a:pt x="1081" y="1299"/>
                  </a:cubicBezTo>
                  <a:cubicBezTo>
                    <a:pt x="1041" y="1244"/>
                    <a:pt x="1002" y="1197"/>
                    <a:pt x="963" y="1150"/>
                  </a:cubicBezTo>
                  <a:lnTo>
                    <a:pt x="955" y="1135"/>
                  </a:lnTo>
                  <a:lnTo>
                    <a:pt x="979" y="1111"/>
                  </a:lnTo>
                  <a:lnTo>
                    <a:pt x="1041" y="1049"/>
                  </a:lnTo>
                  <a:lnTo>
                    <a:pt x="1096" y="98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7"/>
            <p:cNvSpPr/>
            <p:nvPr/>
          </p:nvSpPr>
          <p:spPr>
            <a:xfrm>
              <a:off x="2456750" y="3454600"/>
              <a:ext cx="7850" cy="4900"/>
            </a:xfrm>
            <a:custGeom>
              <a:avLst/>
              <a:gdLst/>
              <a:ahLst/>
              <a:cxnLst/>
              <a:rect l="l" t="t" r="r" b="b"/>
              <a:pathLst>
                <a:path w="314" h="196" extrusionOk="0">
                  <a:moveTo>
                    <a:pt x="0" y="0"/>
                  </a:moveTo>
                  <a:lnTo>
                    <a:pt x="172" y="196"/>
                  </a:lnTo>
                  <a:lnTo>
                    <a:pt x="31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7"/>
            <p:cNvSpPr/>
            <p:nvPr/>
          </p:nvSpPr>
          <p:spPr>
            <a:xfrm>
              <a:off x="2469850" y="3474550"/>
              <a:ext cx="6475" cy="7450"/>
            </a:xfrm>
            <a:custGeom>
              <a:avLst/>
              <a:gdLst/>
              <a:ahLst/>
              <a:cxnLst/>
              <a:rect l="l" t="t" r="r" b="b"/>
              <a:pathLst>
                <a:path w="259" h="298" extrusionOk="0">
                  <a:moveTo>
                    <a:pt x="165" y="0"/>
                  </a:moveTo>
                  <a:cubicBezTo>
                    <a:pt x="134" y="8"/>
                    <a:pt x="0" y="298"/>
                    <a:pt x="0" y="298"/>
                  </a:cubicBezTo>
                  <a:cubicBezTo>
                    <a:pt x="134" y="157"/>
                    <a:pt x="259" y="110"/>
                    <a:pt x="259" y="110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7"/>
            <p:cNvSpPr/>
            <p:nvPr/>
          </p:nvSpPr>
          <p:spPr>
            <a:xfrm>
              <a:off x="2533425" y="3432100"/>
              <a:ext cx="64175" cy="67500"/>
            </a:xfrm>
            <a:custGeom>
              <a:avLst/>
              <a:gdLst/>
              <a:ahLst/>
              <a:cxnLst/>
              <a:rect l="l" t="t" r="r" b="b"/>
              <a:pathLst>
                <a:path w="2567" h="2700" extrusionOk="0">
                  <a:moveTo>
                    <a:pt x="2137" y="0"/>
                  </a:moveTo>
                  <a:cubicBezTo>
                    <a:pt x="2129" y="0"/>
                    <a:pt x="1456" y="767"/>
                    <a:pt x="1456" y="767"/>
                  </a:cubicBezTo>
                  <a:lnTo>
                    <a:pt x="1534" y="845"/>
                  </a:lnTo>
                  <a:lnTo>
                    <a:pt x="1597" y="916"/>
                  </a:lnTo>
                  <a:lnTo>
                    <a:pt x="1620" y="939"/>
                  </a:lnTo>
                  <a:lnTo>
                    <a:pt x="1612" y="947"/>
                  </a:lnTo>
                  <a:lnTo>
                    <a:pt x="1495" y="1096"/>
                  </a:lnTo>
                  <a:cubicBezTo>
                    <a:pt x="1417" y="1197"/>
                    <a:pt x="1338" y="1291"/>
                    <a:pt x="1260" y="1385"/>
                  </a:cubicBezTo>
                  <a:cubicBezTo>
                    <a:pt x="1182" y="1479"/>
                    <a:pt x="1096" y="1573"/>
                    <a:pt x="1018" y="1659"/>
                  </a:cubicBezTo>
                  <a:cubicBezTo>
                    <a:pt x="971" y="1698"/>
                    <a:pt x="932" y="1737"/>
                    <a:pt x="892" y="1776"/>
                  </a:cubicBezTo>
                  <a:cubicBezTo>
                    <a:pt x="869" y="1792"/>
                    <a:pt x="853" y="1808"/>
                    <a:pt x="838" y="1816"/>
                  </a:cubicBezTo>
                  <a:lnTo>
                    <a:pt x="814" y="1831"/>
                  </a:lnTo>
                  <a:cubicBezTo>
                    <a:pt x="814" y="1831"/>
                    <a:pt x="814" y="1831"/>
                    <a:pt x="814" y="1839"/>
                  </a:cubicBezTo>
                  <a:lnTo>
                    <a:pt x="806" y="1847"/>
                  </a:lnTo>
                  <a:lnTo>
                    <a:pt x="493" y="1800"/>
                  </a:lnTo>
                  <a:cubicBezTo>
                    <a:pt x="486" y="1799"/>
                    <a:pt x="478" y="1798"/>
                    <a:pt x="470" y="1798"/>
                  </a:cubicBezTo>
                  <a:cubicBezTo>
                    <a:pt x="414" y="1798"/>
                    <a:pt x="355" y="1822"/>
                    <a:pt x="321" y="1870"/>
                  </a:cubicBezTo>
                  <a:lnTo>
                    <a:pt x="55" y="2168"/>
                  </a:lnTo>
                  <a:cubicBezTo>
                    <a:pt x="0" y="2222"/>
                    <a:pt x="8" y="2316"/>
                    <a:pt x="71" y="2371"/>
                  </a:cubicBezTo>
                  <a:lnTo>
                    <a:pt x="140" y="2417"/>
                  </a:lnTo>
                  <a:lnTo>
                    <a:pt x="140" y="2417"/>
                  </a:lnTo>
                  <a:lnTo>
                    <a:pt x="94" y="2520"/>
                  </a:lnTo>
                  <a:cubicBezTo>
                    <a:pt x="79" y="2559"/>
                    <a:pt x="102" y="2606"/>
                    <a:pt x="141" y="2606"/>
                  </a:cubicBezTo>
                  <a:cubicBezTo>
                    <a:pt x="148" y="2607"/>
                    <a:pt x="155" y="2608"/>
                    <a:pt x="161" y="2608"/>
                  </a:cubicBezTo>
                  <a:cubicBezTo>
                    <a:pt x="193" y="2608"/>
                    <a:pt x="222" y="2593"/>
                    <a:pt x="235" y="2567"/>
                  </a:cubicBezTo>
                  <a:lnTo>
                    <a:pt x="478" y="2254"/>
                  </a:lnTo>
                  <a:lnTo>
                    <a:pt x="478" y="2254"/>
                  </a:lnTo>
                  <a:lnTo>
                    <a:pt x="251" y="2645"/>
                  </a:lnTo>
                  <a:cubicBezTo>
                    <a:pt x="235" y="2668"/>
                    <a:pt x="266" y="2700"/>
                    <a:pt x="298" y="2700"/>
                  </a:cubicBezTo>
                  <a:cubicBezTo>
                    <a:pt x="415" y="2668"/>
                    <a:pt x="517" y="2598"/>
                    <a:pt x="595" y="2504"/>
                  </a:cubicBezTo>
                  <a:lnTo>
                    <a:pt x="658" y="2418"/>
                  </a:lnTo>
                  <a:cubicBezTo>
                    <a:pt x="658" y="2418"/>
                    <a:pt x="759" y="2528"/>
                    <a:pt x="939" y="2567"/>
                  </a:cubicBezTo>
                  <a:cubicBezTo>
                    <a:pt x="964" y="2573"/>
                    <a:pt x="989" y="2577"/>
                    <a:pt x="1013" y="2577"/>
                  </a:cubicBezTo>
                  <a:cubicBezTo>
                    <a:pt x="1160" y="2577"/>
                    <a:pt x="1293" y="2463"/>
                    <a:pt x="1299" y="2308"/>
                  </a:cubicBezTo>
                  <a:cubicBezTo>
                    <a:pt x="1299" y="2285"/>
                    <a:pt x="1299" y="2262"/>
                    <a:pt x="1291" y="2238"/>
                  </a:cubicBezTo>
                  <a:cubicBezTo>
                    <a:pt x="1346" y="2199"/>
                    <a:pt x="1385" y="2168"/>
                    <a:pt x="1432" y="2129"/>
                  </a:cubicBezTo>
                  <a:cubicBezTo>
                    <a:pt x="1542" y="2050"/>
                    <a:pt x="1644" y="1956"/>
                    <a:pt x="1745" y="1878"/>
                  </a:cubicBezTo>
                  <a:cubicBezTo>
                    <a:pt x="1847" y="1792"/>
                    <a:pt x="1941" y="1706"/>
                    <a:pt x="2043" y="1620"/>
                  </a:cubicBezTo>
                  <a:lnTo>
                    <a:pt x="2191" y="1487"/>
                  </a:lnTo>
                  <a:lnTo>
                    <a:pt x="2262" y="1424"/>
                  </a:lnTo>
                  <a:lnTo>
                    <a:pt x="2285" y="1409"/>
                  </a:lnTo>
                  <a:lnTo>
                    <a:pt x="2293" y="1401"/>
                  </a:lnTo>
                  <a:lnTo>
                    <a:pt x="2309" y="1385"/>
                  </a:lnTo>
                  <a:cubicBezTo>
                    <a:pt x="2332" y="1354"/>
                    <a:pt x="2356" y="1330"/>
                    <a:pt x="2379" y="1299"/>
                  </a:cubicBezTo>
                  <a:cubicBezTo>
                    <a:pt x="2543" y="1072"/>
                    <a:pt x="2567" y="736"/>
                    <a:pt x="2418" y="470"/>
                  </a:cubicBezTo>
                  <a:lnTo>
                    <a:pt x="2137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7"/>
            <p:cNvSpPr/>
            <p:nvPr/>
          </p:nvSpPr>
          <p:spPr>
            <a:xfrm>
              <a:off x="2569800" y="3450475"/>
              <a:ext cx="9025" cy="5125"/>
            </a:xfrm>
            <a:custGeom>
              <a:avLst/>
              <a:gdLst/>
              <a:ahLst/>
              <a:cxnLst/>
              <a:rect l="l" t="t" r="r" b="b"/>
              <a:pathLst>
                <a:path w="361" h="205" extrusionOk="0">
                  <a:moveTo>
                    <a:pt x="361" y="1"/>
                  </a:moveTo>
                  <a:lnTo>
                    <a:pt x="1" y="32"/>
                  </a:lnTo>
                  <a:lnTo>
                    <a:pt x="165" y="204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7"/>
            <p:cNvSpPr/>
            <p:nvPr/>
          </p:nvSpPr>
          <p:spPr>
            <a:xfrm>
              <a:off x="2553775" y="3475725"/>
              <a:ext cx="4700" cy="7650"/>
            </a:xfrm>
            <a:custGeom>
              <a:avLst/>
              <a:gdLst/>
              <a:ahLst/>
              <a:cxnLst/>
              <a:rect l="l" t="t" r="r" b="b"/>
              <a:pathLst>
                <a:path w="188" h="306" extrusionOk="0">
                  <a:moveTo>
                    <a:pt x="102" y="0"/>
                  </a:moveTo>
                  <a:lnTo>
                    <a:pt x="0" y="94"/>
                  </a:lnTo>
                  <a:cubicBezTo>
                    <a:pt x="0" y="94"/>
                    <a:pt x="165" y="180"/>
                    <a:pt x="188" y="305"/>
                  </a:cubicBezTo>
                  <a:cubicBezTo>
                    <a:pt x="188" y="305"/>
                    <a:pt x="165" y="24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7"/>
            <p:cNvSpPr/>
            <p:nvPr/>
          </p:nvSpPr>
          <p:spPr>
            <a:xfrm>
              <a:off x="2467500" y="3450475"/>
              <a:ext cx="9225" cy="19000"/>
            </a:xfrm>
            <a:custGeom>
              <a:avLst/>
              <a:gdLst/>
              <a:ahLst/>
              <a:cxnLst/>
              <a:rect l="l" t="t" r="r" b="b"/>
              <a:pathLst>
                <a:path w="369" h="760" extrusionOk="0">
                  <a:moveTo>
                    <a:pt x="368" y="1"/>
                  </a:moveTo>
                  <a:lnTo>
                    <a:pt x="1" y="298"/>
                  </a:lnTo>
                  <a:lnTo>
                    <a:pt x="141" y="259"/>
                  </a:lnTo>
                  <a:lnTo>
                    <a:pt x="173" y="760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7"/>
            <p:cNvSpPr/>
            <p:nvPr/>
          </p:nvSpPr>
          <p:spPr>
            <a:xfrm>
              <a:off x="2553775" y="3445200"/>
              <a:ext cx="14300" cy="22725"/>
            </a:xfrm>
            <a:custGeom>
              <a:avLst/>
              <a:gdLst/>
              <a:ahLst/>
              <a:cxnLst/>
              <a:rect l="l" t="t" r="r" b="b"/>
              <a:pathLst>
                <a:path w="572" h="909" extrusionOk="0">
                  <a:moveTo>
                    <a:pt x="0" y="1"/>
                  </a:moveTo>
                  <a:lnTo>
                    <a:pt x="204" y="908"/>
                  </a:lnTo>
                  <a:lnTo>
                    <a:pt x="243" y="282"/>
                  </a:lnTo>
                  <a:lnTo>
                    <a:pt x="571" y="3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7"/>
            <p:cNvSpPr/>
            <p:nvPr/>
          </p:nvSpPr>
          <p:spPr>
            <a:xfrm>
              <a:off x="2471800" y="3303375"/>
              <a:ext cx="87850" cy="68700"/>
            </a:xfrm>
            <a:custGeom>
              <a:avLst/>
              <a:gdLst/>
              <a:ahLst/>
              <a:cxnLst/>
              <a:rect l="l" t="t" r="r" b="b"/>
              <a:pathLst>
                <a:path w="3514" h="2748" extrusionOk="0">
                  <a:moveTo>
                    <a:pt x="1799" y="0"/>
                  </a:moveTo>
                  <a:cubicBezTo>
                    <a:pt x="1789" y="0"/>
                    <a:pt x="1779" y="1"/>
                    <a:pt x="1769" y="1"/>
                  </a:cubicBezTo>
                  <a:cubicBezTo>
                    <a:pt x="1057" y="16"/>
                    <a:pt x="462" y="541"/>
                    <a:pt x="306" y="1237"/>
                  </a:cubicBezTo>
                  <a:cubicBezTo>
                    <a:pt x="134" y="1284"/>
                    <a:pt x="1" y="1441"/>
                    <a:pt x="1" y="1628"/>
                  </a:cubicBezTo>
                  <a:cubicBezTo>
                    <a:pt x="1" y="1816"/>
                    <a:pt x="118" y="1965"/>
                    <a:pt x="282" y="2020"/>
                  </a:cubicBezTo>
                  <a:cubicBezTo>
                    <a:pt x="189" y="2098"/>
                    <a:pt x="126" y="2207"/>
                    <a:pt x="126" y="2340"/>
                  </a:cubicBezTo>
                  <a:cubicBezTo>
                    <a:pt x="126" y="2567"/>
                    <a:pt x="314" y="2747"/>
                    <a:pt x="541" y="2747"/>
                  </a:cubicBezTo>
                  <a:cubicBezTo>
                    <a:pt x="681" y="2747"/>
                    <a:pt x="807" y="2677"/>
                    <a:pt x="885" y="2567"/>
                  </a:cubicBezTo>
                  <a:cubicBezTo>
                    <a:pt x="963" y="2591"/>
                    <a:pt x="1049" y="2599"/>
                    <a:pt x="1135" y="2599"/>
                  </a:cubicBezTo>
                  <a:lnTo>
                    <a:pt x="2426" y="2575"/>
                  </a:lnTo>
                  <a:cubicBezTo>
                    <a:pt x="2528" y="2575"/>
                    <a:pt x="2622" y="2552"/>
                    <a:pt x="2716" y="2520"/>
                  </a:cubicBezTo>
                  <a:cubicBezTo>
                    <a:pt x="2786" y="2622"/>
                    <a:pt x="2896" y="2692"/>
                    <a:pt x="3021" y="2700"/>
                  </a:cubicBezTo>
                  <a:cubicBezTo>
                    <a:pt x="3031" y="2701"/>
                    <a:pt x="3040" y="2701"/>
                    <a:pt x="3050" y="2701"/>
                  </a:cubicBezTo>
                  <a:cubicBezTo>
                    <a:pt x="3263" y="2701"/>
                    <a:pt x="3436" y="2534"/>
                    <a:pt x="3451" y="2325"/>
                  </a:cubicBezTo>
                  <a:cubicBezTo>
                    <a:pt x="3459" y="2192"/>
                    <a:pt x="3412" y="2082"/>
                    <a:pt x="3326" y="2004"/>
                  </a:cubicBezTo>
                  <a:cubicBezTo>
                    <a:pt x="3420" y="1933"/>
                    <a:pt x="3490" y="1824"/>
                    <a:pt x="3498" y="1691"/>
                  </a:cubicBezTo>
                  <a:cubicBezTo>
                    <a:pt x="3514" y="1542"/>
                    <a:pt x="3436" y="1401"/>
                    <a:pt x="3310" y="1331"/>
                  </a:cubicBezTo>
                  <a:cubicBezTo>
                    <a:pt x="3179" y="574"/>
                    <a:pt x="2553" y="0"/>
                    <a:pt x="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7"/>
            <p:cNvSpPr/>
            <p:nvPr/>
          </p:nvSpPr>
          <p:spPr>
            <a:xfrm>
              <a:off x="2474925" y="3315500"/>
              <a:ext cx="81400" cy="100775"/>
            </a:xfrm>
            <a:custGeom>
              <a:avLst/>
              <a:gdLst/>
              <a:ahLst/>
              <a:cxnLst/>
              <a:rect l="l" t="t" r="r" b="b"/>
              <a:pathLst>
                <a:path w="3256" h="4031" extrusionOk="0">
                  <a:moveTo>
                    <a:pt x="1096" y="1"/>
                  </a:moveTo>
                  <a:cubicBezTo>
                    <a:pt x="697" y="9"/>
                    <a:pt x="377" y="330"/>
                    <a:pt x="377" y="721"/>
                  </a:cubicBezTo>
                  <a:lnTo>
                    <a:pt x="377" y="1253"/>
                  </a:lnTo>
                  <a:cubicBezTo>
                    <a:pt x="173" y="1253"/>
                    <a:pt x="1" y="1425"/>
                    <a:pt x="1" y="1628"/>
                  </a:cubicBezTo>
                  <a:lnTo>
                    <a:pt x="1" y="1668"/>
                  </a:lnTo>
                  <a:cubicBezTo>
                    <a:pt x="1" y="1879"/>
                    <a:pt x="173" y="2043"/>
                    <a:pt x="377" y="2043"/>
                  </a:cubicBezTo>
                  <a:lnTo>
                    <a:pt x="377" y="2114"/>
                  </a:lnTo>
                  <a:cubicBezTo>
                    <a:pt x="377" y="2528"/>
                    <a:pt x="611" y="2888"/>
                    <a:pt x="948" y="3076"/>
                  </a:cubicBezTo>
                  <a:lnTo>
                    <a:pt x="948" y="3451"/>
                  </a:lnTo>
                  <a:cubicBezTo>
                    <a:pt x="956" y="3772"/>
                    <a:pt x="1229" y="4031"/>
                    <a:pt x="1566" y="4031"/>
                  </a:cubicBezTo>
                  <a:cubicBezTo>
                    <a:pt x="1902" y="4023"/>
                    <a:pt x="2176" y="3772"/>
                    <a:pt x="2176" y="3451"/>
                  </a:cubicBezTo>
                  <a:lnTo>
                    <a:pt x="2176" y="3099"/>
                  </a:lnTo>
                  <a:cubicBezTo>
                    <a:pt x="2544" y="2927"/>
                    <a:pt x="2802" y="2544"/>
                    <a:pt x="2802" y="2114"/>
                  </a:cubicBezTo>
                  <a:lnTo>
                    <a:pt x="2802" y="2043"/>
                  </a:lnTo>
                  <a:lnTo>
                    <a:pt x="2880" y="2043"/>
                  </a:lnTo>
                  <a:cubicBezTo>
                    <a:pt x="3092" y="2043"/>
                    <a:pt x="3256" y="1871"/>
                    <a:pt x="3256" y="1668"/>
                  </a:cubicBezTo>
                  <a:lnTo>
                    <a:pt x="3256" y="1628"/>
                  </a:lnTo>
                  <a:cubicBezTo>
                    <a:pt x="3256" y="1417"/>
                    <a:pt x="3092" y="1253"/>
                    <a:pt x="2880" y="1253"/>
                  </a:cubicBezTo>
                  <a:lnTo>
                    <a:pt x="2794" y="1253"/>
                  </a:lnTo>
                  <a:lnTo>
                    <a:pt x="2794" y="1206"/>
                  </a:lnTo>
                  <a:lnTo>
                    <a:pt x="2794" y="1135"/>
                  </a:lnTo>
                  <a:lnTo>
                    <a:pt x="2794" y="588"/>
                  </a:lnTo>
                  <a:cubicBezTo>
                    <a:pt x="2794" y="267"/>
                    <a:pt x="2536" y="1"/>
                    <a:pt x="2215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7"/>
            <p:cNvSpPr/>
            <p:nvPr/>
          </p:nvSpPr>
          <p:spPr>
            <a:xfrm>
              <a:off x="2484325" y="3366575"/>
              <a:ext cx="60675" cy="37175"/>
            </a:xfrm>
            <a:custGeom>
              <a:avLst/>
              <a:gdLst/>
              <a:ahLst/>
              <a:cxnLst/>
              <a:rect l="l" t="t" r="r" b="b"/>
              <a:pathLst>
                <a:path w="2427" h="1487" extrusionOk="0">
                  <a:moveTo>
                    <a:pt x="1" y="0"/>
                  </a:moveTo>
                  <a:lnTo>
                    <a:pt x="1" y="71"/>
                  </a:lnTo>
                  <a:cubicBezTo>
                    <a:pt x="1" y="532"/>
                    <a:pt x="290" y="931"/>
                    <a:pt x="697" y="1096"/>
                  </a:cubicBezTo>
                  <a:cubicBezTo>
                    <a:pt x="759" y="1315"/>
                    <a:pt x="963" y="1487"/>
                    <a:pt x="1205" y="1487"/>
                  </a:cubicBezTo>
                  <a:cubicBezTo>
                    <a:pt x="1448" y="1487"/>
                    <a:pt x="1651" y="1322"/>
                    <a:pt x="1714" y="1096"/>
                  </a:cubicBezTo>
                  <a:cubicBezTo>
                    <a:pt x="2129" y="939"/>
                    <a:pt x="2426" y="540"/>
                    <a:pt x="2426" y="71"/>
                  </a:cubicBezTo>
                  <a:lnTo>
                    <a:pt x="2426" y="0"/>
                  </a:lnTo>
                  <a:lnTo>
                    <a:pt x="2418" y="0"/>
                  </a:lnTo>
                  <a:cubicBezTo>
                    <a:pt x="2356" y="548"/>
                    <a:pt x="1886" y="970"/>
                    <a:pt x="1331" y="970"/>
                  </a:cubicBezTo>
                  <a:lnTo>
                    <a:pt x="1104" y="970"/>
                  </a:lnTo>
                  <a:cubicBezTo>
                    <a:pt x="1099" y="970"/>
                    <a:pt x="1094" y="970"/>
                    <a:pt x="1089" y="970"/>
                  </a:cubicBezTo>
                  <a:cubicBezTo>
                    <a:pt x="532" y="970"/>
                    <a:pt x="70" y="543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7"/>
            <p:cNvSpPr/>
            <p:nvPr/>
          </p:nvSpPr>
          <p:spPr>
            <a:xfrm>
              <a:off x="2545550" y="3351425"/>
              <a:ext cx="6875" cy="9500"/>
            </a:xfrm>
            <a:custGeom>
              <a:avLst/>
              <a:gdLst/>
              <a:ahLst/>
              <a:cxnLst/>
              <a:rect l="l" t="t" r="r" b="b"/>
              <a:pathLst>
                <a:path w="275" h="380" extrusionOk="0">
                  <a:moveTo>
                    <a:pt x="227" y="1"/>
                  </a:moveTo>
                  <a:cubicBezTo>
                    <a:pt x="216" y="1"/>
                    <a:pt x="205" y="6"/>
                    <a:pt x="196" y="19"/>
                  </a:cubicBezTo>
                  <a:lnTo>
                    <a:pt x="1" y="238"/>
                  </a:lnTo>
                  <a:lnTo>
                    <a:pt x="149" y="371"/>
                  </a:lnTo>
                  <a:cubicBezTo>
                    <a:pt x="157" y="379"/>
                    <a:pt x="173" y="379"/>
                    <a:pt x="181" y="379"/>
                  </a:cubicBezTo>
                  <a:cubicBezTo>
                    <a:pt x="188" y="379"/>
                    <a:pt x="204" y="371"/>
                    <a:pt x="212" y="364"/>
                  </a:cubicBezTo>
                  <a:cubicBezTo>
                    <a:pt x="220" y="348"/>
                    <a:pt x="220" y="324"/>
                    <a:pt x="204" y="309"/>
                  </a:cubicBezTo>
                  <a:lnTo>
                    <a:pt x="118" y="231"/>
                  </a:lnTo>
                  <a:lnTo>
                    <a:pt x="259" y="66"/>
                  </a:lnTo>
                  <a:cubicBezTo>
                    <a:pt x="274" y="51"/>
                    <a:pt x="274" y="27"/>
                    <a:pt x="251" y="11"/>
                  </a:cubicBezTo>
                  <a:cubicBezTo>
                    <a:pt x="244" y="4"/>
                    <a:pt x="235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7"/>
            <p:cNvSpPr/>
            <p:nvPr/>
          </p:nvSpPr>
          <p:spPr>
            <a:xfrm>
              <a:off x="2479425" y="3351875"/>
              <a:ext cx="6100" cy="9425"/>
            </a:xfrm>
            <a:custGeom>
              <a:avLst/>
              <a:gdLst/>
              <a:ahLst/>
              <a:cxnLst/>
              <a:rect l="l" t="t" r="r" b="b"/>
              <a:pathLst>
                <a:path w="244" h="377" extrusionOk="0">
                  <a:moveTo>
                    <a:pt x="53" y="1"/>
                  </a:moveTo>
                  <a:cubicBezTo>
                    <a:pt x="45" y="1"/>
                    <a:pt x="38" y="3"/>
                    <a:pt x="32" y="9"/>
                  </a:cubicBezTo>
                  <a:cubicBezTo>
                    <a:pt x="9" y="17"/>
                    <a:pt x="9" y="40"/>
                    <a:pt x="17" y="64"/>
                  </a:cubicBezTo>
                  <a:lnTo>
                    <a:pt x="134" y="244"/>
                  </a:lnTo>
                  <a:lnTo>
                    <a:pt x="24" y="306"/>
                  </a:lnTo>
                  <a:cubicBezTo>
                    <a:pt x="9" y="314"/>
                    <a:pt x="1" y="338"/>
                    <a:pt x="17" y="361"/>
                  </a:cubicBezTo>
                  <a:cubicBezTo>
                    <a:pt x="24" y="377"/>
                    <a:pt x="32" y="377"/>
                    <a:pt x="48" y="377"/>
                  </a:cubicBezTo>
                  <a:lnTo>
                    <a:pt x="71" y="377"/>
                  </a:lnTo>
                  <a:lnTo>
                    <a:pt x="243" y="267"/>
                  </a:lnTo>
                  <a:lnTo>
                    <a:pt x="87" y="17"/>
                  </a:lnTo>
                  <a:cubicBezTo>
                    <a:pt x="77" y="7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7"/>
            <p:cNvSpPr/>
            <p:nvPr/>
          </p:nvSpPr>
          <p:spPr>
            <a:xfrm>
              <a:off x="2512700" y="3382800"/>
              <a:ext cx="5300" cy="2175"/>
            </a:xfrm>
            <a:custGeom>
              <a:avLst/>
              <a:gdLst/>
              <a:ahLst/>
              <a:cxnLst/>
              <a:rect l="l" t="t" r="r" b="b"/>
              <a:pathLst>
                <a:path w="212" h="87" extrusionOk="0">
                  <a:moveTo>
                    <a:pt x="102" y="1"/>
                  </a:moveTo>
                  <a:cubicBezTo>
                    <a:pt x="63" y="1"/>
                    <a:pt x="24" y="24"/>
                    <a:pt x="0" y="63"/>
                  </a:cubicBezTo>
                  <a:cubicBezTo>
                    <a:pt x="0" y="71"/>
                    <a:pt x="0" y="79"/>
                    <a:pt x="8" y="79"/>
                  </a:cubicBezTo>
                  <a:cubicBezTo>
                    <a:pt x="12" y="83"/>
                    <a:pt x="16" y="85"/>
                    <a:pt x="19" y="85"/>
                  </a:cubicBezTo>
                  <a:cubicBezTo>
                    <a:pt x="22" y="85"/>
                    <a:pt x="24" y="83"/>
                    <a:pt x="24" y="79"/>
                  </a:cubicBezTo>
                  <a:cubicBezTo>
                    <a:pt x="39" y="47"/>
                    <a:pt x="70" y="32"/>
                    <a:pt x="102" y="32"/>
                  </a:cubicBezTo>
                  <a:cubicBezTo>
                    <a:pt x="133" y="32"/>
                    <a:pt x="164" y="47"/>
                    <a:pt x="180" y="79"/>
                  </a:cubicBezTo>
                  <a:cubicBezTo>
                    <a:pt x="188" y="87"/>
                    <a:pt x="188" y="87"/>
                    <a:pt x="196" y="87"/>
                  </a:cubicBezTo>
                  <a:lnTo>
                    <a:pt x="203" y="87"/>
                  </a:lnTo>
                  <a:cubicBezTo>
                    <a:pt x="211" y="79"/>
                    <a:pt x="211" y="71"/>
                    <a:pt x="211" y="63"/>
                  </a:cubicBezTo>
                  <a:cubicBezTo>
                    <a:pt x="188" y="24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7"/>
            <p:cNvSpPr/>
            <p:nvPr/>
          </p:nvSpPr>
          <p:spPr>
            <a:xfrm>
              <a:off x="2522675" y="3336975"/>
              <a:ext cx="16050" cy="8500"/>
            </a:xfrm>
            <a:custGeom>
              <a:avLst/>
              <a:gdLst/>
              <a:ahLst/>
              <a:cxnLst/>
              <a:rect l="l" t="t" r="r" b="b"/>
              <a:pathLst>
                <a:path w="642" h="340" extrusionOk="0">
                  <a:moveTo>
                    <a:pt x="228" y="0"/>
                  </a:moveTo>
                  <a:cubicBezTo>
                    <a:pt x="155" y="0"/>
                    <a:pt x="96" y="18"/>
                    <a:pt x="63" y="42"/>
                  </a:cubicBezTo>
                  <a:cubicBezTo>
                    <a:pt x="0" y="81"/>
                    <a:pt x="0" y="128"/>
                    <a:pt x="31" y="151"/>
                  </a:cubicBezTo>
                  <a:cubicBezTo>
                    <a:pt x="63" y="183"/>
                    <a:pt x="117" y="190"/>
                    <a:pt x="164" y="206"/>
                  </a:cubicBezTo>
                  <a:cubicBezTo>
                    <a:pt x="211" y="222"/>
                    <a:pt x="258" y="237"/>
                    <a:pt x="297" y="253"/>
                  </a:cubicBezTo>
                  <a:cubicBezTo>
                    <a:pt x="344" y="269"/>
                    <a:pt x="391" y="284"/>
                    <a:pt x="438" y="300"/>
                  </a:cubicBezTo>
                  <a:cubicBezTo>
                    <a:pt x="485" y="323"/>
                    <a:pt x="524" y="339"/>
                    <a:pt x="571" y="339"/>
                  </a:cubicBezTo>
                  <a:cubicBezTo>
                    <a:pt x="610" y="339"/>
                    <a:pt x="642" y="300"/>
                    <a:pt x="618" y="230"/>
                  </a:cubicBezTo>
                  <a:cubicBezTo>
                    <a:pt x="603" y="167"/>
                    <a:pt x="517" y="73"/>
                    <a:pt x="384" y="26"/>
                  </a:cubicBezTo>
                  <a:cubicBezTo>
                    <a:pt x="328" y="8"/>
                    <a:pt x="275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7"/>
            <p:cNvSpPr/>
            <p:nvPr/>
          </p:nvSpPr>
          <p:spPr>
            <a:xfrm>
              <a:off x="2491575" y="3342300"/>
              <a:ext cx="16050" cy="6325"/>
            </a:xfrm>
            <a:custGeom>
              <a:avLst/>
              <a:gdLst/>
              <a:ahLst/>
              <a:cxnLst/>
              <a:rect l="l" t="t" r="r" b="b"/>
              <a:pathLst>
                <a:path w="642" h="253" extrusionOk="0">
                  <a:moveTo>
                    <a:pt x="336" y="0"/>
                  </a:moveTo>
                  <a:cubicBezTo>
                    <a:pt x="326" y="0"/>
                    <a:pt x="316" y="0"/>
                    <a:pt x="305" y="1"/>
                  </a:cubicBezTo>
                  <a:cubicBezTo>
                    <a:pt x="172" y="17"/>
                    <a:pt x="70" y="79"/>
                    <a:pt x="39" y="134"/>
                  </a:cubicBezTo>
                  <a:cubicBezTo>
                    <a:pt x="0" y="189"/>
                    <a:pt x="23" y="228"/>
                    <a:pt x="55" y="243"/>
                  </a:cubicBezTo>
                  <a:cubicBezTo>
                    <a:pt x="71" y="250"/>
                    <a:pt x="89" y="252"/>
                    <a:pt x="108" y="252"/>
                  </a:cubicBezTo>
                  <a:cubicBezTo>
                    <a:pt x="134" y="252"/>
                    <a:pt x="161" y="248"/>
                    <a:pt x="188" y="243"/>
                  </a:cubicBezTo>
                  <a:cubicBezTo>
                    <a:pt x="235" y="236"/>
                    <a:pt x="290" y="228"/>
                    <a:pt x="329" y="228"/>
                  </a:cubicBezTo>
                  <a:cubicBezTo>
                    <a:pt x="368" y="228"/>
                    <a:pt x="415" y="220"/>
                    <a:pt x="462" y="220"/>
                  </a:cubicBezTo>
                  <a:cubicBezTo>
                    <a:pt x="509" y="220"/>
                    <a:pt x="563" y="220"/>
                    <a:pt x="595" y="204"/>
                  </a:cubicBezTo>
                  <a:cubicBezTo>
                    <a:pt x="634" y="189"/>
                    <a:pt x="642" y="142"/>
                    <a:pt x="595" y="87"/>
                  </a:cubicBezTo>
                  <a:cubicBezTo>
                    <a:pt x="558" y="43"/>
                    <a:pt x="462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7"/>
            <p:cNvSpPr/>
            <p:nvPr/>
          </p:nvSpPr>
          <p:spPr>
            <a:xfrm>
              <a:off x="2524025" y="3350900"/>
              <a:ext cx="5700" cy="5000"/>
            </a:xfrm>
            <a:custGeom>
              <a:avLst/>
              <a:gdLst/>
              <a:ahLst/>
              <a:cxnLst/>
              <a:rect l="l" t="t" r="r" b="b"/>
              <a:pathLst>
                <a:path w="228" h="200" extrusionOk="0">
                  <a:moveTo>
                    <a:pt x="117" y="1"/>
                  </a:moveTo>
                  <a:cubicBezTo>
                    <a:pt x="99" y="1"/>
                    <a:pt x="80" y="6"/>
                    <a:pt x="63" y="17"/>
                  </a:cubicBezTo>
                  <a:cubicBezTo>
                    <a:pt x="17" y="40"/>
                    <a:pt x="1" y="103"/>
                    <a:pt x="24" y="150"/>
                  </a:cubicBezTo>
                  <a:cubicBezTo>
                    <a:pt x="46" y="182"/>
                    <a:pt x="82" y="200"/>
                    <a:pt x="118" y="200"/>
                  </a:cubicBezTo>
                  <a:cubicBezTo>
                    <a:pt x="135" y="200"/>
                    <a:pt x="151" y="196"/>
                    <a:pt x="165" y="189"/>
                  </a:cubicBezTo>
                  <a:cubicBezTo>
                    <a:pt x="212" y="158"/>
                    <a:pt x="228" y="95"/>
                    <a:pt x="196" y="48"/>
                  </a:cubicBezTo>
                  <a:cubicBezTo>
                    <a:pt x="181" y="18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7"/>
            <p:cNvSpPr/>
            <p:nvPr/>
          </p:nvSpPr>
          <p:spPr>
            <a:xfrm>
              <a:off x="2496450" y="3350725"/>
              <a:ext cx="5900" cy="5125"/>
            </a:xfrm>
            <a:custGeom>
              <a:avLst/>
              <a:gdLst/>
              <a:ahLst/>
              <a:cxnLst/>
              <a:rect l="l" t="t" r="r" b="b"/>
              <a:pathLst>
                <a:path w="236" h="205" extrusionOk="0">
                  <a:moveTo>
                    <a:pt x="120" y="0"/>
                  </a:moveTo>
                  <a:cubicBezTo>
                    <a:pt x="102" y="0"/>
                    <a:pt x="82" y="5"/>
                    <a:pt x="63" y="16"/>
                  </a:cubicBezTo>
                  <a:cubicBezTo>
                    <a:pt x="16" y="47"/>
                    <a:pt x="1" y="110"/>
                    <a:pt x="32" y="157"/>
                  </a:cubicBezTo>
                  <a:cubicBezTo>
                    <a:pt x="52" y="187"/>
                    <a:pt x="85" y="204"/>
                    <a:pt x="119" y="204"/>
                  </a:cubicBezTo>
                  <a:cubicBezTo>
                    <a:pt x="138" y="204"/>
                    <a:pt x="156" y="199"/>
                    <a:pt x="173" y="188"/>
                  </a:cubicBezTo>
                  <a:cubicBezTo>
                    <a:pt x="220" y="165"/>
                    <a:pt x="235" y="102"/>
                    <a:pt x="204" y="55"/>
                  </a:cubicBezTo>
                  <a:cubicBezTo>
                    <a:pt x="189" y="19"/>
                    <a:pt x="156" y="0"/>
                    <a:pt x="120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7"/>
            <p:cNvSpPr/>
            <p:nvPr/>
          </p:nvSpPr>
          <p:spPr>
            <a:xfrm>
              <a:off x="2523250" y="3354425"/>
              <a:ext cx="7650" cy="2975"/>
            </a:xfrm>
            <a:custGeom>
              <a:avLst/>
              <a:gdLst/>
              <a:ahLst/>
              <a:cxnLst/>
              <a:rect l="l" t="t" r="r" b="b"/>
              <a:pathLst>
                <a:path w="306" h="119" extrusionOk="0">
                  <a:moveTo>
                    <a:pt x="149" y="0"/>
                  </a:moveTo>
                  <a:cubicBezTo>
                    <a:pt x="83" y="0"/>
                    <a:pt x="36" y="31"/>
                    <a:pt x="16" y="56"/>
                  </a:cubicBezTo>
                  <a:cubicBezTo>
                    <a:pt x="1" y="71"/>
                    <a:pt x="1" y="95"/>
                    <a:pt x="24" y="111"/>
                  </a:cubicBezTo>
                  <a:cubicBezTo>
                    <a:pt x="32" y="118"/>
                    <a:pt x="40" y="118"/>
                    <a:pt x="48" y="118"/>
                  </a:cubicBezTo>
                  <a:cubicBezTo>
                    <a:pt x="55" y="118"/>
                    <a:pt x="71" y="118"/>
                    <a:pt x="79" y="111"/>
                  </a:cubicBezTo>
                  <a:cubicBezTo>
                    <a:pt x="79" y="111"/>
                    <a:pt x="103" y="83"/>
                    <a:pt x="150" y="83"/>
                  </a:cubicBezTo>
                  <a:cubicBezTo>
                    <a:pt x="173" y="83"/>
                    <a:pt x="201" y="90"/>
                    <a:pt x="235" y="111"/>
                  </a:cubicBezTo>
                  <a:cubicBezTo>
                    <a:pt x="242" y="113"/>
                    <a:pt x="248" y="114"/>
                    <a:pt x="254" y="114"/>
                  </a:cubicBezTo>
                  <a:cubicBezTo>
                    <a:pt x="270" y="114"/>
                    <a:pt x="284" y="106"/>
                    <a:pt x="290" y="95"/>
                  </a:cubicBezTo>
                  <a:cubicBezTo>
                    <a:pt x="306" y="79"/>
                    <a:pt x="298" y="48"/>
                    <a:pt x="282" y="40"/>
                  </a:cubicBezTo>
                  <a:cubicBezTo>
                    <a:pt x="233" y="11"/>
                    <a:pt x="188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7"/>
            <p:cNvSpPr/>
            <p:nvPr/>
          </p:nvSpPr>
          <p:spPr>
            <a:xfrm>
              <a:off x="2495675" y="3354075"/>
              <a:ext cx="7450" cy="3125"/>
            </a:xfrm>
            <a:custGeom>
              <a:avLst/>
              <a:gdLst/>
              <a:ahLst/>
              <a:cxnLst/>
              <a:rect l="l" t="t" r="r" b="b"/>
              <a:pathLst>
                <a:path w="298" h="125" extrusionOk="0">
                  <a:moveTo>
                    <a:pt x="141" y="1"/>
                  </a:moveTo>
                  <a:cubicBezTo>
                    <a:pt x="80" y="1"/>
                    <a:pt x="35" y="30"/>
                    <a:pt x="16" y="54"/>
                  </a:cubicBezTo>
                  <a:cubicBezTo>
                    <a:pt x="0" y="78"/>
                    <a:pt x="0" y="101"/>
                    <a:pt x="16" y="117"/>
                  </a:cubicBezTo>
                  <a:cubicBezTo>
                    <a:pt x="24" y="117"/>
                    <a:pt x="32" y="125"/>
                    <a:pt x="47" y="125"/>
                  </a:cubicBezTo>
                  <a:cubicBezTo>
                    <a:pt x="55" y="125"/>
                    <a:pt x="63" y="117"/>
                    <a:pt x="71" y="109"/>
                  </a:cubicBezTo>
                  <a:cubicBezTo>
                    <a:pt x="76" y="104"/>
                    <a:pt x="100" y="79"/>
                    <a:pt x="145" y="79"/>
                  </a:cubicBezTo>
                  <a:cubicBezTo>
                    <a:pt x="169" y="79"/>
                    <a:pt x="199" y="87"/>
                    <a:pt x="235" y="109"/>
                  </a:cubicBezTo>
                  <a:cubicBezTo>
                    <a:pt x="241" y="115"/>
                    <a:pt x="248" y="117"/>
                    <a:pt x="256" y="117"/>
                  </a:cubicBezTo>
                  <a:cubicBezTo>
                    <a:pt x="267" y="117"/>
                    <a:pt x="280" y="111"/>
                    <a:pt x="290" y="101"/>
                  </a:cubicBezTo>
                  <a:cubicBezTo>
                    <a:pt x="298" y="78"/>
                    <a:pt x="298" y="54"/>
                    <a:pt x="274" y="46"/>
                  </a:cubicBezTo>
                  <a:cubicBezTo>
                    <a:pt x="225" y="13"/>
                    <a:pt x="180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7"/>
            <p:cNvSpPr/>
            <p:nvPr/>
          </p:nvSpPr>
          <p:spPr>
            <a:xfrm>
              <a:off x="2508200" y="3351100"/>
              <a:ext cx="7250" cy="9825"/>
            </a:xfrm>
            <a:custGeom>
              <a:avLst/>
              <a:gdLst/>
              <a:ahLst/>
              <a:cxnLst/>
              <a:rect l="l" t="t" r="r" b="b"/>
              <a:pathLst>
                <a:path w="290" h="393" extrusionOk="0">
                  <a:moveTo>
                    <a:pt x="219" y="1"/>
                  </a:moveTo>
                  <a:cubicBezTo>
                    <a:pt x="219" y="71"/>
                    <a:pt x="157" y="126"/>
                    <a:pt x="78" y="126"/>
                  </a:cubicBezTo>
                  <a:cubicBezTo>
                    <a:pt x="39" y="126"/>
                    <a:pt x="0" y="157"/>
                    <a:pt x="0" y="197"/>
                  </a:cubicBezTo>
                  <a:lnTo>
                    <a:pt x="0" y="212"/>
                  </a:lnTo>
                  <a:cubicBezTo>
                    <a:pt x="0" y="306"/>
                    <a:pt x="71" y="384"/>
                    <a:pt x="157" y="384"/>
                  </a:cubicBezTo>
                  <a:lnTo>
                    <a:pt x="290" y="392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7"/>
            <p:cNvSpPr/>
            <p:nvPr/>
          </p:nvSpPr>
          <p:spPr>
            <a:xfrm>
              <a:off x="2507200" y="3350125"/>
              <a:ext cx="9225" cy="11775"/>
            </a:xfrm>
            <a:custGeom>
              <a:avLst/>
              <a:gdLst/>
              <a:ahLst/>
              <a:cxnLst/>
              <a:rect l="l" t="t" r="r" b="b"/>
              <a:pathLst>
                <a:path w="369" h="471" extrusionOk="0">
                  <a:moveTo>
                    <a:pt x="259" y="1"/>
                  </a:moveTo>
                  <a:cubicBezTo>
                    <a:pt x="236" y="1"/>
                    <a:pt x="220" y="16"/>
                    <a:pt x="220" y="40"/>
                  </a:cubicBezTo>
                  <a:cubicBezTo>
                    <a:pt x="220" y="87"/>
                    <a:pt x="173" y="126"/>
                    <a:pt x="126" y="126"/>
                  </a:cubicBezTo>
                  <a:cubicBezTo>
                    <a:pt x="95" y="126"/>
                    <a:pt x="64" y="134"/>
                    <a:pt x="40" y="157"/>
                  </a:cubicBezTo>
                  <a:cubicBezTo>
                    <a:pt x="17" y="173"/>
                    <a:pt x="1" y="204"/>
                    <a:pt x="1" y="236"/>
                  </a:cubicBezTo>
                  <a:lnTo>
                    <a:pt x="1" y="251"/>
                  </a:lnTo>
                  <a:cubicBezTo>
                    <a:pt x="1" y="306"/>
                    <a:pt x="17" y="353"/>
                    <a:pt x="56" y="400"/>
                  </a:cubicBezTo>
                  <a:cubicBezTo>
                    <a:pt x="95" y="439"/>
                    <a:pt x="142" y="462"/>
                    <a:pt x="197" y="462"/>
                  </a:cubicBezTo>
                  <a:lnTo>
                    <a:pt x="322" y="470"/>
                  </a:lnTo>
                  <a:lnTo>
                    <a:pt x="330" y="470"/>
                  </a:lnTo>
                  <a:cubicBezTo>
                    <a:pt x="345" y="470"/>
                    <a:pt x="369" y="455"/>
                    <a:pt x="369" y="431"/>
                  </a:cubicBezTo>
                  <a:cubicBezTo>
                    <a:pt x="369" y="408"/>
                    <a:pt x="353" y="392"/>
                    <a:pt x="330" y="392"/>
                  </a:cubicBezTo>
                  <a:lnTo>
                    <a:pt x="204" y="384"/>
                  </a:lnTo>
                  <a:cubicBezTo>
                    <a:pt x="165" y="384"/>
                    <a:pt x="134" y="369"/>
                    <a:pt x="111" y="345"/>
                  </a:cubicBezTo>
                  <a:cubicBezTo>
                    <a:pt x="95" y="314"/>
                    <a:pt x="79" y="283"/>
                    <a:pt x="79" y="251"/>
                  </a:cubicBezTo>
                  <a:lnTo>
                    <a:pt x="79" y="243"/>
                  </a:lnTo>
                  <a:cubicBezTo>
                    <a:pt x="79" y="228"/>
                    <a:pt x="87" y="220"/>
                    <a:pt x="95" y="212"/>
                  </a:cubicBezTo>
                  <a:cubicBezTo>
                    <a:pt x="103" y="212"/>
                    <a:pt x="111" y="204"/>
                    <a:pt x="118" y="204"/>
                  </a:cubicBezTo>
                  <a:cubicBezTo>
                    <a:pt x="123" y="205"/>
                    <a:pt x="127" y="205"/>
                    <a:pt x="131" y="205"/>
                  </a:cubicBezTo>
                  <a:cubicBezTo>
                    <a:pt x="220" y="205"/>
                    <a:pt x="298" y="130"/>
                    <a:pt x="298" y="40"/>
                  </a:cubicBezTo>
                  <a:cubicBezTo>
                    <a:pt x="298" y="16"/>
                    <a:pt x="283" y="1"/>
                    <a:pt x="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7"/>
            <p:cNvSpPr/>
            <p:nvPr/>
          </p:nvSpPr>
          <p:spPr>
            <a:xfrm>
              <a:off x="2514250" y="3362075"/>
              <a:ext cx="16650" cy="9400"/>
            </a:xfrm>
            <a:custGeom>
              <a:avLst/>
              <a:gdLst/>
              <a:ahLst/>
              <a:cxnLst/>
              <a:rect l="l" t="t" r="r" b="b"/>
              <a:pathLst>
                <a:path w="666" h="376" extrusionOk="0">
                  <a:moveTo>
                    <a:pt x="619" y="0"/>
                  </a:moveTo>
                  <a:cubicBezTo>
                    <a:pt x="595" y="0"/>
                    <a:pt x="580" y="16"/>
                    <a:pt x="580" y="39"/>
                  </a:cubicBezTo>
                  <a:cubicBezTo>
                    <a:pt x="580" y="125"/>
                    <a:pt x="556" y="180"/>
                    <a:pt x="509" y="227"/>
                  </a:cubicBezTo>
                  <a:cubicBezTo>
                    <a:pt x="445" y="280"/>
                    <a:pt x="347" y="295"/>
                    <a:pt x="259" y="295"/>
                  </a:cubicBezTo>
                  <a:cubicBezTo>
                    <a:pt x="152" y="295"/>
                    <a:pt x="60" y="274"/>
                    <a:pt x="55" y="274"/>
                  </a:cubicBezTo>
                  <a:cubicBezTo>
                    <a:pt x="51" y="273"/>
                    <a:pt x="47" y="272"/>
                    <a:pt x="43" y="272"/>
                  </a:cubicBezTo>
                  <a:cubicBezTo>
                    <a:pt x="26" y="272"/>
                    <a:pt x="15" y="285"/>
                    <a:pt x="8" y="297"/>
                  </a:cubicBezTo>
                  <a:cubicBezTo>
                    <a:pt x="1" y="321"/>
                    <a:pt x="16" y="344"/>
                    <a:pt x="40" y="352"/>
                  </a:cubicBezTo>
                  <a:cubicBezTo>
                    <a:pt x="48" y="352"/>
                    <a:pt x="141" y="376"/>
                    <a:pt x="251" y="376"/>
                  </a:cubicBezTo>
                  <a:cubicBezTo>
                    <a:pt x="361" y="376"/>
                    <a:pt x="478" y="352"/>
                    <a:pt x="556" y="290"/>
                  </a:cubicBezTo>
                  <a:cubicBezTo>
                    <a:pt x="627" y="227"/>
                    <a:pt x="666" y="141"/>
                    <a:pt x="658" y="39"/>
                  </a:cubicBezTo>
                  <a:cubicBezTo>
                    <a:pt x="658" y="16"/>
                    <a:pt x="642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7"/>
            <p:cNvSpPr/>
            <p:nvPr/>
          </p:nvSpPr>
          <p:spPr>
            <a:xfrm>
              <a:off x="2478450" y="3295375"/>
              <a:ext cx="76325" cy="39525"/>
            </a:xfrm>
            <a:custGeom>
              <a:avLst/>
              <a:gdLst/>
              <a:ahLst/>
              <a:cxnLst/>
              <a:rect l="l" t="t" r="r" b="b"/>
              <a:pathLst>
                <a:path w="3053" h="1581" extrusionOk="0">
                  <a:moveTo>
                    <a:pt x="1456" y="0"/>
                  </a:moveTo>
                  <a:cubicBezTo>
                    <a:pt x="650" y="0"/>
                    <a:pt x="1" y="649"/>
                    <a:pt x="1" y="1455"/>
                  </a:cubicBezTo>
                  <a:lnTo>
                    <a:pt x="1" y="1581"/>
                  </a:lnTo>
                  <a:lnTo>
                    <a:pt x="3052" y="1581"/>
                  </a:lnTo>
                  <a:cubicBezTo>
                    <a:pt x="3052" y="712"/>
                    <a:pt x="2340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7"/>
            <p:cNvSpPr/>
            <p:nvPr/>
          </p:nvSpPr>
          <p:spPr>
            <a:xfrm>
              <a:off x="2497050" y="3294000"/>
              <a:ext cx="39525" cy="40900"/>
            </a:xfrm>
            <a:custGeom>
              <a:avLst/>
              <a:gdLst/>
              <a:ahLst/>
              <a:cxnLst/>
              <a:rect l="l" t="t" r="r" b="b"/>
              <a:pathLst>
                <a:path w="1581" h="1636" extrusionOk="0">
                  <a:moveTo>
                    <a:pt x="751" y="0"/>
                  </a:moveTo>
                  <a:cubicBezTo>
                    <a:pt x="337" y="0"/>
                    <a:pt x="0" y="673"/>
                    <a:pt x="0" y="1510"/>
                  </a:cubicBezTo>
                  <a:lnTo>
                    <a:pt x="0" y="1636"/>
                  </a:lnTo>
                  <a:lnTo>
                    <a:pt x="1581" y="1636"/>
                  </a:lnTo>
                  <a:cubicBezTo>
                    <a:pt x="1581" y="736"/>
                    <a:pt x="1213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7"/>
            <p:cNvSpPr/>
            <p:nvPr/>
          </p:nvSpPr>
          <p:spPr>
            <a:xfrm>
              <a:off x="2443650" y="3316175"/>
              <a:ext cx="107400" cy="18725"/>
            </a:xfrm>
            <a:custGeom>
              <a:avLst/>
              <a:gdLst/>
              <a:ahLst/>
              <a:cxnLst/>
              <a:rect l="l" t="t" r="r" b="b"/>
              <a:pathLst>
                <a:path w="4296" h="749" extrusionOk="0">
                  <a:moveTo>
                    <a:pt x="1840" y="1"/>
                  </a:moveTo>
                  <a:cubicBezTo>
                    <a:pt x="1718" y="1"/>
                    <a:pt x="1595" y="7"/>
                    <a:pt x="1471" y="21"/>
                  </a:cubicBezTo>
                  <a:cubicBezTo>
                    <a:pt x="0" y="185"/>
                    <a:pt x="1573" y="749"/>
                    <a:pt x="1573" y="749"/>
                  </a:cubicBezTo>
                  <a:lnTo>
                    <a:pt x="4296" y="749"/>
                  </a:lnTo>
                  <a:cubicBezTo>
                    <a:pt x="4296" y="749"/>
                    <a:pt x="3161" y="1"/>
                    <a:pt x="1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7"/>
            <p:cNvSpPr/>
            <p:nvPr/>
          </p:nvSpPr>
          <p:spPr>
            <a:xfrm>
              <a:off x="2510725" y="3294000"/>
              <a:ext cx="10800" cy="3150"/>
            </a:xfrm>
            <a:custGeom>
              <a:avLst/>
              <a:gdLst/>
              <a:ahLst/>
              <a:cxnLst/>
              <a:rect l="l" t="t" r="r" b="b"/>
              <a:pathLst>
                <a:path w="432" h="126" extrusionOk="0">
                  <a:moveTo>
                    <a:pt x="220" y="0"/>
                  </a:moveTo>
                  <a:cubicBezTo>
                    <a:pt x="95" y="0"/>
                    <a:pt x="1" y="32"/>
                    <a:pt x="1" y="63"/>
                  </a:cubicBezTo>
                  <a:cubicBezTo>
                    <a:pt x="1" y="102"/>
                    <a:pt x="95" y="125"/>
                    <a:pt x="220" y="125"/>
                  </a:cubicBezTo>
                  <a:cubicBezTo>
                    <a:pt x="337" y="125"/>
                    <a:pt x="431" y="102"/>
                    <a:pt x="431" y="63"/>
                  </a:cubicBezTo>
                  <a:cubicBezTo>
                    <a:pt x="431" y="32"/>
                    <a:pt x="337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7"/>
            <p:cNvSpPr/>
            <p:nvPr/>
          </p:nvSpPr>
          <p:spPr>
            <a:xfrm>
              <a:off x="2487250" y="3396650"/>
              <a:ext cx="28200" cy="34200"/>
            </a:xfrm>
            <a:custGeom>
              <a:avLst/>
              <a:gdLst/>
              <a:ahLst/>
              <a:cxnLst/>
              <a:rect l="l" t="t" r="r" b="b"/>
              <a:pathLst>
                <a:path w="1128" h="1368" extrusionOk="0">
                  <a:moveTo>
                    <a:pt x="326" y="0"/>
                  </a:moveTo>
                  <a:cubicBezTo>
                    <a:pt x="280" y="0"/>
                    <a:pt x="235" y="23"/>
                    <a:pt x="212" y="65"/>
                  </a:cubicBezTo>
                  <a:lnTo>
                    <a:pt x="24" y="229"/>
                  </a:lnTo>
                  <a:cubicBezTo>
                    <a:pt x="1" y="268"/>
                    <a:pt x="1" y="456"/>
                    <a:pt x="24" y="495"/>
                  </a:cubicBezTo>
                  <a:lnTo>
                    <a:pt x="564" y="1309"/>
                  </a:lnTo>
                  <a:cubicBezTo>
                    <a:pt x="588" y="1348"/>
                    <a:pt x="629" y="1367"/>
                    <a:pt x="670" y="1367"/>
                  </a:cubicBezTo>
                  <a:cubicBezTo>
                    <a:pt x="711" y="1367"/>
                    <a:pt x="752" y="1348"/>
                    <a:pt x="775" y="1309"/>
                  </a:cubicBezTo>
                  <a:lnTo>
                    <a:pt x="1096" y="831"/>
                  </a:lnTo>
                  <a:cubicBezTo>
                    <a:pt x="1128" y="785"/>
                    <a:pt x="1120" y="722"/>
                    <a:pt x="1073" y="683"/>
                  </a:cubicBezTo>
                  <a:lnTo>
                    <a:pt x="416" y="33"/>
                  </a:lnTo>
                  <a:cubicBezTo>
                    <a:pt x="390" y="11"/>
                    <a:pt x="358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7"/>
            <p:cNvSpPr/>
            <p:nvPr/>
          </p:nvSpPr>
          <p:spPr>
            <a:xfrm>
              <a:off x="2513875" y="3396650"/>
              <a:ext cx="28175" cy="34200"/>
            </a:xfrm>
            <a:custGeom>
              <a:avLst/>
              <a:gdLst/>
              <a:ahLst/>
              <a:cxnLst/>
              <a:rect l="l" t="t" r="r" b="b"/>
              <a:pathLst>
                <a:path w="1127" h="1368" extrusionOk="0">
                  <a:moveTo>
                    <a:pt x="799" y="0"/>
                  </a:moveTo>
                  <a:cubicBezTo>
                    <a:pt x="768" y="0"/>
                    <a:pt x="738" y="11"/>
                    <a:pt x="712" y="33"/>
                  </a:cubicBezTo>
                  <a:lnTo>
                    <a:pt x="47" y="683"/>
                  </a:lnTo>
                  <a:cubicBezTo>
                    <a:pt x="8" y="722"/>
                    <a:pt x="0" y="785"/>
                    <a:pt x="31" y="831"/>
                  </a:cubicBezTo>
                  <a:lnTo>
                    <a:pt x="344" y="1309"/>
                  </a:lnTo>
                  <a:cubicBezTo>
                    <a:pt x="372" y="1348"/>
                    <a:pt x="415" y="1367"/>
                    <a:pt x="457" y="1367"/>
                  </a:cubicBezTo>
                  <a:cubicBezTo>
                    <a:pt x="499" y="1367"/>
                    <a:pt x="540" y="1348"/>
                    <a:pt x="563" y="1309"/>
                  </a:cubicBezTo>
                  <a:lnTo>
                    <a:pt x="1095" y="495"/>
                  </a:lnTo>
                  <a:cubicBezTo>
                    <a:pt x="1127" y="456"/>
                    <a:pt x="1127" y="252"/>
                    <a:pt x="1103" y="213"/>
                  </a:cubicBezTo>
                  <a:lnTo>
                    <a:pt x="915" y="65"/>
                  </a:lnTo>
                  <a:cubicBezTo>
                    <a:pt x="888" y="23"/>
                    <a:pt x="843" y="0"/>
                    <a:pt x="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7"/>
            <p:cNvSpPr/>
            <p:nvPr/>
          </p:nvSpPr>
          <p:spPr>
            <a:xfrm>
              <a:off x="2513275" y="34272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71" y="1"/>
                  </a:moveTo>
                  <a:cubicBezTo>
                    <a:pt x="32" y="1"/>
                    <a:pt x="1" y="32"/>
                    <a:pt x="1" y="71"/>
                  </a:cubicBezTo>
                  <a:cubicBezTo>
                    <a:pt x="1" y="110"/>
                    <a:pt x="32" y="149"/>
                    <a:pt x="71" y="149"/>
                  </a:cubicBezTo>
                  <a:cubicBezTo>
                    <a:pt x="110" y="149"/>
                    <a:pt x="149" y="110"/>
                    <a:pt x="149" y="71"/>
                  </a:cubicBezTo>
                  <a:cubicBezTo>
                    <a:pt x="149" y="32"/>
                    <a:pt x="110" y="1"/>
                    <a:pt x="71" y="1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7"/>
            <p:cNvSpPr/>
            <p:nvPr/>
          </p:nvSpPr>
          <p:spPr>
            <a:xfrm>
              <a:off x="2513275" y="3436600"/>
              <a:ext cx="3750" cy="3725"/>
            </a:xfrm>
            <a:custGeom>
              <a:avLst/>
              <a:gdLst/>
              <a:ahLst/>
              <a:cxnLst/>
              <a:rect l="l" t="t" r="r" b="b"/>
              <a:pathLst>
                <a:path w="150" h="149" extrusionOk="0">
                  <a:moveTo>
                    <a:pt x="71" y="0"/>
                  </a:moveTo>
                  <a:cubicBezTo>
                    <a:pt x="32" y="0"/>
                    <a:pt x="1" y="32"/>
                    <a:pt x="1" y="78"/>
                  </a:cubicBezTo>
                  <a:cubicBezTo>
                    <a:pt x="1" y="118"/>
                    <a:pt x="32" y="149"/>
                    <a:pt x="71" y="149"/>
                  </a:cubicBezTo>
                  <a:cubicBezTo>
                    <a:pt x="110" y="149"/>
                    <a:pt x="149" y="118"/>
                    <a:pt x="149" y="78"/>
                  </a:cubicBezTo>
                  <a:cubicBezTo>
                    <a:pt x="149" y="32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57"/>
          <p:cNvGrpSpPr/>
          <p:nvPr/>
        </p:nvGrpSpPr>
        <p:grpSpPr>
          <a:xfrm>
            <a:off x="2610715" y="4218874"/>
            <a:ext cx="493242" cy="384614"/>
            <a:chOff x="2187575" y="3468875"/>
            <a:chExt cx="212275" cy="165525"/>
          </a:xfrm>
        </p:grpSpPr>
        <p:sp>
          <p:nvSpPr>
            <p:cNvPr id="2462" name="Google Shape;2462;p57"/>
            <p:cNvSpPr/>
            <p:nvPr/>
          </p:nvSpPr>
          <p:spPr>
            <a:xfrm>
              <a:off x="2214975" y="3549100"/>
              <a:ext cx="83150" cy="71000"/>
            </a:xfrm>
            <a:custGeom>
              <a:avLst/>
              <a:gdLst/>
              <a:ahLst/>
              <a:cxnLst/>
              <a:rect l="l" t="t" r="r" b="b"/>
              <a:pathLst>
                <a:path w="3326" h="2840" extrusionOk="0">
                  <a:moveTo>
                    <a:pt x="2500" y="0"/>
                  </a:moveTo>
                  <a:cubicBezTo>
                    <a:pt x="2465" y="0"/>
                    <a:pt x="2430" y="3"/>
                    <a:pt x="2394" y="7"/>
                  </a:cubicBezTo>
                  <a:cubicBezTo>
                    <a:pt x="1855" y="70"/>
                    <a:pt x="1456" y="531"/>
                    <a:pt x="1456" y="1079"/>
                  </a:cubicBezTo>
                  <a:lnTo>
                    <a:pt x="1456" y="1916"/>
                  </a:lnTo>
                  <a:lnTo>
                    <a:pt x="462" y="1916"/>
                  </a:lnTo>
                  <a:lnTo>
                    <a:pt x="0" y="2840"/>
                  </a:lnTo>
                  <a:lnTo>
                    <a:pt x="2496" y="2840"/>
                  </a:lnTo>
                  <a:cubicBezTo>
                    <a:pt x="2958" y="2840"/>
                    <a:pt x="3326" y="2472"/>
                    <a:pt x="3326" y="2018"/>
                  </a:cubicBezTo>
                  <a:lnTo>
                    <a:pt x="3326" y="821"/>
                  </a:lnTo>
                  <a:cubicBezTo>
                    <a:pt x="3326" y="363"/>
                    <a:pt x="2948" y="0"/>
                    <a:pt x="2500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7"/>
            <p:cNvSpPr/>
            <p:nvPr/>
          </p:nvSpPr>
          <p:spPr>
            <a:xfrm>
              <a:off x="2214975" y="3549100"/>
              <a:ext cx="83150" cy="71000"/>
            </a:xfrm>
            <a:custGeom>
              <a:avLst/>
              <a:gdLst/>
              <a:ahLst/>
              <a:cxnLst/>
              <a:rect l="l" t="t" r="r" b="b"/>
              <a:pathLst>
                <a:path w="3326" h="2840" extrusionOk="0">
                  <a:moveTo>
                    <a:pt x="2500" y="0"/>
                  </a:moveTo>
                  <a:cubicBezTo>
                    <a:pt x="2465" y="0"/>
                    <a:pt x="2430" y="3"/>
                    <a:pt x="2394" y="7"/>
                  </a:cubicBezTo>
                  <a:cubicBezTo>
                    <a:pt x="1855" y="70"/>
                    <a:pt x="1456" y="531"/>
                    <a:pt x="1456" y="1079"/>
                  </a:cubicBezTo>
                  <a:lnTo>
                    <a:pt x="1456" y="1916"/>
                  </a:lnTo>
                  <a:lnTo>
                    <a:pt x="462" y="1916"/>
                  </a:lnTo>
                  <a:lnTo>
                    <a:pt x="0" y="2840"/>
                  </a:lnTo>
                  <a:lnTo>
                    <a:pt x="2496" y="2840"/>
                  </a:lnTo>
                  <a:cubicBezTo>
                    <a:pt x="2958" y="2840"/>
                    <a:pt x="3326" y="2472"/>
                    <a:pt x="3326" y="2018"/>
                  </a:cubicBezTo>
                  <a:lnTo>
                    <a:pt x="3326" y="821"/>
                  </a:lnTo>
                  <a:cubicBezTo>
                    <a:pt x="3326" y="363"/>
                    <a:pt x="2948" y="0"/>
                    <a:pt x="2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7"/>
            <p:cNvSpPr/>
            <p:nvPr/>
          </p:nvSpPr>
          <p:spPr>
            <a:xfrm>
              <a:off x="2204600" y="3593550"/>
              <a:ext cx="31900" cy="35125"/>
            </a:xfrm>
            <a:custGeom>
              <a:avLst/>
              <a:gdLst/>
              <a:ahLst/>
              <a:cxnLst/>
              <a:rect l="l" t="t" r="r" b="b"/>
              <a:pathLst>
                <a:path w="1276" h="1405" extrusionOk="0">
                  <a:moveTo>
                    <a:pt x="815" y="0"/>
                  </a:moveTo>
                  <a:cubicBezTo>
                    <a:pt x="674" y="0"/>
                    <a:pt x="534" y="74"/>
                    <a:pt x="454" y="201"/>
                  </a:cubicBezTo>
                  <a:lnTo>
                    <a:pt x="118" y="796"/>
                  </a:lnTo>
                  <a:cubicBezTo>
                    <a:pt x="0" y="991"/>
                    <a:pt x="71" y="1234"/>
                    <a:pt x="267" y="1351"/>
                  </a:cubicBezTo>
                  <a:cubicBezTo>
                    <a:pt x="331" y="1387"/>
                    <a:pt x="402" y="1405"/>
                    <a:pt x="471" y="1405"/>
                  </a:cubicBezTo>
                  <a:cubicBezTo>
                    <a:pt x="612" y="1405"/>
                    <a:pt x="749" y="1333"/>
                    <a:pt x="822" y="1202"/>
                  </a:cubicBezTo>
                  <a:lnTo>
                    <a:pt x="1159" y="608"/>
                  </a:lnTo>
                  <a:cubicBezTo>
                    <a:pt x="1276" y="420"/>
                    <a:pt x="1205" y="170"/>
                    <a:pt x="1010" y="52"/>
                  </a:cubicBezTo>
                  <a:cubicBezTo>
                    <a:pt x="949" y="17"/>
                    <a:pt x="882" y="0"/>
                    <a:pt x="815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7"/>
            <p:cNvSpPr/>
            <p:nvPr/>
          </p:nvSpPr>
          <p:spPr>
            <a:xfrm>
              <a:off x="2204600" y="3593550"/>
              <a:ext cx="31900" cy="35125"/>
            </a:xfrm>
            <a:custGeom>
              <a:avLst/>
              <a:gdLst/>
              <a:ahLst/>
              <a:cxnLst/>
              <a:rect l="l" t="t" r="r" b="b"/>
              <a:pathLst>
                <a:path w="1276" h="1405" extrusionOk="0">
                  <a:moveTo>
                    <a:pt x="815" y="0"/>
                  </a:moveTo>
                  <a:cubicBezTo>
                    <a:pt x="674" y="0"/>
                    <a:pt x="534" y="74"/>
                    <a:pt x="454" y="201"/>
                  </a:cubicBezTo>
                  <a:lnTo>
                    <a:pt x="118" y="796"/>
                  </a:lnTo>
                  <a:cubicBezTo>
                    <a:pt x="0" y="991"/>
                    <a:pt x="71" y="1234"/>
                    <a:pt x="267" y="1351"/>
                  </a:cubicBezTo>
                  <a:cubicBezTo>
                    <a:pt x="331" y="1387"/>
                    <a:pt x="402" y="1405"/>
                    <a:pt x="471" y="1405"/>
                  </a:cubicBezTo>
                  <a:cubicBezTo>
                    <a:pt x="612" y="1405"/>
                    <a:pt x="749" y="1333"/>
                    <a:pt x="822" y="1202"/>
                  </a:cubicBezTo>
                  <a:lnTo>
                    <a:pt x="1159" y="608"/>
                  </a:lnTo>
                  <a:cubicBezTo>
                    <a:pt x="1276" y="420"/>
                    <a:pt x="1205" y="170"/>
                    <a:pt x="1010" y="52"/>
                  </a:cubicBezTo>
                  <a:cubicBezTo>
                    <a:pt x="949" y="17"/>
                    <a:pt x="882" y="0"/>
                    <a:pt x="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7"/>
            <p:cNvSpPr/>
            <p:nvPr/>
          </p:nvSpPr>
          <p:spPr>
            <a:xfrm>
              <a:off x="2232775" y="3514850"/>
              <a:ext cx="66925" cy="82550"/>
            </a:xfrm>
            <a:custGeom>
              <a:avLst/>
              <a:gdLst/>
              <a:ahLst/>
              <a:cxnLst/>
              <a:rect l="l" t="t" r="r" b="b"/>
              <a:pathLst>
                <a:path w="2677" h="3302" extrusionOk="0">
                  <a:moveTo>
                    <a:pt x="1338" y="0"/>
                  </a:moveTo>
                  <a:cubicBezTo>
                    <a:pt x="603" y="0"/>
                    <a:pt x="0" y="610"/>
                    <a:pt x="0" y="1346"/>
                  </a:cubicBezTo>
                  <a:lnTo>
                    <a:pt x="0" y="1956"/>
                  </a:lnTo>
                  <a:cubicBezTo>
                    <a:pt x="0" y="2699"/>
                    <a:pt x="603" y="3302"/>
                    <a:pt x="1338" y="3302"/>
                  </a:cubicBezTo>
                  <a:cubicBezTo>
                    <a:pt x="2074" y="3302"/>
                    <a:pt x="2676" y="2699"/>
                    <a:pt x="2676" y="1956"/>
                  </a:cubicBezTo>
                  <a:lnTo>
                    <a:pt x="2676" y="1346"/>
                  </a:lnTo>
                  <a:cubicBezTo>
                    <a:pt x="2676" y="610"/>
                    <a:pt x="2074" y="0"/>
                    <a:pt x="1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7"/>
            <p:cNvSpPr/>
            <p:nvPr/>
          </p:nvSpPr>
          <p:spPr>
            <a:xfrm>
              <a:off x="2232775" y="3514850"/>
              <a:ext cx="65350" cy="69250"/>
            </a:xfrm>
            <a:custGeom>
              <a:avLst/>
              <a:gdLst/>
              <a:ahLst/>
              <a:cxnLst/>
              <a:rect l="l" t="t" r="r" b="b"/>
              <a:pathLst>
                <a:path w="2614" h="2770" extrusionOk="0">
                  <a:moveTo>
                    <a:pt x="1338" y="0"/>
                  </a:moveTo>
                  <a:cubicBezTo>
                    <a:pt x="603" y="0"/>
                    <a:pt x="0" y="610"/>
                    <a:pt x="0" y="1346"/>
                  </a:cubicBezTo>
                  <a:lnTo>
                    <a:pt x="0" y="1956"/>
                  </a:lnTo>
                  <a:cubicBezTo>
                    <a:pt x="0" y="2261"/>
                    <a:pt x="102" y="2543"/>
                    <a:pt x="274" y="2770"/>
                  </a:cubicBezTo>
                  <a:cubicBezTo>
                    <a:pt x="227" y="2637"/>
                    <a:pt x="204" y="2496"/>
                    <a:pt x="204" y="2347"/>
                  </a:cubicBezTo>
                  <a:lnTo>
                    <a:pt x="204" y="1737"/>
                  </a:lnTo>
                  <a:cubicBezTo>
                    <a:pt x="204" y="994"/>
                    <a:pt x="806" y="391"/>
                    <a:pt x="1542" y="391"/>
                  </a:cubicBezTo>
                  <a:cubicBezTo>
                    <a:pt x="1980" y="391"/>
                    <a:pt x="2363" y="603"/>
                    <a:pt x="2614" y="923"/>
                  </a:cubicBezTo>
                  <a:cubicBezTo>
                    <a:pt x="2434" y="391"/>
                    <a:pt x="1933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7"/>
            <p:cNvSpPr/>
            <p:nvPr/>
          </p:nvSpPr>
          <p:spPr>
            <a:xfrm>
              <a:off x="2187575" y="3549100"/>
              <a:ext cx="91775" cy="70925"/>
            </a:xfrm>
            <a:custGeom>
              <a:avLst/>
              <a:gdLst/>
              <a:ahLst/>
              <a:cxnLst/>
              <a:rect l="l" t="t" r="r" b="b"/>
              <a:pathLst>
                <a:path w="3671" h="2837" extrusionOk="0">
                  <a:moveTo>
                    <a:pt x="2806" y="0"/>
                  </a:moveTo>
                  <a:cubicBezTo>
                    <a:pt x="2771" y="0"/>
                    <a:pt x="2736" y="3"/>
                    <a:pt x="2700" y="7"/>
                  </a:cubicBezTo>
                  <a:cubicBezTo>
                    <a:pt x="2160" y="70"/>
                    <a:pt x="1753" y="531"/>
                    <a:pt x="1753" y="1079"/>
                  </a:cubicBezTo>
                  <a:lnTo>
                    <a:pt x="1753" y="1650"/>
                  </a:lnTo>
                  <a:cubicBezTo>
                    <a:pt x="1753" y="1700"/>
                    <a:pt x="1713" y="1735"/>
                    <a:pt x="1669" y="1735"/>
                  </a:cubicBezTo>
                  <a:cubicBezTo>
                    <a:pt x="1658" y="1735"/>
                    <a:pt x="1647" y="1733"/>
                    <a:pt x="1636" y="1728"/>
                  </a:cubicBezTo>
                  <a:lnTo>
                    <a:pt x="1182" y="1549"/>
                  </a:lnTo>
                  <a:cubicBezTo>
                    <a:pt x="1174" y="1541"/>
                    <a:pt x="1159" y="1533"/>
                    <a:pt x="1151" y="1533"/>
                  </a:cubicBezTo>
                  <a:lnTo>
                    <a:pt x="1143" y="1525"/>
                  </a:lnTo>
                  <a:lnTo>
                    <a:pt x="1143" y="1533"/>
                  </a:lnTo>
                  <a:cubicBezTo>
                    <a:pt x="1102" y="1519"/>
                    <a:pt x="1059" y="1512"/>
                    <a:pt x="1016" y="1512"/>
                  </a:cubicBezTo>
                  <a:cubicBezTo>
                    <a:pt x="936" y="1512"/>
                    <a:pt x="855" y="1537"/>
                    <a:pt x="783" y="1588"/>
                  </a:cubicBezTo>
                  <a:lnTo>
                    <a:pt x="228" y="1979"/>
                  </a:lnTo>
                  <a:cubicBezTo>
                    <a:pt x="48" y="2112"/>
                    <a:pt x="1" y="2362"/>
                    <a:pt x="134" y="2550"/>
                  </a:cubicBezTo>
                  <a:cubicBezTo>
                    <a:pt x="215" y="2659"/>
                    <a:pt x="339" y="2717"/>
                    <a:pt x="464" y="2717"/>
                  </a:cubicBezTo>
                  <a:cubicBezTo>
                    <a:pt x="545" y="2717"/>
                    <a:pt x="627" y="2693"/>
                    <a:pt x="697" y="2644"/>
                  </a:cubicBezTo>
                  <a:lnTo>
                    <a:pt x="1026" y="2409"/>
                  </a:lnTo>
                  <a:cubicBezTo>
                    <a:pt x="1456" y="2581"/>
                    <a:pt x="1902" y="2769"/>
                    <a:pt x="2348" y="2824"/>
                  </a:cubicBezTo>
                  <a:cubicBezTo>
                    <a:pt x="2407" y="2832"/>
                    <a:pt x="2466" y="2837"/>
                    <a:pt x="2523" y="2837"/>
                  </a:cubicBezTo>
                  <a:cubicBezTo>
                    <a:pt x="2941" y="2837"/>
                    <a:pt x="3296" y="2613"/>
                    <a:pt x="3475" y="2214"/>
                  </a:cubicBezTo>
                  <a:cubicBezTo>
                    <a:pt x="3670" y="1775"/>
                    <a:pt x="3624" y="1283"/>
                    <a:pt x="3624" y="821"/>
                  </a:cubicBezTo>
                  <a:cubicBezTo>
                    <a:pt x="3624" y="363"/>
                    <a:pt x="3253" y="0"/>
                    <a:pt x="2806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7"/>
            <p:cNvSpPr/>
            <p:nvPr/>
          </p:nvSpPr>
          <p:spPr>
            <a:xfrm>
              <a:off x="2223375" y="3588975"/>
              <a:ext cx="12550" cy="11750"/>
            </a:xfrm>
            <a:custGeom>
              <a:avLst/>
              <a:gdLst/>
              <a:ahLst/>
              <a:cxnLst/>
              <a:rect l="l" t="t" r="r" b="b"/>
              <a:pathLst>
                <a:path w="502" h="470" extrusionOk="0">
                  <a:moveTo>
                    <a:pt x="321" y="0"/>
                  </a:moveTo>
                  <a:cubicBezTo>
                    <a:pt x="321" y="1"/>
                    <a:pt x="321" y="9"/>
                    <a:pt x="321" y="25"/>
                  </a:cubicBezTo>
                  <a:lnTo>
                    <a:pt x="321" y="25"/>
                  </a:lnTo>
                  <a:cubicBezTo>
                    <a:pt x="322" y="10"/>
                    <a:pt x="321" y="1"/>
                    <a:pt x="321" y="0"/>
                  </a:cubicBezTo>
                  <a:close/>
                  <a:moveTo>
                    <a:pt x="321" y="25"/>
                  </a:moveTo>
                  <a:lnTo>
                    <a:pt x="321" y="25"/>
                  </a:lnTo>
                  <a:cubicBezTo>
                    <a:pt x="319" y="60"/>
                    <a:pt x="309" y="122"/>
                    <a:pt x="259" y="133"/>
                  </a:cubicBezTo>
                  <a:cubicBezTo>
                    <a:pt x="251" y="136"/>
                    <a:pt x="243" y="137"/>
                    <a:pt x="234" y="137"/>
                  </a:cubicBezTo>
                  <a:cubicBezTo>
                    <a:pt x="147" y="137"/>
                    <a:pt x="1" y="47"/>
                    <a:pt x="1" y="47"/>
                  </a:cubicBezTo>
                  <a:lnTo>
                    <a:pt x="1" y="47"/>
                  </a:lnTo>
                  <a:lnTo>
                    <a:pt x="501" y="470"/>
                  </a:lnTo>
                  <a:cubicBezTo>
                    <a:pt x="343" y="280"/>
                    <a:pt x="323" y="91"/>
                    <a:pt x="321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7"/>
            <p:cNvSpPr/>
            <p:nvPr/>
          </p:nvSpPr>
          <p:spPr>
            <a:xfrm>
              <a:off x="2325100" y="3532825"/>
              <a:ext cx="40900" cy="93725"/>
            </a:xfrm>
            <a:custGeom>
              <a:avLst/>
              <a:gdLst/>
              <a:ahLst/>
              <a:cxnLst/>
              <a:rect l="l" t="t" r="r" b="b"/>
              <a:pathLst>
                <a:path w="1636" h="3749" extrusionOk="0">
                  <a:moveTo>
                    <a:pt x="463" y="1"/>
                  </a:moveTo>
                  <a:cubicBezTo>
                    <a:pt x="250" y="1"/>
                    <a:pt x="71" y="170"/>
                    <a:pt x="63" y="384"/>
                  </a:cubicBezTo>
                  <a:lnTo>
                    <a:pt x="0" y="1793"/>
                  </a:lnTo>
                  <a:lnTo>
                    <a:pt x="8" y="1840"/>
                  </a:lnTo>
                  <a:cubicBezTo>
                    <a:pt x="86" y="2286"/>
                    <a:pt x="321" y="2685"/>
                    <a:pt x="673" y="2982"/>
                  </a:cubicBezTo>
                  <a:cubicBezTo>
                    <a:pt x="689" y="2998"/>
                    <a:pt x="705" y="3005"/>
                    <a:pt x="728" y="3021"/>
                  </a:cubicBezTo>
                  <a:cubicBezTo>
                    <a:pt x="620" y="3238"/>
                    <a:pt x="465" y="3585"/>
                    <a:pt x="560" y="3585"/>
                  </a:cubicBezTo>
                  <a:cubicBezTo>
                    <a:pt x="562" y="3585"/>
                    <a:pt x="563" y="3585"/>
                    <a:pt x="564" y="3584"/>
                  </a:cubicBezTo>
                  <a:cubicBezTo>
                    <a:pt x="689" y="3577"/>
                    <a:pt x="783" y="3381"/>
                    <a:pt x="822" y="3295"/>
                  </a:cubicBezTo>
                  <a:lnTo>
                    <a:pt x="822" y="3295"/>
                  </a:lnTo>
                  <a:cubicBezTo>
                    <a:pt x="791" y="3373"/>
                    <a:pt x="720" y="3577"/>
                    <a:pt x="783" y="3663"/>
                  </a:cubicBezTo>
                  <a:cubicBezTo>
                    <a:pt x="791" y="3674"/>
                    <a:pt x="799" y="3678"/>
                    <a:pt x="808" y="3678"/>
                  </a:cubicBezTo>
                  <a:cubicBezTo>
                    <a:pt x="892" y="3678"/>
                    <a:pt x="1025" y="3272"/>
                    <a:pt x="1025" y="3271"/>
                  </a:cubicBezTo>
                  <a:lnTo>
                    <a:pt x="1025" y="3271"/>
                  </a:lnTo>
                  <a:cubicBezTo>
                    <a:pt x="1025" y="3272"/>
                    <a:pt x="947" y="3733"/>
                    <a:pt x="1080" y="3749"/>
                  </a:cubicBezTo>
                  <a:cubicBezTo>
                    <a:pt x="1081" y="3749"/>
                    <a:pt x="1082" y="3749"/>
                    <a:pt x="1084" y="3749"/>
                  </a:cubicBezTo>
                  <a:cubicBezTo>
                    <a:pt x="1207" y="3749"/>
                    <a:pt x="1276" y="3341"/>
                    <a:pt x="1284" y="3279"/>
                  </a:cubicBezTo>
                  <a:cubicBezTo>
                    <a:pt x="1284" y="3273"/>
                    <a:pt x="1286" y="3270"/>
                    <a:pt x="1288" y="3270"/>
                  </a:cubicBezTo>
                  <a:cubicBezTo>
                    <a:pt x="1309" y="3270"/>
                    <a:pt x="1389" y="3485"/>
                    <a:pt x="1461" y="3485"/>
                  </a:cubicBezTo>
                  <a:cubicBezTo>
                    <a:pt x="1473" y="3485"/>
                    <a:pt x="1484" y="3480"/>
                    <a:pt x="1495" y="3467"/>
                  </a:cubicBezTo>
                  <a:cubicBezTo>
                    <a:pt x="1636" y="3287"/>
                    <a:pt x="1557" y="3005"/>
                    <a:pt x="1471" y="2810"/>
                  </a:cubicBezTo>
                  <a:cubicBezTo>
                    <a:pt x="1424" y="2700"/>
                    <a:pt x="1370" y="2606"/>
                    <a:pt x="1299" y="2513"/>
                  </a:cubicBezTo>
                  <a:cubicBezTo>
                    <a:pt x="1244" y="2426"/>
                    <a:pt x="1174" y="2348"/>
                    <a:pt x="1104" y="2270"/>
                  </a:cubicBezTo>
                  <a:cubicBezTo>
                    <a:pt x="986" y="2145"/>
                    <a:pt x="798" y="1934"/>
                    <a:pt x="806" y="1738"/>
                  </a:cubicBezTo>
                  <a:lnTo>
                    <a:pt x="861" y="423"/>
                  </a:lnTo>
                  <a:cubicBezTo>
                    <a:pt x="877" y="196"/>
                    <a:pt x="705" y="9"/>
                    <a:pt x="478" y="1"/>
                  </a:cubicBezTo>
                  <a:cubicBezTo>
                    <a:pt x="473" y="1"/>
                    <a:pt x="468" y="1"/>
                    <a:pt x="463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7"/>
            <p:cNvSpPr/>
            <p:nvPr/>
          </p:nvSpPr>
          <p:spPr>
            <a:xfrm>
              <a:off x="2325100" y="3532825"/>
              <a:ext cx="40900" cy="93725"/>
            </a:xfrm>
            <a:custGeom>
              <a:avLst/>
              <a:gdLst/>
              <a:ahLst/>
              <a:cxnLst/>
              <a:rect l="l" t="t" r="r" b="b"/>
              <a:pathLst>
                <a:path w="1636" h="3749" extrusionOk="0">
                  <a:moveTo>
                    <a:pt x="463" y="1"/>
                  </a:moveTo>
                  <a:cubicBezTo>
                    <a:pt x="250" y="1"/>
                    <a:pt x="71" y="170"/>
                    <a:pt x="63" y="384"/>
                  </a:cubicBezTo>
                  <a:lnTo>
                    <a:pt x="0" y="1793"/>
                  </a:lnTo>
                  <a:lnTo>
                    <a:pt x="8" y="1840"/>
                  </a:lnTo>
                  <a:cubicBezTo>
                    <a:pt x="86" y="2286"/>
                    <a:pt x="321" y="2685"/>
                    <a:pt x="673" y="2982"/>
                  </a:cubicBezTo>
                  <a:cubicBezTo>
                    <a:pt x="689" y="2998"/>
                    <a:pt x="705" y="3005"/>
                    <a:pt x="728" y="3021"/>
                  </a:cubicBezTo>
                  <a:cubicBezTo>
                    <a:pt x="620" y="3238"/>
                    <a:pt x="465" y="3585"/>
                    <a:pt x="560" y="3585"/>
                  </a:cubicBezTo>
                  <a:cubicBezTo>
                    <a:pt x="562" y="3585"/>
                    <a:pt x="563" y="3585"/>
                    <a:pt x="564" y="3584"/>
                  </a:cubicBezTo>
                  <a:cubicBezTo>
                    <a:pt x="689" y="3577"/>
                    <a:pt x="783" y="3381"/>
                    <a:pt x="822" y="3295"/>
                  </a:cubicBezTo>
                  <a:lnTo>
                    <a:pt x="822" y="3295"/>
                  </a:lnTo>
                  <a:cubicBezTo>
                    <a:pt x="791" y="3373"/>
                    <a:pt x="720" y="3577"/>
                    <a:pt x="783" y="3663"/>
                  </a:cubicBezTo>
                  <a:cubicBezTo>
                    <a:pt x="791" y="3674"/>
                    <a:pt x="799" y="3678"/>
                    <a:pt x="808" y="3678"/>
                  </a:cubicBezTo>
                  <a:cubicBezTo>
                    <a:pt x="892" y="3678"/>
                    <a:pt x="1025" y="3272"/>
                    <a:pt x="1025" y="3271"/>
                  </a:cubicBezTo>
                  <a:lnTo>
                    <a:pt x="1025" y="3271"/>
                  </a:lnTo>
                  <a:cubicBezTo>
                    <a:pt x="1025" y="3272"/>
                    <a:pt x="947" y="3733"/>
                    <a:pt x="1080" y="3749"/>
                  </a:cubicBezTo>
                  <a:cubicBezTo>
                    <a:pt x="1081" y="3749"/>
                    <a:pt x="1082" y="3749"/>
                    <a:pt x="1084" y="3749"/>
                  </a:cubicBezTo>
                  <a:cubicBezTo>
                    <a:pt x="1207" y="3749"/>
                    <a:pt x="1276" y="3341"/>
                    <a:pt x="1284" y="3279"/>
                  </a:cubicBezTo>
                  <a:cubicBezTo>
                    <a:pt x="1284" y="3273"/>
                    <a:pt x="1286" y="3270"/>
                    <a:pt x="1288" y="3270"/>
                  </a:cubicBezTo>
                  <a:cubicBezTo>
                    <a:pt x="1309" y="3270"/>
                    <a:pt x="1389" y="3485"/>
                    <a:pt x="1461" y="3485"/>
                  </a:cubicBezTo>
                  <a:cubicBezTo>
                    <a:pt x="1473" y="3485"/>
                    <a:pt x="1484" y="3480"/>
                    <a:pt x="1495" y="3467"/>
                  </a:cubicBezTo>
                  <a:cubicBezTo>
                    <a:pt x="1636" y="3287"/>
                    <a:pt x="1557" y="3005"/>
                    <a:pt x="1471" y="2810"/>
                  </a:cubicBezTo>
                  <a:cubicBezTo>
                    <a:pt x="1424" y="2700"/>
                    <a:pt x="1370" y="2606"/>
                    <a:pt x="1299" y="2513"/>
                  </a:cubicBezTo>
                  <a:cubicBezTo>
                    <a:pt x="1244" y="2426"/>
                    <a:pt x="1174" y="2348"/>
                    <a:pt x="1104" y="2270"/>
                  </a:cubicBezTo>
                  <a:cubicBezTo>
                    <a:pt x="986" y="2145"/>
                    <a:pt x="798" y="1934"/>
                    <a:pt x="806" y="1738"/>
                  </a:cubicBezTo>
                  <a:lnTo>
                    <a:pt x="861" y="423"/>
                  </a:lnTo>
                  <a:cubicBezTo>
                    <a:pt x="877" y="196"/>
                    <a:pt x="705" y="9"/>
                    <a:pt x="478" y="1"/>
                  </a:cubicBezTo>
                  <a:cubicBezTo>
                    <a:pt x="473" y="1"/>
                    <a:pt x="468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7"/>
            <p:cNvSpPr/>
            <p:nvPr/>
          </p:nvSpPr>
          <p:spPr>
            <a:xfrm>
              <a:off x="2281875" y="3525275"/>
              <a:ext cx="66925" cy="66000"/>
            </a:xfrm>
            <a:custGeom>
              <a:avLst/>
              <a:gdLst/>
              <a:ahLst/>
              <a:cxnLst/>
              <a:rect l="l" t="t" r="r" b="b"/>
              <a:pathLst>
                <a:path w="2677" h="2640" extrusionOk="0">
                  <a:moveTo>
                    <a:pt x="402" y="0"/>
                  </a:moveTo>
                  <a:cubicBezTo>
                    <a:pt x="385" y="0"/>
                    <a:pt x="370" y="2"/>
                    <a:pt x="360" y="6"/>
                  </a:cubicBezTo>
                  <a:cubicBezTo>
                    <a:pt x="360" y="13"/>
                    <a:pt x="352" y="13"/>
                    <a:pt x="352" y="13"/>
                  </a:cubicBezTo>
                  <a:cubicBezTo>
                    <a:pt x="266" y="76"/>
                    <a:pt x="204" y="365"/>
                    <a:pt x="180" y="452"/>
                  </a:cubicBezTo>
                  <a:cubicBezTo>
                    <a:pt x="24" y="952"/>
                    <a:pt x="0" y="1477"/>
                    <a:pt x="180" y="1977"/>
                  </a:cubicBezTo>
                  <a:cubicBezTo>
                    <a:pt x="235" y="2149"/>
                    <a:pt x="329" y="2322"/>
                    <a:pt x="477" y="2431"/>
                  </a:cubicBezTo>
                  <a:cubicBezTo>
                    <a:pt x="642" y="2548"/>
                    <a:pt x="830" y="2517"/>
                    <a:pt x="1017" y="2564"/>
                  </a:cubicBezTo>
                  <a:cubicBezTo>
                    <a:pt x="1111" y="2595"/>
                    <a:pt x="1197" y="2627"/>
                    <a:pt x="1299" y="2635"/>
                  </a:cubicBezTo>
                  <a:cubicBezTo>
                    <a:pt x="1337" y="2638"/>
                    <a:pt x="1376" y="2639"/>
                    <a:pt x="1415" y="2639"/>
                  </a:cubicBezTo>
                  <a:cubicBezTo>
                    <a:pt x="1574" y="2639"/>
                    <a:pt x="1735" y="2613"/>
                    <a:pt x="1886" y="2556"/>
                  </a:cubicBezTo>
                  <a:cubicBezTo>
                    <a:pt x="2254" y="2415"/>
                    <a:pt x="2543" y="2118"/>
                    <a:pt x="2653" y="1743"/>
                  </a:cubicBezTo>
                  <a:cubicBezTo>
                    <a:pt x="2668" y="1719"/>
                    <a:pt x="2676" y="1696"/>
                    <a:pt x="2676" y="1664"/>
                  </a:cubicBezTo>
                  <a:lnTo>
                    <a:pt x="2653" y="1148"/>
                  </a:lnTo>
                  <a:lnTo>
                    <a:pt x="1260" y="37"/>
                  </a:lnTo>
                  <a:cubicBezTo>
                    <a:pt x="1236" y="19"/>
                    <a:pt x="1185" y="14"/>
                    <a:pt x="1127" y="14"/>
                  </a:cubicBezTo>
                  <a:cubicBezTo>
                    <a:pt x="1029" y="14"/>
                    <a:pt x="910" y="29"/>
                    <a:pt x="861" y="29"/>
                  </a:cubicBezTo>
                  <a:cubicBezTo>
                    <a:pt x="759" y="21"/>
                    <a:pt x="657" y="21"/>
                    <a:pt x="564" y="13"/>
                  </a:cubicBezTo>
                  <a:cubicBezTo>
                    <a:pt x="528" y="13"/>
                    <a:pt x="45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7"/>
            <p:cNvSpPr/>
            <p:nvPr/>
          </p:nvSpPr>
          <p:spPr>
            <a:xfrm>
              <a:off x="2284600" y="3552400"/>
              <a:ext cx="64200" cy="38875"/>
            </a:xfrm>
            <a:custGeom>
              <a:avLst/>
              <a:gdLst/>
              <a:ahLst/>
              <a:cxnLst/>
              <a:rect l="l" t="t" r="r" b="b"/>
              <a:pathLst>
                <a:path w="2568" h="1555" extrusionOk="0">
                  <a:moveTo>
                    <a:pt x="2465" y="0"/>
                  </a:moveTo>
                  <a:lnTo>
                    <a:pt x="2481" y="282"/>
                  </a:lnTo>
                  <a:cubicBezTo>
                    <a:pt x="2473" y="313"/>
                    <a:pt x="2465" y="337"/>
                    <a:pt x="2458" y="368"/>
                  </a:cubicBezTo>
                  <a:cubicBezTo>
                    <a:pt x="2340" y="736"/>
                    <a:pt x="2051" y="1033"/>
                    <a:pt x="1683" y="1174"/>
                  </a:cubicBezTo>
                  <a:cubicBezTo>
                    <a:pt x="1538" y="1231"/>
                    <a:pt x="1378" y="1257"/>
                    <a:pt x="1220" y="1257"/>
                  </a:cubicBezTo>
                  <a:cubicBezTo>
                    <a:pt x="1181" y="1257"/>
                    <a:pt x="1142" y="1255"/>
                    <a:pt x="1104" y="1252"/>
                  </a:cubicBezTo>
                  <a:cubicBezTo>
                    <a:pt x="1002" y="1244"/>
                    <a:pt x="916" y="1213"/>
                    <a:pt x="814" y="1190"/>
                  </a:cubicBezTo>
                  <a:cubicBezTo>
                    <a:pt x="634" y="1143"/>
                    <a:pt x="447" y="1166"/>
                    <a:pt x="282" y="1049"/>
                  </a:cubicBezTo>
                  <a:cubicBezTo>
                    <a:pt x="149" y="955"/>
                    <a:pt x="63" y="806"/>
                    <a:pt x="1" y="650"/>
                  </a:cubicBezTo>
                  <a:lnTo>
                    <a:pt x="1" y="650"/>
                  </a:lnTo>
                  <a:cubicBezTo>
                    <a:pt x="16" y="736"/>
                    <a:pt x="40" y="814"/>
                    <a:pt x="71" y="892"/>
                  </a:cubicBezTo>
                  <a:cubicBezTo>
                    <a:pt x="126" y="1064"/>
                    <a:pt x="220" y="1237"/>
                    <a:pt x="368" y="1346"/>
                  </a:cubicBezTo>
                  <a:cubicBezTo>
                    <a:pt x="533" y="1463"/>
                    <a:pt x="721" y="1432"/>
                    <a:pt x="908" y="1479"/>
                  </a:cubicBezTo>
                  <a:cubicBezTo>
                    <a:pt x="1002" y="1510"/>
                    <a:pt x="1088" y="1542"/>
                    <a:pt x="1190" y="1550"/>
                  </a:cubicBezTo>
                  <a:cubicBezTo>
                    <a:pt x="1228" y="1553"/>
                    <a:pt x="1267" y="1554"/>
                    <a:pt x="1306" y="1554"/>
                  </a:cubicBezTo>
                  <a:cubicBezTo>
                    <a:pt x="1465" y="1554"/>
                    <a:pt x="1626" y="1528"/>
                    <a:pt x="1777" y="1471"/>
                  </a:cubicBezTo>
                  <a:cubicBezTo>
                    <a:pt x="2145" y="1330"/>
                    <a:pt x="2434" y="1033"/>
                    <a:pt x="2544" y="658"/>
                  </a:cubicBezTo>
                  <a:cubicBezTo>
                    <a:pt x="2559" y="634"/>
                    <a:pt x="2559" y="611"/>
                    <a:pt x="2567" y="579"/>
                  </a:cubicBezTo>
                  <a:lnTo>
                    <a:pt x="2544" y="63"/>
                  </a:lnTo>
                  <a:cubicBezTo>
                    <a:pt x="2544" y="63"/>
                    <a:pt x="2512" y="39"/>
                    <a:pt x="2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7"/>
            <p:cNvSpPr/>
            <p:nvPr/>
          </p:nvSpPr>
          <p:spPr>
            <a:xfrm>
              <a:off x="2295750" y="3540850"/>
              <a:ext cx="43250" cy="93550"/>
            </a:xfrm>
            <a:custGeom>
              <a:avLst/>
              <a:gdLst/>
              <a:ahLst/>
              <a:cxnLst/>
              <a:rect l="l" t="t" r="r" b="b"/>
              <a:pathLst>
                <a:path w="1730" h="3742" extrusionOk="0">
                  <a:moveTo>
                    <a:pt x="471" y="0"/>
                  </a:moveTo>
                  <a:cubicBezTo>
                    <a:pt x="251" y="0"/>
                    <a:pt x="71" y="170"/>
                    <a:pt x="63" y="384"/>
                  </a:cubicBezTo>
                  <a:lnTo>
                    <a:pt x="1" y="1792"/>
                  </a:lnTo>
                  <a:lnTo>
                    <a:pt x="9" y="1832"/>
                  </a:lnTo>
                  <a:cubicBezTo>
                    <a:pt x="95" y="2278"/>
                    <a:pt x="329" y="2684"/>
                    <a:pt x="674" y="2974"/>
                  </a:cubicBezTo>
                  <a:cubicBezTo>
                    <a:pt x="689" y="2990"/>
                    <a:pt x="713" y="3005"/>
                    <a:pt x="728" y="3013"/>
                  </a:cubicBezTo>
                  <a:cubicBezTo>
                    <a:pt x="620" y="3238"/>
                    <a:pt x="466" y="3584"/>
                    <a:pt x="561" y="3584"/>
                  </a:cubicBezTo>
                  <a:cubicBezTo>
                    <a:pt x="562" y="3584"/>
                    <a:pt x="563" y="3584"/>
                    <a:pt x="564" y="3584"/>
                  </a:cubicBezTo>
                  <a:cubicBezTo>
                    <a:pt x="689" y="3576"/>
                    <a:pt x="791" y="3373"/>
                    <a:pt x="822" y="3295"/>
                  </a:cubicBezTo>
                  <a:lnTo>
                    <a:pt x="822" y="3295"/>
                  </a:lnTo>
                  <a:cubicBezTo>
                    <a:pt x="791" y="3373"/>
                    <a:pt x="721" y="3576"/>
                    <a:pt x="783" y="3663"/>
                  </a:cubicBezTo>
                  <a:cubicBezTo>
                    <a:pt x="790" y="3672"/>
                    <a:pt x="798" y="3676"/>
                    <a:pt x="807" y="3676"/>
                  </a:cubicBezTo>
                  <a:cubicBezTo>
                    <a:pt x="892" y="3676"/>
                    <a:pt x="1033" y="3264"/>
                    <a:pt x="1034" y="3263"/>
                  </a:cubicBezTo>
                  <a:lnTo>
                    <a:pt x="1034" y="3263"/>
                  </a:lnTo>
                  <a:cubicBezTo>
                    <a:pt x="1034" y="3264"/>
                    <a:pt x="955" y="3733"/>
                    <a:pt x="1080" y="3741"/>
                  </a:cubicBezTo>
                  <a:cubicBezTo>
                    <a:pt x="1083" y="3741"/>
                    <a:pt x="1085" y="3741"/>
                    <a:pt x="1088" y="3741"/>
                  </a:cubicBezTo>
                  <a:cubicBezTo>
                    <a:pt x="1216" y="3741"/>
                    <a:pt x="1276" y="3340"/>
                    <a:pt x="1284" y="3271"/>
                  </a:cubicBezTo>
                  <a:cubicBezTo>
                    <a:pt x="1285" y="3266"/>
                    <a:pt x="1286" y="3264"/>
                    <a:pt x="1288" y="3264"/>
                  </a:cubicBezTo>
                  <a:cubicBezTo>
                    <a:pt x="1307" y="3264"/>
                    <a:pt x="1389" y="3485"/>
                    <a:pt x="1462" y="3485"/>
                  </a:cubicBezTo>
                  <a:cubicBezTo>
                    <a:pt x="1473" y="3485"/>
                    <a:pt x="1484" y="3480"/>
                    <a:pt x="1495" y="3467"/>
                  </a:cubicBezTo>
                  <a:cubicBezTo>
                    <a:pt x="1730" y="3170"/>
                    <a:pt x="1307" y="2504"/>
                    <a:pt x="1307" y="2504"/>
                  </a:cubicBezTo>
                  <a:lnTo>
                    <a:pt x="1300" y="2512"/>
                  </a:lnTo>
                  <a:cubicBezTo>
                    <a:pt x="1276" y="2458"/>
                    <a:pt x="1237" y="2403"/>
                    <a:pt x="1190" y="2364"/>
                  </a:cubicBezTo>
                  <a:cubicBezTo>
                    <a:pt x="994" y="2199"/>
                    <a:pt x="861" y="1980"/>
                    <a:pt x="807" y="1738"/>
                  </a:cubicBezTo>
                  <a:lnTo>
                    <a:pt x="869" y="415"/>
                  </a:lnTo>
                  <a:cubicBezTo>
                    <a:pt x="877" y="196"/>
                    <a:pt x="705" y="8"/>
                    <a:pt x="486" y="1"/>
                  </a:cubicBezTo>
                  <a:cubicBezTo>
                    <a:pt x="481" y="0"/>
                    <a:pt x="476" y="0"/>
                    <a:pt x="471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7"/>
            <p:cNvSpPr/>
            <p:nvPr/>
          </p:nvSpPr>
          <p:spPr>
            <a:xfrm>
              <a:off x="2305525" y="3468875"/>
              <a:ext cx="94325" cy="83650"/>
            </a:xfrm>
            <a:custGeom>
              <a:avLst/>
              <a:gdLst/>
              <a:ahLst/>
              <a:cxnLst/>
              <a:rect l="l" t="t" r="r" b="b"/>
              <a:pathLst>
                <a:path w="3773" h="3346" extrusionOk="0">
                  <a:moveTo>
                    <a:pt x="1454" y="1"/>
                  </a:moveTo>
                  <a:cubicBezTo>
                    <a:pt x="1265" y="1"/>
                    <a:pt x="1080" y="98"/>
                    <a:pt x="971" y="274"/>
                  </a:cubicBezTo>
                  <a:cubicBezTo>
                    <a:pt x="932" y="345"/>
                    <a:pt x="909" y="423"/>
                    <a:pt x="901" y="501"/>
                  </a:cubicBezTo>
                  <a:cubicBezTo>
                    <a:pt x="834" y="466"/>
                    <a:pt x="762" y="450"/>
                    <a:pt x="691" y="450"/>
                  </a:cubicBezTo>
                  <a:cubicBezTo>
                    <a:pt x="540" y="450"/>
                    <a:pt x="394" y="527"/>
                    <a:pt x="314" y="665"/>
                  </a:cubicBezTo>
                  <a:cubicBezTo>
                    <a:pt x="236" y="798"/>
                    <a:pt x="236" y="955"/>
                    <a:pt x="290" y="1088"/>
                  </a:cubicBezTo>
                  <a:cubicBezTo>
                    <a:pt x="228" y="1119"/>
                    <a:pt x="165" y="1174"/>
                    <a:pt x="126" y="1244"/>
                  </a:cubicBezTo>
                  <a:cubicBezTo>
                    <a:pt x="1" y="1456"/>
                    <a:pt x="71" y="1729"/>
                    <a:pt x="283" y="1855"/>
                  </a:cubicBezTo>
                  <a:cubicBezTo>
                    <a:pt x="298" y="1862"/>
                    <a:pt x="314" y="1870"/>
                    <a:pt x="330" y="1878"/>
                  </a:cubicBezTo>
                  <a:cubicBezTo>
                    <a:pt x="283" y="2504"/>
                    <a:pt x="674" y="3099"/>
                    <a:pt x="1300" y="3287"/>
                  </a:cubicBezTo>
                  <a:cubicBezTo>
                    <a:pt x="1432" y="3327"/>
                    <a:pt x="1565" y="3346"/>
                    <a:pt x="1696" y="3346"/>
                  </a:cubicBezTo>
                  <a:cubicBezTo>
                    <a:pt x="2180" y="3346"/>
                    <a:pt x="2634" y="3087"/>
                    <a:pt x="2880" y="2668"/>
                  </a:cubicBezTo>
                  <a:cubicBezTo>
                    <a:pt x="2927" y="2683"/>
                    <a:pt x="2975" y="2691"/>
                    <a:pt x="3023" y="2691"/>
                  </a:cubicBezTo>
                  <a:cubicBezTo>
                    <a:pt x="3174" y="2691"/>
                    <a:pt x="3321" y="2616"/>
                    <a:pt x="3405" y="2473"/>
                  </a:cubicBezTo>
                  <a:cubicBezTo>
                    <a:pt x="3506" y="2301"/>
                    <a:pt x="3483" y="2089"/>
                    <a:pt x="3358" y="1949"/>
                  </a:cubicBezTo>
                  <a:cubicBezTo>
                    <a:pt x="3530" y="1894"/>
                    <a:pt x="3772" y="1776"/>
                    <a:pt x="3718" y="1510"/>
                  </a:cubicBezTo>
                  <a:cubicBezTo>
                    <a:pt x="3655" y="1190"/>
                    <a:pt x="3373" y="1096"/>
                    <a:pt x="3146" y="1088"/>
                  </a:cubicBezTo>
                  <a:cubicBezTo>
                    <a:pt x="3131" y="1088"/>
                    <a:pt x="3123" y="1088"/>
                    <a:pt x="3115" y="1080"/>
                  </a:cubicBezTo>
                  <a:cubicBezTo>
                    <a:pt x="3123" y="1064"/>
                    <a:pt x="3131" y="1049"/>
                    <a:pt x="3139" y="1041"/>
                  </a:cubicBezTo>
                  <a:cubicBezTo>
                    <a:pt x="3264" y="830"/>
                    <a:pt x="3193" y="556"/>
                    <a:pt x="2982" y="431"/>
                  </a:cubicBezTo>
                  <a:cubicBezTo>
                    <a:pt x="2916" y="387"/>
                    <a:pt x="2840" y="367"/>
                    <a:pt x="2764" y="367"/>
                  </a:cubicBezTo>
                  <a:cubicBezTo>
                    <a:pt x="2705" y="367"/>
                    <a:pt x="2645" y="379"/>
                    <a:pt x="2591" y="399"/>
                  </a:cubicBezTo>
                  <a:cubicBezTo>
                    <a:pt x="2544" y="313"/>
                    <a:pt x="2473" y="235"/>
                    <a:pt x="2380" y="180"/>
                  </a:cubicBezTo>
                  <a:cubicBezTo>
                    <a:pt x="2294" y="127"/>
                    <a:pt x="2198" y="102"/>
                    <a:pt x="2102" y="102"/>
                  </a:cubicBezTo>
                  <a:cubicBezTo>
                    <a:pt x="2014" y="102"/>
                    <a:pt x="1926" y="123"/>
                    <a:pt x="1848" y="165"/>
                  </a:cubicBezTo>
                  <a:cubicBezTo>
                    <a:pt x="1816" y="133"/>
                    <a:pt x="1777" y="102"/>
                    <a:pt x="1738" y="79"/>
                  </a:cubicBezTo>
                  <a:cubicBezTo>
                    <a:pt x="1648" y="26"/>
                    <a:pt x="155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7"/>
            <p:cNvSpPr/>
            <p:nvPr/>
          </p:nvSpPr>
          <p:spPr>
            <a:xfrm>
              <a:off x="2303200" y="3494100"/>
              <a:ext cx="85500" cy="69850"/>
            </a:xfrm>
            <a:custGeom>
              <a:avLst/>
              <a:gdLst/>
              <a:ahLst/>
              <a:cxnLst/>
              <a:rect l="l" t="t" r="r" b="b"/>
              <a:pathLst>
                <a:path w="3420" h="2794" extrusionOk="0">
                  <a:moveTo>
                    <a:pt x="1221" y="1"/>
                  </a:moveTo>
                  <a:cubicBezTo>
                    <a:pt x="1200" y="131"/>
                    <a:pt x="1120" y="511"/>
                    <a:pt x="855" y="511"/>
                  </a:cubicBezTo>
                  <a:cubicBezTo>
                    <a:pt x="816" y="511"/>
                    <a:pt x="774" y="504"/>
                    <a:pt x="728" y="486"/>
                  </a:cubicBezTo>
                  <a:lnTo>
                    <a:pt x="540" y="431"/>
                  </a:lnTo>
                  <a:cubicBezTo>
                    <a:pt x="503" y="419"/>
                    <a:pt x="465" y="414"/>
                    <a:pt x="429" y="414"/>
                  </a:cubicBezTo>
                  <a:cubicBezTo>
                    <a:pt x="267" y="414"/>
                    <a:pt x="122" y="522"/>
                    <a:pt x="70" y="681"/>
                  </a:cubicBezTo>
                  <a:lnTo>
                    <a:pt x="55" y="720"/>
                  </a:lnTo>
                  <a:cubicBezTo>
                    <a:pt x="0" y="916"/>
                    <a:pt x="110" y="1127"/>
                    <a:pt x="305" y="1190"/>
                  </a:cubicBezTo>
                  <a:lnTo>
                    <a:pt x="501" y="1245"/>
                  </a:lnTo>
                  <a:cubicBezTo>
                    <a:pt x="321" y="1863"/>
                    <a:pt x="657" y="2520"/>
                    <a:pt x="1260" y="2708"/>
                  </a:cubicBezTo>
                  <a:lnTo>
                    <a:pt x="1377" y="2747"/>
                  </a:lnTo>
                  <a:cubicBezTo>
                    <a:pt x="1481" y="2778"/>
                    <a:pt x="1586" y="2793"/>
                    <a:pt x="1691" y="2793"/>
                  </a:cubicBezTo>
                  <a:cubicBezTo>
                    <a:pt x="2185" y="2793"/>
                    <a:pt x="2654" y="2459"/>
                    <a:pt x="2809" y="1949"/>
                  </a:cubicBezTo>
                  <a:lnTo>
                    <a:pt x="2879" y="1972"/>
                  </a:lnTo>
                  <a:cubicBezTo>
                    <a:pt x="2913" y="1982"/>
                    <a:pt x="2948" y="1986"/>
                    <a:pt x="2982" y="1986"/>
                  </a:cubicBezTo>
                  <a:cubicBezTo>
                    <a:pt x="3144" y="1986"/>
                    <a:pt x="3297" y="1884"/>
                    <a:pt x="3349" y="1722"/>
                  </a:cubicBezTo>
                  <a:lnTo>
                    <a:pt x="3357" y="1683"/>
                  </a:lnTo>
                  <a:cubicBezTo>
                    <a:pt x="3419" y="1487"/>
                    <a:pt x="3310" y="1276"/>
                    <a:pt x="3106" y="1213"/>
                  </a:cubicBezTo>
                  <a:lnTo>
                    <a:pt x="3036" y="1190"/>
                  </a:lnTo>
                  <a:lnTo>
                    <a:pt x="3036" y="1206"/>
                  </a:lnTo>
                  <a:cubicBezTo>
                    <a:pt x="2997" y="1190"/>
                    <a:pt x="3036" y="955"/>
                    <a:pt x="2981" y="940"/>
                  </a:cubicBezTo>
                  <a:cubicBezTo>
                    <a:pt x="2911" y="924"/>
                    <a:pt x="2817" y="893"/>
                    <a:pt x="2723" y="861"/>
                  </a:cubicBezTo>
                  <a:cubicBezTo>
                    <a:pt x="2639" y="903"/>
                    <a:pt x="2547" y="927"/>
                    <a:pt x="2454" y="927"/>
                  </a:cubicBezTo>
                  <a:cubicBezTo>
                    <a:pt x="2357" y="927"/>
                    <a:pt x="2259" y="902"/>
                    <a:pt x="2167" y="846"/>
                  </a:cubicBezTo>
                  <a:cubicBezTo>
                    <a:pt x="2042" y="775"/>
                    <a:pt x="1964" y="658"/>
                    <a:pt x="1925" y="525"/>
                  </a:cubicBezTo>
                  <a:cubicBezTo>
                    <a:pt x="1909" y="517"/>
                    <a:pt x="1894" y="509"/>
                    <a:pt x="1878" y="501"/>
                  </a:cubicBezTo>
                  <a:cubicBezTo>
                    <a:pt x="1842" y="508"/>
                    <a:pt x="1806" y="512"/>
                    <a:pt x="1768" y="512"/>
                  </a:cubicBezTo>
                  <a:cubicBezTo>
                    <a:pt x="1674" y="512"/>
                    <a:pt x="1576" y="489"/>
                    <a:pt x="1487" y="439"/>
                  </a:cubicBezTo>
                  <a:cubicBezTo>
                    <a:pt x="1330" y="337"/>
                    <a:pt x="1236" y="173"/>
                    <a:pt x="1221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7"/>
            <p:cNvSpPr/>
            <p:nvPr/>
          </p:nvSpPr>
          <p:spPr>
            <a:xfrm>
              <a:off x="2311200" y="3525200"/>
              <a:ext cx="62250" cy="38750"/>
            </a:xfrm>
            <a:custGeom>
              <a:avLst/>
              <a:gdLst/>
              <a:ahLst/>
              <a:cxnLst/>
              <a:rect l="l" t="t" r="r" b="b"/>
              <a:pathLst>
                <a:path w="2490" h="1550" extrusionOk="0">
                  <a:moveTo>
                    <a:pt x="181" y="1"/>
                  </a:moveTo>
                  <a:cubicBezTo>
                    <a:pt x="1" y="619"/>
                    <a:pt x="337" y="1276"/>
                    <a:pt x="940" y="1464"/>
                  </a:cubicBezTo>
                  <a:lnTo>
                    <a:pt x="1057" y="1503"/>
                  </a:lnTo>
                  <a:cubicBezTo>
                    <a:pt x="1161" y="1534"/>
                    <a:pt x="1266" y="1549"/>
                    <a:pt x="1371" y="1549"/>
                  </a:cubicBezTo>
                  <a:cubicBezTo>
                    <a:pt x="1865" y="1549"/>
                    <a:pt x="2334" y="1215"/>
                    <a:pt x="2489" y="705"/>
                  </a:cubicBezTo>
                  <a:lnTo>
                    <a:pt x="2473" y="697"/>
                  </a:lnTo>
                  <a:cubicBezTo>
                    <a:pt x="2274" y="1109"/>
                    <a:pt x="1870" y="1367"/>
                    <a:pt x="1437" y="1367"/>
                  </a:cubicBezTo>
                  <a:cubicBezTo>
                    <a:pt x="1327" y="1367"/>
                    <a:pt x="1215" y="1350"/>
                    <a:pt x="1104" y="1315"/>
                  </a:cubicBezTo>
                  <a:lnTo>
                    <a:pt x="995" y="1284"/>
                  </a:lnTo>
                  <a:cubicBezTo>
                    <a:pt x="455" y="1120"/>
                    <a:pt x="126" y="564"/>
                    <a:pt x="196" y="9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7"/>
            <p:cNvSpPr/>
            <p:nvPr/>
          </p:nvSpPr>
          <p:spPr>
            <a:xfrm>
              <a:off x="2332525" y="3512650"/>
              <a:ext cx="9800" cy="3675"/>
            </a:xfrm>
            <a:custGeom>
              <a:avLst/>
              <a:gdLst/>
              <a:ahLst/>
              <a:cxnLst/>
              <a:rect l="l" t="t" r="r" b="b"/>
              <a:pathLst>
                <a:path w="392" h="147" extrusionOk="0">
                  <a:moveTo>
                    <a:pt x="215" y="1"/>
                  </a:moveTo>
                  <a:cubicBezTo>
                    <a:pt x="207" y="1"/>
                    <a:pt x="198" y="1"/>
                    <a:pt x="188" y="2"/>
                  </a:cubicBezTo>
                  <a:cubicBezTo>
                    <a:pt x="102" y="2"/>
                    <a:pt x="48" y="41"/>
                    <a:pt x="24" y="80"/>
                  </a:cubicBezTo>
                  <a:cubicBezTo>
                    <a:pt x="1" y="111"/>
                    <a:pt x="16" y="135"/>
                    <a:pt x="40" y="143"/>
                  </a:cubicBezTo>
                  <a:cubicBezTo>
                    <a:pt x="48" y="145"/>
                    <a:pt x="55" y="146"/>
                    <a:pt x="64" y="146"/>
                  </a:cubicBezTo>
                  <a:cubicBezTo>
                    <a:pt x="80" y="146"/>
                    <a:pt x="97" y="143"/>
                    <a:pt x="118" y="143"/>
                  </a:cubicBezTo>
                  <a:cubicBezTo>
                    <a:pt x="149" y="143"/>
                    <a:pt x="173" y="135"/>
                    <a:pt x="204" y="135"/>
                  </a:cubicBezTo>
                  <a:lnTo>
                    <a:pt x="282" y="135"/>
                  </a:lnTo>
                  <a:cubicBezTo>
                    <a:pt x="314" y="127"/>
                    <a:pt x="345" y="127"/>
                    <a:pt x="361" y="119"/>
                  </a:cubicBezTo>
                  <a:cubicBezTo>
                    <a:pt x="384" y="111"/>
                    <a:pt x="392" y="80"/>
                    <a:pt x="361" y="49"/>
                  </a:cubicBezTo>
                  <a:cubicBezTo>
                    <a:pt x="340" y="28"/>
                    <a:pt x="287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7"/>
            <p:cNvSpPr/>
            <p:nvPr/>
          </p:nvSpPr>
          <p:spPr>
            <a:xfrm>
              <a:off x="2360700" y="3518775"/>
              <a:ext cx="9225" cy="6500"/>
            </a:xfrm>
            <a:custGeom>
              <a:avLst/>
              <a:gdLst/>
              <a:ahLst/>
              <a:cxnLst/>
              <a:rect l="l" t="t" r="r" b="b"/>
              <a:pathLst>
                <a:path w="369" h="260" extrusionOk="0">
                  <a:moveTo>
                    <a:pt x="100" y="0"/>
                  </a:moveTo>
                  <a:cubicBezTo>
                    <a:pt x="82" y="0"/>
                    <a:pt x="67" y="3"/>
                    <a:pt x="55" y="7"/>
                  </a:cubicBezTo>
                  <a:cubicBezTo>
                    <a:pt x="8" y="23"/>
                    <a:pt x="0" y="54"/>
                    <a:pt x="16" y="78"/>
                  </a:cubicBezTo>
                  <a:cubicBezTo>
                    <a:pt x="32" y="93"/>
                    <a:pt x="63" y="109"/>
                    <a:pt x="87" y="125"/>
                  </a:cubicBezTo>
                  <a:cubicBezTo>
                    <a:pt x="118" y="140"/>
                    <a:pt x="141" y="156"/>
                    <a:pt x="165" y="172"/>
                  </a:cubicBezTo>
                  <a:cubicBezTo>
                    <a:pt x="188" y="187"/>
                    <a:pt x="220" y="203"/>
                    <a:pt x="243" y="219"/>
                  </a:cubicBezTo>
                  <a:cubicBezTo>
                    <a:pt x="266" y="242"/>
                    <a:pt x="290" y="258"/>
                    <a:pt x="321" y="258"/>
                  </a:cubicBezTo>
                  <a:cubicBezTo>
                    <a:pt x="325" y="259"/>
                    <a:pt x="329" y="260"/>
                    <a:pt x="333" y="260"/>
                  </a:cubicBezTo>
                  <a:cubicBezTo>
                    <a:pt x="352" y="260"/>
                    <a:pt x="368" y="242"/>
                    <a:pt x="368" y="203"/>
                  </a:cubicBezTo>
                  <a:cubicBezTo>
                    <a:pt x="360" y="164"/>
                    <a:pt x="321" y="93"/>
                    <a:pt x="243" y="46"/>
                  </a:cubicBezTo>
                  <a:cubicBezTo>
                    <a:pt x="194" y="14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7"/>
            <p:cNvSpPr/>
            <p:nvPr/>
          </p:nvSpPr>
          <p:spPr>
            <a:xfrm>
              <a:off x="2335625" y="3537225"/>
              <a:ext cx="15325" cy="9725"/>
            </a:xfrm>
            <a:custGeom>
              <a:avLst/>
              <a:gdLst/>
              <a:ahLst/>
              <a:cxnLst/>
              <a:rect l="l" t="t" r="r" b="b"/>
              <a:pathLst>
                <a:path w="613" h="389" extrusionOk="0">
                  <a:moveTo>
                    <a:pt x="151" y="1"/>
                  </a:moveTo>
                  <a:cubicBezTo>
                    <a:pt x="36" y="1"/>
                    <a:pt x="1" y="329"/>
                    <a:pt x="229" y="380"/>
                  </a:cubicBezTo>
                  <a:cubicBezTo>
                    <a:pt x="253" y="386"/>
                    <a:pt x="275" y="388"/>
                    <a:pt x="297" y="388"/>
                  </a:cubicBezTo>
                  <a:cubicBezTo>
                    <a:pt x="499" y="388"/>
                    <a:pt x="613" y="181"/>
                    <a:pt x="471" y="146"/>
                  </a:cubicBezTo>
                  <a:cubicBezTo>
                    <a:pt x="315" y="99"/>
                    <a:pt x="174" y="5"/>
                    <a:pt x="174" y="5"/>
                  </a:cubicBezTo>
                  <a:cubicBezTo>
                    <a:pt x="166" y="2"/>
                    <a:pt x="158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7"/>
            <p:cNvSpPr/>
            <p:nvPr/>
          </p:nvSpPr>
          <p:spPr>
            <a:xfrm>
              <a:off x="2339375" y="3541625"/>
              <a:ext cx="3150" cy="3550"/>
            </a:xfrm>
            <a:custGeom>
              <a:avLst/>
              <a:gdLst/>
              <a:ahLst/>
              <a:cxnLst/>
              <a:rect l="l" t="t" r="r" b="b"/>
              <a:pathLst>
                <a:path w="126" h="142" extrusionOk="0">
                  <a:moveTo>
                    <a:pt x="32" y="1"/>
                  </a:moveTo>
                  <a:cubicBezTo>
                    <a:pt x="16" y="1"/>
                    <a:pt x="1" y="9"/>
                    <a:pt x="1" y="24"/>
                  </a:cubicBezTo>
                  <a:cubicBezTo>
                    <a:pt x="1" y="40"/>
                    <a:pt x="8" y="56"/>
                    <a:pt x="24" y="56"/>
                  </a:cubicBezTo>
                  <a:cubicBezTo>
                    <a:pt x="40" y="64"/>
                    <a:pt x="48" y="64"/>
                    <a:pt x="55" y="71"/>
                  </a:cubicBezTo>
                  <a:cubicBezTo>
                    <a:pt x="63" y="87"/>
                    <a:pt x="63" y="95"/>
                    <a:pt x="63" y="103"/>
                  </a:cubicBezTo>
                  <a:cubicBezTo>
                    <a:pt x="63" y="118"/>
                    <a:pt x="71" y="134"/>
                    <a:pt x="87" y="142"/>
                  </a:cubicBezTo>
                  <a:lnTo>
                    <a:pt x="94" y="142"/>
                  </a:lnTo>
                  <a:cubicBezTo>
                    <a:pt x="110" y="142"/>
                    <a:pt x="118" y="126"/>
                    <a:pt x="126" y="111"/>
                  </a:cubicBezTo>
                  <a:cubicBezTo>
                    <a:pt x="126" y="87"/>
                    <a:pt x="118" y="56"/>
                    <a:pt x="102" y="40"/>
                  </a:cubicBezTo>
                  <a:cubicBezTo>
                    <a:pt x="87" y="17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7"/>
            <p:cNvSpPr/>
            <p:nvPr/>
          </p:nvSpPr>
          <p:spPr>
            <a:xfrm>
              <a:off x="2333900" y="3523100"/>
              <a:ext cx="5300" cy="4825"/>
            </a:xfrm>
            <a:custGeom>
              <a:avLst/>
              <a:gdLst/>
              <a:ahLst/>
              <a:cxnLst/>
              <a:rect l="l" t="t" r="r" b="b"/>
              <a:pathLst>
                <a:path w="212" h="193" extrusionOk="0">
                  <a:moveTo>
                    <a:pt x="106" y="1"/>
                  </a:moveTo>
                  <a:cubicBezTo>
                    <a:pt x="83" y="1"/>
                    <a:pt x="59" y="10"/>
                    <a:pt x="40" y="30"/>
                  </a:cubicBezTo>
                  <a:cubicBezTo>
                    <a:pt x="0" y="69"/>
                    <a:pt x="0" y="124"/>
                    <a:pt x="40" y="163"/>
                  </a:cubicBezTo>
                  <a:cubicBezTo>
                    <a:pt x="55" y="183"/>
                    <a:pt x="79" y="192"/>
                    <a:pt x="103" y="192"/>
                  </a:cubicBezTo>
                  <a:cubicBezTo>
                    <a:pt x="128" y="192"/>
                    <a:pt x="153" y="183"/>
                    <a:pt x="173" y="163"/>
                  </a:cubicBezTo>
                  <a:cubicBezTo>
                    <a:pt x="212" y="132"/>
                    <a:pt x="212" y="69"/>
                    <a:pt x="173" y="30"/>
                  </a:cubicBezTo>
                  <a:cubicBezTo>
                    <a:pt x="153" y="10"/>
                    <a:pt x="130" y="1"/>
                    <a:pt x="106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7"/>
            <p:cNvSpPr/>
            <p:nvPr/>
          </p:nvSpPr>
          <p:spPr>
            <a:xfrm>
              <a:off x="2358950" y="3529550"/>
              <a:ext cx="5300" cy="4825"/>
            </a:xfrm>
            <a:custGeom>
              <a:avLst/>
              <a:gdLst/>
              <a:ahLst/>
              <a:cxnLst/>
              <a:rect l="l" t="t" r="r" b="b"/>
              <a:pathLst>
                <a:path w="212" h="193" extrusionOk="0">
                  <a:moveTo>
                    <a:pt x="106" y="1"/>
                  </a:moveTo>
                  <a:cubicBezTo>
                    <a:pt x="82" y="1"/>
                    <a:pt x="59" y="11"/>
                    <a:pt x="39" y="30"/>
                  </a:cubicBezTo>
                  <a:cubicBezTo>
                    <a:pt x="0" y="69"/>
                    <a:pt x="0" y="124"/>
                    <a:pt x="31" y="163"/>
                  </a:cubicBezTo>
                  <a:cubicBezTo>
                    <a:pt x="51" y="183"/>
                    <a:pt x="76" y="193"/>
                    <a:pt x="102" y="193"/>
                  </a:cubicBezTo>
                  <a:cubicBezTo>
                    <a:pt x="127" y="193"/>
                    <a:pt x="153" y="183"/>
                    <a:pt x="172" y="163"/>
                  </a:cubicBezTo>
                  <a:cubicBezTo>
                    <a:pt x="211" y="132"/>
                    <a:pt x="211" y="69"/>
                    <a:pt x="172" y="30"/>
                  </a:cubicBezTo>
                  <a:cubicBezTo>
                    <a:pt x="153" y="11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7"/>
            <p:cNvSpPr/>
            <p:nvPr/>
          </p:nvSpPr>
          <p:spPr>
            <a:xfrm>
              <a:off x="2332150" y="3526225"/>
              <a:ext cx="7050" cy="3700"/>
            </a:xfrm>
            <a:custGeom>
              <a:avLst/>
              <a:gdLst/>
              <a:ahLst/>
              <a:cxnLst/>
              <a:rect l="l" t="t" r="r" b="b"/>
              <a:pathLst>
                <a:path w="282" h="148" extrusionOk="0">
                  <a:moveTo>
                    <a:pt x="114" y="0"/>
                  </a:moveTo>
                  <a:cubicBezTo>
                    <a:pt x="90" y="0"/>
                    <a:pt x="62" y="4"/>
                    <a:pt x="31" y="14"/>
                  </a:cubicBezTo>
                  <a:cubicBezTo>
                    <a:pt x="8" y="14"/>
                    <a:pt x="0" y="38"/>
                    <a:pt x="8" y="61"/>
                  </a:cubicBezTo>
                  <a:cubicBezTo>
                    <a:pt x="8" y="79"/>
                    <a:pt x="21" y="88"/>
                    <a:pt x="38" y="88"/>
                  </a:cubicBezTo>
                  <a:cubicBezTo>
                    <a:pt x="43" y="88"/>
                    <a:pt x="49" y="87"/>
                    <a:pt x="55" y="85"/>
                  </a:cubicBezTo>
                  <a:cubicBezTo>
                    <a:pt x="73" y="81"/>
                    <a:pt x="88" y="79"/>
                    <a:pt x="102" y="79"/>
                  </a:cubicBezTo>
                  <a:cubicBezTo>
                    <a:pt x="169" y="79"/>
                    <a:pt x="196" y="118"/>
                    <a:pt x="196" y="124"/>
                  </a:cubicBezTo>
                  <a:cubicBezTo>
                    <a:pt x="203" y="140"/>
                    <a:pt x="219" y="148"/>
                    <a:pt x="235" y="148"/>
                  </a:cubicBezTo>
                  <a:lnTo>
                    <a:pt x="250" y="148"/>
                  </a:lnTo>
                  <a:cubicBezTo>
                    <a:pt x="274" y="132"/>
                    <a:pt x="282" y="108"/>
                    <a:pt x="274" y="93"/>
                  </a:cubicBezTo>
                  <a:cubicBezTo>
                    <a:pt x="256" y="56"/>
                    <a:pt x="20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7"/>
            <p:cNvSpPr/>
            <p:nvPr/>
          </p:nvSpPr>
          <p:spPr>
            <a:xfrm>
              <a:off x="2357375" y="3532550"/>
              <a:ext cx="7075" cy="3625"/>
            </a:xfrm>
            <a:custGeom>
              <a:avLst/>
              <a:gdLst/>
              <a:ahLst/>
              <a:cxnLst/>
              <a:rect l="l" t="t" r="r" b="b"/>
              <a:pathLst>
                <a:path w="283" h="145" extrusionOk="0">
                  <a:moveTo>
                    <a:pt x="110" y="0"/>
                  </a:moveTo>
                  <a:cubicBezTo>
                    <a:pt x="87" y="0"/>
                    <a:pt x="60" y="4"/>
                    <a:pt x="32" y="12"/>
                  </a:cubicBezTo>
                  <a:cubicBezTo>
                    <a:pt x="16" y="20"/>
                    <a:pt x="0" y="43"/>
                    <a:pt x="8" y="59"/>
                  </a:cubicBezTo>
                  <a:cubicBezTo>
                    <a:pt x="16" y="82"/>
                    <a:pt x="32" y="90"/>
                    <a:pt x="55" y="90"/>
                  </a:cubicBezTo>
                  <a:cubicBezTo>
                    <a:pt x="77" y="83"/>
                    <a:pt x="97" y="81"/>
                    <a:pt x="113" y="81"/>
                  </a:cubicBezTo>
                  <a:cubicBezTo>
                    <a:pt x="172" y="81"/>
                    <a:pt x="196" y="115"/>
                    <a:pt x="196" y="121"/>
                  </a:cubicBezTo>
                  <a:cubicBezTo>
                    <a:pt x="204" y="137"/>
                    <a:pt x="220" y="145"/>
                    <a:pt x="235" y="145"/>
                  </a:cubicBezTo>
                  <a:lnTo>
                    <a:pt x="251" y="145"/>
                  </a:lnTo>
                  <a:cubicBezTo>
                    <a:pt x="274" y="129"/>
                    <a:pt x="282" y="106"/>
                    <a:pt x="274" y="90"/>
                  </a:cubicBezTo>
                  <a:cubicBezTo>
                    <a:pt x="256" y="53"/>
                    <a:pt x="202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7"/>
            <p:cNvSpPr/>
            <p:nvPr/>
          </p:nvSpPr>
          <p:spPr>
            <a:xfrm>
              <a:off x="2345825" y="3526175"/>
              <a:ext cx="7275" cy="8500"/>
            </a:xfrm>
            <a:custGeom>
              <a:avLst/>
              <a:gdLst/>
              <a:ahLst/>
              <a:cxnLst/>
              <a:rect l="l" t="t" r="r" b="b"/>
              <a:pathLst>
                <a:path w="291" h="340" extrusionOk="0">
                  <a:moveTo>
                    <a:pt x="142" y="1"/>
                  </a:moveTo>
                  <a:lnTo>
                    <a:pt x="1" y="314"/>
                  </a:lnTo>
                  <a:lnTo>
                    <a:pt x="110" y="337"/>
                  </a:lnTo>
                  <a:cubicBezTo>
                    <a:pt x="119" y="339"/>
                    <a:pt x="129" y="340"/>
                    <a:pt x="138" y="340"/>
                  </a:cubicBezTo>
                  <a:cubicBezTo>
                    <a:pt x="206" y="340"/>
                    <a:pt x="269" y="290"/>
                    <a:pt x="282" y="228"/>
                  </a:cubicBezTo>
                  <a:lnTo>
                    <a:pt x="282" y="212"/>
                  </a:lnTo>
                  <a:cubicBezTo>
                    <a:pt x="290" y="181"/>
                    <a:pt x="267" y="142"/>
                    <a:pt x="236" y="134"/>
                  </a:cubicBezTo>
                  <a:cubicBezTo>
                    <a:pt x="173" y="126"/>
                    <a:pt x="134" y="63"/>
                    <a:pt x="142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7"/>
            <p:cNvSpPr/>
            <p:nvPr/>
          </p:nvSpPr>
          <p:spPr>
            <a:xfrm>
              <a:off x="2344650" y="3525150"/>
              <a:ext cx="9425" cy="10450"/>
            </a:xfrm>
            <a:custGeom>
              <a:avLst/>
              <a:gdLst/>
              <a:ahLst/>
              <a:cxnLst/>
              <a:rect l="l" t="t" r="r" b="b"/>
              <a:pathLst>
                <a:path w="377" h="418" extrusionOk="0">
                  <a:moveTo>
                    <a:pt x="192" y="1"/>
                  </a:moveTo>
                  <a:cubicBezTo>
                    <a:pt x="173" y="1"/>
                    <a:pt x="156" y="15"/>
                    <a:pt x="149" y="34"/>
                  </a:cubicBezTo>
                  <a:cubicBezTo>
                    <a:pt x="134" y="112"/>
                    <a:pt x="189" y="198"/>
                    <a:pt x="267" y="214"/>
                  </a:cubicBezTo>
                  <a:cubicBezTo>
                    <a:pt x="275" y="214"/>
                    <a:pt x="283" y="222"/>
                    <a:pt x="290" y="230"/>
                  </a:cubicBezTo>
                  <a:cubicBezTo>
                    <a:pt x="290" y="230"/>
                    <a:pt x="290" y="237"/>
                    <a:pt x="290" y="245"/>
                  </a:cubicBezTo>
                  <a:lnTo>
                    <a:pt x="290" y="253"/>
                  </a:lnTo>
                  <a:cubicBezTo>
                    <a:pt x="283" y="284"/>
                    <a:pt x="267" y="308"/>
                    <a:pt x="243" y="324"/>
                  </a:cubicBezTo>
                  <a:cubicBezTo>
                    <a:pt x="220" y="339"/>
                    <a:pt x="189" y="339"/>
                    <a:pt x="165" y="339"/>
                  </a:cubicBezTo>
                  <a:lnTo>
                    <a:pt x="56" y="316"/>
                  </a:lnTo>
                  <a:cubicBezTo>
                    <a:pt x="51" y="314"/>
                    <a:pt x="47" y="314"/>
                    <a:pt x="43" y="314"/>
                  </a:cubicBezTo>
                  <a:cubicBezTo>
                    <a:pt x="27" y="314"/>
                    <a:pt x="15" y="326"/>
                    <a:pt x="9" y="339"/>
                  </a:cubicBezTo>
                  <a:cubicBezTo>
                    <a:pt x="1" y="363"/>
                    <a:pt x="16" y="386"/>
                    <a:pt x="40" y="394"/>
                  </a:cubicBezTo>
                  <a:lnTo>
                    <a:pt x="149" y="417"/>
                  </a:lnTo>
                  <a:lnTo>
                    <a:pt x="189" y="417"/>
                  </a:lnTo>
                  <a:cubicBezTo>
                    <a:pt x="220" y="417"/>
                    <a:pt x="259" y="410"/>
                    <a:pt x="283" y="386"/>
                  </a:cubicBezTo>
                  <a:cubicBezTo>
                    <a:pt x="329" y="363"/>
                    <a:pt x="353" y="324"/>
                    <a:pt x="369" y="277"/>
                  </a:cubicBezTo>
                  <a:lnTo>
                    <a:pt x="369" y="261"/>
                  </a:lnTo>
                  <a:cubicBezTo>
                    <a:pt x="376" y="237"/>
                    <a:pt x="369" y="206"/>
                    <a:pt x="353" y="183"/>
                  </a:cubicBezTo>
                  <a:cubicBezTo>
                    <a:pt x="337" y="159"/>
                    <a:pt x="314" y="144"/>
                    <a:pt x="290" y="136"/>
                  </a:cubicBezTo>
                  <a:cubicBezTo>
                    <a:pt x="251" y="128"/>
                    <a:pt x="220" y="89"/>
                    <a:pt x="228" y="50"/>
                  </a:cubicBezTo>
                  <a:cubicBezTo>
                    <a:pt x="236" y="26"/>
                    <a:pt x="220" y="11"/>
                    <a:pt x="204" y="3"/>
                  </a:cubicBezTo>
                  <a:cubicBezTo>
                    <a:pt x="200" y="1"/>
                    <a:pt x="196" y="1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7"/>
            <p:cNvSpPr/>
            <p:nvPr/>
          </p:nvSpPr>
          <p:spPr>
            <a:xfrm>
              <a:off x="2340150" y="353830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48" y="1"/>
                  </a:moveTo>
                  <a:lnTo>
                    <a:pt x="32" y="17"/>
                  </a:lnTo>
                  <a:cubicBezTo>
                    <a:pt x="1" y="32"/>
                    <a:pt x="17" y="71"/>
                    <a:pt x="56" y="87"/>
                  </a:cubicBezTo>
                  <a:cubicBezTo>
                    <a:pt x="73" y="98"/>
                    <a:pt x="93" y="102"/>
                    <a:pt x="111" y="102"/>
                  </a:cubicBezTo>
                  <a:cubicBezTo>
                    <a:pt x="132" y="102"/>
                    <a:pt x="152" y="96"/>
                    <a:pt x="165" y="87"/>
                  </a:cubicBezTo>
                  <a:lnTo>
                    <a:pt x="181" y="64"/>
                  </a:lnTo>
                  <a:cubicBezTo>
                    <a:pt x="181" y="64"/>
                    <a:pt x="79" y="17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7"/>
            <p:cNvSpPr/>
            <p:nvPr/>
          </p:nvSpPr>
          <p:spPr>
            <a:xfrm>
              <a:off x="2309850" y="3511050"/>
              <a:ext cx="5300" cy="6950"/>
            </a:xfrm>
            <a:custGeom>
              <a:avLst/>
              <a:gdLst/>
              <a:ahLst/>
              <a:cxnLst/>
              <a:rect l="l" t="t" r="r" b="b"/>
              <a:pathLst>
                <a:path w="212" h="278" extrusionOk="0">
                  <a:moveTo>
                    <a:pt x="87" y="0"/>
                  </a:moveTo>
                  <a:cubicBezTo>
                    <a:pt x="78" y="0"/>
                    <a:pt x="70" y="4"/>
                    <a:pt x="63" y="11"/>
                  </a:cubicBezTo>
                  <a:cubicBezTo>
                    <a:pt x="39" y="19"/>
                    <a:pt x="39" y="50"/>
                    <a:pt x="55" y="66"/>
                  </a:cubicBezTo>
                  <a:lnTo>
                    <a:pt x="110" y="144"/>
                  </a:lnTo>
                  <a:lnTo>
                    <a:pt x="24" y="199"/>
                  </a:lnTo>
                  <a:cubicBezTo>
                    <a:pt x="8" y="215"/>
                    <a:pt x="0" y="238"/>
                    <a:pt x="16" y="262"/>
                  </a:cubicBezTo>
                  <a:cubicBezTo>
                    <a:pt x="24" y="269"/>
                    <a:pt x="39" y="277"/>
                    <a:pt x="47" y="277"/>
                  </a:cubicBezTo>
                  <a:cubicBezTo>
                    <a:pt x="55" y="277"/>
                    <a:pt x="63" y="277"/>
                    <a:pt x="70" y="269"/>
                  </a:cubicBezTo>
                  <a:lnTo>
                    <a:pt x="188" y="191"/>
                  </a:lnTo>
                  <a:cubicBezTo>
                    <a:pt x="196" y="183"/>
                    <a:pt x="204" y="175"/>
                    <a:pt x="211" y="160"/>
                  </a:cubicBezTo>
                  <a:cubicBezTo>
                    <a:pt x="211" y="152"/>
                    <a:pt x="204" y="144"/>
                    <a:pt x="204" y="136"/>
                  </a:cubicBezTo>
                  <a:lnTo>
                    <a:pt x="117" y="19"/>
                  </a:lnTo>
                  <a:cubicBezTo>
                    <a:pt x="109" y="6"/>
                    <a:pt x="98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7"/>
            <p:cNvSpPr/>
            <p:nvPr/>
          </p:nvSpPr>
          <p:spPr>
            <a:xfrm>
              <a:off x="2376750" y="3530475"/>
              <a:ext cx="5300" cy="6875"/>
            </a:xfrm>
            <a:custGeom>
              <a:avLst/>
              <a:gdLst/>
              <a:ahLst/>
              <a:cxnLst/>
              <a:rect l="l" t="t" r="r" b="b"/>
              <a:pathLst>
                <a:path w="212" h="275" extrusionOk="0">
                  <a:moveTo>
                    <a:pt x="167" y="0"/>
                  </a:moveTo>
                  <a:cubicBezTo>
                    <a:pt x="159" y="0"/>
                    <a:pt x="150" y="3"/>
                    <a:pt x="141" y="9"/>
                  </a:cubicBezTo>
                  <a:lnTo>
                    <a:pt x="24" y="79"/>
                  </a:lnTo>
                  <a:cubicBezTo>
                    <a:pt x="16" y="87"/>
                    <a:pt x="8" y="95"/>
                    <a:pt x="0" y="103"/>
                  </a:cubicBezTo>
                  <a:cubicBezTo>
                    <a:pt x="0" y="118"/>
                    <a:pt x="0" y="126"/>
                    <a:pt x="8" y="134"/>
                  </a:cubicBezTo>
                  <a:lnTo>
                    <a:pt x="86" y="251"/>
                  </a:lnTo>
                  <a:cubicBezTo>
                    <a:pt x="94" y="267"/>
                    <a:pt x="110" y="275"/>
                    <a:pt x="125" y="275"/>
                  </a:cubicBezTo>
                  <a:cubicBezTo>
                    <a:pt x="125" y="275"/>
                    <a:pt x="133" y="267"/>
                    <a:pt x="141" y="267"/>
                  </a:cubicBezTo>
                  <a:cubicBezTo>
                    <a:pt x="164" y="251"/>
                    <a:pt x="164" y="228"/>
                    <a:pt x="157" y="212"/>
                  </a:cubicBezTo>
                  <a:lnTo>
                    <a:pt x="102" y="126"/>
                  </a:lnTo>
                  <a:lnTo>
                    <a:pt x="188" y="71"/>
                  </a:lnTo>
                  <a:cubicBezTo>
                    <a:pt x="203" y="64"/>
                    <a:pt x="211" y="40"/>
                    <a:pt x="196" y="17"/>
                  </a:cubicBezTo>
                  <a:cubicBezTo>
                    <a:pt x="191" y="7"/>
                    <a:pt x="18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21;p29">
            <a:extLst>
              <a:ext uri="{FF2B5EF4-FFF2-40B4-BE49-F238E27FC236}">
                <a16:creationId xmlns:a16="http://schemas.microsoft.com/office/drawing/2014/main" id="{A0B1E019-9D85-7698-21D5-422D694B41FC}"/>
              </a:ext>
            </a:extLst>
          </p:cNvPr>
          <p:cNvSpPr txBox="1">
            <a:spLocks/>
          </p:cNvSpPr>
          <p:nvPr/>
        </p:nvSpPr>
        <p:spPr>
          <a:xfrm>
            <a:off x="1152043" y="323533"/>
            <a:ext cx="7115266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7200" dirty="0"/>
              <a:t>FILOSOFÍA</a:t>
            </a:r>
            <a:endParaRPr lang="es-419" dirty="0"/>
          </a:p>
        </p:txBody>
      </p:sp>
      <p:sp>
        <p:nvSpPr>
          <p:cNvPr id="5" name="Google Shape;623;p29">
            <a:extLst>
              <a:ext uri="{FF2B5EF4-FFF2-40B4-BE49-F238E27FC236}">
                <a16:creationId xmlns:a16="http://schemas.microsoft.com/office/drawing/2014/main" id="{E932F88E-247E-2935-A6D7-9388C4CD8403}"/>
              </a:ext>
            </a:extLst>
          </p:cNvPr>
          <p:cNvSpPr txBox="1">
            <a:spLocks/>
          </p:cNvSpPr>
          <p:nvPr/>
        </p:nvSpPr>
        <p:spPr>
          <a:xfrm>
            <a:off x="2429179" y="1734754"/>
            <a:ext cx="4771644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44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Week</a:t>
            </a:r>
            <a:r>
              <a:rPr lang="es-419" sz="4400" dirty="0">
                <a:solidFill>
                  <a:schemeClr val="accent6"/>
                </a:solidFill>
                <a:latin typeface="Century Gothic" panose="020B0502020202020204" pitchFamily="34" charset="0"/>
              </a:rPr>
              <a:t> 2 y 3</a:t>
            </a:r>
          </a:p>
        </p:txBody>
      </p:sp>
    </p:spTree>
    <p:extLst>
      <p:ext uri="{BB962C8B-B14F-4D97-AF65-F5344CB8AC3E}">
        <p14:creationId xmlns:p14="http://schemas.microsoft.com/office/powerpoint/2010/main" val="343578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3381A-A23A-3071-66A5-13125C0E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Propósito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3716DB-0319-AB5C-0FD4-71D12719B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 conceptual: Ciudadano ambiental activo.</a:t>
            </a:r>
          </a:p>
          <a:p>
            <a:pPr marL="152400" indent="0" algn="just">
              <a:buNone/>
            </a:pPr>
            <a:r>
              <a:rPr lang="es-MX" sz="2400" dirty="0">
                <a:solidFill>
                  <a:srgbClr val="000000"/>
                </a:solidFill>
              </a:rPr>
              <a:t>Exploro alternativas para la toma de decisiones ante diferentes situaciones ambientales mediante la creación cooperativa de una narración gráfica que me permita desarrollar habilidades de resolución de problemas, pensamiento crítico y reflexivo. </a:t>
            </a:r>
            <a:endParaRPr lang="es-CO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57197-6DB7-EDB0-F915-D2A96BE1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3834"/>
            <a:ext cx="7704000" cy="572700"/>
          </a:xfrm>
        </p:spPr>
        <p:txBody>
          <a:bodyPr/>
          <a:lstStyle/>
          <a:p>
            <a:r>
              <a:rPr lang="es-MX" dirty="0"/>
              <a:t>ACTIVADOR COGNITIVO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00C731-F4CD-763F-5F87-CEB0011B7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76534"/>
            <a:ext cx="8956712" cy="901983"/>
          </a:xfrm>
        </p:spPr>
        <p:txBody>
          <a:bodyPr/>
          <a:lstStyle/>
          <a:p>
            <a:pPr marL="152400" indent="0">
              <a:buNone/>
            </a:pPr>
            <a:r>
              <a:rPr lang="es-MX" sz="2400" dirty="0">
                <a:solidFill>
                  <a:srgbClr val="000000"/>
                </a:solidFill>
              </a:rPr>
              <a:t>Los estudiantes participan del ejercicio de gimnasia cerebral “El abecedario” </a:t>
            </a:r>
            <a:r>
              <a:rPr lang="es-MX" sz="2400" dirty="0">
                <a:hlinkClick r:id="rId3"/>
              </a:rPr>
              <a:t>https://</a:t>
            </a:r>
            <a:r>
              <a:rPr lang="es-MX" sz="2400" dirty="0" err="1">
                <a:hlinkClick r:id="rId3"/>
              </a:rPr>
              <a:t>youtu.be</a:t>
            </a:r>
            <a:r>
              <a:rPr lang="es-MX" sz="2400" dirty="0">
                <a:hlinkClick r:id="rId3"/>
              </a:rPr>
              <a:t>/</a:t>
            </a:r>
            <a:r>
              <a:rPr lang="es-MX" sz="2400" dirty="0" err="1">
                <a:hlinkClick r:id="rId3"/>
              </a:rPr>
              <a:t>oj68WyVtFi0?si</a:t>
            </a:r>
            <a:r>
              <a:rPr lang="es-MX" sz="2400" dirty="0">
                <a:hlinkClick r:id="rId3"/>
              </a:rPr>
              <a:t>=</a:t>
            </a:r>
            <a:r>
              <a:rPr lang="es-MX" sz="2400" dirty="0" err="1">
                <a:hlinkClick r:id="rId3"/>
              </a:rPr>
              <a:t>JvSRI41M6YC8WnDt</a:t>
            </a:r>
            <a:r>
              <a:rPr lang="es-MX" sz="2400" dirty="0"/>
              <a:t> </a:t>
            </a:r>
            <a:endParaRPr lang="es-CO" sz="2400" dirty="0"/>
          </a:p>
        </p:txBody>
      </p:sp>
      <p:pic>
        <p:nvPicPr>
          <p:cNvPr id="4" name="Elementos multimedia en línea 3" title="GIMNASIA CEREBRAL &quot;El Abedecedario&quot; - Super divertida">
            <a:hlinkClick r:id="" action="ppaction://media"/>
            <a:extLst>
              <a:ext uri="{FF2B5EF4-FFF2-40B4-BE49-F238E27FC236}">
                <a16:creationId xmlns:a16="http://schemas.microsoft.com/office/drawing/2014/main" id="{549BDEA8-2E2D-4B42-438B-6CA63F94C0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0732" y="1507894"/>
            <a:ext cx="6435247" cy="36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0"/>
          <p:cNvGrpSpPr/>
          <p:nvPr/>
        </p:nvGrpSpPr>
        <p:grpSpPr>
          <a:xfrm>
            <a:off x="-532432" y="2144817"/>
            <a:ext cx="4425557" cy="4250122"/>
            <a:chOff x="-532432" y="2144817"/>
            <a:chExt cx="4425557" cy="4250122"/>
          </a:xfrm>
        </p:grpSpPr>
        <p:grpSp>
          <p:nvGrpSpPr>
            <p:cNvPr id="1056" name="Google Shape;1056;p40"/>
            <p:cNvGrpSpPr/>
            <p:nvPr/>
          </p:nvGrpSpPr>
          <p:grpSpPr>
            <a:xfrm>
              <a:off x="-532432" y="2144837"/>
              <a:ext cx="4425557" cy="4250102"/>
              <a:chOff x="5036155" y="1089987"/>
              <a:chExt cx="4425557" cy="4250102"/>
            </a:xfrm>
          </p:grpSpPr>
          <p:sp>
            <p:nvSpPr>
              <p:cNvPr id="1057" name="Google Shape;1057;p40"/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40"/>
            <p:cNvGrpSpPr/>
            <p:nvPr/>
          </p:nvGrpSpPr>
          <p:grpSpPr>
            <a:xfrm>
              <a:off x="134630" y="2144817"/>
              <a:ext cx="3091430" cy="3158272"/>
              <a:chOff x="3973325" y="2999200"/>
              <a:chExt cx="743150" cy="759200"/>
            </a:xfrm>
          </p:grpSpPr>
          <p:sp>
            <p:nvSpPr>
              <p:cNvPr id="1060" name="Google Shape;1060;p40"/>
              <p:cNvSpPr/>
              <p:nvPr/>
            </p:nvSpPr>
            <p:spPr>
              <a:xfrm>
                <a:off x="4086200" y="2999200"/>
                <a:ext cx="404350" cy="375425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15017" extrusionOk="0">
                    <a:moveTo>
                      <a:pt x="4914" y="3631"/>
                    </a:moveTo>
                    <a:cubicBezTo>
                      <a:pt x="4922" y="3631"/>
                      <a:pt x="4922" y="3639"/>
                      <a:pt x="4922" y="3639"/>
                    </a:cubicBezTo>
                    <a:cubicBezTo>
                      <a:pt x="4922" y="3647"/>
                      <a:pt x="4914" y="3663"/>
                      <a:pt x="4914" y="3678"/>
                    </a:cubicBezTo>
                    <a:lnTo>
                      <a:pt x="4914" y="3631"/>
                    </a:lnTo>
                    <a:close/>
                    <a:moveTo>
                      <a:pt x="8815" y="1"/>
                    </a:moveTo>
                    <a:cubicBezTo>
                      <a:pt x="8358" y="1"/>
                      <a:pt x="7902" y="93"/>
                      <a:pt x="7480" y="298"/>
                    </a:cubicBezTo>
                    <a:cubicBezTo>
                      <a:pt x="7160" y="455"/>
                      <a:pt x="6878" y="674"/>
                      <a:pt x="6612" y="924"/>
                    </a:cubicBezTo>
                    <a:cubicBezTo>
                      <a:pt x="6440" y="705"/>
                      <a:pt x="6205" y="525"/>
                      <a:pt x="5915" y="408"/>
                    </a:cubicBezTo>
                    <a:cubicBezTo>
                      <a:pt x="5706" y="323"/>
                      <a:pt x="5489" y="283"/>
                      <a:pt x="5275" y="283"/>
                    </a:cubicBezTo>
                    <a:cubicBezTo>
                      <a:pt x="4596" y="283"/>
                      <a:pt x="3951" y="686"/>
                      <a:pt x="3678" y="1347"/>
                    </a:cubicBezTo>
                    <a:cubicBezTo>
                      <a:pt x="3318" y="2207"/>
                      <a:pt x="3740" y="3193"/>
                      <a:pt x="4617" y="3545"/>
                    </a:cubicBezTo>
                    <a:cubicBezTo>
                      <a:pt x="4648" y="3561"/>
                      <a:pt x="4687" y="3569"/>
                      <a:pt x="4726" y="3584"/>
                    </a:cubicBezTo>
                    <a:cubicBezTo>
                      <a:pt x="4452" y="4093"/>
                      <a:pt x="4014" y="4523"/>
                      <a:pt x="3576" y="4852"/>
                    </a:cubicBezTo>
                    <a:cubicBezTo>
                      <a:pt x="2840" y="5407"/>
                      <a:pt x="1988" y="5830"/>
                      <a:pt x="1448" y="6652"/>
                    </a:cubicBezTo>
                    <a:cubicBezTo>
                      <a:pt x="970" y="7395"/>
                      <a:pt x="736" y="8357"/>
                      <a:pt x="884" y="9241"/>
                    </a:cubicBezTo>
                    <a:cubicBezTo>
                      <a:pt x="986" y="9883"/>
                      <a:pt x="1260" y="10548"/>
                      <a:pt x="1033" y="11158"/>
                    </a:cubicBezTo>
                    <a:cubicBezTo>
                      <a:pt x="900" y="11503"/>
                      <a:pt x="634" y="11761"/>
                      <a:pt x="415" y="12035"/>
                    </a:cubicBezTo>
                    <a:cubicBezTo>
                      <a:pt x="196" y="12316"/>
                      <a:pt x="0" y="12676"/>
                      <a:pt x="71" y="13036"/>
                    </a:cubicBezTo>
                    <a:cubicBezTo>
                      <a:pt x="164" y="13506"/>
                      <a:pt x="642" y="13709"/>
                      <a:pt x="1064" y="13803"/>
                    </a:cubicBezTo>
                    <a:cubicBezTo>
                      <a:pt x="1698" y="13936"/>
                      <a:pt x="2348" y="14007"/>
                      <a:pt x="2989" y="14077"/>
                    </a:cubicBezTo>
                    <a:cubicBezTo>
                      <a:pt x="7097" y="14499"/>
                      <a:pt x="11197" y="14883"/>
                      <a:pt x="15321" y="15016"/>
                    </a:cubicBezTo>
                    <a:cubicBezTo>
                      <a:pt x="15347" y="15016"/>
                      <a:pt x="15373" y="15016"/>
                      <a:pt x="15399" y="15016"/>
                    </a:cubicBezTo>
                    <a:cubicBezTo>
                      <a:pt x="15529" y="15016"/>
                      <a:pt x="15657" y="15011"/>
                      <a:pt x="15774" y="14945"/>
                    </a:cubicBezTo>
                    <a:cubicBezTo>
                      <a:pt x="16087" y="14781"/>
                      <a:pt x="16173" y="14312"/>
                      <a:pt x="16134" y="13936"/>
                    </a:cubicBezTo>
                    <a:cubicBezTo>
                      <a:pt x="16009" y="12770"/>
                      <a:pt x="15195" y="11957"/>
                      <a:pt x="14765" y="10955"/>
                    </a:cubicBezTo>
                    <a:cubicBezTo>
                      <a:pt x="14202" y="9648"/>
                      <a:pt x="14702" y="8318"/>
                      <a:pt x="14796" y="6941"/>
                    </a:cubicBezTo>
                    <a:cubicBezTo>
                      <a:pt x="14882" y="5650"/>
                      <a:pt x="14515" y="4367"/>
                      <a:pt x="13873" y="3318"/>
                    </a:cubicBezTo>
                    <a:cubicBezTo>
                      <a:pt x="13231" y="2270"/>
                      <a:pt x="12332" y="1456"/>
                      <a:pt x="11338" y="846"/>
                    </a:cubicBezTo>
                    <a:cubicBezTo>
                      <a:pt x="10759" y="486"/>
                      <a:pt x="10133" y="189"/>
                      <a:pt x="9476" y="63"/>
                    </a:cubicBezTo>
                    <a:cubicBezTo>
                      <a:pt x="9258" y="22"/>
                      <a:pt x="9037" y="1"/>
                      <a:pt x="88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4405550" y="3065625"/>
                <a:ext cx="46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52" extrusionOk="0">
                    <a:moveTo>
                      <a:pt x="144" y="0"/>
                    </a:moveTo>
                    <a:cubicBezTo>
                      <a:pt x="125" y="0"/>
                      <a:pt x="105" y="12"/>
                      <a:pt x="105" y="35"/>
                    </a:cubicBezTo>
                    <a:cubicBezTo>
                      <a:pt x="113" y="286"/>
                      <a:pt x="121" y="560"/>
                      <a:pt x="11" y="794"/>
                    </a:cubicBezTo>
                    <a:cubicBezTo>
                      <a:pt x="1" y="826"/>
                      <a:pt x="27" y="851"/>
                      <a:pt x="49" y="851"/>
                    </a:cubicBezTo>
                    <a:cubicBezTo>
                      <a:pt x="59" y="851"/>
                      <a:pt x="69" y="846"/>
                      <a:pt x="74" y="834"/>
                    </a:cubicBezTo>
                    <a:cubicBezTo>
                      <a:pt x="184" y="583"/>
                      <a:pt x="184" y="301"/>
                      <a:pt x="184" y="35"/>
                    </a:cubicBezTo>
                    <a:cubicBezTo>
                      <a:pt x="184" y="12"/>
                      <a:pt x="164" y="0"/>
                      <a:pt x="144" y="0"/>
                    </a:cubicBezTo>
                    <a:close/>
                  </a:path>
                </a:pathLst>
              </a:custGeom>
              <a:solidFill>
                <a:srgbClr val="82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4329150" y="3435625"/>
                <a:ext cx="148475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1737" extrusionOk="0">
                    <a:moveTo>
                      <a:pt x="0" y="0"/>
                    </a:moveTo>
                    <a:lnTo>
                      <a:pt x="0" y="11737"/>
                    </a:lnTo>
                    <a:lnTo>
                      <a:pt x="5939" y="11737"/>
                    </a:lnTo>
                    <a:lnTo>
                      <a:pt x="5939" y="0"/>
                    </a:lnTo>
                    <a:close/>
                  </a:path>
                </a:pathLst>
              </a:custGeom>
              <a:solidFill>
                <a:srgbClr val="FFB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3973325" y="3313350"/>
                <a:ext cx="509200" cy="416100"/>
              </a:xfrm>
              <a:custGeom>
                <a:avLst/>
                <a:gdLst/>
                <a:ahLst/>
                <a:cxnLst/>
                <a:rect l="l" t="t" r="r" b="b"/>
                <a:pathLst>
                  <a:path w="20368" h="16644" extrusionOk="0">
                    <a:moveTo>
                      <a:pt x="8326" y="1"/>
                    </a:moveTo>
                    <a:cubicBezTo>
                      <a:pt x="8107" y="9"/>
                      <a:pt x="6964" y="87"/>
                      <a:pt x="6761" y="134"/>
                    </a:cubicBezTo>
                    <a:cubicBezTo>
                      <a:pt x="4398" y="517"/>
                      <a:pt x="2669" y="2043"/>
                      <a:pt x="1573" y="4132"/>
                    </a:cubicBezTo>
                    <a:cubicBezTo>
                      <a:pt x="924" y="5353"/>
                      <a:pt x="454" y="6667"/>
                      <a:pt x="63" y="7997"/>
                    </a:cubicBezTo>
                    <a:cubicBezTo>
                      <a:pt x="0" y="8217"/>
                      <a:pt x="157" y="8443"/>
                      <a:pt x="384" y="8467"/>
                    </a:cubicBezTo>
                    <a:cubicBezTo>
                      <a:pt x="1362" y="8569"/>
                      <a:pt x="4679" y="8796"/>
                      <a:pt x="5501" y="8913"/>
                    </a:cubicBezTo>
                    <a:lnTo>
                      <a:pt x="4656" y="16643"/>
                    </a:lnTo>
                    <a:lnTo>
                      <a:pt x="17058" y="16557"/>
                    </a:lnTo>
                    <a:lnTo>
                      <a:pt x="17324" y="11495"/>
                    </a:lnTo>
                    <a:lnTo>
                      <a:pt x="18012" y="10415"/>
                    </a:lnTo>
                    <a:cubicBezTo>
                      <a:pt x="18513" y="9609"/>
                      <a:pt x="18623" y="8584"/>
                      <a:pt x="18294" y="7684"/>
                    </a:cubicBezTo>
                    <a:lnTo>
                      <a:pt x="18020" y="6949"/>
                    </a:lnTo>
                    <a:cubicBezTo>
                      <a:pt x="19225" y="6096"/>
                      <a:pt x="20368" y="5173"/>
                      <a:pt x="20368" y="5173"/>
                    </a:cubicBezTo>
                    <a:cubicBezTo>
                      <a:pt x="18857" y="1526"/>
                      <a:pt x="17216" y="1188"/>
                      <a:pt x="16660" y="1188"/>
                    </a:cubicBezTo>
                    <a:cubicBezTo>
                      <a:pt x="16533" y="1188"/>
                      <a:pt x="16463" y="1206"/>
                      <a:pt x="16463" y="1206"/>
                    </a:cubicBezTo>
                    <a:cubicBezTo>
                      <a:pt x="16518" y="1425"/>
                      <a:pt x="16541" y="1644"/>
                      <a:pt x="16534" y="1879"/>
                    </a:cubicBezTo>
                    <a:cubicBezTo>
                      <a:pt x="16074" y="811"/>
                      <a:pt x="15046" y="657"/>
                      <a:pt x="13375" y="657"/>
                    </a:cubicBezTo>
                    <a:cubicBezTo>
                      <a:pt x="13282" y="657"/>
                      <a:pt x="13188" y="657"/>
                      <a:pt x="13091" y="658"/>
                    </a:cubicBezTo>
                    <a:lnTo>
                      <a:pt x="8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3994250" y="34919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8" y="1"/>
                    </a:moveTo>
                    <a:cubicBezTo>
                      <a:pt x="157" y="1"/>
                      <a:pt x="134" y="16"/>
                      <a:pt x="134" y="40"/>
                    </a:cubicBezTo>
                    <a:lnTo>
                      <a:pt x="1" y="1010"/>
                    </a:lnTo>
                    <a:cubicBezTo>
                      <a:pt x="1" y="1033"/>
                      <a:pt x="16" y="1057"/>
                      <a:pt x="48" y="1065"/>
                    </a:cubicBezTo>
                    <a:lnTo>
                      <a:pt x="55" y="1065"/>
                    </a:lnTo>
                    <a:cubicBezTo>
                      <a:pt x="79" y="1065"/>
                      <a:pt x="95" y="1041"/>
                      <a:pt x="102" y="1018"/>
                    </a:cubicBezTo>
                    <a:lnTo>
                      <a:pt x="228" y="55"/>
                    </a:lnTo>
                    <a:cubicBezTo>
                      <a:pt x="228" y="32"/>
                      <a:pt x="212" y="1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4015975" y="34923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0" y="0"/>
                    </a:moveTo>
                    <a:cubicBezTo>
                      <a:pt x="157" y="0"/>
                      <a:pt x="133" y="16"/>
                      <a:pt x="125" y="47"/>
                    </a:cubicBezTo>
                    <a:lnTo>
                      <a:pt x="0" y="1010"/>
                    </a:lnTo>
                    <a:cubicBezTo>
                      <a:pt x="0" y="1033"/>
                      <a:pt x="16" y="1057"/>
                      <a:pt x="39" y="1064"/>
                    </a:cubicBezTo>
                    <a:lnTo>
                      <a:pt x="47" y="1064"/>
                    </a:lnTo>
                    <a:cubicBezTo>
                      <a:pt x="71" y="1064"/>
                      <a:pt x="94" y="1049"/>
                      <a:pt x="94" y="1025"/>
                    </a:cubicBezTo>
                    <a:lnTo>
                      <a:pt x="227" y="55"/>
                    </a:lnTo>
                    <a:cubicBezTo>
                      <a:pt x="227" y="32"/>
                      <a:pt x="211" y="8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4038650" y="3493325"/>
                <a:ext cx="5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65" extrusionOk="0">
                    <a:moveTo>
                      <a:pt x="189" y="0"/>
                    </a:moveTo>
                    <a:cubicBezTo>
                      <a:pt x="165" y="0"/>
                      <a:pt x="134" y="16"/>
                      <a:pt x="134" y="47"/>
                    </a:cubicBezTo>
                    <a:lnTo>
                      <a:pt x="9" y="1010"/>
                    </a:lnTo>
                    <a:cubicBezTo>
                      <a:pt x="1" y="1033"/>
                      <a:pt x="24" y="1057"/>
                      <a:pt x="48" y="1064"/>
                    </a:cubicBezTo>
                    <a:lnTo>
                      <a:pt x="56" y="1064"/>
                    </a:lnTo>
                    <a:cubicBezTo>
                      <a:pt x="79" y="1064"/>
                      <a:pt x="103" y="1049"/>
                      <a:pt x="103" y="1025"/>
                    </a:cubicBezTo>
                    <a:lnTo>
                      <a:pt x="228" y="55"/>
                    </a:lnTo>
                    <a:cubicBezTo>
                      <a:pt x="236" y="32"/>
                      <a:pt x="212" y="8"/>
                      <a:pt x="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4060750" y="34921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1" y="0"/>
                    </a:moveTo>
                    <a:cubicBezTo>
                      <a:pt x="157" y="0"/>
                      <a:pt x="134" y="16"/>
                      <a:pt x="126" y="47"/>
                    </a:cubicBezTo>
                    <a:lnTo>
                      <a:pt x="1" y="1010"/>
                    </a:lnTo>
                    <a:cubicBezTo>
                      <a:pt x="1" y="1033"/>
                      <a:pt x="17" y="1057"/>
                      <a:pt x="40" y="1065"/>
                    </a:cubicBezTo>
                    <a:lnTo>
                      <a:pt x="48" y="1065"/>
                    </a:lnTo>
                    <a:cubicBezTo>
                      <a:pt x="71" y="1065"/>
                      <a:pt x="95" y="1049"/>
                      <a:pt x="95" y="1018"/>
                    </a:cubicBezTo>
                    <a:lnTo>
                      <a:pt x="228" y="55"/>
                    </a:lnTo>
                    <a:cubicBezTo>
                      <a:pt x="228" y="32"/>
                      <a:pt x="212" y="8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4087375" y="3491750"/>
                <a:ext cx="58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65" extrusionOk="0">
                    <a:moveTo>
                      <a:pt x="188" y="1"/>
                    </a:moveTo>
                    <a:cubicBezTo>
                      <a:pt x="164" y="1"/>
                      <a:pt x="133" y="16"/>
                      <a:pt x="133" y="48"/>
                    </a:cubicBezTo>
                    <a:lnTo>
                      <a:pt x="8" y="1010"/>
                    </a:lnTo>
                    <a:cubicBezTo>
                      <a:pt x="0" y="1034"/>
                      <a:pt x="24" y="1057"/>
                      <a:pt x="47" y="1065"/>
                    </a:cubicBezTo>
                    <a:lnTo>
                      <a:pt x="55" y="1065"/>
                    </a:lnTo>
                    <a:cubicBezTo>
                      <a:pt x="78" y="1065"/>
                      <a:pt x="102" y="1049"/>
                      <a:pt x="102" y="1018"/>
                    </a:cubicBezTo>
                    <a:lnTo>
                      <a:pt x="227" y="56"/>
                    </a:lnTo>
                    <a:cubicBezTo>
                      <a:pt x="235" y="32"/>
                      <a:pt x="211" y="9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4114175" y="3491525"/>
                <a:ext cx="56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59" extrusionOk="0">
                    <a:moveTo>
                      <a:pt x="176" y="0"/>
                    </a:moveTo>
                    <a:cubicBezTo>
                      <a:pt x="151" y="0"/>
                      <a:pt x="133" y="21"/>
                      <a:pt x="133" y="41"/>
                    </a:cubicBezTo>
                    <a:lnTo>
                      <a:pt x="0" y="1003"/>
                    </a:lnTo>
                    <a:cubicBezTo>
                      <a:pt x="0" y="1035"/>
                      <a:pt x="16" y="1058"/>
                      <a:pt x="47" y="1058"/>
                    </a:cubicBezTo>
                    <a:lnTo>
                      <a:pt x="55" y="1058"/>
                    </a:lnTo>
                    <a:cubicBezTo>
                      <a:pt x="78" y="1058"/>
                      <a:pt x="94" y="1043"/>
                      <a:pt x="102" y="1019"/>
                    </a:cubicBezTo>
                    <a:lnTo>
                      <a:pt x="227" y="57"/>
                    </a:lnTo>
                    <a:cubicBezTo>
                      <a:pt x="227" y="25"/>
                      <a:pt x="211" y="2"/>
                      <a:pt x="188" y="2"/>
                    </a:cubicBezTo>
                    <a:cubicBezTo>
                      <a:pt x="184" y="1"/>
                      <a:pt x="180" y="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3988975" y="3490775"/>
                <a:ext cx="1528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34" extrusionOk="0">
                    <a:moveTo>
                      <a:pt x="6057" y="1"/>
                    </a:moveTo>
                    <a:lnTo>
                      <a:pt x="47" y="32"/>
                    </a:lnTo>
                    <a:cubicBezTo>
                      <a:pt x="24" y="32"/>
                      <a:pt x="0" y="55"/>
                      <a:pt x="0" y="87"/>
                    </a:cubicBezTo>
                    <a:cubicBezTo>
                      <a:pt x="0" y="110"/>
                      <a:pt x="24" y="134"/>
                      <a:pt x="47" y="134"/>
                    </a:cubicBezTo>
                    <a:lnTo>
                      <a:pt x="6057" y="95"/>
                    </a:lnTo>
                    <a:cubicBezTo>
                      <a:pt x="6088" y="95"/>
                      <a:pt x="6111" y="71"/>
                      <a:pt x="6111" y="48"/>
                    </a:cubicBezTo>
                    <a:cubicBezTo>
                      <a:pt x="6111" y="16"/>
                      <a:pt x="6088" y="1"/>
                      <a:pt x="60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4136650" y="3463975"/>
                <a:ext cx="3777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618" extrusionOk="0">
                    <a:moveTo>
                      <a:pt x="1175" y="1"/>
                    </a:moveTo>
                    <a:lnTo>
                      <a:pt x="1002" y="1894"/>
                    </a:lnTo>
                    <a:cubicBezTo>
                      <a:pt x="987" y="2113"/>
                      <a:pt x="807" y="2285"/>
                      <a:pt x="580" y="2301"/>
                    </a:cubicBezTo>
                    <a:lnTo>
                      <a:pt x="1" y="2332"/>
                    </a:lnTo>
                    <a:lnTo>
                      <a:pt x="1175" y="4617"/>
                    </a:lnTo>
                    <a:lnTo>
                      <a:pt x="924" y="2778"/>
                    </a:lnTo>
                    <a:lnTo>
                      <a:pt x="1135" y="2755"/>
                    </a:lnTo>
                    <a:cubicBezTo>
                      <a:pt x="1355" y="2731"/>
                      <a:pt x="1511" y="2528"/>
                      <a:pt x="1488" y="2301"/>
                    </a:cubicBezTo>
                    <a:lnTo>
                      <a:pt x="1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4161100" y="3316100"/>
                <a:ext cx="2512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4742" extrusionOk="0">
                    <a:moveTo>
                      <a:pt x="48" y="0"/>
                    </a:moveTo>
                    <a:cubicBezTo>
                      <a:pt x="17" y="8"/>
                      <a:pt x="1" y="32"/>
                      <a:pt x="9" y="63"/>
                    </a:cubicBezTo>
                    <a:cubicBezTo>
                      <a:pt x="118" y="759"/>
                      <a:pt x="290" y="1346"/>
                      <a:pt x="533" y="1847"/>
                    </a:cubicBezTo>
                    <a:cubicBezTo>
                      <a:pt x="1034" y="2895"/>
                      <a:pt x="1965" y="3780"/>
                      <a:pt x="3084" y="4265"/>
                    </a:cubicBezTo>
                    <a:cubicBezTo>
                      <a:pt x="3804" y="4586"/>
                      <a:pt x="4602" y="4742"/>
                      <a:pt x="5423" y="4742"/>
                    </a:cubicBezTo>
                    <a:cubicBezTo>
                      <a:pt x="5815" y="4742"/>
                      <a:pt x="6206" y="4711"/>
                      <a:pt x="6589" y="4632"/>
                    </a:cubicBezTo>
                    <a:cubicBezTo>
                      <a:pt x="7450" y="4468"/>
                      <a:pt x="8217" y="4140"/>
                      <a:pt x="8796" y="3670"/>
                    </a:cubicBezTo>
                    <a:cubicBezTo>
                      <a:pt x="9390" y="3193"/>
                      <a:pt x="9899" y="2246"/>
                      <a:pt x="10048" y="1377"/>
                    </a:cubicBezTo>
                    <a:cubicBezTo>
                      <a:pt x="10048" y="1354"/>
                      <a:pt x="10032" y="1331"/>
                      <a:pt x="10001" y="1323"/>
                    </a:cubicBezTo>
                    <a:cubicBezTo>
                      <a:pt x="9977" y="1323"/>
                      <a:pt x="9954" y="1338"/>
                      <a:pt x="9946" y="1362"/>
                    </a:cubicBezTo>
                    <a:cubicBezTo>
                      <a:pt x="9805" y="2215"/>
                      <a:pt x="9312" y="3130"/>
                      <a:pt x="8733" y="3592"/>
                    </a:cubicBezTo>
                    <a:cubicBezTo>
                      <a:pt x="8162" y="4053"/>
                      <a:pt x="7419" y="4374"/>
                      <a:pt x="6574" y="4539"/>
                    </a:cubicBezTo>
                    <a:cubicBezTo>
                      <a:pt x="6194" y="4611"/>
                      <a:pt x="5811" y="4647"/>
                      <a:pt x="5430" y="4647"/>
                    </a:cubicBezTo>
                    <a:cubicBezTo>
                      <a:pt x="4623" y="4647"/>
                      <a:pt x="3830" y="4487"/>
                      <a:pt x="3123" y="4179"/>
                    </a:cubicBezTo>
                    <a:cubicBezTo>
                      <a:pt x="2027" y="3701"/>
                      <a:pt x="1112" y="2833"/>
                      <a:pt x="619" y="1808"/>
                    </a:cubicBezTo>
                    <a:cubicBezTo>
                      <a:pt x="377" y="1315"/>
                      <a:pt x="212" y="736"/>
                      <a:pt x="103" y="47"/>
                    </a:cubicBezTo>
                    <a:cubicBezTo>
                      <a:pt x="95" y="16"/>
                      <a:pt x="71" y="0"/>
                      <a:pt x="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4166200" y="3331275"/>
                <a:ext cx="139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72" extrusionOk="0">
                    <a:moveTo>
                      <a:pt x="492" y="1"/>
                    </a:moveTo>
                    <a:cubicBezTo>
                      <a:pt x="486" y="1"/>
                      <a:pt x="482" y="2"/>
                      <a:pt x="478" y="4"/>
                    </a:cubicBezTo>
                    <a:lnTo>
                      <a:pt x="32" y="278"/>
                    </a:lnTo>
                    <a:cubicBezTo>
                      <a:pt x="8" y="293"/>
                      <a:pt x="0" y="325"/>
                      <a:pt x="16" y="348"/>
                    </a:cubicBezTo>
                    <a:cubicBezTo>
                      <a:pt x="24" y="364"/>
                      <a:pt x="40" y="371"/>
                      <a:pt x="55" y="371"/>
                    </a:cubicBezTo>
                    <a:cubicBezTo>
                      <a:pt x="63" y="371"/>
                      <a:pt x="71" y="371"/>
                      <a:pt x="79" y="364"/>
                    </a:cubicBezTo>
                    <a:lnTo>
                      <a:pt x="525" y="90"/>
                    </a:lnTo>
                    <a:cubicBezTo>
                      <a:pt x="548" y="74"/>
                      <a:pt x="556" y="43"/>
                      <a:pt x="540" y="27"/>
                    </a:cubicBezTo>
                    <a:cubicBezTo>
                      <a:pt x="529" y="10"/>
                      <a:pt x="508" y="1"/>
                      <a:pt x="4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4173425" y="3348175"/>
                <a:ext cx="168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47" extrusionOk="0">
                    <a:moveTo>
                      <a:pt x="622" y="0"/>
                    </a:moveTo>
                    <a:cubicBezTo>
                      <a:pt x="613" y="0"/>
                      <a:pt x="604" y="3"/>
                      <a:pt x="596" y="8"/>
                    </a:cubicBezTo>
                    <a:lnTo>
                      <a:pt x="32" y="353"/>
                    </a:lnTo>
                    <a:cubicBezTo>
                      <a:pt x="9" y="368"/>
                      <a:pt x="1" y="400"/>
                      <a:pt x="17" y="423"/>
                    </a:cubicBezTo>
                    <a:cubicBezTo>
                      <a:pt x="24" y="439"/>
                      <a:pt x="40" y="447"/>
                      <a:pt x="56" y="447"/>
                    </a:cubicBezTo>
                    <a:cubicBezTo>
                      <a:pt x="63" y="447"/>
                      <a:pt x="71" y="439"/>
                      <a:pt x="79" y="439"/>
                    </a:cubicBezTo>
                    <a:lnTo>
                      <a:pt x="642" y="94"/>
                    </a:lnTo>
                    <a:cubicBezTo>
                      <a:pt x="666" y="79"/>
                      <a:pt x="674" y="48"/>
                      <a:pt x="658" y="24"/>
                    </a:cubicBezTo>
                    <a:cubicBezTo>
                      <a:pt x="653" y="9"/>
                      <a:pt x="638" y="0"/>
                      <a:pt x="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4183800" y="3363950"/>
                <a:ext cx="180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83" extrusionOk="0">
                    <a:moveTo>
                      <a:pt x="669" y="0"/>
                    </a:moveTo>
                    <a:cubicBezTo>
                      <a:pt x="657" y="0"/>
                      <a:pt x="645" y="4"/>
                      <a:pt x="634" y="11"/>
                    </a:cubicBezTo>
                    <a:lnTo>
                      <a:pt x="24" y="496"/>
                    </a:lnTo>
                    <a:cubicBezTo>
                      <a:pt x="8" y="520"/>
                      <a:pt x="1" y="543"/>
                      <a:pt x="16" y="567"/>
                    </a:cubicBezTo>
                    <a:cubicBezTo>
                      <a:pt x="32" y="582"/>
                      <a:pt x="40" y="582"/>
                      <a:pt x="55" y="582"/>
                    </a:cubicBezTo>
                    <a:cubicBezTo>
                      <a:pt x="71" y="582"/>
                      <a:pt x="79" y="582"/>
                      <a:pt x="87" y="575"/>
                    </a:cubicBezTo>
                    <a:lnTo>
                      <a:pt x="697" y="89"/>
                    </a:lnTo>
                    <a:cubicBezTo>
                      <a:pt x="720" y="66"/>
                      <a:pt x="720" y="43"/>
                      <a:pt x="705" y="19"/>
                    </a:cubicBezTo>
                    <a:cubicBezTo>
                      <a:pt x="696" y="6"/>
                      <a:pt x="683" y="0"/>
                      <a:pt x="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4393700" y="3361325"/>
                <a:ext cx="111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531" extrusionOk="0">
                    <a:moveTo>
                      <a:pt x="57" y="0"/>
                    </a:moveTo>
                    <a:cubicBezTo>
                      <a:pt x="47" y="0"/>
                      <a:pt x="38" y="5"/>
                      <a:pt x="32" y="14"/>
                    </a:cubicBezTo>
                    <a:cubicBezTo>
                      <a:pt x="8" y="30"/>
                      <a:pt x="0" y="61"/>
                      <a:pt x="24" y="77"/>
                    </a:cubicBezTo>
                    <a:lnTo>
                      <a:pt x="352" y="507"/>
                    </a:lnTo>
                    <a:cubicBezTo>
                      <a:pt x="368" y="523"/>
                      <a:pt x="384" y="531"/>
                      <a:pt x="391" y="531"/>
                    </a:cubicBezTo>
                    <a:cubicBezTo>
                      <a:pt x="407" y="531"/>
                      <a:pt x="415" y="523"/>
                      <a:pt x="423" y="523"/>
                    </a:cubicBezTo>
                    <a:cubicBezTo>
                      <a:pt x="446" y="500"/>
                      <a:pt x="446" y="468"/>
                      <a:pt x="431" y="453"/>
                    </a:cubicBezTo>
                    <a:lnTo>
                      <a:pt x="94" y="22"/>
                    </a:lnTo>
                    <a:cubicBezTo>
                      <a:pt x="85" y="9"/>
                      <a:pt x="71" y="0"/>
                      <a:pt x="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0"/>
              <p:cNvSpPr/>
              <p:nvPr/>
            </p:nvSpPr>
            <p:spPr>
              <a:xfrm>
                <a:off x="4197700" y="3377025"/>
                <a:ext cx="174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733" extrusionOk="0">
                    <a:moveTo>
                      <a:pt x="642" y="1"/>
                    </a:moveTo>
                    <a:cubicBezTo>
                      <a:pt x="630" y="1"/>
                      <a:pt x="618" y="5"/>
                      <a:pt x="610" y="12"/>
                    </a:cubicBezTo>
                    <a:lnTo>
                      <a:pt x="16" y="654"/>
                    </a:lnTo>
                    <a:cubicBezTo>
                      <a:pt x="0" y="670"/>
                      <a:pt x="0" y="701"/>
                      <a:pt x="16" y="724"/>
                    </a:cubicBezTo>
                    <a:cubicBezTo>
                      <a:pt x="31" y="732"/>
                      <a:pt x="39" y="732"/>
                      <a:pt x="55" y="732"/>
                    </a:cubicBezTo>
                    <a:cubicBezTo>
                      <a:pt x="63" y="732"/>
                      <a:pt x="78" y="732"/>
                      <a:pt x="86" y="717"/>
                    </a:cubicBezTo>
                    <a:lnTo>
                      <a:pt x="681" y="83"/>
                    </a:lnTo>
                    <a:cubicBezTo>
                      <a:pt x="697" y="59"/>
                      <a:pt x="697" y="28"/>
                      <a:pt x="673" y="12"/>
                    </a:cubicBezTo>
                    <a:cubicBezTo>
                      <a:pt x="665" y="5"/>
                      <a:pt x="653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4377650" y="3379825"/>
                <a:ext cx="90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26" extrusionOk="0">
                    <a:moveTo>
                      <a:pt x="53" y="0"/>
                    </a:moveTo>
                    <a:cubicBezTo>
                      <a:pt x="48" y="0"/>
                      <a:pt x="44" y="1"/>
                      <a:pt x="40" y="2"/>
                    </a:cubicBezTo>
                    <a:cubicBezTo>
                      <a:pt x="16" y="10"/>
                      <a:pt x="1" y="33"/>
                      <a:pt x="8" y="65"/>
                    </a:cubicBezTo>
                    <a:lnTo>
                      <a:pt x="259" y="894"/>
                    </a:lnTo>
                    <a:cubicBezTo>
                      <a:pt x="267" y="918"/>
                      <a:pt x="282" y="925"/>
                      <a:pt x="306" y="925"/>
                    </a:cubicBezTo>
                    <a:lnTo>
                      <a:pt x="321" y="925"/>
                    </a:lnTo>
                    <a:cubicBezTo>
                      <a:pt x="345" y="918"/>
                      <a:pt x="361" y="886"/>
                      <a:pt x="353" y="863"/>
                    </a:cubicBezTo>
                    <a:lnTo>
                      <a:pt x="102" y="33"/>
                    </a:lnTo>
                    <a:cubicBezTo>
                      <a:pt x="96" y="14"/>
                      <a:pt x="74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4359450" y="3394300"/>
                <a:ext cx="55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957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7" y="2"/>
                      <a:pt x="1" y="26"/>
                      <a:pt x="1" y="57"/>
                    </a:cubicBezTo>
                    <a:lnTo>
                      <a:pt x="118" y="918"/>
                    </a:lnTo>
                    <a:cubicBezTo>
                      <a:pt x="118" y="941"/>
                      <a:pt x="142" y="957"/>
                      <a:pt x="165" y="957"/>
                    </a:cubicBezTo>
                    <a:lnTo>
                      <a:pt x="173" y="957"/>
                    </a:lnTo>
                    <a:cubicBezTo>
                      <a:pt x="197" y="957"/>
                      <a:pt x="220" y="933"/>
                      <a:pt x="212" y="902"/>
                    </a:cubicBezTo>
                    <a:lnTo>
                      <a:pt x="103" y="41"/>
                    </a:lnTo>
                    <a:cubicBezTo>
                      <a:pt x="96" y="21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4217650" y="3387425"/>
                <a:ext cx="1547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66" extrusionOk="0">
                    <a:moveTo>
                      <a:pt x="568" y="0"/>
                    </a:moveTo>
                    <a:cubicBezTo>
                      <a:pt x="549" y="0"/>
                      <a:pt x="528" y="9"/>
                      <a:pt x="517" y="27"/>
                    </a:cubicBezTo>
                    <a:lnTo>
                      <a:pt x="16" y="895"/>
                    </a:lnTo>
                    <a:cubicBezTo>
                      <a:pt x="0" y="919"/>
                      <a:pt x="8" y="950"/>
                      <a:pt x="32" y="958"/>
                    </a:cubicBezTo>
                    <a:cubicBezTo>
                      <a:pt x="39" y="966"/>
                      <a:pt x="47" y="966"/>
                      <a:pt x="55" y="966"/>
                    </a:cubicBezTo>
                    <a:cubicBezTo>
                      <a:pt x="71" y="966"/>
                      <a:pt x="86" y="958"/>
                      <a:pt x="94" y="942"/>
                    </a:cubicBezTo>
                    <a:lnTo>
                      <a:pt x="603" y="74"/>
                    </a:lnTo>
                    <a:cubicBezTo>
                      <a:pt x="618" y="50"/>
                      <a:pt x="611" y="19"/>
                      <a:pt x="587" y="3"/>
                    </a:cubicBezTo>
                    <a:cubicBezTo>
                      <a:pt x="581" y="1"/>
                      <a:pt x="57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4337750" y="3399625"/>
                <a:ext cx="29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04" extrusionOk="0">
                    <a:moveTo>
                      <a:pt x="55" y="0"/>
                    </a:moveTo>
                    <a:cubicBezTo>
                      <a:pt x="24" y="0"/>
                      <a:pt x="0" y="24"/>
                      <a:pt x="0" y="55"/>
                    </a:cubicBezTo>
                    <a:lnTo>
                      <a:pt x="24" y="1057"/>
                    </a:lnTo>
                    <a:cubicBezTo>
                      <a:pt x="24" y="1088"/>
                      <a:pt x="40" y="1104"/>
                      <a:pt x="71" y="1104"/>
                    </a:cubicBezTo>
                    <a:cubicBezTo>
                      <a:pt x="94" y="1104"/>
                      <a:pt x="118" y="1080"/>
                      <a:pt x="118" y="1057"/>
                    </a:cubicBezTo>
                    <a:lnTo>
                      <a:pt x="102" y="47"/>
                    </a:lnTo>
                    <a:cubicBezTo>
                      <a:pt x="102" y="24"/>
                      <a:pt x="71" y="0"/>
                      <a:pt x="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4244250" y="3396225"/>
                <a:ext cx="123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46" extrusionOk="0">
                    <a:moveTo>
                      <a:pt x="437" y="1"/>
                    </a:moveTo>
                    <a:cubicBezTo>
                      <a:pt x="417" y="1"/>
                      <a:pt x="398" y="11"/>
                      <a:pt x="392" y="35"/>
                    </a:cubicBezTo>
                    <a:lnTo>
                      <a:pt x="8" y="1083"/>
                    </a:lnTo>
                    <a:cubicBezTo>
                      <a:pt x="0" y="1107"/>
                      <a:pt x="16" y="1138"/>
                      <a:pt x="39" y="1146"/>
                    </a:cubicBezTo>
                    <a:lnTo>
                      <a:pt x="55" y="1146"/>
                    </a:lnTo>
                    <a:cubicBezTo>
                      <a:pt x="71" y="1146"/>
                      <a:pt x="94" y="1138"/>
                      <a:pt x="102" y="1114"/>
                    </a:cubicBezTo>
                    <a:lnTo>
                      <a:pt x="478" y="66"/>
                    </a:lnTo>
                    <a:cubicBezTo>
                      <a:pt x="493" y="43"/>
                      <a:pt x="478" y="11"/>
                      <a:pt x="454" y="3"/>
                    </a:cubicBezTo>
                    <a:cubicBezTo>
                      <a:pt x="449" y="2"/>
                      <a:pt x="443" y="1"/>
                      <a:pt x="4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4311525" y="3402350"/>
                <a:ext cx="435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214" extrusionOk="0">
                    <a:moveTo>
                      <a:pt x="126" y="1"/>
                    </a:moveTo>
                    <a:cubicBezTo>
                      <a:pt x="103" y="1"/>
                      <a:pt x="79" y="24"/>
                      <a:pt x="79" y="48"/>
                    </a:cubicBezTo>
                    <a:lnTo>
                      <a:pt x="1" y="1167"/>
                    </a:lnTo>
                    <a:cubicBezTo>
                      <a:pt x="1" y="1190"/>
                      <a:pt x="17" y="1214"/>
                      <a:pt x="48" y="1214"/>
                    </a:cubicBezTo>
                    <a:cubicBezTo>
                      <a:pt x="71" y="1214"/>
                      <a:pt x="95" y="1198"/>
                      <a:pt x="95" y="1167"/>
                    </a:cubicBezTo>
                    <a:lnTo>
                      <a:pt x="173" y="56"/>
                    </a:lnTo>
                    <a:cubicBezTo>
                      <a:pt x="173" y="24"/>
                      <a:pt x="157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4279650" y="3402175"/>
                <a:ext cx="62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06" extrusionOk="0">
                    <a:moveTo>
                      <a:pt x="204" y="0"/>
                    </a:moveTo>
                    <a:cubicBezTo>
                      <a:pt x="181" y="0"/>
                      <a:pt x="157" y="16"/>
                      <a:pt x="149" y="39"/>
                    </a:cubicBezTo>
                    <a:lnTo>
                      <a:pt x="1" y="1150"/>
                    </a:lnTo>
                    <a:cubicBezTo>
                      <a:pt x="1" y="1174"/>
                      <a:pt x="16" y="1205"/>
                      <a:pt x="40" y="1205"/>
                    </a:cubicBezTo>
                    <a:lnTo>
                      <a:pt x="48" y="1205"/>
                    </a:lnTo>
                    <a:cubicBezTo>
                      <a:pt x="71" y="1205"/>
                      <a:pt x="94" y="1189"/>
                      <a:pt x="94" y="1166"/>
                    </a:cubicBezTo>
                    <a:lnTo>
                      <a:pt x="251" y="55"/>
                    </a:lnTo>
                    <a:cubicBezTo>
                      <a:pt x="251" y="31"/>
                      <a:pt x="235" y="8"/>
                      <a:pt x="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4176175" y="3082925"/>
                <a:ext cx="24687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12681" extrusionOk="0">
                    <a:moveTo>
                      <a:pt x="9288" y="1"/>
                    </a:moveTo>
                    <a:cubicBezTo>
                      <a:pt x="9077" y="556"/>
                      <a:pt x="8654" y="1456"/>
                      <a:pt x="7848" y="2176"/>
                    </a:cubicBezTo>
                    <a:cubicBezTo>
                      <a:pt x="7692" y="2309"/>
                      <a:pt x="7528" y="2442"/>
                      <a:pt x="7348" y="2559"/>
                    </a:cubicBezTo>
                    <a:cubicBezTo>
                      <a:pt x="7175" y="2669"/>
                      <a:pt x="6988" y="2778"/>
                      <a:pt x="6792" y="2864"/>
                    </a:cubicBezTo>
                    <a:cubicBezTo>
                      <a:pt x="6229" y="3123"/>
                      <a:pt x="5560" y="3286"/>
                      <a:pt x="4757" y="3286"/>
                    </a:cubicBezTo>
                    <a:cubicBezTo>
                      <a:pt x="4588" y="3286"/>
                      <a:pt x="4414" y="3278"/>
                      <a:pt x="4233" y="3263"/>
                    </a:cubicBezTo>
                    <a:cubicBezTo>
                      <a:pt x="3819" y="3224"/>
                      <a:pt x="3467" y="3146"/>
                      <a:pt x="3162" y="3037"/>
                    </a:cubicBezTo>
                    <a:cubicBezTo>
                      <a:pt x="3013" y="2982"/>
                      <a:pt x="2849" y="2943"/>
                      <a:pt x="2684" y="2935"/>
                    </a:cubicBezTo>
                    <a:lnTo>
                      <a:pt x="2653" y="2935"/>
                    </a:lnTo>
                    <a:cubicBezTo>
                      <a:pt x="2638" y="2934"/>
                      <a:pt x="2624" y="2934"/>
                      <a:pt x="2609" y="2934"/>
                    </a:cubicBezTo>
                    <a:cubicBezTo>
                      <a:pt x="2032" y="2934"/>
                      <a:pt x="1517" y="3388"/>
                      <a:pt x="1456" y="3968"/>
                    </a:cubicBezTo>
                    <a:lnTo>
                      <a:pt x="1456" y="3975"/>
                    </a:lnTo>
                    <a:cubicBezTo>
                      <a:pt x="1385" y="4648"/>
                      <a:pt x="1878" y="5220"/>
                      <a:pt x="2551" y="5251"/>
                    </a:cubicBezTo>
                    <a:lnTo>
                      <a:pt x="2927" y="5267"/>
                    </a:lnTo>
                    <a:lnTo>
                      <a:pt x="2911" y="5603"/>
                    </a:lnTo>
                    <a:cubicBezTo>
                      <a:pt x="2895" y="5994"/>
                      <a:pt x="2950" y="6378"/>
                      <a:pt x="3060" y="6738"/>
                    </a:cubicBezTo>
                    <a:lnTo>
                      <a:pt x="2528" y="8991"/>
                    </a:lnTo>
                    <a:lnTo>
                      <a:pt x="0" y="9218"/>
                    </a:lnTo>
                    <a:cubicBezTo>
                      <a:pt x="0" y="9218"/>
                      <a:pt x="415" y="12097"/>
                      <a:pt x="4093" y="12598"/>
                    </a:cubicBezTo>
                    <a:cubicBezTo>
                      <a:pt x="4514" y="12655"/>
                      <a:pt x="4898" y="12681"/>
                      <a:pt x="5250" y="12681"/>
                    </a:cubicBezTo>
                    <a:cubicBezTo>
                      <a:pt x="8512" y="12681"/>
                      <a:pt x="8920" y="10462"/>
                      <a:pt x="8920" y="10462"/>
                    </a:cubicBezTo>
                    <a:lnTo>
                      <a:pt x="6542" y="9742"/>
                    </a:lnTo>
                    <a:lnTo>
                      <a:pt x="6706" y="8967"/>
                    </a:lnTo>
                    <a:cubicBezTo>
                      <a:pt x="7606" y="8827"/>
                      <a:pt x="8388" y="8318"/>
                      <a:pt x="8889" y="7598"/>
                    </a:cubicBezTo>
                    <a:cubicBezTo>
                      <a:pt x="8889" y="7590"/>
                      <a:pt x="8889" y="7590"/>
                      <a:pt x="8889" y="7590"/>
                    </a:cubicBezTo>
                    <a:cubicBezTo>
                      <a:pt x="9359" y="7058"/>
                      <a:pt x="9656" y="6362"/>
                      <a:pt x="9687" y="5595"/>
                    </a:cubicBezTo>
                    <a:lnTo>
                      <a:pt x="9844" y="1965"/>
                    </a:lnTo>
                    <a:cubicBezTo>
                      <a:pt x="9875" y="1237"/>
                      <a:pt x="9664" y="556"/>
                      <a:pt x="9288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4247775" y="3214575"/>
                <a:ext cx="150650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4620" extrusionOk="0">
                    <a:moveTo>
                      <a:pt x="63" y="1"/>
                    </a:moveTo>
                    <a:lnTo>
                      <a:pt x="47" y="337"/>
                    </a:lnTo>
                    <a:cubicBezTo>
                      <a:pt x="0" y="1362"/>
                      <a:pt x="438" y="2301"/>
                      <a:pt x="1158" y="2935"/>
                    </a:cubicBezTo>
                    <a:cubicBezTo>
                      <a:pt x="1033" y="3076"/>
                      <a:pt x="947" y="3248"/>
                      <a:pt x="931" y="3435"/>
                    </a:cubicBezTo>
                    <a:cubicBezTo>
                      <a:pt x="869" y="4007"/>
                      <a:pt x="1401" y="4531"/>
                      <a:pt x="2113" y="4609"/>
                    </a:cubicBezTo>
                    <a:cubicBezTo>
                      <a:pt x="2173" y="4616"/>
                      <a:pt x="2233" y="4619"/>
                      <a:pt x="2292" y="4619"/>
                    </a:cubicBezTo>
                    <a:cubicBezTo>
                      <a:pt x="2920" y="4619"/>
                      <a:pt x="3449" y="4248"/>
                      <a:pt x="3513" y="3733"/>
                    </a:cubicBezTo>
                    <a:cubicBezTo>
                      <a:pt x="4554" y="3678"/>
                      <a:pt x="5470" y="3138"/>
                      <a:pt x="6025" y="2324"/>
                    </a:cubicBezTo>
                    <a:lnTo>
                      <a:pt x="6025" y="2324"/>
                    </a:lnTo>
                    <a:cubicBezTo>
                      <a:pt x="5430" y="3009"/>
                      <a:pt x="4558" y="3439"/>
                      <a:pt x="3593" y="3439"/>
                    </a:cubicBezTo>
                    <a:cubicBezTo>
                      <a:pt x="3543" y="3439"/>
                      <a:pt x="3493" y="3438"/>
                      <a:pt x="3443" y="3435"/>
                    </a:cubicBezTo>
                    <a:cubicBezTo>
                      <a:pt x="1651" y="3357"/>
                      <a:pt x="258" y="1847"/>
                      <a:pt x="337" y="55"/>
                    </a:cubicBezTo>
                    <a:lnTo>
                      <a:pt x="337" y="8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4228600" y="3169075"/>
                <a:ext cx="178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79" extrusionOk="0">
                    <a:moveTo>
                      <a:pt x="193" y="0"/>
                    </a:moveTo>
                    <a:cubicBezTo>
                      <a:pt x="176" y="0"/>
                      <a:pt x="158" y="5"/>
                      <a:pt x="141" y="13"/>
                    </a:cubicBezTo>
                    <a:cubicBezTo>
                      <a:pt x="102" y="44"/>
                      <a:pt x="86" y="99"/>
                      <a:pt x="118" y="146"/>
                    </a:cubicBezTo>
                    <a:lnTo>
                      <a:pt x="439" y="631"/>
                    </a:lnTo>
                    <a:lnTo>
                      <a:pt x="71" y="803"/>
                    </a:lnTo>
                    <a:cubicBezTo>
                      <a:pt x="24" y="827"/>
                      <a:pt x="0" y="882"/>
                      <a:pt x="24" y="929"/>
                    </a:cubicBezTo>
                    <a:cubicBezTo>
                      <a:pt x="40" y="952"/>
                      <a:pt x="71" y="975"/>
                      <a:pt x="102" y="975"/>
                    </a:cubicBezTo>
                    <a:cubicBezTo>
                      <a:pt x="107" y="978"/>
                      <a:pt x="111" y="979"/>
                      <a:pt x="116" y="979"/>
                    </a:cubicBezTo>
                    <a:cubicBezTo>
                      <a:pt x="127" y="979"/>
                      <a:pt x="138" y="973"/>
                      <a:pt x="149" y="968"/>
                    </a:cubicBezTo>
                    <a:lnTo>
                      <a:pt x="712" y="709"/>
                    </a:lnTo>
                    <a:lnTo>
                      <a:pt x="274" y="44"/>
                    </a:lnTo>
                    <a:cubicBezTo>
                      <a:pt x="254" y="14"/>
                      <a:pt x="224" y="0"/>
                      <a:pt x="1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4342250" y="3265725"/>
                <a:ext cx="207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98" extrusionOk="0">
                    <a:moveTo>
                      <a:pt x="415" y="1"/>
                    </a:moveTo>
                    <a:cubicBezTo>
                      <a:pt x="297" y="1"/>
                      <a:pt x="168" y="34"/>
                      <a:pt x="47" y="130"/>
                    </a:cubicBezTo>
                    <a:cubicBezTo>
                      <a:pt x="8" y="161"/>
                      <a:pt x="0" y="224"/>
                      <a:pt x="32" y="263"/>
                    </a:cubicBezTo>
                    <a:cubicBezTo>
                      <a:pt x="47" y="286"/>
                      <a:pt x="71" y="294"/>
                      <a:pt x="94" y="294"/>
                    </a:cubicBezTo>
                    <a:cubicBezTo>
                      <a:pt x="101" y="296"/>
                      <a:pt x="107" y="297"/>
                      <a:pt x="113" y="297"/>
                    </a:cubicBezTo>
                    <a:cubicBezTo>
                      <a:pt x="130" y="297"/>
                      <a:pt x="148" y="290"/>
                      <a:pt x="165" y="278"/>
                    </a:cubicBezTo>
                    <a:cubicBezTo>
                      <a:pt x="252" y="209"/>
                      <a:pt x="343" y="186"/>
                      <a:pt x="425" y="186"/>
                    </a:cubicBezTo>
                    <a:cubicBezTo>
                      <a:pt x="562" y="186"/>
                      <a:pt x="668" y="250"/>
                      <a:pt x="673" y="255"/>
                    </a:cubicBezTo>
                    <a:cubicBezTo>
                      <a:pt x="691" y="266"/>
                      <a:pt x="709" y="272"/>
                      <a:pt x="727" y="272"/>
                    </a:cubicBezTo>
                    <a:cubicBezTo>
                      <a:pt x="757" y="272"/>
                      <a:pt x="787" y="256"/>
                      <a:pt x="806" y="231"/>
                    </a:cubicBezTo>
                    <a:cubicBezTo>
                      <a:pt x="830" y="184"/>
                      <a:pt x="822" y="130"/>
                      <a:pt x="775" y="98"/>
                    </a:cubicBezTo>
                    <a:cubicBezTo>
                      <a:pt x="700" y="54"/>
                      <a:pt x="567" y="1"/>
                      <a:pt x="4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4307850" y="3212425"/>
                <a:ext cx="580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639" extrusionOk="0">
                    <a:moveTo>
                      <a:pt x="791" y="0"/>
                    </a:moveTo>
                    <a:cubicBezTo>
                      <a:pt x="396" y="0"/>
                      <a:pt x="1" y="1114"/>
                      <a:pt x="758" y="1511"/>
                    </a:cubicBezTo>
                    <a:cubicBezTo>
                      <a:pt x="934" y="1601"/>
                      <a:pt x="1110" y="1639"/>
                      <a:pt x="1273" y="1639"/>
                    </a:cubicBezTo>
                    <a:cubicBezTo>
                      <a:pt x="1887" y="1639"/>
                      <a:pt x="2319" y="1108"/>
                      <a:pt x="1893" y="861"/>
                    </a:cubicBezTo>
                    <a:cubicBezTo>
                      <a:pt x="1361" y="548"/>
                      <a:pt x="915" y="40"/>
                      <a:pt x="915" y="40"/>
                    </a:cubicBezTo>
                    <a:cubicBezTo>
                      <a:pt x="875" y="13"/>
                      <a:pt x="833" y="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4390750" y="3169375"/>
                <a:ext cx="284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512" extrusionOk="0">
                    <a:moveTo>
                      <a:pt x="459" y="0"/>
                    </a:moveTo>
                    <a:cubicBezTo>
                      <a:pt x="293" y="0"/>
                      <a:pt x="160" y="49"/>
                      <a:pt x="95" y="103"/>
                    </a:cubicBezTo>
                    <a:cubicBezTo>
                      <a:pt x="1" y="189"/>
                      <a:pt x="9" y="267"/>
                      <a:pt x="63" y="306"/>
                    </a:cubicBezTo>
                    <a:cubicBezTo>
                      <a:pt x="126" y="345"/>
                      <a:pt x="212" y="361"/>
                      <a:pt x="298" y="377"/>
                    </a:cubicBezTo>
                    <a:cubicBezTo>
                      <a:pt x="384" y="384"/>
                      <a:pt x="470" y="400"/>
                      <a:pt x="541" y="416"/>
                    </a:cubicBezTo>
                    <a:cubicBezTo>
                      <a:pt x="611" y="431"/>
                      <a:pt x="697" y="455"/>
                      <a:pt x="783" y="471"/>
                    </a:cubicBezTo>
                    <a:cubicBezTo>
                      <a:pt x="851" y="491"/>
                      <a:pt x="925" y="511"/>
                      <a:pt x="989" y="511"/>
                    </a:cubicBezTo>
                    <a:cubicBezTo>
                      <a:pt x="999" y="511"/>
                      <a:pt x="1009" y="511"/>
                      <a:pt x="1018" y="510"/>
                    </a:cubicBezTo>
                    <a:cubicBezTo>
                      <a:pt x="1088" y="494"/>
                      <a:pt x="1135" y="424"/>
                      <a:pt x="1081" y="314"/>
                    </a:cubicBezTo>
                    <a:cubicBezTo>
                      <a:pt x="1034" y="205"/>
                      <a:pt x="869" y="71"/>
                      <a:pt x="627" y="17"/>
                    </a:cubicBezTo>
                    <a:cubicBezTo>
                      <a:pt x="568" y="5"/>
                      <a:pt x="512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4330500" y="3162825"/>
                <a:ext cx="28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45" extrusionOk="0">
                    <a:moveTo>
                      <a:pt x="192" y="0"/>
                    </a:moveTo>
                    <a:cubicBezTo>
                      <a:pt x="160" y="0"/>
                      <a:pt x="130" y="3"/>
                      <a:pt x="103" y="13"/>
                    </a:cubicBezTo>
                    <a:cubicBezTo>
                      <a:pt x="40" y="36"/>
                      <a:pt x="1" y="114"/>
                      <a:pt x="71" y="216"/>
                    </a:cubicBezTo>
                    <a:cubicBezTo>
                      <a:pt x="134" y="310"/>
                      <a:pt x="314" y="427"/>
                      <a:pt x="564" y="443"/>
                    </a:cubicBezTo>
                    <a:cubicBezTo>
                      <a:pt x="582" y="444"/>
                      <a:pt x="600" y="445"/>
                      <a:pt x="618" y="445"/>
                    </a:cubicBezTo>
                    <a:cubicBezTo>
                      <a:pt x="835" y="445"/>
                      <a:pt x="1008" y="358"/>
                      <a:pt x="1081" y="279"/>
                    </a:cubicBezTo>
                    <a:cubicBezTo>
                      <a:pt x="1159" y="185"/>
                      <a:pt x="1143" y="107"/>
                      <a:pt x="1081" y="75"/>
                    </a:cubicBezTo>
                    <a:cubicBezTo>
                      <a:pt x="1010" y="44"/>
                      <a:pt x="924" y="44"/>
                      <a:pt x="838" y="44"/>
                    </a:cubicBezTo>
                    <a:cubicBezTo>
                      <a:pt x="752" y="44"/>
                      <a:pt x="666" y="44"/>
                      <a:pt x="596" y="36"/>
                    </a:cubicBezTo>
                    <a:cubicBezTo>
                      <a:pt x="517" y="36"/>
                      <a:pt x="431" y="21"/>
                      <a:pt x="345" y="13"/>
                    </a:cubicBezTo>
                    <a:cubicBezTo>
                      <a:pt x="293" y="8"/>
                      <a:pt x="241" y="0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4335600" y="3178675"/>
                <a:ext cx="133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9" extrusionOk="0">
                    <a:moveTo>
                      <a:pt x="272" y="1"/>
                    </a:moveTo>
                    <a:cubicBezTo>
                      <a:pt x="160" y="1"/>
                      <a:pt x="53" y="82"/>
                      <a:pt x="32" y="200"/>
                    </a:cubicBezTo>
                    <a:cubicBezTo>
                      <a:pt x="0" y="325"/>
                      <a:pt x="86" y="458"/>
                      <a:pt x="219" y="482"/>
                    </a:cubicBezTo>
                    <a:cubicBezTo>
                      <a:pt x="238" y="486"/>
                      <a:pt x="256" y="488"/>
                      <a:pt x="274" y="488"/>
                    </a:cubicBezTo>
                    <a:cubicBezTo>
                      <a:pt x="386" y="488"/>
                      <a:pt x="482" y="409"/>
                      <a:pt x="509" y="294"/>
                    </a:cubicBezTo>
                    <a:cubicBezTo>
                      <a:pt x="532" y="161"/>
                      <a:pt x="446" y="36"/>
                      <a:pt x="313" y="5"/>
                    </a:cubicBezTo>
                    <a:cubicBezTo>
                      <a:pt x="300" y="2"/>
                      <a:pt x="286" y="1"/>
                      <a:pt x="272" y="1"/>
                    </a:cubicBezTo>
                    <a:close/>
                  </a:path>
                </a:pathLst>
              </a:custGeom>
              <a:solidFill>
                <a:srgbClr val="70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4396625" y="3193100"/>
                <a:ext cx="133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8" extrusionOk="0">
                    <a:moveTo>
                      <a:pt x="259" y="0"/>
                    </a:moveTo>
                    <a:cubicBezTo>
                      <a:pt x="148" y="0"/>
                      <a:pt x="52" y="80"/>
                      <a:pt x="32" y="194"/>
                    </a:cubicBezTo>
                    <a:cubicBezTo>
                      <a:pt x="1" y="327"/>
                      <a:pt x="87" y="453"/>
                      <a:pt x="220" y="484"/>
                    </a:cubicBezTo>
                    <a:cubicBezTo>
                      <a:pt x="234" y="487"/>
                      <a:pt x="249" y="488"/>
                      <a:pt x="263" y="488"/>
                    </a:cubicBezTo>
                    <a:cubicBezTo>
                      <a:pt x="379" y="488"/>
                      <a:pt x="481" y="407"/>
                      <a:pt x="501" y="288"/>
                    </a:cubicBezTo>
                    <a:cubicBezTo>
                      <a:pt x="533" y="163"/>
                      <a:pt x="447" y="30"/>
                      <a:pt x="314" y="7"/>
                    </a:cubicBezTo>
                    <a:cubicBezTo>
                      <a:pt x="295" y="2"/>
                      <a:pt x="277" y="0"/>
                      <a:pt x="259" y="0"/>
                    </a:cubicBezTo>
                    <a:close/>
                  </a:path>
                </a:pathLst>
              </a:custGeom>
              <a:solidFill>
                <a:srgbClr val="70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4391750" y="3202250"/>
                <a:ext cx="193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40" extrusionOk="0">
                    <a:moveTo>
                      <a:pt x="264" y="0"/>
                    </a:moveTo>
                    <a:cubicBezTo>
                      <a:pt x="153" y="0"/>
                      <a:pt x="78" y="28"/>
                      <a:pt x="70" y="32"/>
                    </a:cubicBezTo>
                    <a:cubicBezTo>
                      <a:pt x="23" y="48"/>
                      <a:pt x="0" y="102"/>
                      <a:pt x="23" y="149"/>
                    </a:cubicBezTo>
                    <a:cubicBezTo>
                      <a:pt x="36" y="186"/>
                      <a:pt x="73" y="209"/>
                      <a:pt x="111" y="209"/>
                    </a:cubicBezTo>
                    <a:cubicBezTo>
                      <a:pt x="121" y="209"/>
                      <a:pt x="131" y="207"/>
                      <a:pt x="141" y="204"/>
                    </a:cubicBezTo>
                    <a:cubicBezTo>
                      <a:pt x="144" y="200"/>
                      <a:pt x="192" y="183"/>
                      <a:pt x="265" y="183"/>
                    </a:cubicBezTo>
                    <a:cubicBezTo>
                      <a:pt x="354" y="183"/>
                      <a:pt x="481" y="209"/>
                      <a:pt x="610" y="321"/>
                    </a:cubicBezTo>
                    <a:cubicBezTo>
                      <a:pt x="626" y="329"/>
                      <a:pt x="642" y="337"/>
                      <a:pt x="657" y="337"/>
                    </a:cubicBezTo>
                    <a:cubicBezTo>
                      <a:pt x="665" y="339"/>
                      <a:pt x="673" y="340"/>
                      <a:pt x="681" y="340"/>
                    </a:cubicBezTo>
                    <a:cubicBezTo>
                      <a:pt x="704" y="340"/>
                      <a:pt x="726" y="331"/>
                      <a:pt x="743" y="314"/>
                    </a:cubicBezTo>
                    <a:cubicBezTo>
                      <a:pt x="775" y="274"/>
                      <a:pt x="775" y="212"/>
                      <a:pt x="736" y="181"/>
                    </a:cubicBezTo>
                    <a:cubicBezTo>
                      <a:pt x="562" y="36"/>
                      <a:pt x="390" y="0"/>
                      <a:pt x="2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4329525" y="3188550"/>
                <a:ext cx="194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41" extrusionOk="0">
                    <a:moveTo>
                      <a:pt x="264" y="1"/>
                    </a:moveTo>
                    <a:cubicBezTo>
                      <a:pt x="154" y="1"/>
                      <a:pt x="79" y="28"/>
                      <a:pt x="71" y="32"/>
                    </a:cubicBezTo>
                    <a:cubicBezTo>
                      <a:pt x="24" y="48"/>
                      <a:pt x="1" y="103"/>
                      <a:pt x="16" y="150"/>
                    </a:cubicBezTo>
                    <a:cubicBezTo>
                      <a:pt x="29" y="187"/>
                      <a:pt x="66" y="209"/>
                      <a:pt x="104" y="209"/>
                    </a:cubicBezTo>
                    <a:cubicBezTo>
                      <a:pt x="114" y="209"/>
                      <a:pt x="124" y="208"/>
                      <a:pt x="134" y="204"/>
                    </a:cubicBezTo>
                    <a:cubicBezTo>
                      <a:pt x="141" y="201"/>
                      <a:pt x="191" y="183"/>
                      <a:pt x="264" y="183"/>
                    </a:cubicBezTo>
                    <a:cubicBezTo>
                      <a:pt x="355" y="183"/>
                      <a:pt x="482" y="210"/>
                      <a:pt x="611" y="322"/>
                    </a:cubicBezTo>
                    <a:cubicBezTo>
                      <a:pt x="619" y="329"/>
                      <a:pt x="635" y="337"/>
                      <a:pt x="650" y="337"/>
                    </a:cubicBezTo>
                    <a:cubicBezTo>
                      <a:pt x="658" y="339"/>
                      <a:pt x="666" y="340"/>
                      <a:pt x="675" y="340"/>
                    </a:cubicBezTo>
                    <a:cubicBezTo>
                      <a:pt x="700" y="340"/>
                      <a:pt x="725" y="331"/>
                      <a:pt x="736" y="314"/>
                    </a:cubicBezTo>
                    <a:cubicBezTo>
                      <a:pt x="775" y="275"/>
                      <a:pt x="768" y="212"/>
                      <a:pt x="729" y="181"/>
                    </a:cubicBezTo>
                    <a:cubicBezTo>
                      <a:pt x="559" y="36"/>
                      <a:pt x="389" y="1"/>
                      <a:pt x="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4360625" y="3177975"/>
                <a:ext cx="27025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74" extrusionOk="0">
                    <a:moveTo>
                      <a:pt x="597" y="0"/>
                    </a:moveTo>
                    <a:cubicBezTo>
                      <a:pt x="554" y="0"/>
                      <a:pt x="509" y="30"/>
                      <a:pt x="502" y="80"/>
                    </a:cubicBezTo>
                    <a:lnTo>
                      <a:pt x="392" y="721"/>
                    </a:lnTo>
                    <a:cubicBezTo>
                      <a:pt x="392" y="745"/>
                      <a:pt x="392" y="768"/>
                      <a:pt x="392" y="792"/>
                    </a:cubicBezTo>
                    <a:cubicBezTo>
                      <a:pt x="384" y="1058"/>
                      <a:pt x="525" y="1214"/>
                      <a:pt x="768" y="1222"/>
                    </a:cubicBezTo>
                    <a:cubicBezTo>
                      <a:pt x="799" y="1222"/>
                      <a:pt x="830" y="1238"/>
                      <a:pt x="854" y="1261"/>
                    </a:cubicBezTo>
                    <a:cubicBezTo>
                      <a:pt x="877" y="1285"/>
                      <a:pt x="893" y="1324"/>
                      <a:pt x="885" y="1363"/>
                    </a:cubicBezTo>
                    <a:lnTo>
                      <a:pt x="885" y="1394"/>
                    </a:lnTo>
                    <a:cubicBezTo>
                      <a:pt x="877" y="1616"/>
                      <a:pt x="697" y="1793"/>
                      <a:pt x="484" y="1793"/>
                    </a:cubicBezTo>
                    <a:cubicBezTo>
                      <a:pt x="480" y="1793"/>
                      <a:pt x="475" y="1793"/>
                      <a:pt x="470" y="1793"/>
                    </a:cubicBezTo>
                    <a:lnTo>
                      <a:pt x="103" y="1777"/>
                    </a:lnTo>
                    <a:cubicBezTo>
                      <a:pt x="48" y="1777"/>
                      <a:pt x="9" y="1817"/>
                      <a:pt x="9" y="1864"/>
                    </a:cubicBezTo>
                    <a:cubicBezTo>
                      <a:pt x="1" y="1911"/>
                      <a:pt x="32" y="1950"/>
                      <a:pt x="79" y="1957"/>
                    </a:cubicBezTo>
                    <a:cubicBezTo>
                      <a:pt x="87" y="1965"/>
                      <a:pt x="87" y="1965"/>
                      <a:pt x="95" y="1965"/>
                    </a:cubicBezTo>
                    <a:lnTo>
                      <a:pt x="463" y="1973"/>
                    </a:lnTo>
                    <a:cubicBezTo>
                      <a:pt x="472" y="1974"/>
                      <a:pt x="481" y="1974"/>
                      <a:pt x="490" y="1974"/>
                    </a:cubicBezTo>
                    <a:cubicBezTo>
                      <a:pt x="799" y="1974"/>
                      <a:pt x="1050" y="1721"/>
                      <a:pt x="1073" y="1410"/>
                    </a:cubicBezTo>
                    <a:lnTo>
                      <a:pt x="1073" y="1371"/>
                    </a:lnTo>
                    <a:cubicBezTo>
                      <a:pt x="1081" y="1285"/>
                      <a:pt x="1049" y="1198"/>
                      <a:pt x="987" y="1136"/>
                    </a:cubicBezTo>
                    <a:cubicBezTo>
                      <a:pt x="932" y="1073"/>
                      <a:pt x="862" y="1042"/>
                      <a:pt x="776" y="1034"/>
                    </a:cubicBezTo>
                    <a:cubicBezTo>
                      <a:pt x="682" y="1034"/>
                      <a:pt x="572" y="1003"/>
                      <a:pt x="572" y="792"/>
                    </a:cubicBezTo>
                    <a:cubicBezTo>
                      <a:pt x="572" y="784"/>
                      <a:pt x="572" y="768"/>
                      <a:pt x="580" y="752"/>
                    </a:cubicBezTo>
                    <a:lnTo>
                      <a:pt x="689" y="111"/>
                    </a:lnTo>
                    <a:cubicBezTo>
                      <a:pt x="697" y="56"/>
                      <a:pt x="658" y="9"/>
                      <a:pt x="611" y="1"/>
                    </a:cubicBezTo>
                    <a:cubicBezTo>
                      <a:pt x="606" y="1"/>
                      <a:pt x="602" y="0"/>
                      <a:pt x="5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4211575" y="3202650"/>
                <a:ext cx="417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44" extrusionOk="0">
                    <a:moveTo>
                      <a:pt x="841" y="185"/>
                    </a:moveTo>
                    <a:cubicBezTo>
                      <a:pt x="863" y="185"/>
                      <a:pt x="886" y="186"/>
                      <a:pt x="908" y="188"/>
                    </a:cubicBezTo>
                    <a:lnTo>
                      <a:pt x="924" y="188"/>
                    </a:lnTo>
                    <a:cubicBezTo>
                      <a:pt x="1253" y="227"/>
                      <a:pt x="1479" y="524"/>
                      <a:pt x="1433" y="845"/>
                    </a:cubicBezTo>
                    <a:cubicBezTo>
                      <a:pt x="1390" y="1131"/>
                      <a:pt x="1126" y="1344"/>
                      <a:pt x="837" y="1344"/>
                    </a:cubicBezTo>
                    <a:cubicBezTo>
                      <a:pt x="808" y="1344"/>
                      <a:pt x="780" y="1342"/>
                      <a:pt x="752" y="1338"/>
                    </a:cubicBezTo>
                    <a:cubicBezTo>
                      <a:pt x="595" y="1323"/>
                      <a:pt x="454" y="1244"/>
                      <a:pt x="353" y="1119"/>
                    </a:cubicBezTo>
                    <a:cubicBezTo>
                      <a:pt x="259" y="994"/>
                      <a:pt x="212" y="837"/>
                      <a:pt x="235" y="681"/>
                    </a:cubicBezTo>
                    <a:cubicBezTo>
                      <a:pt x="259" y="524"/>
                      <a:pt x="345" y="391"/>
                      <a:pt x="478" y="298"/>
                    </a:cubicBezTo>
                    <a:cubicBezTo>
                      <a:pt x="585" y="224"/>
                      <a:pt x="709" y="185"/>
                      <a:pt x="841" y="185"/>
                    </a:cubicBezTo>
                    <a:close/>
                    <a:moveTo>
                      <a:pt x="849" y="1"/>
                    </a:moveTo>
                    <a:cubicBezTo>
                      <a:pt x="671" y="1"/>
                      <a:pt x="498" y="72"/>
                      <a:pt x="353" y="204"/>
                    </a:cubicBezTo>
                    <a:cubicBezTo>
                      <a:pt x="181" y="352"/>
                      <a:pt x="71" y="571"/>
                      <a:pt x="40" y="814"/>
                    </a:cubicBezTo>
                    <a:cubicBezTo>
                      <a:pt x="1" y="1057"/>
                      <a:pt x="48" y="1291"/>
                      <a:pt x="173" y="1487"/>
                    </a:cubicBezTo>
                    <a:cubicBezTo>
                      <a:pt x="290" y="1682"/>
                      <a:pt x="478" y="1808"/>
                      <a:pt x="689" y="1839"/>
                    </a:cubicBezTo>
                    <a:lnTo>
                      <a:pt x="713" y="1839"/>
                    </a:lnTo>
                    <a:cubicBezTo>
                      <a:pt x="738" y="1842"/>
                      <a:pt x="762" y="1843"/>
                      <a:pt x="787" y="1843"/>
                    </a:cubicBezTo>
                    <a:cubicBezTo>
                      <a:pt x="1180" y="1843"/>
                      <a:pt x="1531" y="1497"/>
                      <a:pt x="1597" y="1033"/>
                    </a:cubicBezTo>
                    <a:cubicBezTo>
                      <a:pt x="1667" y="524"/>
                      <a:pt x="1378" y="63"/>
                      <a:pt x="947" y="8"/>
                    </a:cubicBezTo>
                    <a:cubicBezTo>
                      <a:pt x="915" y="3"/>
                      <a:pt x="882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4333050" y="3601100"/>
                <a:ext cx="72025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6292" extrusionOk="0">
                    <a:moveTo>
                      <a:pt x="1" y="1"/>
                    </a:moveTo>
                    <a:lnTo>
                      <a:pt x="1" y="6291"/>
                    </a:lnTo>
                    <a:lnTo>
                      <a:pt x="2880" y="6291"/>
                    </a:lnTo>
                    <a:lnTo>
                      <a:pt x="2880" y="1"/>
                    </a:ln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4319550" y="3518075"/>
                <a:ext cx="371300" cy="2403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9613" extrusionOk="0">
                    <a:moveTo>
                      <a:pt x="5501" y="0"/>
                    </a:moveTo>
                    <a:cubicBezTo>
                      <a:pt x="5357" y="0"/>
                      <a:pt x="5115" y="9"/>
                      <a:pt x="4805" y="51"/>
                    </a:cubicBezTo>
                    <a:cubicBezTo>
                      <a:pt x="2035" y="419"/>
                      <a:pt x="1" y="2805"/>
                      <a:pt x="63" y="5559"/>
                    </a:cubicBezTo>
                    <a:lnTo>
                      <a:pt x="3459" y="5677"/>
                    </a:lnTo>
                    <a:lnTo>
                      <a:pt x="3420" y="9612"/>
                    </a:lnTo>
                    <a:lnTo>
                      <a:pt x="12363" y="9581"/>
                    </a:lnTo>
                    <a:lnTo>
                      <a:pt x="12567" y="6044"/>
                    </a:lnTo>
                    <a:lnTo>
                      <a:pt x="13099" y="6201"/>
                    </a:lnTo>
                    <a:lnTo>
                      <a:pt x="14852" y="3009"/>
                    </a:lnTo>
                    <a:cubicBezTo>
                      <a:pt x="13075" y="284"/>
                      <a:pt x="11219" y="84"/>
                      <a:pt x="10713" y="84"/>
                    </a:cubicBezTo>
                    <a:cubicBezTo>
                      <a:pt x="10626" y="84"/>
                      <a:pt x="10579" y="90"/>
                      <a:pt x="10579" y="90"/>
                    </a:cubicBezTo>
                    <a:lnTo>
                      <a:pt x="10579" y="106"/>
                    </a:lnTo>
                    <a:cubicBezTo>
                      <a:pt x="10400" y="67"/>
                      <a:pt x="10212" y="43"/>
                      <a:pt x="10016" y="43"/>
                    </a:cubicBezTo>
                    <a:lnTo>
                      <a:pt x="5650" y="4"/>
                    </a:lnTo>
                    <a:cubicBezTo>
                      <a:pt x="5650" y="4"/>
                      <a:pt x="5597" y="0"/>
                      <a:pt x="5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4452375" y="3607700"/>
                <a:ext cx="1305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4742" extrusionOk="0">
                    <a:moveTo>
                      <a:pt x="2614" y="1"/>
                    </a:moveTo>
                    <a:cubicBezTo>
                      <a:pt x="2436" y="1"/>
                      <a:pt x="2258" y="93"/>
                      <a:pt x="2168" y="276"/>
                    </a:cubicBezTo>
                    <a:lnTo>
                      <a:pt x="1792" y="1035"/>
                    </a:lnTo>
                    <a:cubicBezTo>
                      <a:pt x="1714" y="1184"/>
                      <a:pt x="1573" y="1286"/>
                      <a:pt x="1417" y="1309"/>
                    </a:cubicBezTo>
                    <a:lnTo>
                      <a:pt x="572" y="1427"/>
                    </a:lnTo>
                    <a:cubicBezTo>
                      <a:pt x="165" y="1489"/>
                      <a:pt x="1" y="1990"/>
                      <a:pt x="298" y="2280"/>
                    </a:cubicBezTo>
                    <a:lnTo>
                      <a:pt x="900" y="2874"/>
                    </a:lnTo>
                    <a:cubicBezTo>
                      <a:pt x="1018" y="2992"/>
                      <a:pt x="1073" y="3156"/>
                      <a:pt x="1041" y="3312"/>
                    </a:cubicBezTo>
                    <a:lnTo>
                      <a:pt x="900" y="4150"/>
                    </a:lnTo>
                    <a:cubicBezTo>
                      <a:pt x="844" y="4473"/>
                      <a:pt x="1100" y="4737"/>
                      <a:pt x="1392" y="4737"/>
                    </a:cubicBezTo>
                    <a:cubicBezTo>
                      <a:pt x="1468" y="4737"/>
                      <a:pt x="1545" y="4720"/>
                      <a:pt x="1620" y="4682"/>
                    </a:cubicBezTo>
                    <a:lnTo>
                      <a:pt x="2371" y="4283"/>
                    </a:lnTo>
                    <a:cubicBezTo>
                      <a:pt x="2446" y="4247"/>
                      <a:pt x="2526" y="4230"/>
                      <a:pt x="2606" y="4230"/>
                    </a:cubicBezTo>
                    <a:cubicBezTo>
                      <a:pt x="2686" y="4230"/>
                      <a:pt x="2767" y="4247"/>
                      <a:pt x="2841" y="4283"/>
                    </a:cubicBezTo>
                    <a:lnTo>
                      <a:pt x="3592" y="4682"/>
                    </a:lnTo>
                    <a:cubicBezTo>
                      <a:pt x="3668" y="4723"/>
                      <a:pt x="3747" y="4741"/>
                      <a:pt x="3823" y="4741"/>
                    </a:cubicBezTo>
                    <a:cubicBezTo>
                      <a:pt x="4111" y="4741"/>
                      <a:pt x="4367" y="4479"/>
                      <a:pt x="4312" y="4157"/>
                    </a:cubicBezTo>
                    <a:lnTo>
                      <a:pt x="4171" y="3320"/>
                    </a:lnTo>
                    <a:cubicBezTo>
                      <a:pt x="4148" y="3156"/>
                      <a:pt x="4202" y="2992"/>
                      <a:pt x="4320" y="2882"/>
                    </a:cubicBezTo>
                    <a:lnTo>
                      <a:pt x="4922" y="2287"/>
                    </a:lnTo>
                    <a:cubicBezTo>
                      <a:pt x="5220" y="1998"/>
                      <a:pt x="5063" y="1497"/>
                      <a:pt x="4648" y="1434"/>
                    </a:cubicBezTo>
                    <a:lnTo>
                      <a:pt x="3811" y="1317"/>
                    </a:lnTo>
                    <a:cubicBezTo>
                      <a:pt x="3647" y="1286"/>
                      <a:pt x="3506" y="1184"/>
                      <a:pt x="3436" y="1043"/>
                    </a:cubicBezTo>
                    <a:lnTo>
                      <a:pt x="3060" y="276"/>
                    </a:lnTo>
                    <a:cubicBezTo>
                      <a:pt x="2970" y="93"/>
                      <a:pt x="2792" y="1"/>
                      <a:pt x="2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4618650" y="3650800"/>
                <a:ext cx="2447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004" extrusionOk="0">
                    <a:moveTo>
                      <a:pt x="0" y="0"/>
                    </a:moveTo>
                    <a:lnTo>
                      <a:pt x="532" y="2003"/>
                    </a:lnTo>
                    <a:lnTo>
                      <a:pt x="603" y="681"/>
                    </a:lnTo>
                    <a:lnTo>
                      <a:pt x="978" y="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4376675" y="3636500"/>
                <a:ext cx="381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2709" extrusionOk="0">
                    <a:moveTo>
                      <a:pt x="1526" y="1"/>
                    </a:moveTo>
                    <a:lnTo>
                      <a:pt x="1" y="885"/>
                    </a:lnTo>
                    <a:lnTo>
                      <a:pt x="1174" y="940"/>
                    </a:lnTo>
                    <a:lnTo>
                      <a:pt x="1143" y="2708"/>
                    </a:lnTo>
                    <a:lnTo>
                      <a:pt x="1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4406600" y="3275775"/>
                <a:ext cx="219125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8765" h="6872" extrusionOk="0">
                    <a:moveTo>
                      <a:pt x="4267" y="1"/>
                    </a:moveTo>
                    <a:cubicBezTo>
                      <a:pt x="2391" y="1"/>
                      <a:pt x="818" y="1428"/>
                      <a:pt x="501" y="3311"/>
                    </a:cubicBezTo>
                    <a:cubicBezTo>
                      <a:pt x="196" y="3507"/>
                      <a:pt x="1" y="3851"/>
                      <a:pt x="24" y="4235"/>
                    </a:cubicBezTo>
                    <a:cubicBezTo>
                      <a:pt x="48" y="4555"/>
                      <a:pt x="220" y="4829"/>
                      <a:pt x="462" y="5001"/>
                    </a:cubicBezTo>
                    <a:cubicBezTo>
                      <a:pt x="251" y="5197"/>
                      <a:pt x="126" y="5486"/>
                      <a:pt x="149" y="5799"/>
                    </a:cubicBezTo>
                    <a:cubicBezTo>
                      <a:pt x="180" y="6336"/>
                      <a:pt x="632" y="6748"/>
                      <a:pt x="1163" y="6748"/>
                    </a:cubicBezTo>
                    <a:cubicBezTo>
                      <a:pt x="1183" y="6748"/>
                      <a:pt x="1202" y="6747"/>
                      <a:pt x="1221" y="6746"/>
                    </a:cubicBezTo>
                    <a:cubicBezTo>
                      <a:pt x="1542" y="6723"/>
                      <a:pt x="1816" y="6551"/>
                      <a:pt x="1988" y="6300"/>
                    </a:cubicBezTo>
                    <a:cubicBezTo>
                      <a:pt x="2207" y="6378"/>
                      <a:pt x="2450" y="6425"/>
                      <a:pt x="2700" y="6433"/>
                    </a:cubicBezTo>
                    <a:lnTo>
                      <a:pt x="5932" y="6496"/>
                    </a:lnTo>
                    <a:cubicBezTo>
                      <a:pt x="6151" y="6496"/>
                      <a:pt x="6362" y="6465"/>
                      <a:pt x="6565" y="6410"/>
                    </a:cubicBezTo>
                    <a:cubicBezTo>
                      <a:pt x="6745" y="6691"/>
                      <a:pt x="7066" y="6871"/>
                      <a:pt x="7426" y="6871"/>
                    </a:cubicBezTo>
                    <a:cubicBezTo>
                      <a:pt x="7989" y="6871"/>
                      <a:pt x="8451" y="6418"/>
                      <a:pt x="8451" y="5846"/>
                    </a:cubicBezTo>
                    <a:cubicBezTo>
                      <a:pt x="8451" y="5518"/>
                      <a:pt x="8295" y="5236"/>
                      <a:pt x="8060" y="5048"/>
                    </a:cubicBezTo>
                    <a:cubicBezTo>
                      <a:pt x="8467" y="4907"/>
                      <a:pt x="8764" y="4532"/>
                      <a:pt x="8764" y="4070"/>
                    </a:cubicBezTo>
                    <a:cubicBezTo>
                      <a:pt x="8764" y="3593"/>
                      <a:pt x="8443" y="3194"/>
                      <a:pt x="7997" y="3084"/>
                    </a:cubicBezTo>
                    <a:cubicBezTo>
                      <a:pt x="7606" y="1347"/>
                      <a:pt x="6135" y="33"/>
                      <a:pt x="4343" y="2"/>
                    </a:cubicBezTo>
                    <a:cubicBezTo>
                      <a:pt x="4318" y="1"/>
                      <a:pt x="4293" y="1"/>
                      <a:pt x="4267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4409725" y="3346225"/>
                <a:ext cx="207375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545" extrusionOk="0">
                    <a:moveTo>
                      <a:pt x="1175" y="0"/>
                    </a:moveTo>
                    <a:lnTo>
                      <a:pt x="1175" y="1174"/>
                    </a:lnTo>
                    <a:lnTo>
                      <a:pt x="1175" y="1362"/>
                    </a:lnTo>
                    <a:lnTo>
                      <a:pt x="1175" y="1471"/>
                    </a:lnTo>
                    <a:lnTo>
                      <a:pt x="963" y="1471"/>
                    </a:lnTo>
                    <a:cubicBezTo>
                      <a:pt x="431" y="1471"/>
                      <a:pt x="1" y="1902"/>
                      <a:pt x="1" y="2426"/>
                    </a:cubicBezTo>
                    <a:lnTo>
                      <a:pt x="1" y="2528"/>
                    </a:lnTo>
                    <a:cubicBezTo>
                      <a:pt x="1" y="3060"/>
                      <a:pt x="431" y="3490"/>
                      <a:pt x="955" y="3490"/>
                    </a:cubicBezTo>
                    <a:lnTo>
                      <a:pt x="1175" y="3490"/>
                    </a:lnTo>
                    <a:lnTo>
                      <a:pt x="1175" y="3670"/>
                    </a:lnTo>
                    <a:cubicBezTo>
                      <a:pt x="1175" y="4773"/>
                      <a:pt x="1824" y="5736"/>
                      <a:pt x="2763" y="6189"/>
                    </a:cubicBezTo>
                    <a:lnTo>
                      <a:pt x="2763" y="7081"/>
                    </a:lnTo>
                    <a:cubicBezTo>
                      <a:pt x="2763" y="7887"/>
                      <a:pt x="3459" y="8545"/>
                      <a:pt x="4320" y="8545"/>
                    </a:cubicBezTo>
                    <a:cubicBezTo>
                      <a:pt x="5181" y="8545"/>
                      <a:pt x="5877" y="7895"/>
                      <a:pt x="5877" y="7089"/>
                    </a:cubicBezTo>
                    <a:lnTo>
                      <a:pt x="5885" y="6127"/>
                    </a:lnTo>
                    <a:cubicBezTo>
                      <a:pt x="6746" y="5650"/>
                      <a:pt x="7340" y="4726"/>
                      <a:pt x="7340" y="3678"/>
                    </a:cubicBezTo>
                    <a:lnTo>
                      <a:pt x="7340" y="3498"/>
                    </a:lnTo>
                    <a:cubicBezTo>
                      <a:pt x="7864" y="3498"/>
                      <a:pt x="8295" y="3068"/>
                      <a:pt x="8295" y="2543"/>
                    </a:cubicBezTo>
                    <a:lnTo>
                      <a:pt x="8295" y="2442"/>
                    </a:lnTo>
                    <a:cubicBezTo>
                      <a:pt x="8295" y="1910"/>
                      <a:pt x="7872" y="1479"/>
                      <a:pt x="7340" y="1479"/>
                    </a:cubicBezTo>
                    <a:lnTo>
                      <a:pt x="7340" y="407"/>
                    </a:lnTo>
                    <a:cubicBezTo>
                      <a:pt x="7152" y="595"/>
                      <a:pt x="6886" y="712"/>
                      <a:pt x="6597" y="712"/>
                    </a:cubicBezTo>
                    <a:cubicBezTo>
                      <a:pt x="6190" y="712"/>
                      <a:pt x="5838" y="485"/>
                      <a:pt x="5666" y="149"/>
                    </a:cubicBezTo>
                    <a:cubicBezTo>
                      <a:pt x="5486" y="392"/>
                      <a:pt x="5196" y="556"/>
                      <a:pt x="4868" y="556"/>
                    </a:cubicBezTo>
                    <a:cubicBezTo>
                      <a:pt x="4508" y="556"/>
                      <a:pt x="4195" y="352"/>
                      <a:pt x="4023" y="63"/>
                    </a:cubicBezTo>
                    <a:cubicBezTo>
                      <a:pt x="3827" y="290"/>
                      <a:pt x="3538" y="439"/>
                      <a:pt x="3209" y="439"/>
                    </a:cubicBezTo>
                    <a:cubicBezTo>
                      <a:pt x="2857" y="439"/>
                      <a:pt x="2544" y="266"/>
                      <a:pt x="2348" y="0"/>
                    </a:cubicBez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4474275" y="3336825"/>
                <a:ext cx="270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63" extrusionOk="0">
                    <a:moveTo>
                      <a:pt x="1030" y="0"/>
                    </a:moveTo>
                    <a:cubicBezTo>
                      <a:pt x="1020" y="0"/>
                      <a:pt x="1009" y="5"/>
                      <a:pt x="1002" y="16"/>
                    </a:cubicBezTo>
                    <a:cubicBezTo>
                      <a:pt x="901" y="173"/>
                      <a:pt x="736" y="275"/>
                      <a:pt x="556" y="282"/>
                    </a:cubicBezTo>
                    <a:cubicBezTo>
                      <a:pt x="542" y="284"/>
                      <a:pt x="527" y="284"/>
                      <a:pt x="513" y="284"/>
                    </a:cubicBezTo>
                    <a:cubicBezTo>
                      <a:pt x="341" y="284"/>
                      <a:pt x="180" y="201"/>
                      <a:pt x="71" y="71"/>
                    </a:cubicBezTo>
                    <a:cubicBezTo>
                      <a:pt x="66" y="64"/>
                      <a:pt x="59" y="61"/>
                      <a:pt x="52" y="61"/>
                    </a:cubicBezTo>
                    <a:cubicBezTo>
                      <a:pt x="27" y="61"/>
                      <a:pt x="0" y="96"/>
                      <a:pt x="24" y="126"/>
                    </a:cubicBezTo>
                    <a:cubicBezTo>
                      <a:pt x="148" y="271"/>
                      <a:pt x="332" y="362"/>
                      <a:pt x="526" y="362"/>
                    </a:cubicBezTo>
                    <a:cubicBezTo>
                      <a:pt x="542" y="362"/>
                      <a:pt x="557" y="362"/>
                      <a:pt x="572" y="361"/>
                    </a:cubicBezTo>
                    <a:cubicBezTo>
                      <a:pt x="768" y="337"/>
                      <a:pt x="956" y="228"/>
                      <a:pt x="1065" y="56"/>
                    </a:cubicBezTo>
                    <a:cubicBezTo>
                      <a:pt x="1082" y="28"/>
                      <a:pt x="1055" y="0"/>
                      <a:pt x="1030" y="0"/>
                    </a:cubicBezTo>
                    <a:close/>
                  </a:path>
                </a:pathLst>
              </a:custGeom>
              <a:solidFill>
                <a:srgbClr val="A8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4513800" y="3335375"/>
                <a:ext cx="239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564" extrusionOk="0">
                    <a:moveTo>
                      <a:pt x="36" y="0"/>
                    </a:moveTo>
                    <a:cubicBezTo>
                      <a:pt x="18" y="0"/>
                      <a:pt x="0" y="12"/>
                      <a:pt x="0" y="35"/>
                    </a:cubicBezTo>
                    <a:cubicBezTo>
                      <a:pt x="16" y="231"/>
                      <a:pt x="141" y="427"/>
                      <a:pt x="329" y="513"/>
                    </a:cubicBezTo>
                    <a:cubicBezTo>
                      <a:pt x="406" y="546"/>
                      <a:pt x="489" y="563"/>
                      <a:pt x="571" y="563"/>
                    </a:cubicBezTo>
                    <a:cubicBezTo>
                      <a:pt x="698" y="563"/>
                      <a:pt x="824" y="523"/>
                      <a:pt x="924" y="442"/>
                    </a:cubicBezTo>
                    <a:cubicBezTo>
                      <a:pt x="957" y="422"/>
                      <a:pt x="940" y="374"/>
                      <a:pt x="910" y="374"/>
                    </a:cubicBezTo>
                    <a:cubicBezTo>
                      <a:pt x="904" y="374"/>
                      <a:pt x="898" y="376"/>
                      <a:pt x="892" y="380"/>
                    </a:cubicBezTo>
                    <a:cubicBezTo>
                      <a:pt x="799" y="453"/>
                      <a:pt x="684" y="493"/>
                      <a:pt x="569" y="493"/>
                    </a:cubicBezTo>
                    <a:cubicBezTo>
                      <a:pt x="501" y="493"/>
                      <a:pt x="432" y="479"/>
                      <a:pt x="368" y="450"/>
                    </a:cubicBezTo>
                    <a:cubicBezTo>
                      <a:pt x="204" y="372"/>
                      <a:pt x="87" y="207"/>
                      <a:pt x="71" y="35"/>
                    </a:cubicBezTo>
                    <a:cubicBezTo>
                      <a:pt x="71" y="12"/>
                      <a:pt x="53" y="0"/>
                      <a:pt x="36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4524550" y="3333050"/>
                <a:ext cx="219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253" extrusionOk="0">
                    <a:moveTo>
                      <a:pt x="52" y="1"/>
                    </a:moveTo>
                    <a:cubicBezTo>
                      <a:pt x="22" y="1"/>
                      <a:pt x="0" y="34"/>
                      <a:pt x="24" y="58"/>
                    </a:cubicBezTo>
                    <a:cubicBezTo>
                      <a:pt x="144" y="187"/>
                      <a:pt x="314" y="252"/>
                      <a:pt x="483" y="252"/>
                    </a:cubicBezTo>
                    <a:cubicBezTo>
                      <a:pt x="612" y="252"/>
                      <a:pt x="741" y="214"/>
                      <a:pt x="846" y="136"/>
                    </a:cubicBezTo>
                    <a:cubicBezTo>
                      <a:pt x="879" y="116"/>
                      <a:pt x="856" y="68"/>
                      <a:pt x="824" y="68"/>
                    </a:cubicBezTo>
                    <a:cubicBezTo>
                      <a:pt x="819" y="68"/>
                      <a:pt x="813" y="70"/>
                      <a:pt x="807" y="74"/>
                    </a:cubicBezTo>
                    <a:cubicBezTo>
                      <a:pt x="711" y="145"/>
                      <a:pt x="597" y="180"/>
                      <a:pt x="482" y="180"/>
                    </a:cubicBezTo>
                    <a:cubicBezTo>
                      <a:pt x="334" y="180"/>
                      <a:pt x="185" y="121"/>
                      <a:pt x="79" y="11"/>
                    </a:cubicBezTo>
                    <a:cubicBezTo>
                      <a:pt x="70" y="4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rgbClr val="A8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4439075" y="3433475"/>
                <a:ext cx="15417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780" extrusionOk="0">
                    <a:moveTo>
                      <a:pt x="1" y="0"/>
                    </a:moveTo>
                    <a:lnTo>
                      <a:pt x="1" y="180"/>
                    </a:lnTo>
                    <a:cubicBezTo>
                      <a:pt x="1" y="1369"/>
                      <a:pt x="760" y="2394"/>
                      <a:pt x="1816" y="2793"/>
                    </a:cubicBezTo>
                    <a:cubicBezTo>
                      <a:pt x="1963" y="3359"/>
                      <a:pt x="2479" y="3779"/>
                      <a:pt x="3090" y="3779"/>
                    </a:cubicBezTo>
                    <a:cubicBezTo>
                      <a:pt x="3096" y="3779"/>
                      <a:pt x="3101" y="3779"/>
                      <a:pt x="3107" y="3779"/>
                    </a:cubicBezTo>
                    <a:cubicBezTo>
                      <a:pt x="3725" y="3779"/>
                      <a:pt x="4241" y="3357"/>
                      <a:pt x="4390" y="2778"/>
                    </a:cubicBezTo>
                    <a:cubicBezTo>
                      <a:pt x="5423" y="2371"/>
                      <a:pt x="6166" y="1362"/>
                      <a:pt x="6166" y="188"/>
                    </a:cubicBezTo>
                    <a:lnTo>
                      <a:pt x="6166" y="8"/>
                    </a:lnTo>
                    <a:lnTo>
                      <a:pt x="6143" y="8"/>
                    </a:lnTo>
                    <a:cubicBezTo>
                      <a:pt x="5986" y="1393"/>
                      <a:pt x="4797" y="2480"/>
                      <a:pt x="3365" y="2480"/>
                    </a:cubicBezTo>
                    <a:lnTo>
                      <a:pt x="2786" y="2480"/>
                    </a:lnTo>
                    <a:cubicBezTo>
                      <a:pt x="1362" y="2480"/>
                      <a:pt x="180" y="1393"/>
                      <a:pt x="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4420100" y="3395150"/>
                <a:ext cx="170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947" extrusionOk="0">
                    <a:moveTo>
                      <a:pt x="114" y="0"/>
                    </a:moveTo>
                    <a:cubicBezTo>
                      <a:pt x="90" y="0"/>
                      <a:pt x="66" y="8"/>
                      <a:pt x="48" y="23"/>
                    </a:cubicBezTo>
                    <a:cubicBezTo>
                      <a:pt x="8" y="62"/>
                      <a:pt x="1" y="125"/>
                      <a:pt x="40" y="164"/>
                    </a:cubicBezTo>
                    <a:lnTo>
                      <a:pt x="407" y="578"/>
                    </a:lnTo>
                    <a:lnTo>
                      <a:pt x="173" y="774"/>
                    </a:lnTo>
                    <a:cubicBezTo>
                      <a:pt x="134" y="813"/>
                      <a:pt x="126" y="876"/>
                      <a:pt x="165" y="915"/>
                    </a:cubicBezTo>
                    <a:cubicBezTo>
                      <a:pt x="181" y="938"/>
                      <a:pt x="212" y="946"/>
                      <a:pt x="235" y="946"/>
                    </a:cubicBezTo>
                    <a:cubicBezTo>
                      <a:pt x="259" y="946"/>
                      <a:pt x="282" y="938"/>
                      <a:pt x="298" y="923"/>
                    </a:cubicBezTo>
                    <a:lnTo>
                      <a:pt x="681" y="594"/>
                    </a:lnTo>
                    <a:lnTo>
                      <a:pt x="188" y="31"/>
                    </a:lnTo>
                    <a:cubicBezTo>
                      <a:pt x="168" y="10"/>
                      <a:pt x="141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4590675" y="3396075"/>
                <a:ext cx="149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64" extrusionOk="0">
                    <a:moveTo>
                      <a:pt x="477" y="1"/>
                    </a:moveTo>
                    <a:cubicBezTo>
                      <a:pt x="445" y="1"/>
                      <a:pt x="412" y="18"/>
                      <a:pt x="392" y="49"/>
                    </a:cubicBezTo>
                    <a:lnTo>
                      <a:pt x="1" y="690"/>
                    </a:lnTo>
                    <a:lnTo>
                      <a:pt x="431" y="948"/>
                    </a:lnTo>
                    <a:cubicBezTo>
                      <a:pt x="447" y="956"/>
                      <a:pt x="462" y="964"/>
                      <a:pt x="486" y="964"/>
                    </a:cubicBezTo>
                    <a:cubicBezTo>
                      <a:pt x="517" y="964"/>
                      <a:pt x="548" y="941"/>
                      <a:pt x="564" y="917"/>
                    </a:cubicBezTo>
                    <a:cubicBezTo>
                      <a:pt x="595" y="870"/>
                      <a:pt x="580" y="808"/>
                      <a:pt x="533" y="776"/>
                    </a:cubicBezTo>
                    <a:lnTo>
                      <a:pt x="267" y="620"/>
                    </a:lnTo>
                    <a:lnTo>
                      <a:pt x="556" y="150"/>
                    </a:lnTo>
                    <a:cubicBezTo>
                      <a:pt x="587" y="103"/>
                      <a:pt x="572" y="49"/>
                      <a:pt x="525" y="17"/>
                    </a:cubicBezTo>
                    <a:cubicBezTo>
                      <a:pt x="511" y="6"/>
                      <a:pt x="494" y="1"/>
                      <a:pt x="4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4507550" y="3474925"/>
                <a:ext cx="137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13" extrusionOk="0">
                    <a:moveTo>
                      <a:pt x="274" y="1"/>
                    </a:moveTo>
                    <a:cubicBezTo>
                      <a:pt x="164" y="9"/>
                      <a:pt x="63" y="63"/>
                      <a:pt x="16" y="157"/>
                    </a:cubicBezTo>
                    <a:cubicBezTo>
                      <a:pt x="0" y="181"/>
                      <a:pt x="8" y="204"/>
                      <a:pt x="24" y="212"/>
                    </a:cubicBezTo>
                    <a:lnTo>
                      <a:pt x="47" y="212"/>
                    </a:lnTo>
                    <a:cubicBezTo>
                      <a:pt x="55" y="212"/>
                      <a:pt x="71" y="204"/>
                      <a:pt x="78" y="196"/>
                    </a:cubicBezTo>
                    <a:cubicBezTo>
                      <a:pt x="117" y="126"/>
                      <a:pt x="196" y="79"/>
                      <a:pt x="274" y="79"/>
                    </a:cubicBezTo>
                    <a:cubicBezTo>
                      <a:pt x="360" y="79"/>
                      <a:pt x="438" y="118"/>
                      <a:pt x="477" y="189"/>
                    </a:cubicBezTo>
                    <a:cubicBezTo>
                      <a:pt x="483" y="200"/>
                      <a:pt x="497" y="207"/>
                      <a:pt x="511" y="207"/>
                    </a:cubicBezTo>
                    <a:cubicBezTo>
                      <a:pt x="515" y="207"/>
                      <a:pt x="520" y="206"/>
                      <a:pt x="524" y="204"/>
                    </a:cubicBezTo>
                    <a:cubicBezTo>
                      <a:pt x="548" y="189"/>
                      <a:pt x="548" y="173"/>
                      <a:pt x="540" y="150"/>
                    </a:cubicBezTo>
                    <a:cubicBezTo>
                      <a:pt x="485" y="56"/>
                      <a:pt x="384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4471350" y="3369700"/>
                <a:ext cx="32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3" extrusionOk="0">
                    <a:moveTo>
                      <a:pt x="852" y="0"/>
                    </a:moveTo>
                    <a:cubicBezTo>
                      <a:pt x="755" y="0"/>
                      <a:pt x="646" y="16"/>
                      <a:pt x="533" y="55"/>
                    </a:cubicBezTo>
                    <a:cubicBezTo>
                      <a:pt x="251" y="149"/>
                      <a:pt x="87" y="337"/>
                      <a:pt x="40" y="462"/>
                    </a:cubicBezTo>
                    <a:cubicBezTo>
                      <a:pt x="1" y="603"/>
                      <a:pt x="63" y="681"/>
                      <a:pt x="141" y="681"/>
                    </a:cubicBezTo>
                    <a:cubicBezTo>
                      <a:pt x="149" y="682"/>
                      <a:pt x="157" y="682"/>
                      <a:pt x="164" y="682"/>
                    </a:cubicBezTo>
                    <a:cubicBezTo>
                      <a:pt x="245" y="682"/>
                      <a:pt x="337" y="646"/>
                      <a:pt x="423" y="611"/>
                    </a:cubicBezTo>
                    <a:cubicBezTo>
                      <a:pt x="517" y="571"/>
                      <a:pt x="611" y="532"/>
                      <a:pt x="689" y="509"/>
                    </a:cubicBezTo>
                    <a:cubicBezTo>
                      <a:pt x="775" y="478"/>
                      <a:pt x="877" y="446"/>
                      <a:pt x="971" y="423"/>
                    </a:cubicBezTo>
                    <a:cubicBezTo>
                      <a:pt x="1073" y="392"/>
                      <a:pt x="1174" y="368"/>
                      <a:pt x="1237" y="305"/>
                    </a:cubicBezTo>
                    <a:cubicBezTo>
                      <a:pt x="1292" y="251"/>
                      <a:pt x="1292" y="157"/>
                      <a:pt x="1174" y="79"/>
                    </a:cubicBezTo>
                    <a:cubicBezTo>
                      <a:pt x="1105" y="33"/>
                      <a:pt x="991" y="0"/>
                      <a:pt x="85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4543525" y="3379575"/>
                <a:ext cx="325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16" extrusionOk="0">
                    <a:moveTo>
                      <a:pt x="602" y="1"/>
                    </a:moveTo>
                    <a:cubicBezTo>
                      <a:pt x="363" y="1"/>
                      <a:pt x="179" y="85"/>
                      <a:pt x="95" y="169"/>
                    </a:cubicBezTo>
                    <a:cubicBezTo>
                      <a:pt x="1" y="270"/>
                      <a:pt x="24" y="356"/>
                      <a:pt x="95" y="396"/>
                    </a:cubicBezTo>
                    <a:cubicBezTo>
                      <a:pt x="165" y="435"/>
                      <a:pt x="259" y="435"/>
                      <a:pt x="361" y="443"/>
                    </a:cubicBezTo>
                    <a:cubicBezTo>
                      <a:pt x="455" y="443"/>
                      <a:pt x="549" y="450"/>
                      <a:pt x="635" y="458"/>
                    </a:cubicBezTo>
                    <a:cubicBezTo>
                      <a:pt x="721" y="466"/>
                      <a:pt x="815" y="482"/>
                      <a:pt x="908" y="497"/>
                    </a:cubicBezTo>
                    <a:cubicBezTo>
                      <a:pt x="973" y="503"/>
                      <a:pt x="1040" y="515"/>
                      <a:pt x="1102" y="515"/>
                    </a:cubicBezTo>
                    <a:cubicBezTo>
                      <a:pt x="1130" y="515"/>
                      <a:pt x="1158" y="513"/>
                      <a:pt x="1182" y="505"/>
                    </a:cubicBezTo>
                    <a:cubicBezTo>
                      <a:pt x="1261" y="482"/>
                      <a:pt x="1300" y="396"/>
                      <a:pt x="1229" y="278"/>
                    </a:cubicBezTo>
                    <a:cubicBezTo>
                      <a:pt x="1159" y="169"/>
                      <a:pt x="963" y="36"/>
                      <a:pt x="689" y="4"/>
                    </a:cubicBezTo>
                    <a:cubicBezTo>
                      <a:pt x="660" y="2"/>
                      <a:pt x="631" y="1"/>
                      <a:pt x="602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4482500" y="3395875"/>
                <a:ext cx="14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15" extrusionOk="0">
                    <a:moveTo>
                      <a:pt x="289" y="1"/>
                    </a:moveTo>
                    <a:cubicBezTo>
                      <a:pt x="202" y="1"/>
                      <a:pt x="117" y="46"/>
                      <a:pt x="71" y="127"/>
                    </a:cubicBezTo>
                    <a:cubicBezTo>
                      <a:pt x="1" y="244"/>
                      <a:pt x="40" y="409"/>
                      <a:pt x="157" y="479"/>
                    </a:cubicBezTo>
                    <a:cubicBezTo>
                      <a:pt x="199" y="503"/>
                      <a:pt x="245" y="514"/>
                      <a:pt x="290" y="514"/>
                    </a:cubicBezTo>
                    <a:cubicBezTo>
                      <a:pt x="379" y="514"/>
                      <a:pt x="465" y="471"/>
                      <a:pt x="517" y="393"/>
                    </a:cubicBezTo>
                    <a:cubicBezTo>
                      <a:pt x="587" y="268"/>
                      <a:pt x="548" y="111"/>
                      <a:pt x="423" y="41"/>
                    </a:cubicBezTo>
                    <a:cubicBezTo>
                      <a:pt x="382" y="14"/>
                      <a:pt x="335" y="1"/>
                      <a:pt x="289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4552325" y="3395625"/>
                <a:ext cx="147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17" extrusionOk="0">
                    <a:moveTo>
                      <a:pt x="300" y="0"/>
                    </a:moveTo>
                    <a:cubicBezTo>
                      <a:pt x="210" y="0"/>
                      <a:pt x="123" y="46"/>
                      <a:pt x="71" y="129"/>
                    </a:cubicBezTo>
                    <a:cubicBezTo>
                      <a:pt x="1" y="246"/>
                      <a:pt x="40" y="411"/>
                      <a:pt x="165" y="481"/>
                    </a:cubicBezTo>
                    <a:cubicBezTo>
                      <a:pt x="205" y="505"/>
                      <a:pt x="250" y="516"/>
                      <a:pt x="295" y="516"/>
                    </a:cubicBezTo>
                    <a:cubicBezTo>
                      <a:pt x="383" y="516"/>
                      <a:pt x="471" y="473"/>
                      <a:pt x="517" y="395"/>
                    </a:cubicBezTo>
                    <a:cubicBezTo>
                      <a:pt x="588" y="270"/>
                      <a:pt x="549" y="113"/>
                      <a:pt x="431" y="35"/>
                    </a:cubicBezTo>
                    <a:cubicBezTo>
                      <a:pt x="390" y="12"/>
                      <a:pt x="344" y="0"/>
                      <a:pt x="300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4479775" y="3407200"/>
                <a:ext cx="1897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300" extrusionOk="0">
                    <a:moveTo>
                      <a:pt x="395" y="0"/>
                    </a:moveTo>
                    <a:cubicBezTo>
                      <a:pt x="298" y="0"/>
                      <a:pt x="186" y="28"/>
                      <a:pt x="63" y="104"/>
                    </a:cubicBezTo>
                    <a:cubicBezTo>
                      <a:pt x="16" y="128"/>
                      <a:pt x="0" y="190"/>
                      <a:pt x="31" y="237"/>
                    </a:cubicBezTo>
                    <a:cubicBezTo>
                      <a:pt x="46" y="267"/>
                      <a:pt x="78" y="281"/>
                      <a:pt x="110" y="281"/>
                    </a:cubicBezTo>
                    <a:cubicBezTo>
                      <a:pt x="129" y="281"/>
                      <a:pt x="147" y="277"/>
                      <a:pt x="164" y="269"/>
                    </a:cubicBezTo>
                    <a:cubicBezTo>
                      <a:pt x="255" y="214"/>
                      <a:pt x="331" y="195"/>
                      <a:pt x="392" y="195"/>
                    </a:cubicBezTo>
                    <a:cubicBezTo>
                      <a:pt x="506" y="195"/>
                      <a:pt x="569" y="258"/>
                      <a:pt x="579" y="269"/>
                    </a:cubicBezTo>
                    <a:cubicBezTo>
                      <a:pt x="595" y="292"/>
                      <a:pt x="626" y="300"/>
                      <a:pt x="649" y="300"/>
                    </a:cubicBezTo>
                    <a:cubicBezTo>
                      <a:pt x="673" y="300"/>
                      <a:pt x="696" y="292"/>
                      <a:pt x="712" y="276"/>
                    </a:cubicBezTo>
                    <a:cubicBezTo>
                      <a:pt x="751" y="245"/>
                      <a:pt x="759" y="183"/>
                      <a:pt x="728" y="136"/>
                    </a:cubicBezTo>
                    <a:cubicBezTo>
                      <a:pt x="674" y="77"/>
                      <a:pt x="556" y="0"/>
                      <a:pt x="3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4550175" y="3406425"/>
                <a:ext cx="190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00" extrusionOk="0">
                    <a:moveTo>
                      <a:pt x="394" y="0"/>
                    </a:moveTo>
                    <a:cubicBezTo>
                      <a:pt x="298" y="0"/>
                      <a:pt x="186" y="28"/>
                      <a:pt x="63" y="104"/>
                    </a:cubicBezTo>
                    <a:cubicBezTo>
                      <a:pt x="16" y="127"/>
                      <a:pt x="1" y="190"/>
                      <a:pt x="32" y="237"/>
                    </a:cubicBezTo>
                    <a:cubicBezTo>
                      <a:pt x="47" y="267"/>
                      <a:pt x="79" y="285"/>
                      <a:pt x="112" y="285"/>
                    </a:cubicBezTo>
                    <a:cubicBezTo>
                      <a:pt x="130" y="285"/>
                      <a:pt x="149" y="279"/>
                      <a:pt x="165" y="268"/>
                    </a:cubicBezTo>
                    <a:cubicBezTo>
                      <a:pt x="256" y="213"/>
                      <a:pt x="332" y="195"/>
                      <a:pt x="393" y="195"/>
                    </a:cubicBezTo>
                    <a:cubicBezTo>
                      <a:pt x="507" y="195"/>
                      <a:pt x="570" y="258"/>
                      <a:pt x="580" y="268"/>
                    </a:cubicBezTo>
                    <a:cubicBezTo>
                      <a:pt x="595" y="292"/>
                      <a:pt x="627" y="300"/>
                      <a:pt x="650" y="300"/>
                    </a:cubicBezTo>
                    <a:cubicBezTo>
                      <a:pt x="674" y="300"/>
                      <a:pt x="697" y="292"/>
                      <a:pt x="713" y="276"/>
                    </a:cubicBezTo>
                    <a:cubicBezTo>
                      <a:pt x="752" y="245"/>
                      <a:pt x="760" y="182"/>
                      <a:pt x="729" y="143"/>
                    </a:cubicBezTo>
                    <a:cubicBezTo>
                      <a:pt x="675" y="79"/>
                      <a:pt x="556" y="0"/>
                      <a:pt x="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4519075" y="3382400"/>
                <a:ext cx="184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558" extrusionOk="0">
                    <a:moveTo>
                      <a:pt x="173" y="1"/>
                    </a:moveTo>
                    <a:lnTo>
                      <a:pt x="1" y="1558"/>
                    </a:lnTo>
                    <a:lnTo>
                      <a:pt x="322" y="1542"/>
                    </a:lnTo>
                    <a:cubicBezTo>
                      <a:pt x="556" y="1534"/>
                      <a:pt x="736" y="1331"/>
                      <a:pt x="728" y="1096"/>
                    </a:cubicBezTo>
                    <a:lnTo>
                      <a:pt x="728" y="1073"/>
                    </a:lnTo>
                    <a:cubicBezTo>
                      <a:pt x="721" y="968"/>
                      <a:pt x="635" y="885"/>
                      <a:pt x="538" y="885"/>
                    </a:cubicBezTo>
                    <a:cubicBezTo>
                      <a:pt x="534" y="885"/>
                      <a:pt x="529" y="885"/>
                      <a:pt x="525" y="885"/>
                    </a:cubicBezTo>
                    <a:cubicBezTo>
                      <a:pt x="520" y="885"/>
                      <a:pt x="515" y="885"/>
                      <a:pt x="510" y="885"/>
                    </a:cubicBezTo>
                    <a:cubicBezTo>
                      <a:pt x="329" y="885"/>
                      <a:pt x="181" y="747"/>
                      <a:pt x="173" y="564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4516550" y="3380050"/>
                <a:ext cx="2347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746" extrusionOk="0">
                    <a:moveTo>
                      <a:pt x="274" y="1"/>
                    </a:moveTo>
                    <a:cubicBezTo>
                      <a:pt x="219" y="1"/>
                      <a:pt x="172" y="48"/>
                      <a:pt x="172" y="95"/>
                    </a:cubicBezTo>
                    <a:lnTo>
                      <a:pt x="180" y="666"/>
                    </a:lnTo>
                    <a:cubicBezTo>
                      <a:pt x="188" y="892"/>
                      <a:pt x="376" y="1074"/>
                      <a:pt x="599" y="1074"/>
                    </a:cubicBezTo>
                    <a:cubicBezTo>
                      <a:pt x="608" y="1074"/>
                      <a:pt x="617" y="1074"/>
                      <a:pt x="626" y="1073"/>
                    </a:cubicBezTo>
                    <a:cubicBezTo>
                      <a:pt x="657" y="1073"/>
                      <a:pt x="681" y="1081"/>
                      <a:pt x="696" y="1104"/>
                    </a:cubicBezTo>
                    <a:cubicBezTo>
                      <a:pt x="720" y="1120"/>
                      <a:pt x="728" y="1143"/>
                      <a:pt x="728" y="1167"/>
                    </a:cubicBezTo>
                    <a:lnTo>
                      <a:pt x="728" y="1198"/>
                    </a:lnTo>
                    <a:cubicBezTo>
                      <a:pt x="736" y="1378"/>
                      <a:pt x="603" y="1535"/>
                      <a:pt x="423" y="1542"/>
                    </a:cubicBezTo>
                    <a:lnTo>
                      <a:pt x="94" y="1558"/>
                    </a:lnTo>
                    <a:cubicBezTo>
                      <a:pt x="39" y="1558"/>
                      <a:pt x="0" y="1605"/>
                      <a:pt x="0" y="1660"/>
                    </a:cubicBezTo>
                    <a:cubicBezTo>
                      <a:pt x="8" y="1707"/>
                      <a:pt x="47" y="1746"/>
                      <a:pt x="102" y="1746"/>
                    </a:cubicBezTo>
                    <a:lnTo>
                      <a:pt x="430" y="1738"/>
                    </a:lnTo>
                    <a:cubicBezTo>
                      <a:pt x="712" y="1722"/>
                      <a:pt x="939" y="1480"/>
                      <a:pt x="923" y="1190"/>
                    </a:cubicBezTo>
                    <a:lnTo>
                      <a:pt x="923" y="1159"/>
                    </a:lnTo>
                    <a:cubicBezTo>
                      <a:pt x="923" y="1081"/>
                      <a:pt x="884" y="1010"/>
                      <a:pt x="829" y="956"/>
                    </a:cubicBezTo>
                    <a:cubicBezTo>
                      <a:pt x="775" y="901"/>
                      <a:pt x="696" y="877"/>
                      <a:pt x="618" y="877"/>
                    </a:cubicBezTo>
                    <a:cubicBezTo>
                      <a:pt x="613" y="878"/>
                      <a:pt x="609" y="878"/>
                      <a:pt x="604" y="878"/>
                    </a:cubicBezTo>
                    <a:cubicBezTo>
                      <a:pt x="477" y="878"/>
                      <a:pt x="375" y="779"/>
                      <a:pt x="368" y="658"/>
                    </a:cubicBezTo>
                    <a:lnTo>
                      <a:pt x="368" y="95"/>
                    </a:lnTo>
                    <a:cubicBezTo>
                      <a:pt x="368" y="48"/>
                      <a:pt x="329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0"/>
              <p:cNvSpPr/>
              <p:nvPr/>
            </p:nvSpPr>
            <p:spPr>
              <a:xfrm>
                <a:off x="4494550" y="3425500"/>
                <a:ext cx="47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022" extrusionOk="0">
                    <a:moveTo>
                      <a:pt x="362" y="1"/>
                    </a:moveTo>
                    <a:cubicBezTo>
                      <a:pt x="1" y="1"/>
                      <a:pt x="74" y="933"/>
                      <a:pt x="810" y="1015"/>
                    </a:cubicBezTo>
                    <a:cubicBezTo>
                      <a:pt x="850" y="1020"/>
                      <a:pt x="889" y="1021"/>
                      <a:pt x="927" y="1021"/>
                    </a:cubicBezTo>
                    <a:cubicBezTo>
                      <a:pt x="1610" y="1021"/>
                      <a:pt x="1894" y="385"/>
                      <a:pt x="1420" y="311"/>
                    </a:cubicBezTo>
                    <a:cubicBezTo>
                      <a:pt x="911" y="233"/>
                      <a:pt x="411" y="6"/>
                      <a:pt x="411" y="6"/>
                    </a:cubicBezTo>
                    <a:cubicBezTo>
                      <a:pt x="394" y="3"/>
                      <a:pt x="377" y="1"/>
                      <a:pt x="3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4418925" y="3249775"/>
                <a:ext cx="187825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3929" extrusionOk="0">
                    <a:moveTo>
                      <a:pt x="3905" y="1"/>
                    </a:moveTo>
                    <a:cubicBezTo>
                      <a:pt x="1745" y="1"/>
                      <a:pt x="1" y="1761"/>
                      <a:pt x="1" y="3929"/>
                    </a:cubicBezTo>
                    <a:lnTo>
                      <a:pt x="7512" y="3929"/>
                    </a:lnTo>
                    <a:lnTo>
                      <a:pt x="7512" y="3616"/>
                    </a:lnTo>
                    <a:cubicBezTo>
                      <a:pt x="7512" y="1621"/>
                      <a:pt x="5908" y="1"/>
                      <a:pt x="3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0"/>
              <p:cNvSpPr/>
              <p:nvPr/>
            </p:nvSpPr>
            <p:spPr>
              <a:xfrm>
                <a:off x="4458625" y="3246450"/>
                <a:ext cx="978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4062" extrusionOk="0">
                    <a:moveTo>
                      <a:pt x="2035" y="1"/>
                    </a:moveTo>
                    <a:cubicBezTo>
                      <a:pt x="909" y="1"/>
                      <a:pt x="1" y="1816"/>
                      <a:pt x="1" y="4062"/>
                    </a:cubicBezTo>
                    <a:lnTo>
                      <a:pt x="3913" y="4062"/>
                    </a:lnTo>
                    <a:lnTo>
                      <a:pt x="3913" y="3741"/>
                    </a:lnTo>
                    <a:cubicBezTo>
                      <a:pt x="3913" y="1675"/>
                      <a:pt x="3076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0"/>
              <p:cNvSpPr/>
              <p:nvPr/>
            </p:nvSpPr>
            <p:spPr>
              <a:xfrm>
                <a:off x="4423225" y="3301400"/>
                <a:ext cx="26490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1864" extrusionOk="0">
                    <a:moveTo>
                      <a:pt x="6070" y="0"/>
                    </a:moveTo>
                    <a:cubicBezTo>
                      <a:pt x="2799" y="0"/>
                      <a:pt x="1" y="1864"/>
                      <a:pt x="1" y="1864"/>
                    </a:cubicBezTo>
                    <a:lnTo>
                      <a:pt x="6706" y="1864"/>
                    </a:lnTo>
                    <a:cubicBezTo>
                      <a:pt x="6706" y="1864"/>
                      <a:pt x="10595" y="448"/>
                      <a:pt x="6965" y="49"/>
                    </a:cubicBezTo>
                    <a:cubicBezTo>
                      <a:pt x="6664" y="16"/>
                      <a:pt x="6365" y="0"/>
                      <a:pt x="6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0"/>
              <p:cNvSpPr/>
              <p:nvPr/>
            </p:nvSpPr>
            <p:spPr>
              <a:xfrm>
                <a:off x="4496000" y="3246450"/>
                <a:ext cx="2642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307" extrusionOk="0">
                    <a:moveTo>
                      <a:pt x="533" y="1"/>
                    </a:moveTo>
                    <a:cubicBezTo>
                      <a:pt x="235" y="1"/>
                      <a:pt x="0" y="63"/>
                      <a:pt x="0" y="150"/>
                    </a:cubicBezTo>
                    <a:cubicBezTo>
                      <a:pt x="0" y="236"/>
                      <a:pt x="235" y="306"/>
                      <a:pt x="533" y="306"/>
                    </a:cubicBezTo>
                    <a:cubicBezTo>
                      <a:pt x="822" y="306"/>
                      <a:pt x="1057" y="236"/>
                      <a:pt x="1057" y="150"/>
                    </a:cubicBezTo>
                    <a:cubicBezTo>
                      <a:pt x="1057" y="63"/>
                      <a:pt x="822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0"/>
              <p:cNvSpPr/>
              <p:nvPr/>
            </p:nvSpPr>
            <p:spPr>
              <a:xfrm>
                <a:off x="4516350" y="3516150"/>
                <a:ext cx="7475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352" extrusionOk="0">
                    <a:moveTo>
                      <a:pt x="2125" y="0"/>
                    </a:moveTo>
                    <a:cubicBezTo>
                      <a:pt x="2039" y="0"/>
                      <a:pt x="1952" y="29"/>
                      <a:pt x="1886" y="89"/>
                    </a:cubicBezTo>
                    <a:lnTo>
                      <a:pt x="125" y="1662"/>
                    </a:lnTo>
                    <a:cubicBezTo>
                      <a:pt x="16" y="1763"/>
                      <a:pt x="0" y="1912"/>
                      <a:pt x="86" y="2029"/>
                    </a:cubicBezTo>
                    <a:lnTo>
                      <a:pt x="916" y="3211"/>
                    </a:lnTo>
                    <a:cubicBezTo>
                      <a:pt x="982" y="3305"/>
                      <a:pt x="1094" y="3352"/>
                      <a:pt x="1205" y="3352"/>
                    </a:cubicBezTo>
                    <a:cubicBezTo>
                      <a:pt x="1317" y="3352"/>
                      <a:pt x="1428" y="3305"/>
                      <a:pt x="1495" y="3211"/>
                    </a:cubicBezTo>
                    <a:lnTo>
                      <a:pt x="2911" y="1216"/>
                    </a:lnTo>
                    <a:cubicBezTo>
                      <a:pt x="2974" y="1122"/>
                      <a:pt x="2989" y="644"/>
                      <a:pt x="2927" y="551"/>
                    </a:cubicBezTo>
                    <a:lnTo>
                      <a:pt x="2418" y="151"/>
                    </a:lnTo>
                    <a:cubicBezTo>
                      <a:pt x="2355" y="53"/>
                      <a:pt x="2240" y="0"/>
                      <a:pt x="2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0"/>
              <p:cNvSpPr/>
              <p:nvPr/>
            </p:nvSpPr>
            <p:spPr>
              <a:xfrm>
                <a:off x="4445325" y="3516150"/>
                <a:ext cx="7495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358" extrusionOk="0">
                    <a:moveTo>
                      <a:pt x="873" y="0"/>
                    </a:moveTo>
                    <a:cubicBezTo>
                      <a:pt x="757" y="0"/>
                      <a:pt x="643" y="53"/>
                      <a:pt x="580" y="151"/>
                    </a:cubicBezTo>
                    <a:lnTo>
                      <a:pt x="384" y="300"/>
                    </a:lnTo>
                    <a:cubicBezTo>
                      <a:pt x="134" y="488"/>
                      <a:pt x="1" y="793"/>
                      <a:pt x="56" y="1106"/>
                    </a:cubicBezTo>
                    <a:cubicBezTo>
                      <a:pt x="64" y="1153"/>
                      <a:pt x="79" y="1192"/>
                      <a:pt x="87" y="1216"/>
                    </a:cubicBezTo>
                    <a:lnTo>
                      <a:pt x="1511" y="3211"/>
                    </a:lnTo>
                    <a:cubicBezTo>
                      <a:pt x="1581" y="3309"/>
                      <a:pt x="1689" y="3358"/>
                      <a:pt x="1797" y="3358"/>
                    </a:cubicBezTo>
                    <a:cubicBezTo>
                      <a:pt x="1904" y="3358"/>
                      <a:pt x="2012" y="3309"/>
                      <a:pt x="2082" y="3211"/>
                    </a:cubicBezTo>
                    <a:lnTo>
                      <a:pt x="2919" y="2029"/>
                    </a:lnTo>
                    <a:cubicBezTo>
                      <a:pt x="2998" y="1912"/>
                      <a:pt x="2982" y="1763"/>
                      <a:pt x="2873" y="1662"/>
                    </a:cubicBezTo>
                    <a:lnTo>
                      <a:pt x="1112" y="89"/>
                    </a:lnTo>
                    <a:cubicBezTo>
                      <a:pt x="1045" y="29"/>
                      <a:pt x="959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4516350" y="3511050"/>
                <a:ext cx="74750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353" extrusionOk="0">
                    <a:moveTo>
                      <a:pt x="2127" y="0"/>
                    </a:moveTo>
                    <a:cubicBezTo>
                      <a:pt x="2041" y="0"/>
                      <a:pt x="1953" y="29"/>
                      <a:pt x="1886" y="89"/>
                    </a:cubicBezTo>
                    <a:lnTo>
                      <a:pt x="125" y="1662"/>
                    </a:lnTo>
                    <a:cubicBezTo>
                      <a:pt x="16" y="1756"/>
                      <a:pt x="0" y="1913"/>
                      <a:pt x="86" y="2030"/>
                    </a:cubicBezTo>
                    <a:lnTo>
                      <a:pt x="916" y="3211"/>
                    </a:lnTo>
                    <a:cubicBezTo>
                      <a:pt x="982" y="3305"/>
                      <a:pt x="1094" y="3352"/>
                      <a:pt x="1205" y="3352"/>
                    </a:cubicBezTo>
                    <a:cubicBezTo>
                      <a:pt x="1317" y="3352"/>
                      <a:pt x="1428" y="3305"/>
                      <a:pt x="1495" y="3211"/>
                    </a:cubicBezTo>
                    <a:lnTo>
                      <a:pt x="2911" y="1216"/>
                    </a:lnTo>
                    <a:cubicBezTo>
                      <a:pt x="2974" y="1122"/>
                      <a:pt x="2989" y="645"/>
                      <a:pt x="2927" y="551"/>
                    </a:cubicBezTo>
                    <a:lnTo>
                      <a:pt x="2418" y="144"/>
                    </a:lnTo>
                    <a:cubicBezTo>
                      <a:pt x="2356" y="51"/>
                      <a:pt x="2242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0"/>
              <p:cNvSpPr/>
              <p:nvPr/>
            </p:nvSpPr>
            <p:spPr>
              <a:xfrm>
                <a:off x="4445325" y="3511050"/>
                <a:ext cx="7495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359" extrusionOk="0">
                    <a:moveTo>
                      <a:pt x="870" y="0"/>
                    </a:moveTo>
                    <a:cubicBezTo>
                      <a:pt x="756" y="0"/>
                      <a:pt x="642" y="51"/>
                      <a:pt x="580" y="144"/>
                    </a:cubicBezTo>
                    <a:lnTo>
                      <a:pt x="384" y="293"/>
                    </a:lnTo>
                    <a:cubicBezTo>
                      <a:pt x="134" y="481"/>
                      <a:pt x="1" y="794"/>
                      <a:pt x="56" y="1099"/>
                    </a:cubicBezTo>
                    <a:cubicBezTo>
                      <a:pt x="64" y="1154"/>
                      <a:pt x="79" y="1193"/>
                      <a:pt x="87" y="1216"/>
                    </a:cubicBezTo>
                    <a:lnTo>
                      <a:pt x="1511" y="3211"/>
                    </a:lnTo>
                    <a:cubicBezTo>
                      <a:pt x="1581" y="3309"/>
                      <a:pt x="1689" y="3358"/>
                      <a:pt x="1797" y="3358"/>
                    </a:cubicBezTo>
                    <a:cubicBezTo>
                      <a:pt x="1904" y="3358"/>
                      <a:pt x="2012" y="3309"/>
                      <a:pt x="2082" y="3211"/>
                    </a:cubicBezTo>
                    <a:lnTo>
                      <a:pt x="2919" y="2030"/>
                    </a:lnTo>
                    <a:cubicBezTo>
                      <a:pt x="2998" y="1913"/>
                      <a:pt x="2982" y="1756"/>
                      <a:pt x="2873" y="1662"/>
                    </a:cubicBezTo>
                    <a:lnTo>
                      <a:pt x="1112" y="89"/>
                    </a:lnTo>
                    <a:cubicBezTo>
                      <a:pt x="1045" y="29"/>
                      <a:pt x="957" y="0"/>
                      <a:pt x="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0"/>
              <p:cNvSpPr/>
              <p:nvPr/>
            </p:nvSpPr>
            <p:spPr>
              <a:xfrm>
                <a:off x="4476825" y="3557550"/>
                <a:ext cx="3172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47" extrusionOk="0">
                    <a:moveTo>
                      <a:pt x="1225" y="0"/>
                    </a:moveTo>
                    <a:cubicBezTo>
                      <a:pt x="1212" y="0"/>
                      <a:pt x="1202" y="4"/>
                      <a:pt x="1198" y="13"/>
                    </a:cubicBezTo>
                    <a:cubicBezTo>
                      <a:pt x="987" y="326"/>
                      <a:pt x="775" y="624"/>
                      <a:pt x="533" y="890"/>
                    </a:cubicBezTo>
                    <a:cubicBezTo>
                      <a:pt x="474" y="942"/>
                      <a:pt x="432" y="972"/>
                      <a:pt x="397" y="972"/>
                    </a:cubicBezTo>
                    <a:cubicBezTo>
                      <a:pt x="390" y="972"/>
                      <a:pt x="383" y="971"/>
                      <a:pt x="376" y="968"/>
                    </a:cubicBezTo>
                    <a:cubicBezTo>
                      <a:pt x="353" y="960"/>
                      <a:pt x="337" y="937"/>
                      <a:pt x="321" y="913"/>
                    </a:cubicBezTo>
                    <a:cubicBezTo>
                      <a:pt x="212" y="780"/>
                      <a:pt x="126" y="624"/>
                      <a:pt x="71" y="452"/>
                    </a:cubicBezTo>
                    <a:cubicBezTo>
                      <a:pt x="71" y="439"/>
                      <a:pt x="55" y="426"/>
                      <a:pt x="41" y="426"/>
                    </a:cubicBezTo>
                    <a:cubicBezTo>
                      <a:pt x="38" y="426"/>
                      <a:pt x="35" y="427"/>
                      <a:pt x="32" y="428"/>
                    </a:cubicBezTo>
                    <a:cubicBezTo>
                      <a:pt x="8" y="436"/>
                      <a:pt x="1" y="459"/>
                      <a:pt x="8" y="475"/>
                    </a:cubicBezTo>
                    <a:cubicBezTo>
                      <a:pt x="63" y="655"/>
                      <a:pt x="149" y="819"/>
                      <a:pt x="259" y="960"/>
                    </a:cubicBezTo>
                    <a:cubicBezTo>
                      <a:pt x="282" y="984"/>
                      <a:pt x="306" y="1015"/>
                      <a:pt x="345" y="1031"/>
                    </a:cubicBezTo>
                    <a:cubicBezTo>
                      <a:pt x="361" y="1038"/>
                      <a:pt x="376" y="1046"/>
                      <a:pt x="400" y="1046"/>
                    </a:cubicBezTo>
                    <a:cubicBezTo>
                      <a:pt x="454" y="1046"/>
                      <a:pt x="517" y="1007"/>
                      <a:pt x="580" y="937"/>
                    </a:cubicBezTo>
                    <a:cubicBezTo>
                      <a:pt x="838" y="671"/>
                      <a:pt x="1049" y="365"/>
                      <a:pt x="1260" y="60"/>
                    </a:cubicBezTo>
                    <a:cubicBezTo>
                      <a:pt x="1268" y="37"/>
                      <a:pt x="1268" y="13"/>
                      <a:pt x="1253" y="6"/>
                    </a:cubicBezTo>
                    <a:cubicBezTo>
                      <a:pt x="1243" y="2"/>
                      <a:pt x="1233" y="0"/>
                      <a:pt x="1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4524175" y="3556825"/>
                <a:ext cx="373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130" extrusionOk="0">
                    <a:moveTo>
                      <a:pt x="42" y="0"/>
                    </a:moveTo>
                    <a:cubicBezTo>
                      <a:pt x="36" y="0"/>
                      <a:pt x="30" y="1"/>
                      <a:pt x="24" y="3"/>
                    </a:cubicBezTo>
                    <a:cubicBezTo>
                      <a:pt x="8" y="19"/>
                      <a:pt x="0" y="35"/>
                      <a:pt x="16" y="58"/>
                    </a:cubicBezTo>
                    <a:cubicBezTo>
                      <a:pt x="211" y="441"/>
                      <a:pt x="477" y="786"/>
                      <a:pt x="790" y="1083"/>
                    </a:cubicBezTo>
                    <a:cubicBezTo>
                      <a:pt x="830" y="1122"/>
                      <a:pt x="869" y="1130"/>
                      <a:pt x="900" y="1130"/>
                    </a:cubicBezTo>
                    <a:cubicBezTo>
                      <a:pt x="955" y="1130"/>
                      <a:pt x="1002" y="1099"/>
                      <a:pt x="1033" y="1075"/>
                    </a:cubicBezTo>
                    <a:cubicBezTo>
                      <a:pt x="1229" y="927"/>
                      <a:pt x="1385" y="739"/>
                      <a:pt x="1487" y="535"/>
                    </a:cubicBezTo>
                    <a:cubicBezTo>
                      <a:pt x="1495" y="520"/>
                      <a:pt x="1487" y="496"/>
                      <a:pt x="1471" y="488"/>
                    </a:cubicBezTo>
                    <a:cubicBezTo>
                      <a:pt x="1467" y="486"/>
                      <a:pt x="1462" y="485"/>
                      <a:pt x="1457" y="485"/>
                    </a:cubicBezTo>
                    <a:cubicBezTo>
                      <a:pt x="1444" y="485"/>
                      <a:pt x="1430" y="493"/>
                      <a:pt x="1424" y="504"/>
                    </a:cubicBezTo>
                    <a:cubicBezTo>
                      <a:pt x="1323" y="700"/>
                      <a:pt x="1174" y="880"/>
                      <a:pt x="994" y="1013"/>
                    </a:cubicBezTo>
                    <a:cubicBezTo>
                      <a:pt x="950" y="1043"/>
                      <a:pt x="921" y="1059"/>
                      <a:pt x="897" y="1059"/>
                    </a:cubicBezTo>
                    <a:cubicBezTo>
                      <a:pt x="878" y="1059"/>
                      <a:pt x="863" y="1049"/>
                      <a:pt x="845" y="1028"/>
                    </a:cubicBezTo>
                    <a:cubicBezTo>
                      <a:pt x="532" y="739"/>
                      <a:pt x="274" y="394"/>
                      <a:pt x="78" y="19"/>
                    </a:cubicBezTo>
                    <a:cubicBezTo>
                      <a:pt x="73" y="7"/>
                      <a:pt x="59" y="0"/>
                      <a:pt x="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4550175" y="3447325"/>
                <a:ext cx="7280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1786" extrusionOk="0">
                    <a:moveTo>
                      <a:pt x="540" y="63"/>
                    </a:moveTo>
                    <a:cubicBezTo>
                      <a:pt x="667" y="63"/>
                      <a:pt x="796" y="93"/>
                      <a:pt x="869" y="111"/>
                    </a:cubicBezTo>
                    <a:lnTo>
                      <a:pt x="1401" y="244"/>
                    </a:lnTo>
                    <a:lnTo>
                      <a:pt x="1730" y="369"/>
                    </a:lnTo>
                    <a:lnTo>
                      <a:pt x="196" y="291"/>
                    </a:lnTo>
                    <a:cubicBezTo>
                      <a:pt x="196" y="275"/>
                      <a:pt x="196" y="260"/>
                      <a:pt x="196" y="244"/>
                    </a:cubicBezTo>
                    <a:cubicBezTo>
                      <a:pt x="251" y="102"/>
                      <a:pt x="394" y="63"/>
                      <a:pt x="540" y="63"/>
                    </a:cubicBezTo>
                    <a:close/>
                    <a:moveTo>
                      <a:pt x="462" y="0"/>
                    </a:moveTo>
                    <a:cubicBezTo>
                      <a:pt x="316" y="0"/>
                      <a:pt x="172" y="40"/>
                      <a:pt x="118" y="182"/>
                    </a:cubicBezTo>
                    <a:cubicBezTo>
                      <a:pt x="110" y="221"/>
                      <a:pt x="110" y="252"/>
                      <a:pt x="126" y="283"/>
                    </a:cubicBezTo>
                    <a:cubicBezTo>
                      <a:pt x="110" y="307"/>
                      <a:pt x="1" y="604"/>
                      <a:pt x="1323" y="839"/>
                    </a:cubicBezTo>
                    <a:cubicBezTo>
                      <a:pt x="1323" y="839"/>
                      <a:pt x="580" y="917"/>
                      <a:pt x="627" y="1332"/>
                    </a:cubicBezTo>
                    <a:cubicBezTo>
                      <a:pt x="682" y="1746"/>
                      <a:pt x="908" y="1786"/>
                      <a:pt x="908" y="1786"/>
                    </a:cubicBezTo>
                    <a:lnTo>
                      <a:pt x="1832" y="901"/>
                    </a:lnTo>
                    <a:lnTo>
                      <a:pt x="1793" y="393"/>
                    </a:lnTo>
                    <a:lnTo>
                      <a:pt x="1793" y="393"/>
                    </a:lnTo>
                    <a:lnTo>
                      <a:pt x="2473" y="651"/>
                    </a:lnTo>
                    <a:cubicBezTo>
                      <a:pt x="2630" y="714"/>
                      <a:pt x="2779" y="792"/>
                      <a:pt x="2912" y="894"/>
                    </a:cubicBezTo>
                    <a:cubicBezTo>
                      <a:pt x="2755" y="761"/>
                      <a:pt x="2583" y="659"/>
                      <a:pt x="2395" y="588"/>
                    </a:cubicBezTo>
                    <a:lnTo>
                      <a:pt x="1323" y="182"/>
                    </a:lnTo>
                    <a:lnTo>
                      <a:pt x="791" y="49"/>
                    </a:lnTo>
                    <a:cubicBezTo>
                      <a:pt x="718" y="30"/>
                      <a:pt x="58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4553900" y="3448875"/>
                <a:ext cx="1625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6503" h="9356" extrusionOk="0">
                    <a:moveTo>
                      <a:pt x="391" y="1"/>
                    </a:moveTo>
                    <a:cubicBezTo>
                      <a:pt x="245" y="1"/>
                      <a:pt x="102" y="40"/>
                      <a:pt x="47" y="182"/>
                    </a:cubicBezTo>
                    <a:cubicBezTo>
                      <a:pt x="1" y="440"/>
                      <a:pt x="368" y="526"/>
                      <a:pt x="509" y="558"/>
                    </a:cubicBezTo>
                    <a:lnTo>
                      <a:pt x="1260" y="769"/>
                    </a:lnTo>
                    <a:cubicBezTo>
                      <a:pt x="1260" y="769"/>
                      <a:pt x="908" y="785"/>
                      <a:pt x="689" y="988"/>
                    </a:cubicBezTo>
                    <a:cubicBezTo>
                      <a:pt x="525" y="1129"/>
                      <a:pt x="486" y="1364"/>
                      <a:pt x="564" y="1559"/>
                    </a:cubicBezTo>
                    <a:lnTo>
                      <a:pt x="595" y="1630"/>
                    </a:lnTo>
                    <a:lnTo>
                      <a:pt x="619" y="1606"/>
                    </a:lnTo>
                    <a:cubicBezTo>
                      <a:pt x="752" y="1473"/>
                      <a:pt x="924" y="1379"/>
                      <a:pt x="1119" y="1356"/>
                    </a:cubicBezTo>
                    <a:lnTo>
                      <a:pt x="1338" y="1332"/>
                    </a:lnTo>
                    <a:lnTo>
                      <a:pt x="1338" y="1332"/>
                    </a:lnTo>
                    <a:cubicBezTo>
                      <a:pt x="1338" y="1332"/>
                      <a:pt x="580" y="1419"/>
                      <a:pt x="564" y="1794"/>
                    </a:cubicBezTo>
                    <a:cubicBezTo>
                      <a:pt x="549" y="2141"/>
                      <a:pt x="688" y="2154"/>
                      <a:pt x="710" y="2154"/>
                    </a:cubicBezTo>
                    <a:cubicBezTo>
                      <a:pt x="712" y="2154"/>
                      <a:pt x="713" y="2154"/>
                      <a:pt x="713" y="2154"/>
                    </a:cubicBezTo>
                    <a:cubicBezTo>
                      <a:pt x="713" y="2154"/>
                      <a:pt x="950" y="1949"/>
                      <a:pt x="1236" y="1949"/>
                    </a:cubicBezTo>
                    <a:cubicBezTo>
                      <a:pt x="1289" y="1949"/>
                      <a:pt x="1345" y="1957"/>
                      <a:pt x="1401" y="1974"/>
                    </a:cubicBezTo>
                    <a:cubicBezTo>
                      <a:pt x="1401" y="1974"/>
                      <a:pt x="376" y="2021"/>
                      <a:pt x="548" y="2592"/>
                    </a:cubicBezTo>
                    <a:cubicBezTo>
                      <a:pt x="650" y="2936"/>
                      <a:pt x="1080" y="3077"/>
                      <a:pt x="1401" y="3132"/>
                    </a:cubicBezTo>
                    <a:lnTo>
                      <a:pt x="3412" y="8273"/>
                    </a:lnTo>
                    <a:cubicBezTo>
                      <a:pt x="3720" y="9052"/>
                      <a:pt x="4245" y="9356"/>
                      <a:pt x="4752" y="9356"/>
                    </a:cubicBezTo>
                    <a:cubicBezTo>
                      <a:pt x="5044" y="9356"/>
                      <a:pt x="5329" y="9255"/>
                      <a:pt x="5564" y="9086"/>
                    </a:cubicBezTo>
                    <a:cubicBezTo>
                      <a:pt x="6268" y="8601"/>
                      <a:pt x="6503" y="7662"/>
                      <a:pt x="6104" y="6903"/>
                    </a:cubicBezTo>
                    <a:lnTo>
                      <a:pt x="5478" y="5698"/>
                    </a:lnTo>
                    <a:lnTo>
                      <a:pt x="3318" y="1528"/>
                    </a:lnTo>
                    <a:cubicBezTo>
                      <a:pt x="3130" y="1105"/>
                      <a:pt x="2778" y="761"/>
                      <a:pt x="2324" y="589"/>
                    </a:cubicBezTo>
                    <a:lnTo>
                      <a:pt x="1252" y="182"/>
                    </a:lnTo>
                    <a:lnTo>
                      <a:pt x="720" y="49"/>
                    </a:lnTo>
                    <a:cubicBezTo>
                      <a:pt x="647" y="31"/>
                      <a:pt x="518" y="1"/>
                      <a:pt x="391" y="1"/>
                    </a:cubicBez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0"/>
              <p:cNvSpPr/>
              <p:nvPr/>
            </p:nvSpPr>
            <p:spPr>
              <a:xfrm>
                <a:off x="4568575" y="3495725"/>
                <a:ext cx="274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97" extrusionOk="0">
                    <a:moveTo>
                      <a:pt x="681" y="1"/>
                    </a:moveTo>
                    <a:cubicBezTo>
                      <a:pt x="628" y="1"/>
                      <a:pt x="575" y="5"/>
                      <a:pt x="525" y="14"/>
                    </a:cubicBezTo>
                    <a:cubicBezTo>
                      <a:pt x="439" y="30"/>
                      <a:pt x="360" y="53"/>
                      <a:pt x="274" y="92"/>
                    </a:cubicBezTo>
                    <a:cubicBezTo>
                      <a:pt x="196" y="123"/>
                      <a:pt x="126" y="170"/>
                      <a:pt x="55" y="217"/>
                    </a:cubicBezTo>
                    <a:lnTo>
                      <a:pt x="47" y="217"/>
                    </a:lnTo>
                    <a:cubicBezTo>
                      <a:pt x="8" y="249"/>
                      <a:pt x="0" y="311"/>
                      <a:pt x="32" y="358"/>
                    </a:cubicBezTo>
                    <a:cubicBezTo>
                      <a:pt x="50" y="381"/>
                      <a:pt x="80" y="396"/>
                      <a:pt x="109" y="396"/>
                    </a:cubicBezTo>
                    <a:cubicBezTo>
                      <a:pt x="129" y="396"/>
                      <a:pt x="149" y="390"/>
                      <a:pt x="165" y="374"/>
                    </a:cubicBezTo>
                    <a:lnTo>
                      <a:pt x="172" y="374"/>
                    </a:lnTo>
                    <a:cubicBezTo>
                      <a:pt x="227" y="335"/>
                      <a:pt x="290" y="288"/>
                      <a:pt x="352" y="256"/>
                    </a:cubicBezTo>
                    <a:cubicBezTo>
                      <a:pt x="423" y="225"/>
                      <a:pt x="485" y="202"/>
                      <a:pt x="556" y="186"/>
                    </a:cubicBezTo>
                    <a:cubicBezTo>
                      <a:pt x="607" y="175"/>
                      <a:pt x="663" y="167"/>
                      <a:pt x="717" y="167"/>
                    </a:cubicBezTo>
                    <a:cubicBezTo>
                      <a:pt x="737" y="167"/>
                      <a:pt x="756" y="168"/>
                      <a:pt x="775" y="170"/>
                    </a:cubicBezTo>
                    <a:cubicBezTo>
                      <a:pt x="845" y="170"/>
                      <a:pt x="916" y="194"/>
                      <a:pt x="978" y="217"/>
                    </a:cubicBezTo>
                    <a:lnTo>
                      <a:pt x="986" y="217"/>
                    </a:lnTo>
                    <a:cubicBezTo>
                      <a:pt x="995" y="222"/>
                      <a:pt x="1004" y="223"/>
                      <a:pt x="1014" y="223"/>
                    </a:cubicBezTo>
                    <a:cubicBezTo>
                      <a:pt x="1040" y="223"/>
                      <a:pt x="1069" y="209"/>
                      <a:pt x="1080" y="186"/>
                    </a:cubicBezTo>
                    <a:cubicBezTo>
                      <a:pt x="1096" y="147"/>
                      <a:pt x="1080" y="100"/>
                      <a:pt x="1049" y="84"/>
                    </a:cubicBezTo>
                    <a:cubicBezTo>
                      <a:pt x="955" y="37"/>
                      <a:pt x="877" y="22"/>
                      <a:pt x="791" y="6"/>
                    </a:cubicBezTo>
                    <a:cubicBezTo>
                      <a:pt x="755" y="3"/>
                      <a:pt x="718" y="1"/>
                      <a:pt x="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0"/>
              <p:cNvSpPr/>
              <p:nvPr/>
            </p:nvSpPr>
            <p:spPr>
              <a:xfrm>
                <a:off x="4565625" y="3480500"/>
                <a:ext cx="256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525" extrusionOk="0">
                    <a:moveTo>
                      <a:pt x="808" y="0"/>
                    </a:moveTo>
                    <a:cubicBezTo>
                      <a:pt x="776" y="0"/>
                      <a:pt x="745" y="2"/>
                      <a:pt x="713" y="5"/>
                    </a:cubicBezTo>
                    <a:cubicBezTo>
                      <a:pt x="627" y="13"/>
                      <a:pt x="541" y="36"/>
                      <a:pt x="463" y="67"/>
                    </a:cubicBezTo>
                    <a:cubicBezTo>
                      <a:pt x="384" y="99"/>
                      <a:pt x="306" y="138"/>
                      <a:pt x="236" y="193"/>
                    </a:cubicBezTo>
                    <a:cubicBezTo>
                      <a:pt x="165" y="239"/>
                      <a:pt x="103" y="302"/>
                      <a:pt x="48" y="357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1" y="412"/>
                      <a:pt x="9" y="466"/>
                      <a:pt x="56" y="506"/>
                    </a:cubicBezTo>
                    <a:cubicBezTo>
                      <a:pt x="72" y="519"/>
                      <a:pt x="92" y="525"/>
                      <a:pt x="113" y="525"/>
                    </a:cubicBezTo>
                    <a:cubicBezTo>
                      <a:pt x="142" y="525"/>
                      <a:pt x="171" y="513"/>
                      <a:pt x="189" y="490"/>
                    </a:cubicBezTo>
                    <a:cubicBezTo>
                      <a:pt x="236" y="427"/>
                      <a:pt x="290" y="372"/>
                      <a:pt x="345" y="326"/>
                    </a:cubicBezTo>
                    <a:cubicBezTo>
                      <a:pt x="400" y="279"/>
                      <a:pt x="463" y="239"/>
                      <a:pt x="525" y="208"/>
                    </a:cubicBezTo>
                    <a:cubicBezTo>
                      <a:pt x="588" y="177"/>
                      <a:pt x="658" y="153"/>
                      <a:pt x="729" y="138"/>
                    </a:cubicBezTo>
                    <a:cubicBezTo>
                      <a:pt x="770" y="129"/>
                      <a:pt x="817" y="125"/>
                      <a:pt x="861" y="125"/>
                    </a:cubicBezTo>
                    <a:cubicBezTo>
                      <a:pt x="892" y="125"/>
                      <a:pt x="922" y="127"/>
                      <a:pt x="948" y="130"/>
                    </a:cubicBezTo>
                    <a:lnTo>
                      <a:pt x="956" y="138"/>
                    </a:lnTo>
                    <a:cubicBezTo>
                      <a:pt x="979" y="138"/>
                      <a:pt x="1010" y="122"/>
                      <a:pt x="1018" y="91"/>
                    </a:cubicBezTo>
                    <a:cubicBezTo>
                      <a:pt x="1026" y="60"/>
                      <a:pt x="1010" y="28"/>
                      <a:pt x="979" y="20"/>
                    </a:cubicBezTo>
                    <a:cubicBezTo>
                      <a:pt x="920" y="6"/>
                      <a:pt x="863" y="0"/>
                      <a:pt x="8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3999725" y="3522850"/>
                <a:ext cx="517425" cy="211825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8473" extrusionOk="0">
                    <a:moveTo>
                      <a:pt x="5478" y="1"/>
                    </a:moveTo>
                    <a:lnTo>
                      <a:pt x="1" y="118"/>
                    </a:lnTo>
                    <a:lnTo>
                      <a:pt x="3530" y="6824"/>
                    </a:lnTo>
                    <a:cubicBezTo>
                      <a:pt x="3623" y="7137"/>
                      <a:pt x="3772" y="7418"/>
                      <a:pt x="3968" y="7653"/>
                    </a:cubicBezTo>
                    <a:lnTo>
                      <a:pt x="3991" y="7700"/>
                    </a:lnTo>
                    <a:lnTo>
                      <a:pt x="3999" y="7692"/>
                    </a:lnTo>
                    <a:cubicBezTo>
                      <a:pt x="4419" y="8174"/>
                      <a:pt x="5034" y="8473"/>
                      <a:pt x="5704" y="8473"/>
                    </a:cubicBezTo>
                    <a:cubicBezTo>
                      <a:pt x="5808" y="8473"/>
                      <a:pt x="5912" y="8466"/>
                      <a:pt x="6018" y="8451"/>
                    </a:cubicBezTo>
                    <a:lnTo>
                      <a:pt x="15431" y="4500"/>
                    </a:lnTo>
                    <a:lnTo>
                      <a:pt x="15931" y="4711"/>
                    </a:lnTo>
                    <a:lnTo>
                      <a:pt x="15305" y="4609"/>
                    </a:lnTo>
                    <a:cubicBezTo>
                      <a:pt x="15289" y="4607"/>
                      <a:pt x="15272" y="4606"/>
                      <a:pt x="15255" y="4606"/>
                    </a:cubicBezTo>
                    <a:cubicBezTo>
                      <a:pt x="15155" y="4606"/>
                      <a:pt x="15060" y="4646"/>
                      <a:pt x="14992" y="4727"/>
                    </a:cubicBezTo>
                    <a:cubicBezTo>
                      <a:pt x="14930" y="4813"/>
                      <a:pt x="14930" y="4930"/>
                      <a:pt x="15008" y="5008"/>
                    </a:cubicBezTo>
                    <a:cubicBezTo>
                      <a:pt x="15278" y="5285"/>
                      <a:pt x="15934" y="5886"/>
                      <a:pt x="16563" y="5886"/>
                    </a:cubicBezTo>
                    <a:cubicBezTo>
                      <a:pt x="16683" y="5886"/>
                      <a:pt x="16802" y="5864"/>
                      <a:pt x="16917" y="5814"/>
                    </a:cubicBezTo>
                    <a:cubicBezTo>
                      <a:pt x="17817" y="5431"/>
                      <a:pt x="16792" y="4093"/>
                      <a:pt x="16792" y="4093"/>
                    </a:cubicBezTo>
                    <a:lnTo>
                      <a:pt x="16792" y="4093"/>
                    </a:lnTo>
                    <a:cubicBezTo>
                      <a:pt x="17301" y="4422"/>
                      <a:pt x="17293" y="5141"/>
                      <a:pt x="17293" y="5141"/>
                    </a:cubicBezTo>
                    <a:cubicBezTo>
                      <a:pt x="17293" y="5141"/>
                      <a:pt x="17333" y="5203"/>
                      <a:pt x="17437" y="5203"/>
                    </a:cubicBezTo>
                    <a:cubicBezTo>
                      <a:pt x="17532" y="5203"/>
                      <a:pt x="17679" y="5152"/>
                      <a:pt x="17895" y="4954"/>
                    </a:cubicBezTo>
                    <a:cubicBezTo>
                      <a:pt x="18311" y="4567"/>
                      <a:pt x="17768" y="3661"/>
                      <a:pt x="17674" y="3512"/>
                    </a:cubicBezTo>
                    <a:lnTo>
                      <a:pt x="17674" y="3512"/>
                    </a:lnTo>
                    <a:lnTo>
                      <a:pt x="17856" y="3796"/>
                    </a:lnTo>
                    <a:cubicBezTo>
                      <a:pt x="18036" y="4054"/>
                      <a:pt x="18107" y="4375"/>
                      <a:pt x="18075" y="4688"/>
                    </a:cubicBezTo>
                    <a:lnTo>
                      <a:pt x="18067" y="4742"/>
                    </a:lnTo>
                    <a:lnTo>
                      <a:pt x="18193" y="4703"/>
                    </a:lnTo>
                    <a:cubicBezTo>
                      <a:pt x="18529" y="4594"/>
                      <a:pt x="18780" y="4289"/>
                      <a:pt x="18780" y="3937"/>
                    </a:cubicBezTo>
                    <a:cubicBezTo>
                      <a:pt x="18787" y="3444"/>
                      <a:pt x="18451" y="2990"/>
                      <a:pt x="18451" y="2990"/>
                    </a:cubicBezTo>
                    <a:lnTo>
                      <a:pt x="18451" y="2990"/>
                    </a:lnTo>
                    <a:lnTo>
                      <a:pt x="19507" y="3717"/>
                    </a:lnTo>
                    <a:cubicBezTo>
                      <a:pt x="19641" y="3812"/>
                      <a:pt x="19928" y="4029"/>
                      <a:pt x="20181" y="4029"/>
                    </a:cubicBezTo>
                    <a:cubicBezTo>
                      <a:pt x="20285" y="4029"/>
                      <a:pt x="20382" y="3993"/>
                      <a:pt x="20462" y="3897"/>
                    </a:cubicBezTo>
                    <a:cubicBezTo>
                      <a:pt x="20697" y="3491"/>
                      <a:pt x="20141" y="3068"/>
                      <a:pt x="19922" y="2912"/>
                    </a:cubicBezTo>
                    <a:lnTo>
                      <a:pt x="19194" y="2387"/>
                    </a:lnTo>
                    <a:lnTo>
                      <a:pt x="17551" y="1472"/>
                    </a:lnTo>
                    <a:cubicBezTo>
                      <a:pt x="17110" y="1221"/>
                      <a:pt x="16621" y="1099"/>
                      <a:pt x="16133" y="1099"/>
                    </a:cubicBezTo>
                    <a:cubicBezTo>
                      <a:pt x="15859" y="1099"/>
                      <a:pt x="15586" y="1138"/>
                      <a:pt x="15321" y="1214"/>
                    </a:cubicBezTo>
                    <a:lnTo>
                      <a:pt x="7058" y="3224"/>
                    </a:lnTo>
                    <a:lnTo>
                      <a:pt x="5478" y="1"/>
                    </a:ln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4437500" y="3606650"/>
                <a:ext cx="145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524" extrusionOk="0">
                    <a:moveTo>
                      <a:pt x="40" y="0"/>
                    </a:moveTo>
                    <a:cubicBezTo>
                      <a:pt x="30" y="0"/>
                      <a:pt x="18" y="4"/>
                      <a:pt x="9" y="13"/>
                    </a:cubicBezTo>
                    <a:cubicBezTo>
                      <a:pt x="1" y="29"/>
                      <a:pt x="1" y="52"/>
                      <a:pt x="17" y="60"/>
                    </a:cubicBezTo>
                    <a:cubicBezTo>
                      <a:pt x="118" y="139"/>
                      <a:pt x="197" y="240"/>
                      <a:pt x="267" y="350"/>
                    </a:cubicBezTo>
                    <a:cubicBezTo>
                      <a:pt x="330" y="451"/>
                      <a:pt x="384" y="569"/>
                      <a:pt x="416" y="694"/>
                    </a:cubicBezTo>
                    <a:cubicBezTo>
                      <a:pt x="447" y="819"/>
                      <a:pt x="470" y="944"/>
                      <a:pt x="470" y="1070"/>
                    </a:cubicBezTo>
                    <a:cubicBezTo>
                      <a:pt x="470" y="1132"/>
                      <a:pt x="463" y="1195"/>
                      <a:pt x="463" y="1257"/>
                    </a:cubicBezTo>
                    <a:cubicBezTo>
                      <a:pt x="455" y="1320"/>
                      <a:pt x="447" y="1383"/>
                      <a:pt x="439" y="1445"/>
                    </a:cubicBezTo>
                    <a:lnTo>
                      <a:pt x="439" y="1453"/>
                    </a:lnTo>
                    <a:cubicBezTo>
                      <a:pt x="431" y="1492"/>
                      <a:pt x="455" y="1516"/>
                      <a:pt x="486" y="1523"/>
                    </a:cubicBezTo>
                    <a:cubicBezTo>
                      <a:pt x="517" y="1523"/>
                      <a:pt x="549" y="1500"/>
                      <a:pt x="556" y="1469"/>
                    </a:cubicBezTo>
                    <a:cubicBezTo>
                      <a:pt x="556" y="1398"/>
                      <a:pt x="572" y="1336"/>
                      <a:pt x="572" y="1265"/>
                    </a:cubicBezTo>
                    <a:cubicBezTo>
                      <a:pt x="572" y="1203"/>
                      <a:pt x="580" y="1132"/>
                      <a:pt x="572" y="1070"/>
                    </a:cubicBezTo>
                    <a:cubicBezTo>
                      <a:pt x="564" y="929"/>
                      <a:pt x="541" y="796"/>
                      <a:pt x="502" y="671"/>
                    </a:cubicBezTo>
                    <a:cubicBezTo>
                      <a:pt x="463" y="538"/>
                      <a:pt x="408" y="412"/>
                      <a:pt x="330" y="303"/>
                    </a:cubicBezTo>
                    <a:cubicBezTo>
                      <a:pt x="259" y="193"/>
                      <a:pt x="173" y="92"/>
                      <a:pt x="56" y="6"/>
                    </a:cubicBezTo>
                    <a:cubicBezTo>
                      <a:pt x="52" y="2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0"/>
              <p:cNvSpPr/>
              <p:nvPr/>
            </p:nvSpPr>
            <p:spPr>
              <a:xfrm>
                <a:off x="4411300" y="3619125"/>
                <a:ext cx="22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393" extrusionOk="0">
                    <a:moveTo>
                      <a:pt x="51" y="1"/>
                    </a:moveTo>
                    <a:cubicBezTo>
                      <a:pt x="35" y="1"/>
                      <a:pt x="20" y="14"/>
                      <a:pt x="8" y="31"/>
                    </a:cubicBezTo>
                    <a:cubicBezTo>
                      <a:pt x="0" y="46"/>
                      <a:pt x="8" y="78"/>
                      <a:pt x="32" y="86"/>
                    </a:cubicBezTo>
                    <a:lnTo>
                      <a:pt x="40" y="86"/>
                    </a:lnTo>
                    <a:cubicBezTo>
                      <a:pt x="149" y="140"/>
                      <a:pt x="251" y="219"/>
                      <a:pt x="337" y="305"/>
                    </a:cubicBezTo>
                    <a:cubicBezTo>
                      <a:pt x="431" y="391"/>
                      <a:pt x="501" y="492"/>
                      <a:pt x="564" y="602"/>
                    </a:cubicBezTo>
                    <a:cubicBezTo>
                      <a:pt x="626" y="719"/>
                      <a:pt x="673" y="837"/>
                      <a:pt x="705" y="954"/>
                    </a:cubicBezTo>
                    <a:cubicBezTo>
                      <a:pt x="720" y="1017"/>
                      <a:pt x="728" y="1079"/>
                      <a:pt x="744" y="1142"/>
                    </a:cubicBezTo>
                    <a:cubicBezTo>
                      <a:pt x="752" y="1204"/>
                      <a:pt x="759" y="1267"/>
                      <a:pt x="767" y="1330"/>
                    </a:cubicBezTo>
                    <a:lnTo>
                      <a:pt x="767" y="1337"/>
                    </a:lnTo>
                    <a:cubicBezTo>
                      <a:pt x="767" y="1369"/>
                      <a:pt x="799" y="1392"/>
                      <a:pt x="830" y="1392"/>
                    </a:cubicBezTo>
                    <a:cubicBezTo>
                      <a:pt x="861" y="1384"/>
                      <a:pt x="885" y="1361"/>
                      <a:pt x="885" y="1322"/>
                    </a:cubicBezTo>
                    <a:cubicBezTo>
                      <a:pt x="869" y="1259"/>
                      <a:pt x="869" y="1189"/>
                      <a:pt x="853" y="1126"/>
                    </a:cubicBezTo>
                    <a:cubicBezTo>
                      <a:pt x="838" y="1064"/>
                      <a:pt x="830" y="993"/>
                      <a:pt x="814" y="931"/>
                    </a:cubicBezTo>
                    <a:cubicBezTo>
                      <a:pt x="775" y="798"/>
                      <a:pt x="720" y="672"/>
                      <a:pt x="658" y="555"/>
                    </a:cubicBezTo>
                    <a:cubicBezTo>
                      <a:pt x="587" y="438"/>
                      <a:pt x="501" y="328"/>
                      <a:pt x="407" y="234"/>
                    </a:cubicBezTo>
                    <a:cubicBezTo>
                      <a:pt x="306" y="140"/>
                      <a:pt x="204" y="62"/>
                      <a:pt x="71" y="7"/>
                    </a:cubicBezTo>
                    <a:cubicBezTo>
                      <a:pt x="64" y="3"/>
                      <a:pt x="58" y="1"/>
                      <a:pt x="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4346150" y="3613825"/>
                <a:ext cx="393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93" extrusionOk="0">
                    <a:moveTo>
                      <a:pt x="1" y="0"/>
                    </a:moveTo>
                    <a:lnTo>
                      <a:pt x="298" y="1393"/>
                    </a:lnTo>
                    <a:lnTo>
                      <a:pt x="1574" y="861"/>
                    </a:lnTo>
                    <a:lnTo>
                      <a:pt x="533" y="407"/>
                    </a:lnTo>
                    <a:cubicBezTo>
                      <a:pt x="322" y="313"/>
                      <a:pt x="142" y="17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4138800" y="3586225"/>
                <a:ext cx="3740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12" extrusionOk="0">
                    <a:moveTo>
                      <a:pt x="1143" y="1"/>
                    </a:moveTo>
                    <a:lnTo>
                      <a:pt x="1" y="1112"/>
                    </a:lnTo>
                    <a:lnTo>
                      <a:pt x="1" y="1112"/>
                    </a:lnTo>
                    <a:lnTo>
                      <a:pt x="1495" y="689"/>
                    </a:lnTo>
                    <a:lnTo>
                      <a:pt x="1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2" name="Google Shape;1142;p40"/>
          <p:cNvSpPr txBox="1"/>
          <p:nvPr/>
        </p:nvSpPr>
        <p:spPr>
          <a:xfrm>
            <a:off x="3581315" y="1893795"/>
            <a:ext cx="4680829" cy="262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Se presenta una imagen con 4 situaciones diferentes en los que los niños se puedan ver involucrados, se les pregunta ¿Qué pasaría si….? Se escucha algunas intervenciones de los estudiantes.</a:t>
            </a:r>
            <a:endParaRPr sz="20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51" name="Google Shape;1151;p40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Retroalimentación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71572-560D-6394-245C-D32A7A83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84" y="1755852"/>
            <a:ext cx="2459135" cy="572700"/>
          </a:xfrm>
        </p:spPr>
        <p:txBody>
          <a:bodyPr/>
          <a:lstStyle/>
          <a:p>
            <a:r>
              <a:rPr lang="es-MX" dirty="0"/>
              <a:t>¿Qué haces si…?</a:t>
            </a:r>
            <a:endParaRPr lang="es-CO" dirty="0"/>
          </a:p>
        </p:txBody>
      </p:sp>
      <p:pic>
        <p:nvPicPr>
          <p:cNvPr id="4" name="Imagen 3" descr="Calendario&#10;&#10;Descripción generada automáticamente">
            <a:extLst>
              <a:ext uri="{FF2B5EF4-FFF2-40B4-BE49-F238E27FC236}">
                <a16:creationId xmlns:a16="http://schemas.microsoft.com/office/drawing/2014/main" id="{05A6C93E-DB45-7303-9AEC-EFAB008B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19" y="0"/>
            <a:ext cx="3705164" cy="51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0"/>
          <p:cNvGrpSpPr/>
          <p:nvPr/>
        </p:nvGrpSpPr>
        <p:grpSpPr>
          <a:xfrm>
            <a:off x="-532432" y="2144817"/>
            <a:ext cx="4425557" cy="4250122"/>
            <a:chOff x="-532432" y="2144817"/>
            <a:chExt cx="4425557" cy="4250122"/>
          </a:xfrm>
        </p:grpSpPr>
        <p:grpSp>
          <p:nvGrpSpPr>
            <p:cNvPr id="1056" name="Google Shape;1056;p40"/>
            <p:cNvGrpSpPr/>
            <p:nvPr/>
          </p:nvGrpSpPr>
          <p:grpSpPr>
            <a:xfrm>
              <a:off x="-532432" y="2144837"/>
              <a:ext cx="4425557" cy="4250102"/>
              <a:chOff x="5036155" y="1089987"/>
              <a:chExt cx="4425557" cy="4250102"/>
            </a:xfrm>
          </p:grpSpPr>
          <p:sp>
            <p:nvSpPr>
              <p:cNvPr id="1057" name="Google Shape;1057;p40"/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40"/>
            <p:cNvGrpSpPr/>
            <p:nvPr/>
          </p:nvGrpSpPr>
          <p:grpSpPr>
            <a:xfrm>
              <a:off x="134630" y="2144817"/>
              <a:ext cx="3091430" cy="3158272"/>
              <a:chOff x="3973325" y="2999200"/>
              <a:chExt cx="743150" cy="759200"/>
            </a:xfrm>
          </p:grpSpPr>
          <p:sp>
            <p:nvSpPr>
              <p:cNvPr id="1060" name="Google Shape;1060;p40"/>
              <p:cNvSpPr/>
              <p:nvPr/>
            </p:nvSpPr>
            <p:spPr>
              <a:xfrm>
                <a:off x="4086200" y="2999200"/>
                <a:ext cx="404350" cy="375425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15017" extrusionOk="0">
                    <a:moveTo>
                      <a:pt x="4914" y="3631"/>
                    </a:moveTo>
                    <a:cubicBezTo>
                      <a:pt x="4922" y="3631"/>
                      <a:pt x="4922" y="3639"/>
                      <a:pt x="4922" y="3639"/>
                    </a:cubicBezTo>
                    <a:cubicBezTo>
                      <a:pt x="4922" y="3647"/>
                      <a:pt x="4914" y="3663"/>
                      <a:pt x="4914" y="3678"/>
                    </a:cubicBezTo>
                    <a:lnTo>
                      <a:pt x="4914" y="3631"/>
                    </a:lnTo>
                    <a:close/>
                    <a:moveTo>
                      <a:pt x="8815" y="1"/>
                    </a:moveTo>
                    <a:cubicBezTo>
                      <a:pt x="8358" y="1"/>
                      <a:pt x="7902" y="93"/>
                      <a:pt x="7480" y="298"/>
                    </a:cubicBezTo>
                    <a:cubicBezTo>
                      <a:pt x="7160" y="455"/>
                      <a:pt x="6878" y="674"/>
                      <a:pt x="6612" y="924"/>
                    </a:cubicBezTo>
                    <a:cubicBezTo>
                      <a:pt x="6440" y="705"/>
                      <a:pt x="6205" y="525"/>
                      <a:pt x="5915" y="408"/>
                    </a:cubicBezTo>
                    <a:cubicBezTo>
                      <a:pt x="5706" y="323"/>
                      <a:pt x="5489" y="283"/>
                      <a:pt x="5275" y="283"/>
                    </a:cubicBezTo>
                    <a:cubicBezTo>
                      <a:pt x="4596" y="283"/>
                      <a:pt x="3951" y="686"/>
                      <a:pt x="3678" y="1347"/>
                    </a:cubicBezTo>
                    <a:cubicBezTo>
                      <a:pt x="3318" y="2207"/>
                      <a:pt x="3740" y="3193"/>
                      <a:pt x="4617" y="3545"/>
                    </a:cubicBezTo>
                    <a:cubicBezTo>
                      <a:pt x="4648" y="3561"/>
                      <a:pt x="4687" y="3569"/>
                      <a:pt x="4726" y="3584"/>
                    </a:cubicBezTo>
                    <a:cubicBezTo>
                      <a:pt x="4452" y="4093"/>
                      <a:pt x="4014" y="4523"/>
                      <a:pt x="3576" y="4852"/>
                    </a:cubicBezTo>
                    <a:cubicBezTo>
                      <a:pt x="2840" y="5407"/>
                      <a:pt x="1988" y="5830"/>
                      <a:pt x="1448" y="6652"/>
                    </a:cubicBezTo>
                    <a:cubicBezTo>
                      <a:pt x="970" y="7395"/>
                      <a:pt x="736" y="8357"/>
                      <a:pt x="884" y="9241"/>
                    </a:cubicBezTo>
                    <a:cubicBezTo>
                      <a:pt x="986" y="9883"/>
                      <a:pt x="1260" y="10548"/>
                      <a:pt x="1033" y="11158"/>
                    </a:cubicBezTo>
                    <a:cubicBezTo>
                      <a:pt x="900" y="11503"/>
                      <a:pt x="634" y="11761"/>
                      <a:pt x="415" y="12035"/>
                    </a:cubicBezTo>
                    <a:cubicBezTo>
                      <a:pt x="196" y="12316"/>
                      <a:pt x="0" y="12676"/>
                      <a:pt x="71" y="13036"/>
                    </a:cubicBezTo>
                    <a:cubicBezTo>
                      <a:pt x="164" y="13506"/>
                      <a:pt x="642" y="13709"/>
                      <a:pt x="1064" y="13803"/>
                    </a:cubicBezTo>
                    <a:cubicBezTo>
                      <a:pt x="1698" y="13936"/>
                      <a:pt x="2348" y="14007"/>
                      <a:pt x="2989" y="14077"/>
                    </a:cubicBezTo>
                    <a:cubicBezTo>
                      <a:pt x="7097" y="14499"/>
                      <a:pt x="11197" y="14883"/>
                      <a:pt x="15321" y="15016"/>
                    </a:cubicBezTo>
                    <a:cubicBezTo>
                      <a:pt x="15347" y="15016"/>
                      <a:pt x="15373" y="15016"/>
                      <a:pt x="15399" y="15016"/>
                    </a:cubicBezTo>
                    <a:cubicBezTo>
                      <a:pt x="15529" y="15016"/>
                      <a:pt x="15657" y="15011"/>
                      <a:pt x="15774" y="14945"/>
                    </a:cubicBezTo>
                    <a:cubicBezTo>
                      <a:pt x="16087" y="14781"/>
                      <a:pt x="16173" y="14312"/>
                      <a:pt x="16134" y="13936"/>
                    </a:cubicBezTo>
                    <a:cubicBezTo>
                      <a:pt x="16009" y="12770"/>
                      <a:pt x="15195" y="11957"/>
                      <a:pt x="14765" y="10955"/>
                    </a:cubicBezTo>
                    <a:cubicBezTo>
                      <a:pt x="14202" y="9648"/>
                      <a:pt x="14702" y="8318"/>
                      <a:pt x="14796" y="6941"/>
                    </a:cubicBezTo>
                    <a:cubicBezTo>
                      <a:pt x="14882" y="5650"/>
                      <a:pt x="14515" y="4367"/>
                      <a:pt x="13873" y="3318"/>
                    </a:cubicBezTo>
                    <a:cubicBezTo>
                      <a:pt x="13231" y="2270"/>
                      <a:pt x="12332" y="1456"/>
                      <a:pt x="11338" y="846"/>
                    </a:cubicBezTo>
                    <a:cubicBezTo>
                      <a:pt x="10759" y="486"/>
                      <a:pt x="10133" y="189"/>
                      <a:pt x="9476" y="63"/>
                    </a:cubicBezTo>
                    <a:cubicBezTo>
                      <a:pt x="9258" y="22"/>
                      <a:pt x="9037" y="1"/>
                      <a:pt x="88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4405550" y="3065625"/>
                <a:ext cx="46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52" extrusionOk="0">
                    <a:moveTo>
                      <a:pt x="144" y="0"/>
                    </a:moveTo>
                    <a:cubicBezTo>
                      <a:pt x="125" y="0"/>
                      <a:pt x="105" y="12"/>
                      <a:pt x="105" y="35"/>
                    </a:cubicBezTo>
                    <a:cubicBezTo>
                      <a:pt x="113" y="286"/>
                      <a:pt x="121" y="560"/>
                      <a:pt x="11" y="794"/>
                    </a:cubicBezTo>
                    <a:cubicBezTo>
                      <a:pt x="1" y="826"/>
                      <a:pt x="27" y="851"/>
                      <a:pt x="49" y="851"/>
                    </a:cubicBezTo>
                    <a:cubicBezTo>
                      <a:pt x="59" y="851"/>
                      <a:pt x="69" y="846"/>
                      <a:pt x="74" y="834"/>
                    </a:cubicBezTo>
                    <a:cubicBezTo>
                      <a:pt x="184" y="583"/>
                      <a:pt x="184" y="301"/>
                      <a:pt x="184" y="35"/>
                    </a:cubicBezTo>
                    <a:cubicBezTo>
                      <a:pt x="184" y="12"/>
                      <a:pt x="164" y="0"/>
                      <a:pt x="144" y="0"/>
                    </a:cubicBezTo>
                    <a:close/>
                  </a:path>
                </a:pathLst>
              </a:custGeom>
              <a:solidFill>
                <a:srgbClr val="82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4329150" y="3435625"/>
                <a:ext cx="148475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1737" extrusionOk="0">
                    <a:moveTo>
                      <a:pt x="0" y="0"/>
                    </a:moveTo>
                    <a:lnTo>
                      <a:pt x="0" y="11737"/>
                    </a:lnTo>
                    <a:lnTo>
                      <a:pt x="5939" y="11737"/>
                    </a:lnTo>
                    <a:lnTo>
                      <a:pt x="5939" y="0"/>
                    </a:lnTo>
                    <a:close/>
                  </a:path>
                </a:pathLst>
              </a:custGeom>
              <a:solidFill>
                <a:srgbClr val="FFB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3973325" y="3313350"/>
                <a:ext cx="509200" cy="416100"/>
              </a:xfrm>
              <a:custGeom>
                <a:avLst/>
                <a:gdLst/>
                <a:ahLst/>
                <a:cxnLst/>
                <a:rect l="l" t="t" r="r" b="b"/>
                <a:pathLst>
                  <a:path w="20368" h="16644" extrusionOk="0">
                    <a:moveTo>
                      <a:pt x="8326" y="1"/>
                    </a:moveTo>
                    <a:cubicBezTo>
                      <a:pt x="8107" y="9"/>
                      <a:pt x="6964" y="87"/>
                      <a:pt x="6761" y="134"/>
                    </a:cubicBezTo>
                    <a:cubicBezTo>
                      <a:pt x="4398" y="517"/>
                      <a:pt x="2669" y="2043"/>
                      <a:pt x="1573" y="4132"/>
                    </a:cubicBezTo>
                    <a:cubicBezTo>
                      <a:pt x="924" y="5353"/>
                      <a:pt x="454" y="6667"/>
                      <a:pt x="63" y="7997"/>
                    </a:cubicBezTo>
                    <a:cubicBezTo>
                      <a:pt x="0" y="8217"/>
                      <a:pt x="157" y="8443"/>
                      <a:pt x="384" y="8467"/>
                    </a:cubicBezTo>
                    <a:cubicBezTo>
                      <a:pt x="1362" y="8569"/>
                      <a:pt x="4679" y="8796"/>
                      <a:pt x="5501" y="8913"/>
                    </a:cubicBezTo>
                    <a:lnTo>
                      <a:pt x="4656" y="16643"/>
                    </a:lnTo>
                    <a:lnTo>
                      <a:pt x="17058" y="16557"/>
                    </a:lnTo>
                    <a:lnTo>
                      <a:pt x="17324" y="11495"/>
                    </a:lnTo>
                    <a:lnTo>
                      <a:pt x="18012" y="10415"/>
                    </a:lnTo>
                    <a:cubicBezTo>
                      <a:pt x="18513" y="9609"/>
                      <a:pt x="18623" y="8584"/>
                      <a:pt x="18294" y="7684"/>
                    </a:cubicBezTo>
                    <a:lnTo>
                      <a:pt x="18020" y="6949"/>
                    </a:lnTo>
                    <a:cubicBezTo>
                      <a:pt x="19225" y="6096"/>
                      <a:pt x="20368" y="5173"/>
                      <a:pt x="20368" y="5173"/>
                    </a:cubicBezTo>
                    <a:cubicBezTo>
                      <a:pt x="18857" y="1526"/>
                      <a:pt x="17216" y="1188"/>
                      <a:pt x="16660" y="1188"/>
                    </a:cubicBezTo>
                    <a:cubicBezTo>
                      <a:pt x="16533" y="1188"/>
                      <a:pt x="16463" y="1206"/>
                      <a:pt x="16463" y="1206"/>
                    </a:cubicBezTo>
                    <a:cubicBezTo>
                      <a:pt x="16518" y="1425"/>
                      <a:pt x="16541" y="1644"/>
                      <a:pt x="16534" y="1879"/>
                    </a:cubicBezTo>
                    <a:cubicBezTo>
                      <a:pt x="16074" y="811"/>
                      <a:pt x="15046" y="657"/>
                      <a:pt x="13375" y="657"/>
                    </a:cubicBezTo>
                    <a:cubicBezTo>
                      <a:pt x="13282" y="657"/>
                      <a:pt x="13188" y="657"/>
                      <a:pt x="13091" y="658"/>
                    </a:cubicBezTo>
                    <a:lnTo>
                      <a:pt x="8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3994250" y="34919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8" y="1"/>
                    </a:moveTo>
                    <a:cubicBezTo>
                      <a:pt x="157" y="1"/>
                      <a:pt x="134" y="16"/>
                      <a:pt x="134" y="40"/>
                    </a:cubicBezTo>
                    <a:lnTo>
                      <a:pt x="1" y="1010"/>
                    </a:lnTo>
                    <a:cubicBezTo>
                      <a:pt x="1" y="1033"/>
                      <a:pt x="16" y="1057"/>
                      <a:pt x="48" y="1065"/>
                    </a:cubicBezTo>
                    <a:lnTo>
                      <a:pt x="55" y="1065"/>
                    </a:lnTo>
                    <a:cubicBezTo>
                      <a:pt x="79" y="1065"/>
                      <a:pt x="95" y="1041"/>
                      <a:pt x="102" y="1018"/>
                    </a:cubicBezTo>
                    <a:lnTo>
                      <a:pt x="228" y="55"/>
                    </a:lnTo>
                    <a:cubicBezTo>
                      <a:pt x="228" y="32"/>
                      <a:pt x="212" y="1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4015975" y="34923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0" y="0"/>
                    </a:moveTo>
                    <a:cubicBezTo>
                      <a:pt x="157" y="0"/>
                      <a:pt x="133" y="16"/>
                      <a:pt x="125" y="47"/>
                    </a:cubicBezTo>
                    <a:lnTo>
                      <a:pt x="0" y="1010"/>
                    </a:lnTo>
                    <a:cubicBezTo>
                      <a:pt x="0" y="1033"/>
                      <a:pt x="16" y="1057"/>
                      <a:pt x="39" y="1064"/>
                    </a:cubicBezTo>
                    <a:lnTo>
                      <a:pt x="47" y="1064"/>
                    </a:lnTo>
                    <a:cubicBezTo>
                      <a:pt x="71" y="1064"/>
                      <a:pt x="94" y="1049"/>
                      <a:pt x="94" y="1025"/>
                    </a:cubicBezTo>
                    <a:lnTo>
                      <a:pt x="227" y="55"/>
                    </a:lnTo>
                    <a:cubicBezTo>
                      <a:pt x="227" y="32"/>
                      <a:pt x="211" y="8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4038650" y="3493325"/>
                <a:ext cx="5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65" extrusionOk="0">
                    <a:moveTo>
                      <a:pt x="189" y="0"/>
                    </a:moveTo>
                    <a:cubicBezTo>
                      <a:pt x="165" y="0"/>
                      <a:pt x="134" y="16"/>
                      <a:pt x="134" y="47"/>
                    </a:cubicBezTo>
                    <a:lnTo>
                      <a:pt x="9" y="1010"/>
                    </a:lnTo>
                    <a:cubicBezTo>
                      <a:pt x="1" y="1033"/>
                      <a:pt x="24" y="1057"/>
                      <a:pt x="48" y="1064"/>
                    </a:cubicBezTo>
                    <a:lnTo>
                      <a:pt x="56" y="1064"/>
                    </a:lnTo>
                    <a:cubicBezTo>
                      <a:pt x="79" y="1064"/>
                      <a:pt x="103" y="1049"/>
                      <a:pt x="103" y="1025"/>
                    </a:cubicBezTo>
                    <a:lnTo>
                      <a:pt x="228" y="55"/>
                    </a:lnTo>
                    <a:cubicBezTo>
                      <a:pt x="236" y="32"/>
                      <a:pt x="212" y="8"/>
                      <a:pt x="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4060750" y="34921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1" y="0"/>
                    </a:moveTo>
                    <a:cubicBezTo>
                      <a:pt x="157" y="0"/>
                      <a:pt x="134" y="16"/>
                      <a:pt x="126" y="47"/>
                    </a:cubicBezTo>
                    <a:lnTo>
                      <a:pt x="1" y="1010"/>
                    </a:lnTo>
                    <a:cubicBezTo>
                      <a:pt x="1" y="1033"/>
                      <a:pt x="17" y="1057"/>
                      <a:pt x="40" y="1065"/>
                    </a:cubicBezTo>
                    <a:lnTo>
                      <a:pt x="48" y="1065"/>
                    </a:lnTo>
                    <a:cubicBezTo>
                      <a:pt x="71" y="1065"/>
                      <a:pt x="95" y="1049"/>
                      <a:pt x="95" y="1018"/>
                    </a:cubicBezTo>
                    <a:lnTo>
                      <a:pt x="228" y="55"/>
                    </a:lnTo>
                    <a:cubicBezTo>
                      <a:pt x="228" y="32"/>
                      <a:pt x="212" y="8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4087375" y="3491750"/>
                <a:ext cx="58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65" extrusionOk="0">
                    <a:moveTo>
                      <a:pt x="188" y="1"/>
                    </a:moveTo>
                    <a:cubicBezTo>
                      <a:pt x="164" y="1"/>
                      <a:pt x="133" y="16"/>
                      <a:pt x="133" y="48"/>
                    </a:cubicBezTo>
                    <a:lnTo>
                      <a:pt x="8" y="1010"/>
                    </a:lnTo>
                    <a:cubicBezTo>
                      <a:pt x="0" y="1034"/>
                      <a:pt x="24" y="1057"/>
                      <a:pt x="47" y="1065"/>
                    </a:cubicBezTo>
                    <a:lnTo>
                      <a:pt x="55" y="1065"/>
                    </a:lnTo>
                    <a:cubicBezTo>
                      <a:pt x="78" y="1065"/>
                      <a:pt x="102" y="1049"/>
                      <a:pt x="102" y="1018"/>
                    </a:cubicBezTo>
                    <a:lnTo>
                      <a:pt x="227" y="56"/>
                    </a:lnTo>
                    <a:cubicBezTo>
                      <a:pt x="235" y="32"/>
                      <a:pt x="211" y="9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4114175" y="3491525"/>
                <a:ext cx="56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59" extrusionOk="0">
                    <a:moveTo>
                      <a:pt x="176" y="0"/>
                    </a:moveTo>
                    <a:cubicBezTo>
                      <a:pt x="151" y="0"/>
                      <a:pt x="133" y="21"/>
                      <a:pt x="133" y="41"/>
                    </a:cubicBezTo>
                    <a:lnTo>
                      <a:pt x="0" y="1003"/>
                    </a:lnTo>
                    <a:cubicBezTo>
                      <a:pt x="0" y="1035"/>
                      <a:pt x="16" y="1058"/>
                      <a:pt x="47" y="1058"/>
                    </a:cubicBezTo>
                    <a:lnTo>
                      <a:pt x="55" y="1058"/>
                    </a:lnTo>
                    <a:cubicBezTo>
                      <a:pt x="78" y="1058"/>
                      <a:pt x="94" y="1043"/>
                      <a:pt x="102" y="1019"/>
                    </a:cubicBezTo>
                    <a:lnTo>
                      <a:pt x="227" y="57"/>
                    </a:lnTo>
                    <a:cubicBezTo>
                      <a:pt x="227" y="25"/>
                      <a:pt x="211" y="2"/>
                      <a:pt x="188" y="2"/>
                    </a:cubicBezTo>
                    <a:cubicBezTo>
                      <a:pt x="184" y="1"/>
                      <a:pt x="180" y="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3988975" y="3490775"/>
                <a:ext cx="1528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34" extrusionOk="0">
                    <a:moveTo>
                      <a:pt x="6057" y="1"/>
                    </a:moveTo>
                    <a:lnTo>
                      <a:pt x="47" y="32"/>
                    </a:lnTo>
                    <a:cubicBezTo>
                      <a:pt x="24" y="32"/>
                      <a:pt x="0" y="55"/>
                      <a:pt x="0" y="87"/>
                    </a:cubicBezTo>
                    <a:cubicBezTo>
                      <a:pt x="0" y="110"/>
                      <a:pt x="24" y="134"/>
                      <a:pt x="47" y="134"/>
                    </a:cubicBezTo>
                    <a:lnTo>
                      <a:pt x="6057" y="95"/>
                    </a:lnTo>
                    <a:cubicBezTo>
                      <a:pt x="6088" y="95"/>
                      <a:pt x="6111" y="71"/>
                      <a:pt x="6111" y="48"/>
                    </a:cubicBezTo>
                    <a:cubicBezTo>
                      <a:pt x="6111" y="16"/>
                      <a:pt x="6088" y="1"/>
                      <a:pt x="60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4136650" y="3463975"/>
                <a:ext cx="3777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618" extrusionOk="0">
                    <a:moveTo>
                      <a:pt x="1175" y="1"/>
                    </a:moveTo>
                    <a:lnTo>
                      <a:pt x="1002" y="1894"/>
                    </a:lnTo>
                    <a:cubicBezTo>
                      <a:pt x="987" y="2113"/>
                      <a:pt x="807" y="2285"/>
                      <a:pt x="580" y="2301"/>
                    </a:cubicBezTo>
                    <a:lnTo>
                      <a:pt x="1" y="2332"/>
                    </a:lnTo>
                    <a:lnTo>
                      <a:pt x="1175" y="4617"/>
                    </a:lnTo>
                    <a:lnTo>
                      <a:pt x="924" y="2778"/>
                    </a:lnTo>
                    <a:lnTo>
                      <a:pt x="1135" y="2755"/>
                    </a:lnTo>
                    <a:cubicBezTo>
                      <a:pt x="1355" y="2731"/>
                      <a:pt x="1511" y="2528"/>
                      <a:pt x="1488" y="2301"/>
                    </a:cubicBezTo>
                    <a:lnTo>
                      <a:pt x="1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4161100" y="3316100"/>
                <a:ext cx="2512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4742" extrusionOk="0">
                    <a:moveTo>
                      <a:pt x="48" y="0"/>
                    </a:moveTo>
                    <a:cubicBezTo>
                      <a:pt x="17" y="8"/>
                      <a:pt x="1" y="32"/>
                      <a:pt x="9" y="63"/>
                    </a:cubicBezTo>
                    <a:cubicBezTo>
                      <a:pt x="118" y="759"/>
                      <a:pt x="290" y="1346"/>
                      <a:pt x="533" y="1847"/>
                    </a:cubicBezTo>
                    <a:cubicBezTo>
                      <a:pt x="1034" y="2895"/>
                      <a:pt x="1965" y="3780"/>
                      <a:pt x="3084" y="4265"/>
                    </a:cubicBezTo>
                    <a:cubicBezTo>
                      <a:pt x="3804" y="4586"/>
                      <a:pt x="4602" y="4742"/>
                      <a:pt x="5423" y="4742"/>
                    </a:cubicBezTo>
                    <a:cubicBezTo>
                      <a:pt x="5815" y="4742"/>
                      <a:pt x="6206" y="4711"/>
                      <a:pt x="6589" y="4632"/>
                    </a:cubicBezTo>
                    <a:cubicBezTo>
                      <a:pt x="7450" y="4468"/>
                      <a:pt x="8217" y="4140"/>
                      <a:pt x="8796" y="3670"/>
                    </a:cubicBezTo>
                    <a:cubicBezTo>
                      <a:pt x="9390" y="3193"/>
                      <a:pt x="9899" y="2246"/>
                      <a:pt x="10048" y="1377"/>
                    </a:cubicBezTo>
                    <a:cubicBezTo>
                      <a:pt x="10048" y="1354"/>
                      <a:pt x="10032" y="1331"/>
                      <a:pt x="10001" y="1323"/>
                    </a:cubicBezTo>
                    <a:cubicBezTo>
                      <a:pt x="9977" y="1323"/>
                      <a:pt x="9954" y="1338"/>
                      <a:pt x="9946" y="1362"/>
                    </a:cubicBezTo>
                    <a:cubicBezTo>
                      <a:pt x="9805" y="2215"/>
                      <a:pt x="9312" y="3130"/>
                      <a:pt x="8733" y="3592"/>
                    </a:cubicBezTo>
                    <a:cubicBezTo>
                      <a:pt x="8162" y="4053"/>
                      <a:pt x="7419" y="4374"/>
                      <a:pt x="6574" y="4539"/>
                    </a:cubicBezTo>
                    <a:cubicBezTo>
                      <a:pt x="6194" y="4611"/>
                      <a:pt x="5811" y="4647"/>
                      <a:pt x="5430" y="4647"/>
                    </a:cubicBezTo>
                    <a:cubicBezTo>
                      <a:pt x="4623" y="4647"/>
                      <a:pt x="3830" y="4487"/>
                      <a:pt x="3123" y="4179"/>
                    </a:cubicBezTo>
                    <a:cubicBezTo>
                      <a:pt x="2027" y="3701"/>
                      <a:pt x="1112" y="2833"/>
                      <a:pt x="619" y="1808"/>
                    </a:cubicBezTo>
                    <a:cubicBezTo>
                      <a:pt x="377" y="1315"/>
                      <a:pt x="212" y="736"/>
                      <a:pt x="103" y="47"/>
                    </a:cubicBezTo>
                    <a:cubicBezTo>
                      <a:pt x="95" y="16"/>
                      <a:pt x="71" y="0"/>
                      <a:pt x="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4166200" y="3331275"/>
                <a:ext cx="139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72" extrusionOk="0">
                    <a:moveTo>
                      <a:pt x="492" y="1"/>
                    </a:moveTo>
                    <a:cubicBezTo>
                      <a:pt x="486" y="1"/>
                      <a:pt x="482" y="2"/>
                      <a:pt x="478" y="4"/>
                    </a:cubicBezTo>
                    <a:lnTo>
                      <a:pt x="32" y="278"/>
                    </a:lnTo>
                    <a:cubicBezTo>
                      <a:pt x="8" y="293"/>
                      <a:pt x="0" y="325"/>
                      <a:pt x="16" y="348"/>
                    </a:cubicBezTo>
                    <a:cubicBezTo>
                      <a:pt x="24" y="364"/>
                      <a:pt x="40" y="371"/>
                      <a:pt x="55" y="371"/>
                    </a:cubicBezTo>
                    <a:cubicBezTo>
                      <a:pt x="63" y="371"/>
                      <a:pt x="71" y="371"/>
                      <a:pt x="79" y="364"/>
                    </a:cubicBezTo>
                    <a:lnTo>
                      <a:pt x="525" y="90"/>
                    </a:lnTo>
                    <a:cubicBezTo>
                      <a:pt x="548" y="74"/>
                      <a:pt x="556" y="43"/>
                      <a:pt x="540" y="27"/>
                    </a:cubicBezTo>
                    <a:cubicBezTo>
                      <a:pt x="529" y="10"/>
                      <a:pt x="508" y="1"/>
                      <a:pt x="4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4173425" y="3348175"/>
                <a:ext cx="168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47" extrusionOk="0">
                    <a:moveTo>
                      <a:pt x="622" y="0"/>
                    </a:moveTo>
                    <a:cubicBezTo>
                      <a:pt x="613" y="0"/>
                      <a:pt x="604" y="3"/>
                      <a:pt x="596" y="8"/>
                    </a:cubicBezTo>
                    <a:lnTo>
                      <a:pt x="32" y="353"/>
                    </a:lnTo>
                    <a:cubicBezTo>
                      <a:pt x="9" y="368"/>
                      <a:pt x="1" y="400"/>
                      <a:pt x="17" y="423"/>
                    </a:cubicBezTo>
                    <a:cubicBezTo>
                      <a:pt x="24" y="439"/>
                      <a:pt x="40" y="447"/>
                      <a:pt x="56" y="447"/>
                    </a:cubicBezTo>
                    <a:cubicBezTo>
                      <a:pt x="63" y="447"/>
                      <a:pt x="71" y="439"/>
                      <a:pt x="79" y="439"/>
                    </a:cubicBezTo>
                    <a:lnTo>
                      <a:pt x="642" y="94"/>
                    </a:lnTo>
                    <a:cubicBezTo>
                      <a:pt x="666" y="79"/>
                      <a:pt x="674" y="48"/>
                      <a:pt x="658" y="24"/>
                    </a:cubicBezTo>
                    <a:cubicBezTo>
                      <a:pt x="653" y="9"/>
                      <a:pt x="638" y="0"/>
                      <a:pt x="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4183800" y="3363950"/>
                <a:ext cx="180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83" extrusionOk="0">
                    <a:moveTo>
                      <a:pt x="669" y="0"/>
                    </a:moveTo>
                    <a:cubicBezTo>
                      <a:pt x="657" y="0"/>
                      <a:pt x="645" y="4"/>
                      <a:pt x="634" y="11"/>
                    </a:cubicBezTo>
                    <a:lnTo>
                      <a:pt x="24" y="496"/>
                    </a:lnTo>
                    <a:cubicBezTo>
                      <a:pt x="8" y="520"/>
                      <a:pt x="1" y="543"/>
                      <a:pt x="16" y="567"/>
                    </a:cubicBezTo>
                    <a:cubicBezTo>
                      <a:pt x="32" y="582"/>
                      <a:pt x="40" y="582"/>
                      <a:pt x="55" y="582"/>
                    </a:cubicBezTo>
                    <a:cubicBezTo>
                      <a:pt x="71" y="582"/>
                      <a:pt x="79" y="582"/>
                      <a:pt x="87" y="575"/>
                    </a:cubicBezTo>
                    <a:lnTo>
                      <a:pt x="697" y="89"/>
                    </a:lnTo>
                    <a:cubicBezTo>
                      <a:pt x="720" y="66"/>
                      <a:pt x="720" y="43"/>
                      <a:pt x="705" y="19"/>
                    </a:cubicBezTo>
                    <a:cubicBezTo>
                      <a:pt x="696" y="6"/>
                      <a:pt x="683" y="0"/>
                      <a:pt x="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4393700" y="3361325"/>
                <a:ext cx="111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531" extrusionOk="0">
                    <a:moveTo>
                      <a:pt x="57" y="0"/>
                    </a:moveTo>
                    <a:cubicBezTo>
                      <a:pt x="47" y="0"/>
                      <a:pt x="38" y="5"/>
                      <a:pt x="32" y="14"/>
                    </a:cubicBezTo>
                    <a:cubicBezTo>
                      <a:pt x="8" y="30"/>
                      <a:pt x="0" y="61"/>
                      <a:pt x="24" y="77"/>
                    </a:cubicBezTo>
                    <a:lnTo>
                      <a:pt x="352" y="507"/>
                    </a:lnTo>
                    <a:cubicBezTo>
                      <a:pt x="368" y="523"/>
                      <a:pt x="384" y="531"/>
                      <a:pt x="391" y="531"/>
                    </a:cubicBezTo>
                    <a:cubicBezTo>
                      <a:pt x="407" y="531"/>
                      <a:pt x="415" y="523"/>
                      <a:pt x="423" y="523"/>
                    </a:cubicBezTo>
                    <a:cubicBezTo>
                      <a:pt x="446" y="500"/>
                      <a:pt x="446" y="468"/>
                      <a:pt x="431" y="453"/>
                    </a:cubicBezTo>
                    <a:lnTo>
                      <a:pt x="94" y="22"/>
                    </a:lnTo>
                    <a:cubicBezTo>
                      <a:pt x="85" y="9"/>
                      <a:pt x="71" y="0"/>
                      <a:pt x="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0"/>
              <p:cNvSpPr/>
              <p:nvPr/>
            </p:nvSpPr>
            <p:spPr>
              <a:xfrm>
                <a:off x="4197700" y="3377025"/>
                <a:ext cx="174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733" extrusionOk="0">
                    <a:moveTo>
                      <a:pt x="642" y="1"/>
                    </a:moveTo>
                    <a:cubicBezTo>
                      <a:pt x="630" y="1"/>
                      <a:pt x="618" y="5"/>
                      <a:pt x="610" y="12"/>
                    </a:cubicBezTo>
                    <a:lnTo>
                      <a:pt x="16" y="654"/>
                    </a:lnTo>
                    <a:cubicBezTo>
                      <a:pt x="0" y="670"/>
                      <a:pt x="0" y="701"/>
                      <a:pt x="16" y="724"/>
                    </a:cubicBezTo>
                    <a:cubicBezTo>
                      <a:pt x="31" y="732"/>
                      <a:pt x="39" y="732"/>
                      <a:pt x="55" y="732"/>
                    </a:cubicBezTo>
                    <a:cubicBezTo>
                      <a:pt x="63" y="732"/>
                      <a:pt x="78" y="732"/>
                      <a:pt x="86" y="717"/>
                    </a:cubicBezTo>
                    <a:lnTo>
                      <a:pt x="681" y="83"/>
                    </a:lnTo>
                    <a:cubicBezTo>
                      <a:pt x="697" y="59"/>
                      <a:pt x="697" y="28"/>
                      <a:pt x="673" y="12"/>
                    </a:cubicBezTo>
                    <a:cubicBezTo>
                      <a:pt x="665" y="5"/>
                      <a:pt x="653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4377650" y="3379825"/>
                <a:ext cx="90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26" extrusionOk="0">
                    <a:moveTo>
                      <a:pt x="53" y="0"/>
                    </a:moveTo>
                    <a:cubicBezTo>
                      <a:pt x="48" y="0"/>
                      <a:pt x="44" y="1"/>
                      <a:pt x="40" y="2"/>
                    </a:cubicBezTo>
                    <a:cubicBezTo>
                      <a:pt x="16" y="10"/>
                      <a:pt x="1" y="33"/>
                      <a:pt x="8" y="65"/>
                    </a:cubicBezTo>
                    <a:lnTo>
                      <a:pt x="259" y="894"/>
                    </a:lnTo>
                    <a:cubicBezTo>
                      <a:pt x="267" y="918"/>
                      <a:pt x="282" y="925"/>
                      <a:pt x="306" y="925"/>
                    </a:cubicBezTo>
                    <a:lnTo>
                      <a:pt x="321" y="925"/>
                    </a:lnTo>
                    <a:cubicBezTo>
                      <a:pt x="345" y="918"/>
                      <a:pt x="361" y="886"/>
                      <a:pt x="353" y="863"/>
                    </a:cubicBezTo>
                    <a:lnTo>
                      <a:pt x="102" y="33"/>
                    </a:lnTo>
                    <a:cubicBezTo>
                      <a:pt x="96" y="14"/>
                      <a:pt x="74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4359450" y="3394300"/>
                <a:ext cx="55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957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7" y="2"/>
                      <a:pt x="1" y="26"/>
                      <a:pt x="1" y="57"/>
                    </a:cubicBezTo>
                    <a:lnTo>
                      <a:pt x="118" y="918"/>
                    </a:lnTo>
                    <a:cubicBezTo>
                      <a:pt x="118" y="941"/>
                      <a:pt x="142" y="957"/>
                      <a:pt x="165" y="957"/>
                    </a:cubicBezTo>
                    <a:lnTo>
                      <a:pt x="173" y="957"/>
                    </a:lnTo>
                    <a:cubicBezTo>
                      <a:pt x="197" y="957"/>
                      <a:pt x="220" y="933"/>
                      <a:pt x="212" y="902"/>
                    </a:cubicBezTo>
                    <a:lnTo>
                      <a:pt x="103" y="41"/>
                    </a:lnTo>
                    <a:cubicBezTo>
                      <a:pt x="96" y="21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4217650" y="3387425"/>
                <a:ext cx="1547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66" extrusionOk="0">
                    <a:moveTo>
                      <a:pt x="568" y="0"/>
                    </a:moveTo>
                    <a:cubicBezTo>
                      <a:pt x="549" y="0"/>
                      <a:pt x="528" y="9"/>
                      <a:pt x="517" y="27"/>
                    </a:cubicBezTo>
                    <a:lnTo>
                      <a:pt x="16" y="895"/>
                    </a:lnTo>
                    <a:cubicBezTo>
                      <a:pt x="0" y="919"/>
                      <a:pt x="8" y="950"/>
                      <a:pt x="32" y="958"/>
                    </a:cubicBezTo>
                    <a:cubicBezTo>
                      <a:pt x="39" y="966"/>
                      <a:pt x="47" y="966"/>
                      <a:pt x="55" y="966"/>
                    </a:cubicBezTo>
                    <a:cubicBezTo>
                      <a:pt x="71" y="966"/>
                      <a:pt x="86" y="958"/>
                      <a:pt x="94" y="942"/>
                    </a:cubicBezTo>
                    <a:lnTo>
                      <a:pt x="603" y="74"/>
                    </a:lnTo>
                    <a:cubicBezTo>
                      <a:pt x="618" y="50"/>
                      <a:pt x="611" y="19"/>
                      <a:pt x="587" y="3"/>
                    </a:cubicBezTo>
                    <a:cubicBezTo>
                      <a:pt x="581" y="1"/>
                      <a:pt x="57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4337750" y="3399625"/>
                <a:ext cx="29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04" extrusionOk="0">
                    <a:moveTo>
                      <a:pt x="55" y="0"/>
                    </a:moveTo>
                    <a:cubicBezTo>
                      <a:pt x="24" y="0"/>
                      <a:pt x="0" y="24"/>
                      <a:pt x="0" y="55"/>
                    </a:cubicBezTo>
                    <a:lnTo>
                      <a:pt x="24" y="1057"/>
                    </a:lnTo>
                    <a:cubicBezTo>
                      <a:pt x="24" y="1088"/>
                      <a:pt x="40" y="1104"/>
                      <a:pt x="71" y="1104"/>
                    </a:cubicBezTo>
                    <a:cubicBezTo>
                      <a:pt x="94" y="1104"/>
                      <a:pt x="118" y="1080"/>
                      <a:pt x="118" y="1057"/>
                    </a:cubicBezTo>
                    <a:lnTo>
                      <a:pt x="102" y="47"/>
                    </a:lnTo>
                    <a:cubicBezTo>
                      <a:pt x="102" y="24"/>
                      <a:pt x="71" y="0"/>
                      <a:pt x="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4244250" y="3396225"/>
                <a:ext cx="123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46" extrusionOk="0">
                    <a:moveTo>
                      <a:pt x="437" y="1"/>
                    </a:moveTo>
                    <a:cubicBezTo>
                      <a:pt x="417" y="1"/>
                      <a:pt x="398" y="11"/>
                      <a:pt x="392" y="35"/>
                    </a:cubicBezTo>
                    <a:lnTo>
                      <a:pt x="8" y="1083"/>
                    </a:lnTo>
                    <a:cubicBezTo>
                      <a:pt x="0" y="1107"/>
                      <a:pt x="16" y="1138"/>
                      <a:pt x="39" y="1146"/>
                    </a:cubicBezTo>
                    <a:lnTo>
                      <a:pt x="55" y="1146"/>
                    </a:lnTo>
                    <a:cubicBezTo>
                      <a:pt x="71" y="1146"/>
                      <a:pt x="94" y="1138"/>
                      <a:pt x="102" y="1114"/>
                    </a:cubicBezTo>
                    <a:lnTo>
                      <a:pt x="478" y="66"/>
                    </a:lnTo>
                    <a:cubicBezTo>
                      <a:pt x="493" y="43"/>
                      <a:pt x="478" y="11"/>
                      <a:pt x="454" y="3"/>
                    </a:cubicBezTo>
                    <a:cubicBezTo>
                      <a:pt x="449" y="2"/>
                      <a:pt x="443" y="1"/>
                      <a:pt x="4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4311525" y="3402350"/>
                <a:ext cx="435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214" extrusionOk="0">
                    <a:moveTo>
                      <a:pt x="126" y="1"/>
                    </a:moveTo>
                    <a:cubicBezTo>
                      <a:pt x="103" y="1"/>
                      <a:pt x="79" y="24"/>
                      <a:pt x="79" y="48"/>
                    </a:cubicBezTo>
                    <a:lnTo>
                      <a:pt x="1" y="1167"/>
                    </a:lnTo>
                    <a:cubicBezTo>
                      <a:pt x="1" y="1190"/>
                      <a:pt x="17" y="1214"/>
                      <a:pt x="48" y="1214"/>
                    </a:cubicBezTo>
                    <a:cubicBezTo>
                      <a:pt x="71" y="1214"/>
                      <a:pt x="95" y="1198"/>
                      <a:pt x="95" y="1167"/>
                    </a:cubicBezTo>
                    <a:lnTo>
                      <a:pt x="173" y="56"/>
                    </a:lnTo>
                    <a:cubicBezTo>
                      <a:pt x="173" y="24"/>
                      <a:pt x="157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4279650" y="3402175"/>
                <a:ext cx="62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06" extrusionOk="0">
                    <a:moveTo>
                      <a:pt x="204" y="0"/>
                    </a:moveTo>
                    <a:cubicBezTo>
                      <a:pt x="181" y="0"/>
                      <a:pt x="157" y="16"/>
                      <a:pt x="149" y="39"/>
                    </a:cubicBezTo>
                    <a:lnTo>
                      <a:pt x="1" y="1150"/>
                    </a:lnTo>
                    <a:cubicBezTo>
                      <a:pt x="1" y="1174"/>
                      <a:pt x="16" y="1205"/>
                      <a:pt x="40" y="1205"/>
                    </a:cubicBezTo>
                    <a:lnTo>
                      <a:pt x="48" y="1205"/>
                    </a:lnTo>
                    <a:cubicBezTo>
                      <a:pt x="71" y="1205"/>
                      <a:pt x="94" y="1189"/>
                      <a:pt x="94" y="1166"/>
                    </a:cubicBezTo>
                    <a:lnTo>
                      <a:pt x="251" y="55"/>
                    </a:lnTo>
                    <a:cubicBezTo>
                      <a:pt x="251" y="31"/>
                      <a:pt x="235" y="8"/>
                      <a:pt x="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4176175" y="3082925"/>
                <a:ext cx="24687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12681" extrusionOk="0">
                    <a:moveTo>
                      <a:pt x="9288" y="1"/>
                    </a:moveTo>
                    <a:cubicBezTo>
                      <a:pt x="9077" y="556"/>
                      <a:pt x="8654" y="1456"/>
                      <a:pt x="7848" y="2176"/>
                    </a:cubicBezTo>
                    <a:cubicBezTo>
                      <a:pt x="7692" y="2309"/>
                      <a:pt x="7528" y="2442"/>
                      <a:pt x="7348" y="2559"/>
                    </a:cubicBezTo>
                    <a:cubicBezTo>
                      <a:pt x="7175" y="2669"/>
                      <a:pt x="6988" y="2778"/>
                      <a:pt x="6792" y="2864"/>
                    </a:cubicBezTo>
                    <a:cubicBezTo>
                      <a:pt x="6229" y="3123"/>
                      <a:pt x="5560" y="3286"/>
                      <a:pt x="4757" y="3286"/>
                    </a:cubicBezTo>
                    <a:cubicBezTo>
                      <a:pt x="4588" y="3286"/>
                      <a:pt x="4414" y="3278"/>
                      <a:pt x="4233" y="3263"/>
                    </a:cubicBezTo>
                    <a:cubicBezTo>
                      <a:pt x="3819" y="3224"/>
                      <a:pt x="3467" y="3146"/>
                      <a:pt x="3162" y="3037"/>
                    </a:cubicBezTo>
                    <a:cubicBezTo>
                      <a:pt x="3013" y="2982"/>
                      <a:pt x="2849" y="2943"/>
                      <a:pt x="2684" y="2935"/>
                    </a:cubicBezTo>
                    <a:lnTo>
                      <a:pt x="2653" y="2935"/>
                    </a:lnTo>
                    <a:cubicBezTo>
                      <a:pt x="2638" y="2934"/>
                      <a:pt x="2624" y="2934"/>
                      <a:pt x="2609" y="2934"/>
                    </a:cubicBezTo>
                    <a:cubicBezTo>
                      <a:pt x="2032" y="2934"/>
                      <a:pt x="1517" y="3388"/>
                      <a:pt x="1456" y="3968"/>
                    </a:cubicBezTo>
                    <a:lnTo>
                      <a:pt x="1456" y="3975"/>
                    </a:lnTo>
                    <a:cubicBezTo>
                      <a:pt x="1385" y="4648"/>
                      <a:pt x="1878" y="5220"/>
                      <a:pt x="2551" y="5251"/>
                    </a:cubicBezTo>
                    <a:lnTo>
                      <a:pt x="2927" y="5267"/>
                    </a:lnTo>
                    <a:lnTo>
                      <a:pt x="2911" y="5603"/>
                    </a:lnTo>
                    <a:cubicBezTo>
                      <a:pt x="2895" y="5994"/>
                      <a:pt x="2950" y="6378"/>
                      <a:pt x="3060" y="6738"/>
                    </a:cubicBezTo>
                    <a:lnTo>
                      <a:pt x="2528" y="8991"/>
                    </a:lnTo>
                    <a:lnTo>
                      <a:pt x="0" y="9218"/>
                    </a:lnTo>
                    <a:cubicBezTo>
                      <a:pt x="0" y="9218"/>
                      <a:pt x="415" y="12097"/>
                      <a:pt x="4093" y="12598"/>
                    </a:cubicBezTo>
                    <a:cubicBezTo>
                      <a:pt x="4514" y="12655"/>
                      <a:pt x="4898" y="12681"/>
                      <a:pt x="5250" y="12681"/>
                    </a:cubicBezTo>
                    <a:cubicBezTo>
                      <a:pt x="8512" y="12681"/>
                      <a:pt x="8920" y="10462"/>
                      <a:pt x="8920" y="10462"/>
                    </a:cubicBezTo>
                    <a:lnTo>
                      <a:pt x="6542" y="9742"/>
                    </a:lnTo>
                    <a:lnTo>
                      <a:pt x="6706" y="8967"/>
                    </a:lnTo>
                    <a:cubicBezTo>
                      <a:pt x="7606" y="8827"/>
                      <a:pt x="8388" y="8318"/>
                      <a:pt x="8889" y="7598"/>
                    </a:cubicBezTo>
                    <a:cubicBezTo>
                      <a:pt x="8889" y="7590"/>
                      <a:pt x="8889" y="7590"/>
                      <a:pt x="8889" y="7590"/>
                    </a:cubicBezTo>
                    <a:cubicBezTo>
                      <a:pt x="9359" y="7058"/>
                      <a:pt x="9656" y="6362"/>
                      <a:pt x="9687" y="5595"/>
                    </a:cubicBezTo>
                    <a:lnTo>
                      <a:pt x="9844" y="1965"/>
                    </a:lnTo>
                    <a:cubicBezTo>
                      <a:pt x="9875" y="1237"/>
                      <a:pt x="9664" y="556"/>
                      <a:pt x="9288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4247775" y="3214575"/>
                <a:ext cx="150650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4620" extrusionOk="0">
                    <a:moveTo>
                      <a:pt x="63" y="1"/>
                    </a:moveTo>
                    <a:lnTo>
                      <a:pt x="47" y="337"/>
                    </a:lnTo>
                    <a:cubicBezTo>
                      <a:pt x="0" y="1362"/>
                      <a:pt x="438" y="2301"/>
                      <a:pt x="1158" y="2935"/>
                    </a:cubicBezTo>
                    <a:cubicBezTo>
                      <a:pt x="1033" y="3076"/>
                      <a:pt x="947" y="3248"/>
                      <a:pt x="931" y="3435"/>
                    </a:cubicBezTo>
                    <a:cubicBezTo>
                      <a:pt x="869" y="4007"/>
                      <a:pt x="1401" y="4531"/>
                      <a:pt x="2113" y="4609"/>
                    </a:cubicBezTo>
                    <a:cubicBezTo>
                      <a:pt x="2173" y="4616"/>
                      <a:pt x="2233" y="4619"/>
                      <a:pt x="2292" y="4619"/>
                    </a:cubicBezTo>
                    <a:cubicBezTo>
                      <a:pt x="2920" y="4619"/>
                      <a:pt x="3449" y="4248"/>
                      <a:pt x="3513" y="3733"/>
                    </a:cubicBezTo>
                    <a:cubicBezTo>
                      <a:pt x="4554" y="3678"/>
                      <a:pt x="5470" y="3138"/>
                      <a:pt x="6025" y="2324"/>
                    </a:cubicBezTo>
                    <a:lnTo>
                      <a:pt x="6025" y="2324"/>
                    </a:lnTo>
                    <a:cubicBezTo>
                      <a:pt x="5430" y="3009"/>
                      <a:pt x="4558" y="3439"/>
                      <a:pt x="3593" y="3439"/>
                    </a:cubicBezTo>
                    <a:cubicBezTo>
                      <a:pt x="3543" y="3439"/>
                      <a:pt x="3493" y="3438"/>
                      <a:pt x="3443" y="3435"/>
                    </a:cubicBezTo>
                    <a:cubicBezTo>
                      <a:pt x="1651" y="3357"/>
                      <a:pt x="258" y="1847"/>
                      <a:pt x="337" y="55"/>
                    </a:cubicBezTo>
                    <a:lnTo>
                      <a:pt x="337" y="8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4228600" y="3169075"/>
                <a:ext cx="178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79" extrusionOk="0">
                    <a:moveTo>
                      <a:pt x="193" y="0"/>
                    </a:moveTo>
                    <a:cubicBezTo>
                      <a:pt x="176" y="0"/>
                      <a:pt x="158" y="5"/>
                      <a:pt x="141" y="13"/>
                    </a:cubicBezTo>
                    <a:cubicBezTo>
                      <a:pt x="102" y="44"/>
                      <a:pt x="86" y="99"/>
                      <a:pt x="118" y="146"/>
                    </a:cubicBezTo>
                    <a:lnTo>
                      <a:pt x="439" y="631"/>
                    </a:lnTo>
                    <a:lnTo>
                      <a:pt x="71" y="803"/>
                    </a:lnTo>
                    <a:cubicBezTo>
                      <a:pt x="24" y="827"/>
                      <a:pt x="0" y="882"/>
                      <a:pt x="24" y="929"/>
                    </a:cubicBezTo>
                    <a:cubicBezTo>
                      <a:pt x="40" y="952"/>
                      <a:pt x="71" y="975"/>
                      <a:pt x="102" y="975"/>
                    </a:cubicBezTo>
                    <a:cubicBezTo>
                      <a:pt x="107" y="978"/>
                      <a:pt x="111" y="979"/>
                      <a:pt x="116" y="979"/>
                    </a:cubicBezTo>
                    <a:cubicBezTo>
                      <a:pt x="127" y="979"/>
                      <a:pt x="138" y="973"/>
                      <a:pt x="149" y="968"/>
                    </a:cubicBezTo>
                    <a:lnTo>
                      <a:pt x="712" y="709"/>
                    </a:lnTo>
                    <a:lnTo>
                      <a:pt x="274" y="44"/>
                    </a:lnTo>
                    <a:cubicBezTo>
                      <a:pt x="254" y="14"/>
                      <a:pt x="224" y="0"/>
                      <a:pt x="1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4342250" y="3265725"/>
                <a:ext cx="207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98" extrusionOk="0">
                    <a:moveTo>
                      <a:pt x="415" y="1"/>
                    </a:moveTo>
                    <a:cubicBezTo>
                      <a:pt x="297" y="1"/>
                      <a:pt x="168" y="34"/>
                      <a:pt x="47" y="130"/>
                    </a:cubicBezTo>
                    <a:cubicBezTo>
                      <a:pt x="8" y="161"/>
                      <a:pt x="0" y="224"/>
                      <a:pt x="32" y="263"/>
                    </a:cubicBezTo>
                    <a:cubicBezTo>
                      <a:pt x="47" y="286"/>
                      <a:pt x="71" y="294"/>
                      <a:pt x="94" y="294"/>
                    </a:cubicBezTo>
                    <a:cubicBezTo>
                      <a:pt x="101" y="296"/>
                      <a:pt x="107" y="297"/>
                      <a:pt x="113" y="297"/>
                    </a:cubicBezTo>
                    <a:cubicBezTo>
                      <a:pt x="130" y="297"/>
                      <a:pt x="148" y="290"/>
                      <a:pt x="165" y="278"/>
                    </a:cubicBezTo>
                    <a:cubicBezTo>
                      <a:pt x="252" y="209"/>
                      <a:pt x="343" y="186"/>
                      <a:pt x="425" y="186"/>
                    </a:cubicBezTo>
                    <a:cubicBezTo>
                      <a:pt x="562" y="186"/>
                      <a:pt x="668" y="250"/>
                      <a:pt x="673" y="255"/>
                    </a:cubicBezTo>
                    <a:cubicBezTo>
                      <a:pt x="691" y="266"/>
                      <a:pt x="709" y="272"/>
                      <a:pt x="727" y="272"/>
                    </a:cubicBezTo>
                    <a:cubicBezTo>
                      <a:pt x="757" y="272"/>
                      <a:pt x="787" y="256"/>
                      <a:pt x="806" y="231"/>
                    </a:cubicBezTo>
                    <a:cubicBezTo>
                      <a:pt x="830" y="184"/>
                      <a:pt x="822" y="130"/>
                      <a:pt x="775" y="98"/>
                    </a:cubicBezTo>
                    <a:cubicBezTo>
                      <a:pt x="700" y="54"/>
                      <a:pt x="567" y="1"/>
                      <a:pt x="4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4307850" y="3212425"/>
                <a:ext cx="580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639" extrusionOk="0">
                    <a:moveTo>
                      <a:pt x="791" y="0"/>
                    </a:moveTo>
                    <a:cubicBezTo>
                      <a:pt x="396" y="0"/>
                      <a:pt x="1" y="1114"/>
                      <a:pt x="758" y="1511"/>
                    </a:cubicBezTo>
                    <a:cubicBezTo>
                      <a:pt x="934" y="1601"/>
                      <a:pt x="1110" y="1639"/>
                      <a:pt x="1273" y="1639"/>
                    </a:cubicBezTo>
                    <a:cubicBezTo>
                      <a:pt x="1887" y="1639"/>
                      <a:pt x="2319" y="1108"/>
                      <a:pt x="1893" y="861"/>
                    </a:cubicBezTo>
                    <a:cubicBezTo>
                      <a:pt x="1361" y="548"/>
                      <a:pt x="915" y="40"/>
                      <a:pt x="915" y="40"/>
                    </a:cubicBezTo>
                    <a:cubicBezTo>
                      <a:pt x="875" y="13"/>
                      <a:pt x="833" y="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4390750" y="3169375"/>
                <a:ext cx="284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512" extrusionOk="0">
                    <a:moveTo>
                      <a:pt x="459" y="0"/>
                    </a:moveTo>
                    <a:cubicBezTo>
                      <a:pt x="293" y="0"/>
                      <a:pt x="160" y="49"/>
                      <a:pt x="95" y="103"/>
                    </a:cubicBezTo>
                    <a:cubicBezTo>
                      <a:pt x="1" y="189"/>
                      <a:pt x="9" y="267"/>
                      <a:pt x="63" y="306"/>
                    </a:cubicBezTo>
                    <a:cubicBezTo>
                      <a:pt x="126" y="345"/>
                      <a:pt x="212" y="361"/>
                      <a:pt x="298" y="377"/>
                    </a:cubicBezTo>
                    <a:cubicBezTo>
                      <a:pt x="384" y="384"/>
                      <a:pt x="470" y="400"/>
                      <a:pt x="541" y="416"/>
                    </a:cubicBezTo>
                    <a:cubicBezTo>
                      <a:pt x="611" y="431"/>
                      <a:pt x="697" y="455"/>
                      <a:pt x="783" y="471"/>
                    </a:cubicBezTo>
                    <a:cubicBezTo>
                      <a:pt x="851" y="491"/>
                      <a:pt x="925" y="511"/>
                      <a:pt x="989" y="511"/>
                    </a:cubicBezTo>
                    <a:cubicBezTo>
                      <a:pt x="999" y="511"/>
                      <a:pt x="1009" y="511"/>
                      <a:pt x="1018" y="510"/>
                    </a:cubicBezTo>
                    <a:cubicBezTo>
                      <a:pt x="1088" y="494"/>
                      <a:pt x="1135" y="424"/>
                      <a:pt x="1081" y="314"/>
                    </a:cubicBezTo>
                    <a:cubicBezTo>
                      <a:pt x="1034" y="205"/>
                      <a:pt x="869" y="71"/>
                      <a:pt x="627" y="17"/>
                    </a:cubicBezTo>
                    <a:cubicBezTo>
                      <a:pt x="568" y="5"/>
                      <a:pt x="512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4330500" y="3162825"/>
                <a:ext cx="28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45" extrusionOk="0">
                    <a:moveTo>
                      <a:pt x="192" y="0"/>
                    </a:moveTo>
                    <a:cubicBezTo>
                      <a:pt x="160" y="0"/>
                      <a:pt x="130" y="3"/>
                      <a:pt x="103" y="13"/>
                    </a:cubicBezTo>
                    <a:cubicBezTo>
                      <a:pt x="40" y="36"/>
                      <a:pt x="1" y="114"/>
                      <a:pt x="71" y="216"/>
                    </a:cubicBezTo>
                    <a:cubicBezTo>
                      <a:pt x="134" y="310"/>
                      <a:pt x="314" y="427"/>
                      <a:pt x="564" y="443"/>
                    </a:cubicBezTo>
                    <a:cubicBezTo>
                      <a:pt x="582" y="444"/>
                      <a:pt x="600" y="445"/>
                      <a:pt x="618" y="445"/>
                    </a:cubicBezTo>
                    <a:cubicBezTo>
                      <a:pt x="835" y="445"/>
                      <a:pt x="1008" y="358"/>
                      <a:pt x="1081" y="279"/>
                    </a:cubicBezTo>
                    <a:cubicBezTo>
                      <a:pt x="1159" y="185"/>
                      <a:pt x="1143" y="107"/>
                      <a:pt x="1081" y="75"/>
                    </a:cubicBezTo>
                    <a:cubicBezTo>
                      <a:pt x="1010" y="44"/>
                      <a:pt x="924" y="44"/>
                      <a:pt x="838" y="44"/>
                    </a:cubicBezTo>
                    <a:cubicBezTo>
                      <a:pt x="752" y="44"/>
                      <a:pt x="666" y="44"/>
                      <a:pt x="596" y="36"/>
                    </a:cubicBezTo>
                    <a:cubicBezTo>
                      <a:pt x="517" y="36"/>
                      <a:pt x="431" y="21"/>
                      <a:pt x="345" y="13"/>
                    </a:cubicBezTo>
                    <a:cubicBezTo>
                      <a:pt x="293" y="8"/>
                      <a:pt x="241" y="0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4335600" y="3178675"/>
                <a:ext cx="133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9" extrusionOk="0">
                    <a:moveTo>
                      <a:pt x="272" y="1"/>
                    </a:moveTo>
                    <a:cubicBezTo>
                      <a:pt x="160" y="1"/>
                      <a:pt x="53" y="82"/>
                      <a:pt x="32" y="200"/>
                    </a:cubicBezTo>
                    <a:cubicBezTo>
                      <a:pt x="0" y="325"/>
                      <a:pt x="86" y="458"/>
                      <a:pt x="219" y="482"/>
                    </a:cubicBezTo>
                    <a:cubicBezTo>
                      <a:pt x="238" y="486"/>
                      <a:pt x="256" y="488"/>
                      <a:pt x="274" y="488"/>
                    </a:cubicBezTo>
                    <a:cubicBezTo>
                      <a:pt x="386" y="488"/>
                      <a:pt x="482" y="409"/>
                      <a:pt x="509" y="294"/>
                    </a:cubicBezTo>
                    <a:cubicBezTo>
                      <a:pt x="532" y="161"/>
                      <a:pt x="446" y="36"/>
                      <a:pt x="313" y="5"/>
                    </a:cubicBezTo>
                    <a:cubicBezTo>
                      <a:pt x="300" y="2"/>
                      <a:pt x="286" y="1"/>
                      <a:pt x="272" y="1"/>
                    </a:cubicBezTo>
                    <a:close/>
                  </a:path>
                </a:pathLst>
              </a:custGeom>
              <a:solidFill>
                <a:srgbClr val="70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4396625" y="3193100"/>
                <a:ext cx="133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8" extrusionOk="0">
                    <a:moveTo>
                      <a:pt x="259" y="0"/>
                    </a:moveTo>
                    <a:cubicBezTo>
                      <a:pt x="148" y="0"/>
                      <a:pt x="52" y="80"/>
                      <a:pt x="32" y="194"/>
                    </a:cubicBezTo>
                    <a:cubicBezTo>
                      <a:pt x="1" y="327"/>
                      <a:pt x="87" y="453"/>
                      <a:pt x="220" y="484"/>
                    </a:cubicBezTo>
                    <a:cubicBezTo>
                      <a:pt x="234" y="487"/>
                      <a:pt x="249" y="488"/>
                      <a:pt x="263" y="488"/>
                    </a:cubicBezTo>
                    <a:cubicBezTo>
                      <a:pt x="379" y="488"/>
                      <a:pt x="481" y="407"/>
                      <a:pt x="501" y="288"/>
                    </a:cubicBezTo>
                    <a:cubicBezTo>
                      <a:pt x="533" y="163"/>
                      <a:pt x="447" y="30"/>
                      <a:pt x="314" y="7"/>
                    </a:cubicBezTo>
                    <a:cubicBezTo>
                      <a:pt x="295" y="2"/>
                      <a:pt x="277" y="0"/>
                      <a:pt x="259" y="0"/>
                    </a:cubicBezTo>
                    <a:close/>
                  </a:path>
                </a:pathLst>
              </a:custGeom>
              <a:solidFill>
                <a:srgbClr val="70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4391750" y="3202250"/>
                <a:ext cx="193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40" extrusionOk="0">
                    <a:moveTo>
                      <a:pt x="264" y="0"/>
                    </a:moveTo>
                    <a:cubicBezTo>
                      <a:pt x="153" y="0"/>
                      <a:pt x="78" y="28"/>
                      <a:pt x="70" y="32"/>
                    </a:cubicBezTo>
                    <a:cubicBezTo>
                      <a:pt x="23" y="48"/>
                      <a:pt x="0" y="102"/>
                      <a:pt x="23" y="149"/>
                    </a:cubicBezTo>
                    <a:cubicBezTo>
                      <a:pt x="36" y="186"/>
                      <a:pt x="73" y="209"/>
                      <a:pt x="111" y="209"/>
                    </a:cubicBezTo>
                    <a:cubicBezTo>
                      <a:pt x="121" y="209"/>
                      <a:pt x="131" y="207"/>
                      <a:pt x="141" y="204"/>
                    </a:cubicBezTo>
                    <a:cubicBezTo>
                      <a:pt x="144" y="200"/>
                      <a:pt x="192" y="183"/>
                      <a:pt x="265" y="183"/>
                    </a:cubicBezTo>
                    <a:cubicBezTo>
                      <a:pt x="354" y="183"/>
                      <a:pt x="481" y="209"/>
                      <a:pt x="610" y="321"/>
                    </a:cubicBezTo>
                    <a:cubicBezTo>
                      <a:pt x="626" y="329"/>
                      <a:pt x="642" y="337"/>
                      <a:pt x="657" y="337"/>
                    </a:cubicBezTo>
                    <a:cubicBezTo>
                      <a:pt x="665" y="339"/>
                      <a:pt x="673" y="340"/>
                      <a:pt x="681" y="340"/>
                    </a:cubicBezTo>
                    <a:cubicBezTo>
                      <a:pt x="704" y="340"/>
                      <a:pt x="726" y="331"/>
                      <a:pt x="743" y="314"/>
                    </a:cubicBezTo>
                    <a:cubicBezTo>
                      <a:pt x="775" y="274"/>
                      <a:pt x="775" y="212"/>
                      <a:pt x="736" y="181"/>
                    </a:cubicBezTo>
                    <a:cubicBezTo>
                      <a:pt x="562" y="36"/>
                      <a:pt x="390" y="0"/>
                      <a:pt x="2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4329525" y="3188550"/>
                <a:ext cx="194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41" extrusionOk="0">
                    <a:moveTo>
                      <a:pt x="264" y="1"/>
                    </a:moveTo>
                    <a:cubicBezTo>
                      <a:pt x="154" y="1"/>
                      <a:pt x="79" y="28"/>
                      <a:pt x="71" y="32"/>
                    </a:cubicBezTo>
                    <a:cubicBezTo>
                      <a:pt x="24" y="48"/>
                      <a:pt x="1" y="103"/>
                      <a:pt x="16" y="150"/>
                    </a:cubicBezTo>
                    <a:cubicBezTo>
                      <a:pt x="29" y="187"/>
                      <a:pt x="66" y="209"/>
                      <a:pt x="104" y="209"/>
                    </a:cubicBezTo>
                    <a:cubicBezTo>
                      <a:pt x="114" y="209"/>
                      <a:pt x="124" y="208"/>
                      <a:pt x="134" y="204"/>
                    </a:cubicBezTo>
                    <a:cubicBezTo>
                      <a:pt x="141" y="201"/>
                      <a:pt x="191" y="183"/>
                      <a:pt x="264" y="183"/>
                    </a:cubicBezTo>
                    <a:cubicBezTo>
                      <a:pt x="355" y="183"/>
                      <a:pt x="482" y="210"/>
                      <a:pt x="611" y="322"/>
                    </a:cubicBezTo>
                    <a:cubicBezTo>
                      <a:pt x="619" y="329"/>
                      <a:pt x="635" y="337"/>
                      <a:pt x="650" y="337"/>
                    </a:cubicBezTo>
                    <a:cubicBezTo>
                      <a:pt x="658" y="339"/>
                      <a:pt x="666" y="340"/>
                      <a:pt x="675" y="340"/>
                    </a:cubicBezTo>
                    <a:cubicBezTo>
                      <a:pt x="700" y="340"/>
                      <a:pt x="725" y="331"/>
                      <a:pt x="736" y="314"/>
                    </a:cubicBezTo>
                    <a:cubicBezTo>
                      <a:pt x="775" y="275"/>
                      <a:pt x="768" y="212"/>
                      <a:pt x="729" y="181"/>
                    </a:cubicBezTo>
                    <a:cubicBezTo>
                      <a:pt x="559" y="36"/>
                      <a:pt x="389" y="1"/>
                      <a:pt x="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4360625" y="3177975"/>
                <a:ext cx="27025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74" extrusionOk="0">
                    <a:moveTo>
                      <a:pt x="597" y="0"/>
                    </a:moveTo>
                    <a:cubicBezTo>
                      <a:pt x="554" y="0"/>
                      <a:pt x="509" y="30"/>
                      <a:pt x="502" y="80"/>
                    </a:cubicBezTo>
                    <a:lnTo>
                      <a:pt x="392" y="721"/>
                    </a:lnTo>
                    <a:cubicBezTo>
                      <a:pt x="392" y="745"/>
                      <a:pt x="392" y="768"/>
                      <a:pt x="392" y="792"/>
                    </a:cubicBezTo>
                    <a:cubicBezTo>
                      <a:pt x="384" y="1058"/>
                      <a:pt x="525" y="1214"/>
                      <a:pt x="768" y="1222"/>
                    </a:cubicBezTo>
                    <a:cubicBezTo>
                      <a:pt x="799" y="1222"/>
                      <a:pt x="830" y="1238"/>
                      <a:pt x="854" y="1261"/>
                    </a:cubicBezTo>
                    <a:cubicBezTo>
                      <a:pt x="877" y="1285"/>
                      <a:pt x="893" y="1324"/>
                      <a:pt x="885" y="1363"/>
                    </a:cubicBezTo>
                    <a:lnTo>
                      <a:pt x="885" y="1394"/>
                    </a:lnTo>
                    <a:cubicBezTo>
                      <a:pt x="877" y="1616"/>
                      <a:pt x="697" y="1793"/>
                      <a:pt x="484" y="1793"/>
                    </a:cubicBezTo>
                    <a:cubicBezTo>
                      <a:pt x="480" y="1793"/>
                      <a:pt x="475" y="1793"/>
                      <a:pt x="470" y="1793"/>
                    </a:cubicBezTo>
                    <a:lnTo>
                      <a:pt x="103" y="1777"/>
                    </a:lnTo>
                    <a:cubicBezTo>
                      <a:pt x="48" y="1777"/>
                      <a:pt x="9" y="1817"/>
                      <a:pt x="9" y="1864"/>
                    </a:cubicBezTo>
                    <a:cubicBezTo>
                      <a:pt x="1" y="1911"/>
                      <a:pt x="32" y="1950"/>
                      <a:pt x="79" y="1957"/>
                    </a:cubicBezTo>
                    <a:cubicBezTo>
                      <a:pt x="87" y="1965"/>
                      <a:pt x="87" y="1965"/>
                      <a:pt x="95" y="1965"/>
                    </a:cubicBezTo>
                    <a:lnTo>
                      <a:pt x="463" y="1973"/>
                    </a:lnTo>
                    <a:cubicBezTo>
                      <a:pt x="472" y="1974"/>
                      <a:pt x="481" y="1974"/>
                      <a:pt x="490" y="1974"/>
                    </a:cubicBezTo>
                    <a:cubicBezTo>
                      <a:pt x="799" y="1974"/>
                      <a:pt x="1050" y="1721"/>
                      <a:pt x="1073" y="1410"/>
                    </a:cubicBezTo>
                    <a:lnTo>
                      <a:pt x="1073" y="1371"/>
                    </a:lnTo>
                    <a:cubicBezTo>
                      <a:pt x="1081" y="1285"/>
                      <a:pt x="1049" y="1198"/>
                      <a:pt x="987" y="1136"/>
                    </a:cubicBezTo>
                    <a:cubicBezTo>
                      <a:pt x="932" y="1073"/>
                      <a:pt x="862" y="1042"/>
                      <a:pt x="776" y="1034"/>
                    </a:cubicBezTo>
                    <a:cubicBezTo>
                      <a:pt x="682" y="1034"/>
                      <a:pt x="572" y="1003"/>
                      <a:pt x="572" y="792"/>
                    </a:cubicBezTo>
                    <a:cubicBezTo>
                      <a:pt x="572" y="784"/>
                      <a:pt x="572" y="768"/>
                      <a:pt x="580" y="752"/>
                    </a:cubicBezTo>
                    <a:lnTo>
                      <a:pt x="689" y="111"/>
                    </a:lnTo>
                    <a:cubicBezTo>
                      <a:pt x="697" y="56"/>
                      <a:pt x="658" y="9"/>
                      <a:pt x="611" y="1"/>
                    </a:cubicBezTo>
                    <a:cubicBezTo>
                      <a:pt x="606" y="1"/>
                      <a:pt x="602" y="0"/>
                      <a:pt x="5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4211575" y="3202650"/>
                <a:ext cx="417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44" extrusionOk="0">
                    <a:moveTo>
                      <a:pt x="841" y="185"/>
                    </a:moveTo>
                    <a:cubicBezTo>
                      <a:pt x="863" y="185"/>
                      <a:pt x="886" y="186"/>
                      <a:pt x="908" y="188"/>
                    </a:cubicBezTo>
                    <a:lnTo>
                      <a:pt x="924" y="188"/>
                    </a:lnTo>
                    <a:cubicBezTo>
                      <a:pt x="1253" y="227"/>
                      <a:pt x="1479" y="524"/>
                      <a:pt x="1433" y="845"/>
                    </a:cubicBezTo>
                    <a:cubicBezTo>
                      <a:pt x="1390" y="1131"/>
                      <a:pt x="1126" y="1344"/>
                      <a:pt x="837" y="1344"/>
                    </a:cubicBezTo>
                    <a:cubicBezTo>
                      <a:pt x="808" y="1344"/>
                      <a:pt x="780" y="1342"/>
                      <a:pt x="752" y="1338"/>
                    </a:cubicBezTo>
                    <a:cubicBezTo>
                      <a:pt x="595" y="1323"/>
                      <a:pt x="454" y="1244"/>
                      <a:pt x="353" y="1119"/>
                    </a:cubicBezTo>
                    <a:cubicBezTo>
                      <a:pt x="259" y="994"/>
                      <a:pt x="212" y="837"/>
                      <a:pt x="235" y="681"/>
                    </a:cubicBezTo>
                    <a:cubicBezTo>
                      <a:pt x="259" y="524"/>
                      <a:pt x="345" y="391"/>
                      <a:pt x="478" y="298"/>
                    </a:cubicBezTo>
                    <a:cubicBezTo>
                      <a:pt x="585" y="224"/>
                      <a:pt x="709" y="185"/>
                      <a:pt x="841" y="185"/>
                    </a:cubicBezTo>
                    <a:close/>
                    <a:moveTo>
                      <a:pt x="849" y="1"/>
                    </a:moveTo>
                    <a:cubicBezTo>
                      <a:pt x="671" y="1"/>
                      <a:pt x="498" y="72"/>
                      <a:pt x="353" y="204"/>
                    </a:cubicBezTo>
                    <a:cubicBezTo>
                      <a:pt x="181" y="352"/>
                      <a:pt x="71" y="571"/>
                      <a:pt x="40" y="814"/>
                    </a:cubicBezTo>
                    <a:cubicBezTo>
                      <a:pt x="1" y="1057"/>
                      <a:pt x="48" y="1291"/>
                      <a:pt x="173" y="1487"/>
                    </a:cubicBezTo>
                    <a:cubicBezTo>
                      <a:pt x="290" y="1682"/>
                      <a:pt x="478" y="1808"/>
                      <a:pt x="689" y="1839"/>
                    </a:cubicBezTo>
                    <a:lnTo>
                      <a:pt x="713" y="1839"/>
                    </a:lnTo>
                    <a:cubicBezTo>
                      <a:pt x="738" y="1842"/>
                      <a:pt x="762" y="1843"/>
                      <a:pt x="787" y="1843"/>
                    </a:cubicBezTo>
                    <a:cubicBezTo>
                      <a:pt x="1180" y="1843"/>
                      <a:pt x="1531" y="1497"/>
                      <a:pt x="1597" y="1033"/>
                    </a:cubicBezTo>
                    <a:cubicBezTo>
                      <a:pt x="1667" y="524"/>
                      <a:pt x="1378" y="63"/>
                      <a:pt x="947" y="8"/>
                    </a:cubicBezTo>
                    <a:cubicBezTo>
                      <a:pt x="915" y="3"/>
                      <a:pt x="882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4333050" y="3601100"/>
                <a:ext cx="72025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6292" extrusionOk="0">
                    <a:moveTo>
                      <a:pt x="1" y="1"/>
                    </a:moveTo>
                    <a:lnTo>
                      <a:pt x="1" y="6291"/>
                    </a:lnTo>
                    <a:lnTo>
                      <a:pt x="2880" y="6291"/>
                    </a:lnTo>
                    <a:lnTo>
                      <a:pt x="2880" y="1"/>
                    </a:ln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4319550" y="3518075"/>
                <a:ext cx="371300" cy="2403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9613" extrusionOk="0">
                    <a:moveTo>
                      <a:pt x="5501" y="0"/>
                    </a:moveTo>
                    <a:cubicBezTo>
                      <a:pt x="5357" y="0"/>
                      <a:pt x="5115" y="9"/>
                      <a:pt x="4805" y="51"/>
                    </a:cubicBezTo>
                    <a:cubicBezTo>
                      <a:pt x="2035" y="419"/>
                      <a:pt x="1" y="2805"/>
                      <a:pt x="63" y="5559"/>
                    </a:cubicBezTo>
                    <a:lnTo>
                      <a:pt x="3459" y="5677"/>
                    </a:lnTo>
                    <a:lnTo>
                      <a:pt x="3420" y="9612"/>
                    </a:lnTo>
                    <a:lnTo>
                      <a:pt x="12363" y="9581"/>
                    </a:lnTo>
                    <a:lnTo>
                      <a:pt x="12567" y="6044"/>
                    </a:lnTo>
                    <a:lnTo>
                      <a:pt x="13099" y="6201"/>
                    </a:lnTo>
                    <a:lnTo>
                      <a:pt x="14852" y="3009"/>
                    </a:lnTo>
                    <a:cubicBezTo>
                      <a:pt x="13075" y="284"/>
                      <a:pt x="11219" y="84"/>
                      <a:pt x="10713" y="84"/>
                    </a:cubicBezTo>
                    <a:cubicBezTo>
                      <a:pt x="10626" y="84"/>
                      <a:pt x="10579" y="90"/>
                      <a:pt x="10579" y="90"/>
                    </a:cubicBezTo>
                    <a:lnTo>
                      <a:pt x="10579" y="106"/>
                    </a:lnTo>
                    <a:cubicBezTo>
                      <a:pt x="10400" y="67"/>
                      <a:pt x="10212" y="43"/>
                      <a:pt x="10016" y="43"/>
                    </a:cubicBezTo>
                    <a:lnTo>
                      <a:pt x="5650" y="4"/>
                    </a:lnTo>
                    <a:cubicBezTo>
                      <a:pt x="5650" y="4"/>
                      <a:pt x="5597" y="0"/>
                      <a:pt x="5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4452375" y="3607700"/>
                <a:ext cx="1305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4742" extrusionOk="0">
                    <a:moveTo>
                      <a:pt x="2614" y="1"/>
                    </a:moveTo>
                    <a:cubicBezTo>
                      <a:pt x="2436" y="1"/>
                      <a:pt x="2258" y="93"/>
                      <a:pt x="2168" y="276"/>
                    </a:cubicBezTo>
                    <a:lnTo>
                      <a:pt x="1792" y="1035"/>
                    </a:lnTo>
                    <a:cubicBezTo>
                      <a:pt x="1714" y="1184"/>
                      <a:pt x="1573" y="1286"/>
                      <a:pt x="1417" y="1309"/>
                    </a:cubicBezTo>
                    <a:lnTo>
                      <a:pt x="572" y="1427"/>
                    </a:lnTo>
                    <a:cubicBezTo>
                      <a:pt x="165" y="1489"/>
                      <a:pt x="1" y="1990"/>
                      <a:pt x="298" y="2280"/>
                    </a:cubicBezTo>
                    <a:lnTo>
                      <a:pt x="900" y="2874"/>
                    </a:lnTo>
                    <a:cubicBezTo>
                      <a:pt x="1018" y="2992"/>
                      <a:pt x="1073" y="3156"/>
                      <a:pt x="1041" y="3312"/>
                    </a:cubicBezTo>
                    <a:lnTo>
                      <a:pt x="900" y="4150"/>
                    </a:lnTo>
                    <a:cubicBezTo>
                      <a:pt x="844" y="4473"/>
                      <a:pt x="1100" y="4737"/>
                      <a:pt x="1392" y="4737"/>
                    </a:cubicBezTo>
                    <a:cubicBezTo>
                      <a:pt x="1468" y="4737"/>
                      <a:pt x="1545" y="4720"/>
                      <a:pt x="1620" y="4682"/>
                    </a:cubicBezTo>
                    <a:lnTo>
                      <a:pt x="2371" y="4283"/>
                    </a:lnTo>
                    <a:cubicBezTo>
                      <a:pt x="2446" y="4247"/>
                      <a:pt x="2526" y="4230"/>
                      <a:pt x="2606" y="4230"/>
                    </a:cubicBezTo>
                    <a:cubicBezTo>
                      <a:pt x="2686" y="4230"/>
                      <a:pt x="2767" y="4247"/>
                      <a:pt x="2841" y="4283"/>
                    </a:cubicBezTo>
                    <a:lnTo>
                      <a:pt x="3592" y="4682"/>
                    </a:lnTo>
                    <a:cubicBezTo>
                      <a:pt x="3668" y="4723"/>
                      <a:pt x="3747" y="4741"/>
                      <a:pt x="3823" y="4741"/>
                    </a:cubicBezTo>
                    <a:cubicBezTo>
                      <a:pt x="4111" y="4741"/>
                      <a:pt x="4367" y="4479"/>
                      <a:pt x="4312" y="4157"/>
                    </a:cubicBezTo>
                    <a:lnTo>
                      <a:pt x="4171" y="3320"/>
                    </a:lnTo>
                    <a:cubicBezTo>
                      <a:pt x="4148" y="3156"/>
                      <a:pt x="4202" y="2992"/>
                      <a:pt x="4320" y="2882"/>
                    </a:cubicBezTo>
                    <a:lnTo>
                      <a:pt x="4922" y="2287"/>
                    </a:lnTo>
                    <a:cubicBezTo>
                      <a:pt x="5220" y="1998"/>
                      <a:pt x="5063" y="1497"/>
                      <a:pt x="4648" y="1434"/>
                    </a:cubicBezTo>
                    <a:lnTo>
                      <a:pt x="3811" y="1317"/>
                    </a:lnTo>
                    <a:cubicBezTo>
                      <a:pt x="3647" y="1286"/>
                      <a:pt x="3506" y="1184"/>
                      <a:pt x="3436" y="1043"/>
                    </a:cubicBezTo>
                    <a:lnTo>
                      <a:pt x="3060" y="276"/>
                    </a:lnTo>
                    <a:cubicBezTo>
                      <a:pt x="2970" y="93"/>
                      <a:pt x="2792" y="1"/>
                      <a:pt x="2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4618650" y="3650800"/>
                <a:ext cx="2447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004" extrusionOk="0">
                    <a:moveTo>
                      <a:pt x="0" y="0"/>
                    </a:moveTo>
                    <a:lnTo>
                      <a:pt x="532" y="2003"/>
                    </a:lnTo>
                    <a:lnTo>
                      <a:pt x="603" y="681"/>
                    </a:lnTo>
                    <a:lnTo>
                      <a:pt x="978" y="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4376675" y="3636500"/>
                <a:ext cx="381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2709" extrusionOk="0">
                    <a:moveTo>
                      <a:pt x="1526" y="1"/>
                    </a:moveTo>
                    <a:lnTo>
                      <a:pt x="1" y="885"/>
                    </a:lnTo>
                    <a:lnTo>
                      <a:pt x="1174" y="940"/>
                    </a:lnTo>
                    <a:lnTo>
                      <a:pt x="1143" y="2708"/>
                    </a:lnTo>
                    <a:lnTo>
                      <a:pt x="1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4406600" y="3275775"/>
                <a:ext cx="219125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8765" h="6872" extrusionOk="0">
                    <a:moveTo>
                      <a:pt x="4267" y="1"/>
                    </a:moveTo>
                    <a:cubicBezTo>
                      <a:pt x="2391" y="1"/>
                      <a:pt x="818" y="1428"/>
                      <a:pt x="501" y="3311"/>
                    </a:cubicBezTo>
                    <a:cubicBezTo>
                      <a:pt x="196" y="3507"/>
                      <a:pt x="1" y="3851"/>
                      <a:pt x="24" y="4235"/>
                    </a:cubicBezTo>
                    <a:cubicBezTo>
                      <a:pt x="48" y="4555"/>
                      <a:pt x="220" y="4829"/>
                      <a:pt x="462" y="5001"/>
                    </a:cubicBezTo>
                    <a:cubicBezTo>
                      <a:pt x="251" y="5197"/>
                      <a:pt x="126" y="5486"/>
                      <a:pt x="149" y="5799"/>
                    </a:cubicBezTo>
                    <a:cubicBezTo>
                      <a:pt x="180" y="6336"/>
                      <a:pt x="632" y="6748"/>
                      <a:pt x="1163" y="6748"/>
                    </a:cubicBezTo>
                    <a:cubicBezTo>
                      <a:pt x="1183" y="6748"/>
                      <a:pt x="1202" y="6747"/>
                      <a:pt x="1221" y="6746"/>
                    </a:cubicBezTo>
                    <a:cubicBezTo>
                      <a:pt x="1542" y="6723"/>
                      <a:pt x="1816" y="6551"/>
                      <a:pt x="1988" y="6300"/>
                    </a:cubicBezTo>
                    <a:cubicBezTo>
                      <a:pt x="2207" y="6378"/>
                      <a:pt x="2450" y="6425"/>
                      <a:pt x="2700" y="6433"/>
                    </a:cubicBezTo>
                    <a:lnTo>
                      <a:pt x="5932" y="6496"/>
                    </a:lnTo>
                    <a:cubicBezTo>
                      <a:pt x="6151" y="6496"/>
                      <a:pt x="6362" y="6465"/>
                      <a:pt x="6565" y="6410"/>
                    </a:cubicBezTo>
                    <a:cubicBezTo>
                      <a:pt x="6745" y="6691"/>
                      <a:pt x="7066" y="6871"/>
                      <a:pt x="7426" y="6871"/>
                    </a:cubicBezTo>
                    <a:cubicBezTo>
                      <a:pt x="7989" y="6871"/>
                      <a:pt x="8451" y="6418"/>
                      <a:pt x="8451" y="5846"/>
                    </a:cubicBezTo>
                    <a:cubicBezTo>
                      <a:pt x="8451" y="5518"/>
                      <a:pt x="8295" y="5236"/>
                      <a:pt x="8060" y="5048"/>
                    </a:cubicBezTo>
                    <a:cubicBezTo>
                      <a:pt x="8467" y="4907"/>
                      <a:pt x="8764" y="4532"/>
                      <a:pt x="8764" y="4070"/>
                    </a:cubicBezTo>
                    <a:cubicBezTo>
                      <a:pt x="8764" y="3593"/>
                      <a:pt x="8443" y="3194"/>
                      <a:pt x="7997" y="3084"/>
                    </a:cubicBezTo>
                    <a:cubicBezTo>
                      <a:pt x="7606" y="1347"/>
                      <a:pt x="6135" y="33"/>
                      <a:pt x="4343" y="2"/>
                    </a:cubicBezTo>
                    <a:cubicBezTo>
                      <a:pt x="4318" y="1"/>
                      <a:pt x="4293" y="1"/>
                      <a:pt x="4267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4409725" y="3346225"/>
                <a:ext cx="207375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545" extrusionOk="0">
                    <a:moveTo>
                      <a:pt x="1175" y="0"/>
                    </a:moveTo>
                    <a:lnTo>
                      <a:pt x="1175" y="1174"/>
                    </a:lnTo>
                    <a:lnTo>
                      <a:pt x="1175" y="1362"/>
                    </a:lnTo>
                    <a:lnTo>
                      <a:pt x="1175" y="1471"/>
                    </a:lnTo>
                    <a:lnTo>
                      <a:pt x="963" y="1471"/>
                    </a:lnTo>
                    <a:cubicBezTo>
                      <a:pt x="431" y="1471"/>
                      <a:pt x="1" y="1902"/>
                      <a:pt x="1" y="2426"/>
                    </a:cubicBezTo>
                    <a:lnTo>
                      <a:pt x="1" y="2528"/>
                    </a:lnTo>
                    <a:cubicBezTo>
                      <a:pt x="1" y="3060"/>
                      <a:pt x="431" y="3490"/>
                      <a:pt x="955" y="3490"/>
                    </a:cubicBezTo>
                    <a:lnTo>
                      <a:pt x="1175" y="3490"/>
                    </a:lnTo>
                    <a:lnTo>
                      <a:pt x="1175" y="3670"/>
                    </a:lnTo>
                    <a:cubicBezTo>
                      <a:pt x="1175" y="4773"/>
                      <a:pt x="1824" y="5736"/>
                      <a:pt x="2763" y="6189"/>
                    </a:cubicBezTo>
                    <a:lnTo>
                      <a:pt x="2763" y="7081"/>
                    </a:lnTo>
                    <a:cubicBezTo>
                      <a:pt x="2763" y="7887"/>
                      <a:pt x="3459" y="8545"/>
                      <a:pt x="4320" y="8545"/>
                    </a:cubicBezTo>
                    <a:cubicBezTo>
                      <a:pt x="5181" y="8545"/>
                      <a:pt x="5877" y="7895"/>
                      <a:pt x="5877" y="7089"/>
                    </a:cubicBezTo>
                    <a:lnTo>
                      <a:pt x="5885" y="6127"/>
                    </a:lnTo>
                    <a:cubicBezTo>
                      <a:pt x="6746" y="5650"/>
                      <a:pt x="7340" y="4726"/>
                      <a:pt x="7340" y="3678"/>
                    </a:cubicBezTo>
                    <a:lnTo>
                      <a:pt x="7340" y="3498"/>
                    </a:lnTo>
                    <a:cubicBezTo>
                      <a:pt x="7864" y="3498"/>
                      <a:pt x="8295" y="3068"/>
                      <a:pt x="8295" y="2543"/>
                    </a:cubicBezTo>
                    <a:lnTo>
                      <a:pt x="8295" y="2442"/>
                    </a:lnTo>
                    <a:cubicBezTo>
                      <a:pt x="8295" y="1910"/>
                      <a:pt x="7872" y="1479"/>
                      <a:pt x="7340" y="1479"/>
                    </a:cubicBezTo>
                    <a:lnTo>
                      <a:pt x="7340" y="407"/>
                    </a:lnTo>
                    <a:cubicBezTo>
                      <a:pt x="7152" y="595"/>
                      <a:pt x="6886" y="712"/>
                      <a:pt x="6597" y="712"/>
                    </a:cubicBezTo>
                    <a:cubicBezTo>
                      <a:pt x="6190" y="712"/>
                      <a:pt x="5838" y="485"/>
                      <a:pt x="5666" y="149"/>
                    </a:cubicBezTo>
                    <a:cubicBezTo>
                      <a:pt x="5486" y="392"/>
                      <a:pt x="5196" y="556"/>
                      <a:pt x="4868" y="556"/>
                    </a:cubicBezTo>
                    <a:cubicBezTo>
                      <a:pt x="4508" y="556"/>
                      <a:pt x="4195" y="352"/>
                      <a:pt x="4023" y="63"/>
                    </a:cubicBezTo>
                    <a:cubicBezTo>
                      <a:pt x="3827" y="290"/>
                      <a:pt x="3538" y="439"/>
                      <a:pt x="3209" y="439"/>
                    </a:cubicBezTo>
                    <a:cubicBezTo>
                      <a:pt x="2857" y="439"/>
                      <a:pt x="2544" y="266"/>
                      <a:pt x="2348" y="0"/>
                    </a:cubicBez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4474275" y="3336825"/>
                <a:ext cx="270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63" extrusionOk="0">
                    <a:moveTo>
                      <a:pt x="1030" y="0"/>
                    </a:moveTo>
                    <a:cubicBezTo>
                      <a:pt x="1020" y="0"/>
                      <a:pt x="1009" y="5"/>
                      <a:pt x="1002" y="16"/>
                    </a:cubicBezTo>
                    <a:cubicBezTo>
                      <a:pt x="901" y="173"/>
                      <a:pt x="736" y="275"/>
                      <a:pt x="556" y="282"/>
                    </a:cubicBezTo>
                    <a:cubicBezTo>
                      <a:pt x="542" y="284"/>
                      <a:pt x="527" y="284"/>
                      <a:pt x="513" y="284"/>
                    </a:cubicBezTo>
                    <a:cubicBezTo>
                      <a:pt x="341" y="284"/>
                      <a:pt x="180" y="201"/>
                      <a:pt x="71" y="71"/>
                    </a:cubicBezTo>
                    <a:cubicBezTo>
                      <a:pt x="66" y="64"/>
                      <a:pt x="59" y="61"/>
                      <a:pt x="52" y="61"/>
                    </a:cubicBezTo>
                    <a:cubicBezTo>
                      <a:pt x="27" y="61"/>
                      <a:pt x="0" y="96"/>
                      <a:pt x="24" y="126"/>
                    </a:cubicBezTo>
                    <a:cubicBezTo>
                      <a:pt x="148" y="271"/>
                      <a:pt x="332" y="362"/>
                      <a:pt x="526" y="362"/>
                    </a:cubicBezTo>
                    <a:cubicBezTo>
                      <a:pt x="542" y="362"/>
                      <a:pt x="557" y="362"/>
                      <a:pt x="572" y="361"/>
                    </a:cubicBezTo>
                    <a:cubicBezTo>
                      <a:pt x="768" y="337"/>
                      <a:pt x="956" y="228"/>
                      <a:pt x="1065" y="56"/>
                    </a:cubicBezTo>
                    <a:cubicBezTo>
                      <a:pt x="1082" y="28"/>
                      <a:pt x="1055" y="0"/>
                      <a:pt x="1030" y="0"/>
                    </a:cubicBezTo>
                    <a:close/>
                  </a:path>
                </a:pathLst>
              </a:custGeom>
              <a:solidFill>
                <a:srgbClr val="A8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4513800" y="3335375"/>
                <a:ext cx="239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564" extrusionOk="0">
                    <a:moveTo>
                      <a:pt x="36" y="0"/>
                    </a:moveTo>
                    <a:cubicBezTo>
                      <a:pt x="18" y="0"/>
                      <a:pt x="0" y="12"/>
                      <a:pt x="0" y="35"/>
                    </a:cubicBezTo>
                    <a:cubicBezTo>
                      <a:pt x="16" y="231"/>
                      <a:pt x="141" y="427"/>
                      <a:pt x="329" y="513"/>
                    </a:cubicBezTo>
                    <a:cubicBezTo>
                      <a:pt x="406" y="546"/>
                      <a:pt x="489" y="563"/>
                      <a:pt x="571" y="563"/>
                    </a:cubicBezTo>
                    <a:cubicBezTo>
                      <a:pt x="698" y="563"/>
                      <a:pt x="824" y="523"/>
                      <a:pt x="924" y="442"/>
                    </a:cubicBezTo>
                    <a:cubicBezTo>
                      <a:pt x="957" y="422"/>
                      <a:pt x="940" y="374"/>
                      <a:pt x="910" y="374"/>
                    </a:cubicBezTo>
                    <a:cubicBezTo>
                      <a:pt x="904" y="374"/>
                      <a:pt x="898" y="376"/>
                      <a:pt x="892" y="380"/>
                    </a:cubicBezTo>
                    <a:cubicBezTo>
                      <a:pt x="799" y="453"/>
                      <a:pt x="684" y="493"/>
                      <a:pt x="569" y="493"/>
                    </a:cubicBezTo>
                    <a:cubicBezTo>
                      <a:pt x="501" y="493"/>
                      <a:pt x="432" y="479"/>
                      <a:pt x="368" y="450"/>
                    </a:cubicBezTo>
                    <a:cubicBezTo>
                      <a:pt x="204" y="372"/>
                      <a:pt x="87" y="207"/>
                      <a:pt x="71" y="35"/>
                    </a:cubicBezTo>
                    <a:cubicBezTo>
                      <a:pt x="71" y="12"/>
                      <a:pt x="53" y="0"/>
                      <a:pt x="36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4524550" y="3333050"/>
                <a:ext cx="219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253" extrusionOk="0">
                    <a:moveTo>
                      <a:pt x="52" y="1"/>
                    </a:moveTo>
                    <a:cubicBezTo>
                      <a:pt x="22" y="1"/>
                      <a:pt x="0" y="34"/>
                      <a:pt x="24" y="58"/>
                    </a:cubicBezTo>
                    <a:cubicBezTo>
                      <a:pt x="144" y="187"/>
                      <a:pt x="314" y="252"/>
                      <a:pt x="483" y="252"/>
                    </a:cubicBezTo>
                    <a:cubicBezTo>
                      <a:pt x="612" y="252"/>
                      <a:pt x="741" y="214"/>
                      <a:pt x="846" y="136"/>
                    </a:cubicBezTo>
                    <a:cubicBezTo>
                      <a:pt x="879" y="116"/>
                      <a:pt x="856" y="68"/>
                      <a:pt x="824" y="68"/>
                    </a:cubicBezTo>
                    <a:cubicBezTo>
                      <a:pt x="819" y="68"/>
                      <a:pt x="813" y="70"/>
                      <a:pt x="807" y="74"/>
                    </a:cubicBezTo>
                    <a:cubicBezTo>
                      <a:pt x="711" y="145"/>
                      <a:pt x="597" y="180"/>
                      <a:pt x="482" y="180"/>
                    </a:cubicBezTo>
                    <a:cubicBezTo>
                      <a:pt x="334" y="180"/>
                      <a:pt x="185" y="121"/>
                      <a:pt x="79" y="11"/>
                    </a:cubicBezTo>
                    <a:cubicBezTo>
                      <a:pt x="70" y="4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rgbClr val="A8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4439075" y="3433475"/>
                <a:ext cx="15417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780" extrusionOk="0">
                    <a:moveTo>
                      <a:pt x="1" y="0"/>
                    </a:moveTo>
                    <a:lnTo>
                      <a:pt x="1" y="180"/>
                    </a:lnTo>
                    <a:cubicBezTo>
                      <a:pt x="1" y="1369"/>
                      <a:pt x="760" y="2394"/>
                      <a:pt x="1816" y="2793"/>
                    </a:cubicBezTo>
                    <a:cubicBezTo>
                      <a:pt x="1963" y="3359"/>
                      <a:pt x="2479" y="3779"/>
                      <a:pt x="3090" y="3779"/>
                    </a:cubicBezTo>
                    <a:cubicBezTo>
                      <a:pt x="3096" y="3779"/>
                      <a:pt x="3101" y="3779"/>
                      <a:pt x="3107" y="3779"/>
                    </a:cubicBezTo>
                    <a:cubicBezTo>
                      <a:pt x="3725" y="3779"/>
                      <a:pt x="4241" y="3357"/>
                      <a:pt x="4390" y="2778"/>
                    </a:cubicBezTo>
                    <a:cubicBezTo>
                      <a:pt x="5423" y="2371"/>
                      <a:pt x="6166" y="1362"/>
                      <a:pt x="6166" y="188"/>
                    </a:cubicBezTo>
                    <a:lnTo>
                      <a:pt x="6166" y="8"/>
                    </a:lnTo>
                    <a:lnTo>
                      <a:pt x="6143" y="8"/>
                    </a:lnTo>
                    <a:cubicBezTo>
                      <a:pt x="5986" y="1393"/>
                      <a:pt x="4797" y="2480"/>
                      <a:pt x="3365" y="2480"/>
                    </a:cubicBezTo>
                    <a:lnTo>
                      <a:pt x="2786" y="2480"/>
                    </a:lnTo>
                    <a:cubicBezTo>
                      <a:pt x="1362" y="2480"/>
                      <a:pt x="180" y="1393"/>
                      <a:pt x="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4420100" y="3395150"/>
                <a:ext cx="170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947" extrusionOk="0">
                    <a:moveTo>
                      <a:pt x="114" y="0"/>
                    </a:moveTo>
                    <a:cubicBezTo>
                      <a:pt x="90" y="0"/>
                      <a:pt x="66" y="8"/>
                      <a:pt x="48" y="23"/>
                    </a:cubicBezTo>
                    <a:cubicBezTo>
                      <a:pt x="8" y="62"/>
                      <a:pt x="1" y="125"/>
                      <a:pt x="40" y="164"/>
                    </a:cubicBezTo>
                    <a:lnTo>
                      <a:pt x="407" y="578"/>
                    </a:lnTo>
                    <a:lnTo>
                      <a:pt x="173" y="774"/>
                    </a:lnTo>
                    <a:cubicBezTo>
                      <a:pt x="134" y="813"/>
                      <a:pt x="126" y="876"/>
                      <a:pt x="165" y="915"/>
                    </a:cubicBezTo>
                    <a:cubicBezTo>
                      <a:pt x="181" y="938"/>
                      <a:pt x="212" y="946"/>
                      <a:pt x="235" y="946"/>
                    </a:cubicBezTo>
                    <a:cubicBezTo>
                      <a:pt x="259" y="946"/>
                      <a:pt x="282" y="938"/>
                      <a:pt x="298" y="923"/>
                    </a:cubicBezTo>
                    <a:lnTo>
                      <a:pt x="681" y="594"/>
                    </a:lnTo>
                    <a:lnTo>
                      <a:pt x="188" y="31"/>
                    </a:lnTo>
                    <a:cubicBezTo>
                      <a:pt x="168" y="10"/>
                      <a:pt x="141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4590675" y="3396075"/>
                <a:ext cx="149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64" extrusionOk="0">
                    <a:moveTo>
                      <a:pt x="477" y="1"/>
                    </a:moveTo>
                    <a:cubicBezTo>
                      <a:pt x="445" y="1"/>
                      <a:pt x="412" y="18"/>
                      <a:pt x="392" y="49"/>
                    </a:cubicBezTo>
                    <a:lnTo>
                      <a:pt x="1" y="690"/>
                    </a:lnTo>
                    <a:lnTo>
                      <a:pt x="431" y="948"/>
                    </a:lnTo>
                    <a:cubicBezTo>
                      <a:pt x="447" y="956"/>
                      <a:pt x="462" y="964"/>
                      <a:pt x="486" y="964"/>
                    </a:cubicBezTo>
                    <a:cubicBezTo>
                      <a:pt x="517" y="964"/>
                      <a:pt x="548" y="941"/>
                      <a:pt x="564" y="917"/>
                    </a:cubicBezTo>
                    <a:cubicBezTo>
                      <a:pt x="595" y="870"/>
                      <a:pt x="580" y="808"/>
                      <a:pt x="533" y="776"/>
                    </a:cubicBezTo>
                    <a:lnTo>
                      <a:pt x="267" y="620"/>
                    </a:lnTo>
                    <a:lnTo>
                      <a:pt x="556" y="150"/>
                    </a:lnTo>
                    <a:cubicBezTo>
                      <a:pt x="587" y="103"/>
                      <a:pt x="572" y="49"/>
                      <a:pt x="525" y="17"/>
                    </a:cubicBezTo>
                    <a:cubicBezTo>
                      <a:pt x="511" y="6"/>
                      <a:pt x="494" y="1"/>
                      <a:pt x="4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4507550" y="3474925"/>
                <a:ext cx="137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13" extrusionOk="0">
                    <a:moveTo>
                      <a:pt x="274" y="1"/>
                    </a:moveTo>
                    <a:cubicBezTo>
                      <a:pt x="164" y="9"/>
                      <a:pt x="63" y="63"/>
                      <a:pt x="16" y="157"/>
                    </a:cubicBezTo>
                    <a:cubicBezTo>
                      <a:pt x="0" y="181"/>
                      <a:pt x="8" y="204"/>
                      <a:pt x="24" y="212"/>
                    </a:cubicBezTo>
                    <a:lnTo>
                      <a:pt x="47" y="212"/>
                    </a:lnTo>
                    <a:cubicBezTo>
                      <a:pt x="55" y="212"/>
                      <a:pt x="71" y="204"/>
                      <a:pt x="78" y="196"/>
                    </a:cubicBezTo>
                    <a:cubicBezTo>
                      <a:pt x="117" y="126"/>
                      <a:pt x="196" y="79"/>
                      <a:pt x="274" y="79"/>
                    </a:cubicBezTo>
                    <a:cubicBezTo>
                      <a:pt x="360" y="79"/>
                      <a:pt x="438" y="118"/>
                      <a:pt x="477" y="189"/>
                    </a:cubicBezTo>
                    <a:cubicBezTo>
                      <a:pt x="483" y="200"/>
                      <a:pt x="497" y="207"/>
                      <a:pt x="511" y="207"/>
                    </a:cubicBezTo>
                    <a:cubicBezTo>
                      <a:pt x="515" y="207"/>
                      <a:pt x="520" y="206"/>
                      <a:pt x="524" y="204"/>
                    </a:cubicBezTo>
                    <a:cubicBezTo>
                      <a:pt x="548" y="189"/>
                      <a:pt x="548" y="173"/>
                      <a:pt x="540" y="150"/>
                    </a:cubicBezTo>
                    <a:cubicBezTo>
                      <a:pt x="485" y="56"/>
                      <a:pt x="384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4471350" y="3369700"/>
                <a:ext cx="32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3" extrusionOk="0">
                    <a:moveTo>
                      <a:pt x="852" y="0"/>
                    </a:moveTo>
                    <a:cubicBezTo>
                      <a:pt x="755" y="0"/>
                      <a:pt x="646" y="16"/>
                      <a:pt x="533" y="55"/>
                    </a:cubicBezTo>
                    <a:cubicBezTo>
                      <a:pt x="251" y="149"/>
                      <a:pt x="87" y="337"/>
                      <a:pt x="40" y="462"/>
                    </a:cubicBezTo>
                    <a:cubicBezTo>
                      <a:pt x="1" y="603"/>
                      <a:pt x="63" y="681"/>
                      <a:pt x="141" y="681"/>
                    </a:cubicBezTo>
                    <a:cubicBezTo>
                      <a:pt x="149" y="682"/>
                      <a:pt x="157" y="682"/>
                      <a:pt x="164" y="682"/>
                    </a:cubicBezTo>
                    <a:cubicBezTo>
                      <a:pt x="245" y="682"/>
                      <a:pt x="337" y="646"/>
                      <a:pt x="423" y="611"/>
                    </a:cubicBezTo>
                    <a:cubicBezTo>
                      <a:pt x="517" y="571"/>
                      <a:pt x="611" y="532"/>
                      <a:pt x="689" y="509"/>
                    </a:cubicBezTo>
                    <a:cubicBezTo>
                      <a:pt x="775" y="478"/>
                      <a:pt x="877" y="446"/>
                      <a:pt x="971" y="423"/>
                    </a:cubicBezTo>
                    <a:cubicBezTo>
                      <a:pt x="1073" y="392"/>
                      <a:pt x="1174" y="368"/>
                      <a:pt x="1237" y="305"/>
                    </a:cubicBezTo>
                    <a:cubicBezTo>
                      <a:pt x="1292" y="251"/>
                      <a:pt x="1292" y="157"/>
                      <a:pt x="1174" y="79"/>
                    </a:cubicBezTo>
                    <a:cubicBezTo>
                      <a:pt x="1105" y="33"/>
                      <a:pt x="991" y="0"/>
                      <a:pt x="85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4543525" y="3379575"/>
                <a:ext cx="325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16" extrusionOk="0">
                    <a:moveTo>
                      <a:pt x="602" y="1"/>
                    </a:moveTo>
                    <a:cubicBezTo>
                      <a:pt x="363" y="1"/>
                      <a:pt x="179" y="85"/>
                      <a:pt x="95" y="169"/>
                    </a:cubicBezTo>
                    <a:cubicBezTo>
                      <a:pt x="1" y="270"/>
                      <a:pt x="24" y="356"/>
                      <a:pt x="95" y="396"/>
                    </a:cubicBezTo>
                    <a:cubicBezTo>
                      <a:pt x="165" y="435"/>
                      <a:pt x="259" y="435"/>
                      <a:pt x="361" y="443"/>
                    </a:cubicBezTo>
                    <a:cubicBezTo>
                      <a:pt x="455" y="443"/>
                      <a:pt x="549" y="450"/>
                      <a:pt x="635" y="458"/>
                    </a:cubicBezTo>
                    <a:cubicBezTo>
                      <a:pt x="721" y="466"/>
                      <a:pt x="815" y="482"/>
                      <a:pt x="908" y="497"/>
                    </a:cubicBezTo>
                    <a:cubicBezTo>
                      <a:pt x="973" y="503"/>
                      <a:pt x="1040" y="515"/>
                      <a:pt x="1102" y="515"/>
                    </a:cubicBezTo>
                    <a:cubicBezTo>
                      <a:pt x="1130" y="515"/>
                      <a:pt x="1158" y="513"/>
                      <a:pt x="1182" y="505"/>
                    </a:cubicBezTo>
                    <a:cubicBezTo>
                      <a:pt x="1261" y="482"/>
                      <a:pt x="1300" y="396"/>
                      <a:pt x="1229" y="278"/>
                    </a:cubicBezTo>
                    <a:cubicBezTo>
                      <a:pt x="1159" y="169"/>
                      <a:pt x="963" y="36"/>
                      <a:pt x="689" y="4"/>
                    </a:cubicBezTo>
                    <a:cubicBezTo>
                      <a:pt x="660" y="2"/>
                      <a:pt x="631" y="1"/>
                      <a:pt x="602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4482500" y="3395875"/>
                <a:ext cx="14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15" extrusionOk="0">
                    <a:moveTo>
                      <a:pt x="289" y="1"/>
                    </a:moveTo>
                    <a:cubicBezTo>
                      <a:pt x="202" y="1"/>
                      <a:pt x="117" y="46"/>
                      <a:pt x="71" y="127"/>
                    </a:cubicBezTo>
                    <a:cubicBezTo>
                      <a:pt x="1" y="244"/>
                      <a:pt x="40" y="409"/>
                      <a:pt x="157" y="479"/>
                    </a:cubicBezTo>
                    <a:cubicBezTo>
                      <a:pt x="199" y="503"/>
                      <a:pt x="245" y="514"/>
                      <a:pt x="290" y="514"/>
                    </a:cubicBezTo>
                    <a:cubicBezTo>
                      <a:pt x="379" y="514"/>
                      <a:pt x="465" y="471"/>
                      <a:pt x="517" y="393"/>
                    </a:cubicBezTo>
                    <a:cubicBezTo>
                      <a:pt x="587" y="268"/>
                      <a:pt x="548" y="111"/>
                      <a:pt x="423" y="41"/>
                    </a:cubicBezTo>
                    <a:cubicBezTo>
                      <a:pt x="382" y="14"/>
                      <a:pt x="335" y="1"/>
                      <a:pt x="289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4552325" y="3395625"/>
                <a:ext cx="147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17" extrusionOk="0">
                    <a:moveTo>
                      <a:pt x="300" y="0"/>
                    </a:moveTo>
                    <a:cubicBezTo>
                      <a:pt x="210" y="0"/>
                      <a:pt x="123" y="46"/>
                      <a:pt x="71" y="129"/>
                    </a:cubicBezTo>
                    <a:cubicBezTo>
                      <a:pt x="1" y="246"/>
                      <a:pt x="40" y="411"/>
                      <a:pt x="165" y="481"/>
                    </a:cubicBezTo>
                    <a:cubicBezTo>
                      <a:pt x="205" y="505"/>
                      <a:pt x="250" y="516"/>
                      <a:pt x="295" y="516"/>
                    </a:cubicBezTo>
                    <a:cubicBezTo>
                      <a:pt x="383" y="516"/>
                      <a:pt x="471" y="473"/>
                      <a:pt x="517" y="395"/>
                    </a:cubicBezTo>
                    <a:cubicBezTo>
                      <a:pt x="588" y="270"/>
                      <a:pt x="549" y="113"/>
                      <a:pt x="431" y="35"/>
                    </a:cubicBezTo>
                    <a:cubicBezTo>
                      <a:pt x="390" y="12"/>
                      <a:pt x="344" y="0"/>
                      <a:pt x="300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4479775" y="3407200"/>
                <a:ext cx="1897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300" extrusionOk="0">
                    <a:moveTo>
                      <a:pt x="395" y="0"/>
                    </a:moveTo>
                    <a:cubicBezTo>
                      <a:pt x="298" y="0"/>
                      <a:pt x="186" y="28"/>
                      <a:pt x="63" y="104"/>
                    </a:cubicBezTo>
                    <a:cubicBezTo>
                      <a:pt x="16" y="128"/>
                      <a:pt x="0" y="190"/>
                      <a:pt x="31" y="237"/>
                    </a:cubicBezTo>
                    <a:cubicBezTo>
                      <a:pt x="46" y="267"/>
                      <a:pt x="78" y="281"/>
                      <a:pt x="110" y="281"/>
                    </a:cubicBezTo>
                    <a:cubicBezTo>
                      <a:pt x="129" y="281"/>
                      <a:pt x="147" y="277"/>
                      <a:pt x="164" y="269"/>
                    </a:cubicBezTo>
                    <a:cubicBezTo>
                      <a:pt x="255" y="214"/>
                      <a:pt x="331" y="195"/>
                      <a:pt x="392" y="195"/>
                    </a:cubicBezTo>
                    <a:cubicBezTo>
                      <a:pt x="506" y="195"/>
                      <a:pt x="569" y="258"/>
                      <a:pt x="579" y="269"/>
                    </a:cubicBezTo>
                    <a:cubicBezTo>
                      <a:pt x="595" y="292"/>
                      <a:pt x="626" y="300"/>
                      <a:pt x="649" y="300"/>
                    </a:cubicBezTo>
                    <a:cubicBezTo>
                      <a:pt x="673" y="300"/>
                      <a:pt x="696" y="292"/>
                      <a:pt x="712" y="276"/>
                    </a:cubicBezTo>
                    <a:cubicBezTo>
                      <a:pt x="751" y="245"/>
                      <a:pt x="759" y="183"/>
                      <a:pt x="728" y="136"/>
                    </a:cubicBezTo>
                    <a:cubicBezTo>
                      <a:pt x="674" y="77"/>
                      <a:pt x="556" y="0"/>
                      <a:pt x="3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4550175" y="3406425"/>
                <a:ext cx="190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00" extrusionOk="0">
                    <a:moveTo>
                      <a:pt x="394" y="0"/>
                    </a:moveTo>
                    <a:cubicBezTo>
                      <a:pt x="298" y="0"/>
                      <a:pt x="186" y="28"/>
                      <a:pt x="63" y="104"/>
                    </a:cubicBezTo>
                    <a:cubicBezTo>
                      <a:pt x="16" y="127"/>
                      <a:pt x="1" y="190"/>
                      <a:pt x="32" y="237"/>
                    </a:cubicBezTo>
                    <a:cubicBezTo>
                      <a:pt x="47" y="267"/>
                      <a:pt x="79" y="285"/>
                      <a:pt x="112" y="285"/>
                    </a:cubicBezTo>
                    <a:cubicBezTo>
                      <a:pt x="130" y="285"/>
                      <a:pt x="149" y="279"/>
                      <a:pt x="165" y="268"/>
                    </a:cubicBezTo>
                    <a:cubicBezTo>
                      <a:pt x="256" y="213"/>
                      <a:pt x="332" y="195"/>
                      <a:pt x="393" y="195"/>
                    </a:cubicBezTo>
                    <a:cubicBezTo>
                      <a:pt x="507" y="195"/>
                      <a:pt x="570" y="258"/>
                      <a:pt x="580" y="268"/>
                    </a:cubicBezTo>
                    <a:cubicBezTo>
                      <a:pt x="595" y="292"/>
                      <a:pt x="627" y="300"/>
                      <a:pt x="650" y="300"/>
                    </a:cubicBezTo>
                    <a:cubicBezTo>
                      <a:pt x="674" y="300"/>
                      <a:pt x="697" y="292"/>
                      <a:pt x="713" y="276"/>
                    </a:cubicBezTo>
                    <a:cubicBezTo>
                      <a:pt x="752" y="245"/>
                      <a:pt x="760" y="182"/>
                      <a:pt x="729" y="143"/>
                    </a:cubicBezTo>
                    <a:cubicBezTo>
                      <a:pt x="675" y="79"/>
                      <a:pt x="556" y="0"/>
                      <a:pt x="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4519075" y="3382400"/>
                <a:ext cx="184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558" extrusionOk="0">
                    <a:moveTo>
                      <a:pt x="173" y="1"/>
                    </a:moveTo>
                    <a:lnTo>
                      <a:pt x="1" y="1558"/>
                    </a:lnTo>
                    <a:lnTo>
                      <a:pt x="322" y="1542"/>
                    </a:lnTo>
                    <a:cubicBezTo>
                      <a:pt x="556" y="1534"/>
                      <a:pt x="736" y="1331"/>
                      <a:pt x="728" y="1096"/>
                    </a:cubicBezTo>
                    <a:lnTo>
                      <a:pt x="728" y="1073"/>
                    </a:lnTo>
                    <a:cubicBezTo>
                      <a:pt x="721" y="968"/>
                      <a:pt x="635" y="885"/>
                      <a:pt x="538" y="885"/>
                    </a:cubicBezTo>
                    <a:cubicBezTo>
                      <a:pt x="534" y="885"/>
                      <a:pt x="529" y="885"/>
                      <a:pt x="525" y="885"/>
                    </a:cubicBezTo>
                    <a:cubicBezTo>
                      <a:pt x="520" y="885"/>
                      <a:pt x="515" y="885"/>
                      <a:pt x="510" y="885"/>
                    </a:cubicBezTo>
                    <a:cubicBezTo>
                      <a:pt x="329" y="885"/>
                      <a:pt x="181" y="747"/>
                      <a:pt x="173" y="564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4516550" y="3380050"/>
                <a:ext cx="2347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746" extrusionOk="0">
                    <a:moveTo>
                      <a:pt x="274" y="1"/>
                    </a:moveTo>
                    <a:cubicBezTo>
                      <a:pt x="219" y="1"/>
                      <a:pt x="172" y="48"/>
                      <a:pt x="172" y="95"/>
                    </a:cubicBezTo>
                    <a:lnTo>
                      <a:pt x="180" y="666"/>
                    </a:lnTo>
                    <a:cubicBezTo>
                      <a:pt x="188" y="892"/>
                      <a:pt x="376" y="1074"/>
                      <a:pt x="599" y="1074"/>
                    </a:cubicBezTo>
                    <a:cubicBezTo>
                      <a:pt x="608" y="1074"/>
                      <a:pt x="617" y="1074"/>
                      <a:pt x="626" y="1073"/>
                    </a:cubicBezTo>
                    <a:cubicBezTo>
                      <a:pt x="657" y="1073"/>
                      <a:pt x="681" y="1081"/>
                      <a:pt x="696" y="1104"/>
                    </a:cubicBezTo>
                    <a:cubicBezTo>
                      <a:pt x="720" y="1120"/>
                      <a:pt x="728" y="1143"/>
                      <a:pt x="728" y="1167"/>
                    </a:cubicBezTo>
                    <a:lnTo>
                      <a:pt x="728" y="1198"/>
                    </a:lnTo>
                    <a:cubicBezTo>
                      <a:pt x="736" y="1378"/>
                      <a:pt x="603" y="1535"/>
                      <a:pt x="423" y="1542"/>
                    </a:cubicBezTo>
                    <a:lnTo>
                      <a:pt x="94" y="1558"/>
                    </a:lnTo>
                    <a:cubicBezTo>
                      <a:pt x="39" y="1558"/>
                      <a:pt x="0" y="1605"/>
                      <a:pt x="0" y="1660"/>
                    </a:cubicBezTo>
                    <a:cubicBezTo>
                      <a:pt x="8" y="1707"/>
                      <a:pt x="47" y="1746"/>
                      <a:pt x="102" y="1746"/>
                    </a:cubicBezTo>
                    <a:lnTo>
                      <a:pt x="430" y="1738"/>
                    </a:lnTo>
                    <a:cubicBezTo>
                      <a:pt x="712" y="1722"/>
                      <a:pt x="939" y="1480"/>
                      <a:pt x="923" y="1190"/>
                    </a:cubicBezTo>
                    <a:lnTo>
                      <a:pt x="923" y="1159"/>
                    </a:lnTo>
                    <a:cubicBezTo>
                      <a:pt x="923" y="1081"/>
                      <a:pt x="884" y="1010"/>
                      <a:pt x="829" y="956"/>
                    </a:cubicBezTo>
                    <a:cubicBezTo>
                      <a:pt x="775" y="901"/>
                      <a:pt x="696" y="877"/>
                      <a:pt x="618" y="877"/>
                    </a:cubicBezTo>
                    <a:cubicBezTo>
                      <a:pt x="613" y="878"/>
                      <a:pt x="609" y="878"/>
                      <a:pt x="604" y="878"/>
                    </a:cubicBezTo>
                    <a:cubicBezTo>
                      <a:pt x="477" y="878"/>
                      <a:pt x="375" y="779"/>
                      <a:pt x="368" y="658"/>
                    </a:cubicBezTo>
                    <a:lnTo>
                      <a:pt x="368" y="95"/>
                    </a:lnTo>
                    <a:cubicBezTo>
                      <a:pt x="368" y="48"/>
                      <a:pt x="329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0"/>
              <p:cNvSpPr/>
              <p:nvPr/>
            </p:nvSpPr>
            <p:spPr>
              <a:xfrm>
                <a:off x="4494550" y="3425500"/>
                <a:ext cx="47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022" extrusionOk="0">
                    <a:moveTo>
                      <a:pt x="362" y="1"/>
                    </a:moveTo>
                    <a:cubicBezTo>
                      <a:pt x="1" y="1"/>
                      <a:pt x="74" y="933"/>
                      <a:pt x="810" y="1015"/>
                    </a:cubicBezTo>
                    <a:cubicBezTo>
                      <a:pt x="850" y="1020"/>
                      <a:pt x="889" y="1021"/>
                      <a:pt x="927" y="1021"/>
                    </a:cubicBezTo>
                    <a:cubicBezTo>
                      <a:pt x="1610" y="1021"/>
                      <a:pt x="1894" y="385"/>
                      <a:pt x="1420" y="311"/>
                    </a:cubicBezTo>
                    <a:cubicBezTo>
                      <a:pt x="911" y="233"/>
                      <a:pt x="411" y="6"/>
                      <a:pt x="411" y="6"/>
                    </a:cubicBezTo>
                    <a:cubicBezTo>
                      <a:pt x="394" y="3"/>
                      <a:pt x="377" y="1"/>
                      <a:pt x="3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4418925" y="3249775"/>
                <a:ext cx="187825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3929" extrusionOk="0">
                    <a:moveTo>
                      <a:pt x="3905" y="1"/>
                    </a:moveTo>
                    <a:cubicBezTo>
                      <a:pt x="1745" y="1"/>
                      <a:pt x="1" y="1761"/>
                      <a:pt x="1" y="3929"/>
                    </a:cubicBezTo>
                    <a:lnTo>
                      <a:pt x="7512" y="3929"/>
                    </a:lnTo>
                    <a:lnTo>
                      <a:pt x="7512" y="3616"/>
                    </a:lnTo>
                    <a:cubicBezTo>
                      <a:pt x="7512" y="1621"/>
                      <a:pt x="5908" y="1"/>
                      <a:pt x="3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0"/>
              <p:cNvSpPr/>
              <p:nvPr/>
            </p:nvSpPr>
            <p:spPr>
              <a:xfrm>
                <a:off x="4458625" y="3246450"/>
                <a:ext cx="978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4062" extrusionOk="0">
                    <a:moveTo>
                      <a:pt x="2035" y="1"/>
                    </a:moveTo>
                    <a:cubicBezTo>
                      <a:pt x="909" y="1"/>
                      <a:pt x="1" y="1816"/>
                      <a:pt x="1" y="4062"/>
                    </a:cubicBezTo>
                    <a:lnTo>
                      <a:pt x="3913" y="4062"/>
                    </a:lnTo>
                    <a:lnTo>
                      <a:pt x="3913" y="3741"/>
                    </a:lnTo>
                    <a:cubicBezTo>
                      <a:pt x="3913" y="1675"/>
                      <a:pt x="3076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0"/>
              <p:cNvSpPr/>
              <p:nvPr/>
            </p:nvSpPr>
            <p:spPr>
              <a:xfrm>
                <a:off x="4423225" y="3301400"/>
                <a:ext cx="26490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1864" extrusionOk="0">
                    <a:moveTo>
                      <a:pt x="6070" y="0"/>
                    </a:moveTo>
                    <a:cubicBezTo>
                      <a:pt x="2799" y="0"/>
                      <a:pt x="1" y="1864"/>
                      <a:pt x="1" y="1864"/>
                    </a:cubicBezTo>
                    <a:lnTo>
                      <a:pt x="6706" y="1864"/>
                    </a:lnTo>
                    <a:cubicBezTo>
                      <a:pt x="6706" y="1864"/>
                      <a:pt x="10595" y="448"/>
                      <a:pt x="6965" y="49"/>
                    </a:cubicBezTo>
                    <a:cubicBezTo>
                      <a:pt x="6664" y="16"/>
                      <a:pt x="6365" y="0"/>
                      <a:pt x="6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0"/>
              <p:cNvSpPr/>
              <p:nvPr/>
            </p:nvSpPr>
            <p:spPr>
              <a:xfrm>
                <a:off x="4496000" y="3246450"/>
                <a:ext cx="2642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307" extrusionOk="0">
                    <a:moveTo>
                      <a:pt x="533" y="1"/>
                    </a:moveTo>
                    <a:cubicBezTo>
                      <a:pt x="235" y="1"/>
                      <a:pt x="0" y="63"/>
                      <a:pt x="0" y="150"/>
                    </a:cubicBezTo>
                    <a:cubicBezTo>
                      <a:pt x="0" y="236"/>
                      <a:pt x="235" y="306"/>
                      <a:pt x="533" y="306"/>
                    </a:cubicBezTo>
                    <a:cubicBezTo>
                      <a:pt x="822" y="306"/>
                      <a:pt x="1057" y="236"/>
                      <a:pt x="1057" y="150"/>
                    </a:cubicBezTo>
                    <a:cubicBezTo>
                      <a:pt x="1057" y="63"/>
                      <a:pt x="822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0"/>
              <p:cNvSpPr/>
              <p:nvPr/>
            </p:nvSpPr>
            <p:spPr>
              <a:xfrm>
                <a:off x="4516350" y="3516150"/>
                <a:ext cx="7475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352" extrusionOk="0">
                    <a:moveTo>
                      <a:pt x="2125" y="0"/>
                    </a:moveTo>
                    <a:cubicBezTo>
                      <a:pt x="2039" y="0"/>
                      <a:pt x="1952" y="29"/>
                      <a:pt x="1886" y="89"/>
                    </a:cubicBezTo>
                    <a:lnTo>
                      <a:pt x="125" y="1662"/>
                    </a:lnTo>
                    <a:cubicBezTo>
                      <a:pt x="16" y="1763"/>
                      <a:pt x="0" y="1912"/>
                      <a:pt x="86" y="2029"/>
                    </a:cubicBezTo>
                    <a:lnTo>
                      <a:pt x="916" y="3211"/>
                    </a:lnTo>
                    <a:cubicBezTo>
                      <a:pt x="982" y="3305"/>
                      <a:pt x="1094" y="3352"/>
                      <a:pt x="1205" y="3352"/>
                    </a:cubicBezTo>
                    <a:cubicBezTo>
                      <a:pt x="1317" y="3352"/>
                      <a:pt x="1428" y="3305"/>
                      <a:pt x="1495" y="3211"/>
                    </a:cubicBezTo>
                    <a:lnTo>
                      <a:pt x="2911" y="1216"/>
                    </a:lnTo>
                    <a:cubicBezTo>
                      <a:pt x="2974" y="1122"/>
                      <a:pt x="2989" y="644"/>
                      <a:pt x="2927" y="551"/>
                    </a:cubicBezTo>
                    <a:lnTo>
                      <a:pt x="2418" y="151"/>
                    </a:lnTo>
                    <a:cubicBezTo>
                      <a:pt x="2355" y="53"/>
                      <a:pt x="2240" y="0"/>
                      <a:pt x="2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0"/>
              <p:cNvSpPr/>
              <p:nvPr/>
            </p:nvSpPr>
            <p:spPr>
              <a:xfrm>
                <a:off x="4445325" y="3516150"/>
                <a:ext cx="7495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358" extrusionOk="0">
                    <a:moveTo>
                      <a:pt x="873" y="0"/>
                    </a:moveTo>
                    <a:cubicBezTo>
                      <a:pt x="757" y="0"/>
                      <a:pt x="643" y="53"/>
                      <a:pt x="580" y="151"/>
                    </a:cubicBezTo>
                    <a:lnTo>
                      <a:pt x="384" y="300"/>
                    </a:lnTo>
                    <a:cubicBezTo>
                      <a:pt x="134" y="488"/>
                      <a:pt x="1" y="793"/>
                      <a:pt x="56" y="1106"/>
                    </a:cubicBezTo>
                    <a:cubicBezTo>
                      <a:pt x="64" y="1153"/>
                      <a:pt x="79" y="1192"/>
                      <a:pt x="87" y="1216"/>
                    </a:cubicBezTo>
                    <a:lnTo>
                      <a:pt x="1511" y="3211"/>
                    </a:lnTo>
                    <a:cubicBezTo>
                      <a:pt x="1581" y="3309"/>
                      <a:pt x="1689" y="3358"/>
                      <a:pt x="1797" y="3358"/>
                    </a:cubicBezTo>
                    <a:cubicBezTo>
                      <a:pt x="1904" y="3358"/>
                      <a:pt x="2012" y="3309"/>
                      <a:pt x="2082" y="3211"/>
                    </a:cubicBezTo>
                    <a:lnTo>
                      <a:pt x="2919" y="2029"/>
                    </a:lnTo>
                    <a:cubicBezTo>
                      <a:pt x="2998" y="1912"/>
                      <a:pt x="2982" y="1763"/>
                      <a:pt x="2873" y="1662"/>
                    </a:cubicBezTo>
                    <a:lnTo>
                      <a:pt x="1112" y="89"/>
                    </a:lnTo>
                    <a:cubicBezTo>
                      <a:pt x="1045" y="29"/>
                      <a:pt x="959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4516350" y="3511050"/>
                <a:ext cx="74750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353" extrusionOk="0">
                    <a:moveTo>
                      <a:pt x="2127" y="0"/>
                    </a:moveTo>
                    <a:cubicBezTo>
                      <a:pt x="2041" y="0"/>
                      <a:pt x="1953" y="29"/>
                      <a:pt x="1886" y="89"/>
                    </a:cubicBezTo>
                    <a:lnTo>
                      <a:pt x="125" y="1662"/>
                    </a:lnTo>
                    <a:cubicBezTo>
                      <a:pt x="16" y="1756"/>
                      <a:pt x="0" y="1913"/>
                      <a:pt x="86" y="2030"/>
                    </a:cubicBezTo>
                    <a:lnTo>
                      <a:pt x="916" y="3211"/>
                    </a:lnTo>
                    <a:cubicBezTo>
                      <a:pt x="982" y="3305"/>
                      <a:pt x="1094" y="3352"/>
                      <a:pt x="1205" y="3352"/>
                    </a:cubicBezTo>
                    <a:cubicBezTo>
                      <a:pt x="1317" y="3352"/>
                      <a:pt x="1428" y="3305"/>
                      <a:pt x="1495" y="3211"/>
                    </a:cubicBezTo>
                    <a:lnTo>
                      <a:pt x="2911" y="1216"/>
                    </a:lnTo>
                    <a:cubicBezTo>
                      <a:pt x="2974" y="1122"/>
                      <a:pt x="2989" y="645"/>
                      <a:pt x="2927" y="551"/>
                    </a:cubicBezTo>
                    <a:lnTo>
                      <a:pt x="2418" y="144"/>
                    </a:lnTo>
                    <a:cubicBezTo>
                      <a:pt x="2356" y="51"/>
                      <a:pt x="2242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0"/>
              <p:cNvSpPr/>
              <p:nvPr/>
            </p:nvSpPr>
            <p:spPr>
              <a:xfrm>
                <a:off x="4445325" y="3511050"/>
                <a:ext cx="7495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359" extrusionOk="0">
                    <a:moveTo>
                      <a:pt x="870" y="0"/>
                    </a:moveTo>
                    <a:cubicBezTo>
                      <a:pt x="756" y="0"/>
                      <a:pt x="642" y="51"/>
                      <a:pt x="580" y="144"/>
                    </a:cubicBezTo>
                    <a:lnTo>
                      <a:pt x="384" y="293"/>
                    </a:lnTo>
                    <a:cubicBezTo>
                      <a:pt x="134" y="481"/>
                      <a:pt x="1" y="794"/>
                      <a:pt x="56" y="1099"/>
                    </a:cubicBezTo>
                    <a:cubicBezTo>
                      <a:pt x="64" y="1154"/>
                      <a:pt x="79" y="1193"/>
                      <a:pt x="87" y="1216"/>
                    </a:cubicBezTo>
                    <a:lnTo>
                      <a:pt x="1511" y="3211"/>
                    </a:lnTo>
                    <a:cubicBezTo>
                      <a:pt x="1581" y="3309"/>
                      <a:pt x="1689" y="3358"/>
                      <a:pt x="1797" y="3358"/>
                    </a:cubicBezTo>
                    <a:cubicBezTo>
                      <a:pt x="1904" y="3358"/>
                      <a:pt x="2012" y="3309"/>
                      <a:pt x="2082" y="3211"/>
                    </a:cubicBezTo>
                    <a:lnTo>
                      <a:pt x="2919" y="2030"/>
                    </a:lnTo>
                    <a:cubicBezTo>
                      <a:pt x="2998" y="1913"/>
                      <a:pt x="2982" y="1756"/>
                      <a:pt x="2873" y="1662"/>
                    </a:cubicBezTo>
                    <a:lnTo>
                      <a:pt x="1112" y="89"/>
                    </a:lnTo>
                    <a:cubicBezTo>
                      <a:pt x="1045" y="29"/>
                      <a:pt x="957" y="0"/>
                      <a:pt x="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0"/>
              <p:cNvSpPr/>
              <p:nvPr/>
            </p:nvSpPr>
            <p:spPr>
              <a:xfrm>
                <a:off x="4476825" y="3557550"/>
                <a:ext cx="3172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47" extrusionOk="0">
                    <a:moveTo>
                      <a:pt x="1225" y="0"/>
                    </a:moveTo>
                    <a:cubicBezTo>
                      <a:pt x="1212" y="0"/>
                      <a:pt x="1202" y="4"/>
                      <a:pt x="1198" y="13"/>
                    </a:cubicBezTo>
                    <a:cubicBezTo>
                      <a:pt x="987" y="326"/>
                      <a:pt x="775" y="624"/>
                      <a:pt x="533" y="890"/>
                    </a:cubicBezTo>
                    <a:cubicBezTo>
                      <a:pt x="474" y="942"/>
                      <a:pt x="432" y="972"/>
                      <a:pt x="397" y="972"/>
                    </a:cubicBezTo>
                    <a:cubicBezTo>
                      <a:pt x="390" y="972"/>
                      <a:pt x="383" y="971"/>
                      <a:pt x="376" y="968"/>
                    </a:cubicBezTo>
                    <a:cubicBezTo>
                      <a:pt x="353" y="960"/>
                      <a:pt x="337" y="937"/>
                      <a:pt x="321" y="913"/>
                    </a:cubicBezTo>
                    <a:cubicBezTo>
                      <a:pt x="212" y="780"/>
                      <a:pt x="126" y="624"/>
                      <a:pt x="71" y="452"/>
                    </a:cubicBezTo>
                    <a:cubicBezTo>
                      <a:pt x="71" y="439"/>
                      <a:pt x="55" y="426"/>
                      <a:pt x="41" y="426"/>
                    </a:cubicBezTo>
                    <a:cubicBezTo>
                      <a:pt x="38" y="426"/>
                      <a:pt x="35" y="427"/>
                      <a:pt x="32" y="428"/>
                    </a:cubicBezTo>
                    <a:cubicBezTo>
                      <a:pt x="8" y="436"/>
                      <a:pt x="1" y="459"/>
                      <a:pt x="8" y="475"/>
                    </a:cubicBezTo>
                    <a:cubicBezTo>
                      <a:pt x="63" y="655"/>
                      <a:pt x="149" y="819"/>
                      <a:pt x="259" y="960"/>
                    </a:cubicBezTo>
                    <a:cubicBezTo>
                      <a:pt x="282" y="984"/>
                      <a:pt x="306" y="1015"/>
                      <a:pt x="345" y="1031"/>
                    </a:cubicBezTo>
                    <a:cubicBezTo>
                      <a:pt x="361" y="1038"/>
                      <a:pt x="376" y="1046"/>
                      <a:pt x="400" y="1046"/>
                    </a:cubicBezTo>
                    <a:cubicBezTo>
                      <a:pt x="454" y="1046"/>
                      <a:pt x="517" y="1007"/>
                      <a:pt x="580" y="937"/>
                    </a:cubicBezTo>
                    <a:cubicBezTo>
                      <a:pt x="838" y="671"/>
                      <a:pt x="1049" y="365"/>
                      <a:pt x="1260" y="60"/>
                    </a:cubicBezTo>
                    <a:cubicBezTo>
                      <a:pt x="1268" y="37"/>
                      <a:pt x="1268" y="13"/>
                      <a:pt x="1253" y="6"/>
                    </a:cubicBezTo>
                    <a:cubicBezTo>
                      <a:pt x="1243" y="2"/>
                      <a:pt x="1233" y="0"/>
                      <a:pt x="1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4524175" y="3556825"/>
                <a:ext cx="373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130" extrusionOk="0">
                    <a:moveTo>
                      <a:pt x="42" y="0"/>
                    </a:moveTo>
                    <a:cubicBezTo>
                      <a:pt x="36" y="0"/>
                      <a:pt x="30" y="1"/>
                      <a:pt x="24" y="3"/>
                    </a:cubicBezTo>
                    <a:cubicBezTo>
                      <a:pt x="8" y="19"/>
                      <a:pt x="0" y="35"/>
                      <a:pt x="16" y="58"/>
                    </a:cubicBezTo>
                    <a:cubicBezTo>
                      <a:pt x="211" y="441"/>
                      <a:pt x="477" y="786"/>
                      <a:pt x="790" y="1083"/>
                    </a:cubicBezTo>
                    <a:cubicBezTo>
                      <a:pt x="830" y="1122"/>
                      <a:pt x="869" y="1130"/>
                      <a:pt x="900" y="1130"/>
                    </a:cubicBezTo>
                    <a:cubicBezTo>
                      <a:pt x="955" y="1130"/>
                      <a:pt x="1002" y="1099"/>
                      <a:pt x="1033" y="1075"/>
                    </a:cubicBezTo>
                    <a:cubicBezTo>
                      <a:pt x="1229" y="927"/>
                      <a:pt x="1385" y="739"/>
                      <a:pt x="1487" y="535"/>
                    </a:cubicBezTo>
                    <a:cubicBezTo>
                      <a:pt x="1495" y="520"/>
                      <a:pt x="1487" y="496"/>
                      <a:pt x="1471" y="488"/>
                    </a:cubicBezTo>
                    <a:cubicBezTo>
                      <a:pt x="1467" y="486"/>
                      <a:pt x="1462" y="485"/>
                      <a:pt x="1457" y="485"/>
                    </a:cubicBezTo>
                    <a:cubicBezTo>
                      <a:pt x="1444" y="485"/>
                      <a:pt x="1430" y="493"/>
                      <a:pt x="1424" y="504"/>
                    </a:cubicBezTo>
                    <a:cubicBezTo>
                      <a:pt x="1323" y="700"/>
                      <a:pt x="1174" y="880"/>
                      <a:pt x="994" y="1013"/>
                    </a:cubicBezTo>
                    <a:cubicBezTo>
                      <a:pt x="950" y="1043"/>
                      <a:pt x="921" y="1059"/>
                      <a:pt x="897" y="1059"/>
                    </a:cubicBezTo>
                    <a:cubicBezTo>
                      <a:pt x="878" y="1059"/>
                      <a:pt x="863" y="1049"/>
                      <a:pt x="845" y="1028"/>
                    </a:cubicBezTo>
                    <a:cubicBezTo>
                      <a:pt x="532" y="739"/>
                      <a:pt x="274" y="394"/>
                      <a:pt x="78" y="19"/>
                    </a:cubicBezTo>
                    <a:cubicBezTo>
                      <a:pt x="73" y="7"/>
                      <a:pt x="59" y="0"/>
                      <a:pt x="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4550175" y="3447325"/>
                <a:ext cx="7280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1786" extrusionOk="0">
                    <a:moveTo>
                      <a:pt x="540" y="63"/>
                    </a:moveTo>
                    <a:cubicBezTo>
                      <a:pt x="667" y="63"/>
                      <a:pt x="796" y="93"/>
                      <a:pt x="869" y="111"/>
                    </a:cubicBezTo>
                    <a:lnTo>
                      <a:pt x="1401" y="244"/>
                    </a:lnTo>
                    <a:lnTo>
                      <a:pt x="1730" y="369"/>
                    </a:lnTo>
                    <a:lnTo>
                      <a:pt x="196" y="291"/>
                    </a:lnTo>
                    <a:cubicBezTo>
                      <a:pt x="196" y="275"/>
                      <a:pt x="196" y="260"/>
                      <a:pt x="196" y="244"/>
                    </a:cubicBezTo>
                    <a:cubicBezTo>
                      <a:pt x="251" y="102"/>
                      <a:pt x="394" y="63"/>
                      <a:pt x="540" y="63"/>
                    </a:cubicBezTo>
                    <a:close/>
                    <a:moveTo>
                      <a:pt x="462" y="0"/>
                    </a:moveTo>
                    <a:cubicBezTo>
                      <a:pt x="316" y="0"/>
                      <a:pt x="172" y="40"/>
                      <a:pt x="118" y="182"/>
                    </a:cubicBezTo>
                    <a:cubicBezTo>
                      <a:pt x="110" y="221"/>
                      <a:pt x="110" y="252"/>
                      <a:pt x="126" y="283"/>
                    </a:cubicBezTo>
                    <a:cubicBezTo>
                      <a:pt x="110" y="307"/>
                      <a:pt x="1" y="604"/>
                      <a:pt x="1323" y="839"/>
                    </a:cubicBezTo>
                    <a:cubicBezTo>
                      <a:pt x="1323" y="839"/>
                      <a:pt x="580" y="917"/>
                      <a:pt x="627" y="1332"/>
                    </a:cubicBezTo>
                    <a:cubicBezTo>
                      <a:pt x="682" y="1746"/>
                      <a:pt x="908" y="1786"/>
                      <a:pt x="908" y="1786"/>
                    </a:cubicBezTo>
                    <a:lnTo>
                      <a:pt x="1832" y="901"/>
                    </a:lnTo>
                    <a:lnTo>
                      <a:pt x="1793" y="393"/>
                    </a:lnTo>
                    <a:lnTo>
                      <a:pt x="1793" y="393"/>
                    </a:lnTo>
                    <a:lnTo>
                      <a:pt x="2473" y="651"/>
                    </a:lnTo>
                    <a:cubicBezTo>
                      <a:pt x="2630" y="714"/>
                      <a:pt x="2779" y="792"/>
                      <a:pt x="2912" y="894"/>
                    </a:cubicBezTo>
                    <a:cubicBezTo>
                      <a:pt x="2755" y="761"/>
                      <a:pt x="2583" y="659"/>
                      <a:pt x="2395" y="588"/>
                    </a:cubicBezTo>
                    <a:lnTo>
                      <a:pt x="1323" y="182"/>
                    </a:lnTo>
                    <a:lnTo>
                      <a:pt x="791" y="49"/>
                    </a:lnTo>
                    <a:cubicBezTo>
                      <a:pt x="718" y="30"/>
                      <a:pt x="58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4553900" y="3448875"/>
                <a:ext cx="1625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6503" h="9356" extrusionOk="0">
                    <a:moveTo>
                      <a:pt x="391" y="1"/>
                    </a:moveTo>
                    <a:cubicBezTo>
                      <a:pt x="245" y="1"/>
                      <a:pt x="102" y="40"/>
                      <a:pt x="47" y="182"/>
                    </a:cubicBezTo>
                    <a:cubicBezTo>
                      <a:pt x="1" y="440"/>
                      <a:pt x="368" y="526"/>
                      <a:pt x="509" y="558"/>
                    </a:cubicBezTo>
                    <a:lnTo>
                      <a:pt x="1260" y="769"/>
                    </a:lnTo>
                    <a:cubicBezTo>
                      <a:pt x="1260" y="769"/>
                      <a:pt x="908" y="785"/>
                      <a:pt x="689" y="988"/>
                    </a:cubicBezTo>
                    <a:cubicBezTo>
                      <a:pt x="525" y="1129"/>
                      <a:pt x="486" y="1364"/>
                      <a:pt x="564" y="1559"/>
                    </a:cubicBezTo>
                    <a:lnTo>
                      <a:pt x="595" y="1630"/>
                    </a:lnTo>
                    <a:lnTo>
                      <a:pt x="619" y="1606"/>
                    </a:lnTo>
                    <a:cubicBezTo>
                      <a:pt x="752" y="1473"/>
                      <a:pt x="924" y="1379"/>
                      <a:pt x="1119" y="1356"/>
                    </a:cubicBezTo>
                    <a:lnTo>
                      <a:pt x="1338" y="1332"/>
                    </a:lnTo>
                    <a:lnTo>
                      <a:pt x="1338" y="1332"/>
                    </a:lnTo>
                    <a:cubicBezTo>
                      <a:pt x="1338" y="1332"/>
                      <a:pt x="580" y="1419"/>
                      <a:pt x="564" y="1794"/>
                    </a:cubicBezTo>
                    <a:cubicBezTo>
                      <a:pt x="549" y="2141"/>
                      <a:pt x="688" y="2154"/>
                      <a:pt x="710" y="2154"/>
                    </a:cubicBezTo>
                    <a:cubicBezTo>
                      <a:pt x="712" y="2154"/>
                      <a:pt x="713" y="2154"/>
                      <a:pt x="713" y="2154"/>
                    </a:cubicBezTo>
                    <a:cubicBezTo>
                      <a:pt x="713" y="2154"/>
                      <a:pt x="950" y="1949"/>
                      <a:pt x="1236" y="1949"/>
                    </a:cubicBezTo>
                    <a:cubicBezTo>
                      <a:pt x="1289" y="1949"/>
                      <a:pt x="1345" y="1957"/>
                      <a:pt x="1401" y="1974"/>
                    </a:cubicBezTo>
                    <a:cubicBezTo>
                      <a:pt x="1401" y="1974"/>
                      <a:pt x="376" y="2021"/>
                      <a:pt x="548" y="2592"/>
                    </a:cubicBezTo>
                    <a:cubicBezTo>
                      <a:pt x="650" y="2936"/>
                      <a:pt x="1080" y="3077"/>
                      <a:pt x="1401" y="3132"/>
                    </a:cubicBezTo>
                    <a:lnTo>
                      <a:pt x="3412" y="8273"/>
                    </a:lnTo>
                    <a:cubicBezTo>
                      <a:pt x="3720" y="9052"/>
                      <a:pt x="4245" y="9356"/>
                      <a:pt x="4752" y="9356"/>
                    </a:cubicBezTo>
                    <a:cubicBezTo>
                      <a:pt x="5044" y="9356"/>
                      <a:pt x="5329" y="9255"/>
                      <a:pt x="5564" y="9086"/>
                    </a:cubicBezTo>
                    <a:cubicBezTo>
                      <a:pt x="6268" y="8601"/>
                      <a:pt x="6503" y="7662"/>
                      <a:pt x="6104" y="6903"/>
                    </a:cubicBezTo>
                    <a:lnTo>
                      <a:pt x="5478" y="5698"/>
                    </a:lnTo>
                    <a:lnTo>
                      <a:pt x="3318" y="1528"/>
                    </a:lnTo>
                    <a:cubicBezTo>
                      <a:pt x="3130" y="1105"/>
                      <a:pt x="2778" y="761"/>
                      <a:pt x="2324" y="589"/>
                    </a:cubicBezTo>
                    <a:lnTo>
                      <a:pt x="1252" y="182"/>
                    </a:lnTo>
                    <a:lnTo>
                      <a:pt x="720" y="49"/>
                    </a:lnTo>
                    <a:cubicBezTo>
                      <a:pt x="647" y="31"/>
                      <a:pt x="518" y="1"/>
                      <a:pt x="391" y="1"/>
                    </a:cubicBez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0"/>
              <p:cNvSpPr/>
              <p:nvPr/>
            </p:nvSpPr>
            <p:spPr>
              <a:xfrm>
                <a:off x="4568575" y="3495725"/>
                <a:ext cx="274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97" extrusionOk="0">
                    <a:moveTo>
                      <a:pt x="681" y="1"/>
                    </a:moveTo>
                    <a:cubicBezTo>
                      <a:pt x="628" y="1"/>
                      <a:pt x="575" y="5"/>
                      <a:pt x="525" y="14"/>
                    </a:cubicBezTo>
                    <a:cubicBezTo>
                      <a:pt x="439" y="30"/>
                      <a:pt x="360" y="53"/>
                      <a:pt x="274" y="92"/>
                    </a:cubicBezTo>
                    <a:cubicBezTo>
                      <a:pt x="196" y="123"/>
                      <a:pt x="126" y="170"/>
                      <a:pt x="55" y="217"/>
                    </a:cubicBezTo>
                    <a:lnTo>
                      <a:pt x="47" y="217"/>
                    </a:lnTo>
                    <a:cubicBezTo>
                      <a:pt x="8" y="249"/>
                      <a:pt x="0" y="311"/>
                      <a:pt x="32" y="358"/>
                    </a:cubicBezTo>
                    <a:cubicBezTo>
                      <a:pt x="50" y="381"/>
                      <a:pt x="80" y="396"/>
                      <a:pt x="109" y="396"/>
                    </a:cubicBezTo>
                    <a:cubicBezTo>
                      <a:pt x="129" y="396"/>
                      <a:pt x="149" y="390"/>
                      <a:pt x="165" y="374"/>
                    </a:cubicBezTo>
                    <a:lnTo>
                      <a:pt x="172" y="374"/>
                    </a:lnTo>
                    <a:cubicBezTo>
                      <a:pt x="227" y="335"/>
                      <a:pt x="290" y="288"/>
                      <a:pt x="352" y="256"/>
                    </a:cubicBezTo>
                    <a:cubicBezTo>
                      <a:pt x="423" y="225"/>
                      <a:pt x="485" y="202"/>
                      <a:pt x="556" y="186"/>
                    </a:cubicBezTo>
                    <a:cubicBezTo>
                      <a:pt x="607" y="175"/>
                      <a:pt x="663" y="167"/>
                      <a:pt x="717" y="167"/>
                    </a:cubicBezTo>
                    <a:cubicBezTo>
                      <a:pt x="737" y="167"/>
                      <a:pt x="756" y="168"/>
                      <a:pt x="775" y="170"/>
                    </a:cubicBezTo>
                    <a:cubicBezTo>
                      <a:pt x="845" y="170"/>
                      <a:pt x="916" y="194"/>
                      <a:pt x="978" y="217"/>
                    </a:cubicBezTo>
                    <a:lnTo>
                      <a:pt x="986" y="217"/>
                    </a:lnTo>
                    <a:cubicBezTo>
                      <a:pt x="995" y="222"/>
                      <a:pt x="1004" y="223"/>
                      <a:pt x="1014" y="223"/>
                    </a:cubicBezTo>
                    <a:cubicBezTo>
                      <a:pt x="1040" y="223"/>
                      <a:pt x="1069" y="209"/>
                      <a:pt x="1080" y="186"/>
                    </a:cubicBezTo>
                    <a:cubicBezTo>
                      <a:pt x="1096" y="147"/>
                      <a:pt x="1080" y="100"/>
                      <a:pt x="1049" y="84"/>
                    </a:cubicBezTo>
                    <a:cubicBezTo>
                      <a:pt x="955" y="37"/>
                      <a:pt x="877" y="22"/>
                      <a:pt x="791" y="6"/>
                    </a:cubicBezTo>
                    <a:cubicBezTo>
                      <a:pt x="755" y="3"/>
                      <a:pt x="718" y="1"/>
                      <a:pt x="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0"/>
              <p:cNvSpPr/>
              <p:nvPr/>
            </p:nvSpPr>
            <p:spPr>
              <a:xfrm>
                <a:off x="4565625" y="3480500"/>
                <a:ext cx="256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525" extrusionOk="0">
                    <a:moveTo>
                      <a:pt x="808" y="0"/>
                    </a:moveTo>
                    <a:cubicBezTo>
                      <a:pt x="776" y="0"/>
                      <a:pt x="745" y="2"/>
                      <a:pt x="713" y="5"/>
                    </a:cubicBezTo>
                    <a:cubicBezTo>
                      <a:pt x="627" y="13"/>
                      <a:pt x="541" y="36"/>
                      <a:pt x="463" y="67"/>
                    </a:cubicBezTo>
                    <a:cubicBezTo>
                      <a:pt x="384" y="99"/>
                      <a:pt x="306" y="138"/>
                      <a:pt x="236" y="193"/>
                    </a:cubicBezTo>
                    <a:cubicBezTo>
                      <a:pt x="165" y="239"/>
                      <a:pt x="103" y="302"/>
                      <a:pt x="48" y="357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1" y="412"/>
                      <a:pt x="9" y="466"/>
                      <a:pt x="56" y="506"/>
                    </a:cubicBezTo>
                    <a:cubicBezTo>
                      <a:pt x="72" y="519"/>
                      <a:pt x="92" y="525"/>
                      <a:pt x="113" y="525"/>
                    </a:cubicBezTo>
                    <a:cubicBezTo>
                      <a:pt x="142" y="525"/>
                      <a:pt x="171" y="513"/>
                      <a:pt x="189" y="490"/>
                    </a:cubicBezTo>
                    <a:cubicBezTo>
                      <a:pt x="236" y="427"/>
                      <a:pt x="290" y="372"/>
                      <a:pt x="345" y="326"/>
                    </a:cubicBezTo>
                    <a:cubicBezTo>
                      <a:pt x="400" y="279"/>
                      <a:pt x="463" y="239"/>
                      <a:pt x="525" y="208"/>
                    </a:cubicBezTo>
                    <a:cubicBezTo>
                      <a:pt x="588" y="177"/>
                      <a:pt x="658" y="153"/>
                      <a:pt x="729" y="138"/>
                    </a:cubicBezTo>
                    <a:cubicBezTo>
                      <a:pt x="770" y="129"/>
                      <a:pt x="817" y="125"/>
                      <a:pt x="861" y="125"/>
                    </a:cubicBezTo>
                    <a:cubicBezTo>
                      <a:pt x="892" y="125"/>
                      <a:pt x="922" y="127"/>
                      <a:pt x="948" y="130"/>
                    </a:cubicBezTo>
                    <a:lnTo>
                      <a:pt x="956" y="138"/>
                    </a:lnTo>
                    <a:cubicBezTo>
                      <a:pt x="979" y="138"/>
                      <a:pt x="1010" y="122"/>
                      <a:pt x="1018" y="91"/>
                    </a:cubicBezTo>
                    <a:cubicBezTo>
                      <a:pt x="1026" y="60"/>
                      <a:pt x="1010" y="28"/>
                      <a:pt x="979" y="20"/>
                    </a:cubicBezTo>
                    <a:cubicBezTo>
                      <a:pt x="920" y="6"/>
                      <a:pt x="863" y="0"/>
                      <a:pt x="8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3999725" y="3522850"/>
                <a:ext cx="517425" cy="211825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8473" extrusionOk="0">
                    <a:moveTo>
                      <a:pt x="5478" y="1"/>
                    </a:moveTo>
                    <a:lnTo>
                      <a:pt x="1" y="118"/>
                    </a:lnTo>
                    <a:lnTo>
                      <a:pt x="3530" y="6824"/>
                    </a:lnTo>
                    <a:cubicBezTo>
                      <a:pt x="3623" y="7137"/>
                      <a:pt x="3772" y="7418"/>
                      <a:pt x="3968" y="7653"/>
                    </a:cubicBezTo>
                    <a:lnTo>
                      <a:pt x="3991" y="7700"/>
                    </a:lnTo>
                    <a:lnTo>
                      <a:pt x="3999" y="7692"/>
                    </a:lnTo>
                    <a:cubicBezTo>
                      <a:pt x="4419" y="8174"/>
                      <a:pt x="5034" y="8473"/>
                      <a:pt x="5704" y="8473"/>
                    </a:cubicBezTo>
                    <a:cubicBezTo>
                      <a:pt x="5808" y="8473"/>
                      <a:pt x="5912" y="8466"/>
                      <a:pt x="6018" y="8451"/>
                    </a:cubicBezTo>
                    <a:lnTo>
                      <a:pt x="15431" y="4500"/>
                    </a:lnTo>
                    <a:lnTo>
                      <a:pt x="15931" y="4711"/>
                    </a:lnTo>
                    <a:lnTo>
                      <a:pt x="15305" y="4609"/>
                    </a:lnTo>
                    <a:cubicBezTo>
                      <a:pt x="15289" y="4607"/>
                      <a:pt x="15272" y="4606"/>
                      <a:pt x="15255" y="4606"/>
                    </a:cubicBezTo>
                    <a:cubicBezTo>
                      <a:pt x="15155" y="4606"/>
                      <a:pt x="15060" y="4646"/>
                      <a:pt x="14992" y="4727"/>
                    </a:cubicBezTo>
                    <a:cubicBezTo>
                      <a:pt x="14930" y="4813"/>
                      <a:pt x="14930" y="4930"/>
                      <a:pt x="15008" y="5008"/>
                    </a:cubicBezTo>
                    <a:cubicBezTo>
                      <a:pt x="15278" y="5285"/>
                      <a:pt x="15934" y="5886"/>
                      <a:pt x="16563" y="5886"/>
                    </a:cubicBezTo>
                    <a:cubicBezTo>
                      <a:pt x="16683" y="5886"/>
                      <a:pt x="16802" y="5864"/>
                      <a:pt x="16917" y="5814"/>
                    </a:cubicBezTo>
                    <a:cubicBezTo>
                      <a:pt x="17817" y="5431"/>
                      <a:pt x="16792" y="4093"/>
                      <a:pt x="16792" y="4093"/>
                    </a:cubicBezTo>
                    <a:lnTo>
                      <a:pt x="16792" y="4093"/>
                    </a:lnTo>
                    <a:cubicBezTo>
                      <a:pt x="17301" y="4422"/>
                      <a:pt x="17293" y="5141"/>
                      <a:pt x="17293" y="5141"/>
                    </a:cubicBezTo>
                    <a:cubicBezTo>
                      <a:pt x="17293" y="5141"/>
                      <a:pt x="17333" y="5203"/>
                      <a:pt x="17437" y="5203"/>
                    </a:cubicBezTo>
                    <a:cubicBezTo>
                      <a:pt x="17532" y="5203"/>
                      <a:pt x="17679" y="5152"/>
                      <a:pt x="17895" y="4954"/>
                    </a:cubicBezTo>
                    <a:cubicBezTo>
                      <a:pt x="18311" y="4567"/>
                      <a:pt x="17768" y="3661"/>
                      <a:pt x="17674" y="3512"/>
                    </a:cubicBezTo>
                    <a:lnTo>
                      <a:pt x="17674" y="3512"/>
                    </a:lnTo>
                    <a:lnTo>
                      <a:pt x="17856" y="3796"/>
                    </a:lnTo>
                    <a:cubicBezTo>
                      <a:pt x="18036" y="4054"/>
                      <a:pt x="18107" y="4375"/>
                      <a:pt x="18075" y="4688"/>
                    </a:cubicBezTo>
                    <a:lnTo>
                      <a:pt x="18067" y="4742"/>
                    </a:lnTo>
                    <a:lnTo>
                      <a:pt x="18193" y="4703"/>
                    </a:lnTo>
                    <a:cubicBezTo>
                      <a:pt x="18529" y="4594"/>
                      <a:pt x="18780" y="4289"/>
                      <a:pt x="18780" y="3937"/>
                    </a:cubicBezTo>
                    <a:cubicBezTo>
                      <a:pt x="18787" y="3444"/>
                      <a:pt x="18451" y="2990"/>
                      <a:pt x="18451" y="2990"/>
                    </a:cubicBezTo>
                    <a:lnTo>
                      <a:pt x="18451" y="2990"/>
                    </a:lnTo>
                    <a:lnTo>
                      <a:pt x="19507" y="3717"/>
                    </a:lnTo>
                    <a:cubicBezTo>
                      <a:pt x="19641" y="3812"/>
                      <a:pt x="19928" y="4029"/>
                      <a:pt x="20181" y="4029"/>
                    </a:cubicBezTo>
                    <a:cubicBezTo>
                      <a:pt x="20285" y="4029"/>
                      <a:pt x="20382" y="3993"/>
                      <a:pt x="20462" y="3897"/>
                    </a:cubicBezTo>
                    <a:cubicBezTo>
                      <a:pt x="20697" y="3491"/>
                      <a:pt x="20141" y="3068"/>
                      <a:pt x="19922" y="2912"/>
                    </a:cubicBezTo>
                    <a:lnTo>
                      <a:pt x="19194" y="2387"/>
                    </a:lnTo>
                    <a:lnTo>
                      <a:pt x="17551" y="1472"/>
                    </a:lnTo>
                    <a:cubicBezTo>
                      <a:pt x="17110" y="1221"/>
                      <a:pt x="16621" y="1099"/>
                      <a:pt x="16133" y="1099"/>
                    </a:cubicBezTo>
                    <a:cubicBezTo>
                      <a:pt x="15859" y="1099"/>
                      <a:pt x="15586" y="1138"/>
                      <a:pt x="15321" y="1214"/>
                    </a:cubicBezTo>
                    <a:lnTo>
                      <a:pt x="7058" y="3224"/>
                    </a:lnTo>
                    <a:lnTo>
                      <a:pt x="5478" y="1"/>
                    </a:ln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4437500" y="3606650"/>
                <a:ext cx="145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524" extrusionOk="0">
                    <a:moveTo>
                      <a:pt x="40" y="0"/>
                    </a:moveTo>
                    <a:cubicBezTo>
                      <a:pt x="30" y="0"/>
                      <a:pt x="18" y="4"/>
                      <a:pt x="9" y="13"/>
                    </a:cubicBezTo>
                    <a:cubicBezTo>
                      <a:pt x="1" y="29"/>
                      <a:pt x="1" y="52"/>
                      <a:pt x="17" y="60"/>
                    </a:cubicBezTo>
                    <a:cubicBezTo>
                      <a:pt x="118" y="139"/>
                      <a:pt x="197" y="240"/>
                      <a:pt x="267" y="350"/>
                    </a:cubicBezTo>
                    <a:cubicBezTo>
                      <a:pt x="330" y="451"/>
                      <a:pt x="384" y="569"/>
                      <a:pt x="416" y="694"/>
                    </a:cubicBezTo>
                    <a:cubicBezTo>
                      <a:pt x="447" y="819"/>
                      <a:pt x="470" y="944"/>
                      <a:pt x="470" y="1070"/>
                    </a:cubicBezTo>
                    <a:cubicBezTo>
                      <a:pt x="470" y="1132"/>
                      <a:pt x="463" y="1195"/>
                      <a:pt x="463" y="1257"/>
                    </a:cubicBezTo>
                    <a:cubicBezTo>
                      <a:pt x="455" y="1320"/>
                      <a:pt x="447" y="1383"/>
                      <a:pt x="439" y="1445"/>
                    </a:cubicBezTo>
                    <a:lnTo>
                      <a:pt x="439" y="1453"/>
                    </a:lnTo>
                    <a:cubicBezTo>
                      <a:pt x="431" y="1492"/>
                      <a:pt x="455" y="1516"/>
                      <a:pt x="486" y="1523"/>
                    </a:cubicBezTo>
                    <a:cubicBezTo>
                      <a:pt x="517" y="1523"/>
                      <a:pt x="549" y="1500"/>
                      <a:pt x="556" y="1469"/>
                    </a:cubicBezTo>
                    <a:cubicBezTo>
                      <a:pt x="556" y="1398"/>
                      <a:pt x="572" y="1336"/>
                      <a:pt x="572" y="1265"/>
                    </a:cubicBezTo>
                    <a:cubicBezTo>
                      <a:pt x="572" y="1203"/>
                      <a:pt x="580" y="1132"/>
                      <a:pt x="572" y="1070"/>
                    </a:cubicBezTo>
                    <a:cubicBezTo>
                      <a:pt x="564" y="929"/>
                      <a:pt x="541" y="796"/>
                      <a:pt x="502" y="671"/>
                    </a:cubicBezTo>
                    <a:cubicBezTo>
                      <a:pt x="463" y="538"/>
                      <a:pt x="408" y="412"/>
                      <a:pt x="330" y="303"/>
                    </a:cubicBezTo>
                    <a:cubicBezTo>
                      <a:pt x="259" y="193"/>
                      <a:pt x="173" y="92"/>
                      <a:pt x="56" y="6"/>
                    </a:cubicBezTo>
                    <a:cubicBezTo>
                      <a:pt x="52" y="2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0"/>
              <p:cNvSpPr/>
              <p:nvPr/>
            </p:nvSpPr>
            <p:spPr>
              <a:xfrm>
                <a:off x="4411300" y="3619125"/>
                <a:ext cx="22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393" extrusionOk="0">
                    <a:moveTo>
                      <a:pt x="51" y="1"/>
                    </a:moveTo>
                    <a:cubicBezTo>
                      <a:pt x="35" y="1"/>
                      <a:pt x="20" y="14"/>
                      <a:pt x="8" y="31"/>
                    </a:cubicBezTo>
                    <a:cubicBezTo>
                      <a:pt x="0" y="46"/>
                      <a:pt x="8" y="78"/>
                      <a:pt x="32" y="86"/>
                    </a:cubicBezTo>
                    <a:lnTo>
                      <a:pt x="40" y="86"/>
                    </a:lnTo>
                    <a:cubicBezTo>
                      <a:pt x="149" y="140"/>
                      <a:pt x="251" y="219"/>
                      <a:pt x="337" y="305"/>
                    </a:cubicBezTo>
                    <a:cubicBezTo>
                      <a:pt x="431" y="391"/>
                      <a:pt x="501" y="492"/>
                      <a:pt x="564" y="602"/>
                    </a:cubicBezTo>
                    <a:cubicBezTo>
                      <a:pt x="626" y="719"/>
                      <a:pt x="673" y="837"/>
                      <a:pt x="705" y="954"/>
                    </a:cubicBezTo>
                    <a:cubicBezTo>
                      <a:pt x="720" y="1017"/>
                      <a:pt x="728" y="1079"/>
                      <a:pt x="744" y="1142"/>
                    </a:cubicBezTo>
                    <a:cubicBezTo>
                      <a:pt x="752" y="1204"/>
                      <a:pt x="759" y="1267"/>
                      <a:pt x="767" y="1330"/>
                    </a:cubicBezTo>
                    <a:lnTo>
                      <a:pt x="767" y="1337"/>
                    </a:lnTo>
                    <a:cubicBezTo>
                      <a:pt x="767" y="1369"/>
                      <a:pt x="799" y="1392"/>
                      <a:pt x="830" y="1392"/>
                    </a:cubicBezTo>
                    <a:cubicBezTo>
                      <a:pt x="861" y="1384"/>
                      <a:pt x="885" y="1361"/>
                      <a:pt x="885" y="1322"/>
                    </a:cubicBezTo>
                    <a:cubicBezTo>
                      <a:pt x="869" y="1259"/>
                      <a:pt x="869" y="1189"/>
                      <a:pt x="853" y="1126"/>
                    </a:cubicBezTo>
                    <a:cubicBezTo>
                      <a:pt x="838" y="1064"/>
                      <a:pt x="830" y="993"/>
                      <a:pt x="814" y="931"/>
                    </a:cubicBezTo>
                    <a:cubicBezTo>
                      <a:pt x="775" y="798"/>
                      <a:pt x="720" y="672"/>
                      <a:pt x="658" y="555"/>
                    </a:cubicBezTo>
                    <a:cubicBezTo>
                      <a:pt x="587" y="438"/>
                      <a:pt x="501" y="328"/>
                      <a:pt x="407" y="234"/>
                    </a:cubicBezTo>
                    <a:cubicBezTo>
                      <a:pt x="306" y="140"/>
                      <a:pt x="204" y="62"/>
                      <a:pt x="71" y="7"/>
                    </a:cubicBezTo>
                    <a:cubicBezTo>
                      <a:pt x="64" y="3"/>
                      <a:pt x="58" y="1"/>
                      <a:pt x="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4346150" y="3613825"/>
                <a:ext cx="393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93" extrusionOk="0">
                    <a:moveTo>
                      <a:pt x="1" y="0"/>
                    </a:moveTo>
                    <a:lnTo>
                      <a:pt x="298" y="1393"/>
                    </a:lnTo>
                    <a:lnTo>
                      <a:pt x="1574" y="861"/>
                    </a:lnTo>
                    <a:lnTo>
                      <a:pt x="533" y="407"/>
                    </a:lnTo>
                    <a:cubicBezTo>
                      <a:pt x="322" y="313"/>
                      <a:pt x="142" y="17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4138800" y="3586225"/>
                <a:ext cx="3740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12" extrusionOk="0">
                    <a:moveTo>
                      <a:pt x="1143" y="1"/>
                    </a:moveTo>
                    <a:lnTo>
                      <a:pt x="1" y="1112"/>
                    </a:lnTo>
                    <a:lnTo>
                      <a:pt x="1" y="1112"/>
                    </a:lnTo>
                    <a:lnTo>
                      <a:pt x="1495" y="689"/>
                    </a:lnTo>
                    <a:lnTo>
                      <a:pt x="1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2" name="Google Shape;1142;p40"/>
          <p:cNvSpPr txBox="1"/>
          <p:nvPr/>
        </p:nvSpPr>
        <p:spPr>
          <a:xfrm>
            <a:off x="3690651" y="2356011"/>
            <a:ext cx="5144877" cy="115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Didact Gothic"/>
                <a:ea typeface="Didact Gothic"/>
                <a:cs typeface="Didact Gothic"/>
                <a:sym typeface="Didact Gothic"/>
              </a:rPr>
              <a:t>Se insta a los estudiantes a participar del dialogo por medio de las preguntas ¿Cuáles son las consecuencias de mis acciones? ¿Por qué es importante hacer lo correcto?</a:t>
            </a:r>
          </a:p>
        </p:txBody>
      </p:sp>
      <p:sp>
        <p:nvSpPr>
          <p:cNvPr id="1151" name="Google Shape;1151;p40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Orientación de la atención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188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5"/>
          <p:cNvSpPr txBox="1">
            <a:spLocks noGrp="1"/>
          </p:cNvSpPr>
          <p:nvPr>
            <p:ph type="title"/>
          </p:nvPr>
        </p:nvSpPr>
        <p:spPr>
          <a:xfrm>
            <a:off x="252167" y="549020"/>
            <a:ext cx="4500585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Procesamiento de la información </a:t>
            </a:r>
            <a:endParaRPr sz="4400" dirty="0"/>
          </a:p>
        </p:txBody>
      </p:sp>
      <p:sp>
        <p:nvSpPr>
          <p:cNvPr id="1433" name="Google Shape;1433;p45"/>
          <p:cNvSpPr txBox="1">
            <a:spLocks noGrp="1"/>
          </p:cNvSpPr>
          <p:nvPr>
            <p:ph type="subTitle" idx="1"/>
          </p:nvPr>
        </p:nvSpPr>
        <p:spPr>
          <a:xfrm>
            <a:off x="252167" y="1925451"/>
            <a:ext cx="4500586" cy="29664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</a:rPr>
              <a:t>CALIFICABLE: Creación de Cómics: Se plantean 3 situaciones cotidianas para que cada </a:t>
            </a:r>
            <a:r>
              <a:rPr lang="es-MX" sz="2000" dirty="0" err="1">
                <a:solidFill>
                  <a:srgbClr val="000000"/>
                </a:solidFill>
              </a:rPr>
              <a:t>team</a:t>
            </a:r>
            <a:r>
              <a:rPr lang="es-MX" sz="2000" dirty="0">
                <a:solidFill>
                  <a:srgbClr val="000000"/>
                </a:solidFill>
              </a:rPr>
              <a:t> lo represente por medio de un comic y las diferentes decisiones que los personajes pueden tomar en la situación planteada. Cada integrante del </a:t>
            </a:r>
            <a:r>
              <a:rPr lang="es-MX" sz="2000" dirty="0" err="1">
                <a:solidFill>
                  <a:srgbClr val="000000"/>
                </a:solidFill>
              </a:rPr>
              <a:t>team</a:t>
            </a:r>
            <a:r>
              <a:rPr lang="es-MX" sz="2000" dirty="0">
                <a:solidFill>
                  <a:srgbClr val="000000"/>
                </a:solidFill>
              </a:rPr>
              <a:t> realiza un cuadro y al final los unen para formar toda la historia, teniendo en cuenta que hay un inicio, un desarrollo que plantee el problema y un final que muestre la solución al conflicto.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54"/>
          <p:cNvSpPr txBox="1">
            <a:spLocks noGrp="1"/>
          </p:cNvSpPr>
          <p:nvPr>
            <p:ph type="title"/>
          </p:nvPr>
        </p:nvSpPr>
        <p:spPr>
          <a:xfrm>
            <a:off x="720000" y="9509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Instrucciones</a:t>
            </a:r>
            <a:endParaRPr dirty="0"/>
          </a:p>
        </p:txBody>
      </p:sp>
      <p:sp>
        <p:nvSpPr>
          <p:cNvPr id="1817" name="Google Shape;1817;p54"/>
          <p:cNvSpPr txBox="1"/>
          <p:nvPr/>
        </p:nvSpPr>
        <p:spPr>
          <a:xfrm>
            <a:off x="264791" y="967563"/>
            <a:ext cx="8751618" cy="385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Situación Cotidiana: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sz="2000" b="1" dirty="0" err="1">
                <a:latin typeface="Didact Gothic"/>
                <a:ea typeface="Didact Gothic"/>
                <a:cs typeface="Didact Gothic"/>
                <a:sym typeface="Didact Gothic"/>
              </a:rPr>
              <a:t>Team</a:t>
            </a: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 1 y 2: </a:t>
            </a: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Un estudiante va de compras al supermercado y se enfrenta a la decisión de elegir entre productos en envases de plástico desechables o alternativas más sostenibles.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sz="2000" b="1" dirty="0" err="1">
                <a:latin typeface="Didact Gothic"/>
                <a:ea typeface="Didact Gothic"/>
                <a:cs typeface="Didact Gothic"/>
                <a:sym typeface="Didact Gothic"/>
              </a:rPr>
              <a:t>Team</a:t>
            </a: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 3 y 4: </a:t>
            </a: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Un grupo de amigos decide pasar el día en un parque local y se encuentran con basura esparcida y áreas deterioradas.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sz="2000" b="1" dirty="0" err="1">
                <a:latin typeface="Didact Gothic"/>
                <a:ea typeface="Didact Gothic"/>
                <a:cs typeface="Didact Gothic"/>
                <a:sym typeface="Didact Gothic"/>
              </a:rPr>
              <a:t>Team</a:t>
            </a: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 5 y 6: </a:t>
            </a: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Un estudiante debe decidir cómo llegar a la escuela todos los días, considerando las opciones de transporte y su impacto en el medio ambiente.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Creación de los Personajes y Escenarios: </a:t>
            </a: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crear personajes, diálogos y escenarios del cómic.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Exploración de Decisiones: </a:t>
            </a: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Identifiquen las diferentes decisiones que los personajes pueden tomar en la situación planteada.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b="1" dirty="0">
                <a:latin typeface="Didact Gothic"/>
                <a:ea typeface="Didact Gothic"/>
                <a:cs typeface="Didact Gothic"/>
                <a:sym typeface="Didact Gothic"/>
              </a:rPr>
              <a:t>Presentación y Reflexión: </a:t>
            </a: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Una vez completado el cómic, cada equipo deberá presentar su historia y las diferentes decisiones posibles a la clase.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77BF-60C4-0E61-3662-72B2E2B7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Cierre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4F3F6C-3481-CDAF-9FE4-A695528D4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71" y="1189822"/>
            <a:ext cx="5446048" cy="3413803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sz="2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Evaluación </a:t>
            </a:r>
            <a:r>
              <a:rPr lang="es-CO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Los equipos cooperativos socializan los cómics y las diferentes decisiones en cada situación. </a:t>
            </a:r>
            <a:endParaRPr lang="es-CO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CO" sz="2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Sentido, significado, metacognición y transferencia</a:t>
            </a:r>
            <a:r>
              <a:rPr lang="es-CO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  <a:r>
              <a:rPr lang="es-MX" sz="2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</a:t>
            </a:r>
            <a:r>
              <a:rPr lang="es-MX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iscusión reflexiva sobre las decisiones tomadas, las consecuencias de cada elección y las lecciones aprendidas sobre la sostenibilidad de la casa común.</a:t>
            </a:r>
            <a:endParaRPr lang="es-419" b="1" dirty="0">
              <a:solidFill>
                <a:srgbClr val="000000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5936A0FD-C4CB-6DAD-65F2-C67E363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773" y="1367249"/>
            <a:ext cx="3005588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00534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431</Words>
  <Application>Microsoft Office PowerPoint</Application>
  <PresentationFormat>Presentación en pantalla (16:9)</PresentationFormat>
  <Paragraphs>25</Paragraphs>
  <Slides>9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Century Gothic</vt:lpstr>
      <vt:lpstr>Times New Roman</vt:lpstr>
      <vt:lpstr>Roboto</vt:lpstr>
      <vt:lpstr>Calibri Light</vt:lpstr>
      <vt:lpstr>Pacifico</vt:lpstr>
      <vt:lpstr>Didact Gothic</vt:lpstr>
      <vt:lpstr>Roboto Condensed Light</vt:lpstr>
      <vt:lpstr>Arial</vt:lpstr>
      <vt:lpstr>Family Center by Slidesgo</vt:lpstr>
      <vt:lpstr>Presentación de PowerPoint</vt:lpstr>
      <vt:lpstr>Propósito </vt:lpstr>
      <vt:lpstr>ACTIVADOR COGNITIVO</vt:lpstr>
      <vt:lpstr>Retroalimentación</vt:lpstr>
      <vt:lpstr>¿Qué haces si…?</vt:lpstr>
      <vt:lpstr>Orientación de la atención</vt:lpstr>
      <vt:lpstr>Procesamiento de la información </vt:lpstr>
      <vt:lpstr>Instrucciones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DIANA MILENA GUARNIZO AYALA</cp:lastModifiedBy>
  <cp:revision>11</cp:revision>
  <dcterms:modified xsi:type="dcterms:W3CDTF">2025-04-12T19:10:44Z</dcterms:modified>
</cp:coreProperties>
</file>