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8" r:id="rId2"/>
    <p:sldId id="282" r:id="rId3"/>
    <p:sldId id="263" r:id="rId4"/>
    <p:sldId id="262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5BD09-0001-44E6-86F7-9DA4E46B6056}" v="30" dt="2025-01-07T22:37:10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1813" autoAdjust="0"/>
  </p:normalViewPr>
  <p:slideViewPr>
    <p:cSldViewPr snapToGrid="0">
      <p:cViewPr varScale="1">
        <p:scale>
          <a:sx n="53" d="100"/>
          <a:sy n="53" d="100"/>
        </p:scale>
        <p:origin x="13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CD4D-05EB-4CD6-938A-1EE895D06B6E}" type="datetimeFigureOut">
              <a:rPr lang="es-CO" smtClean="0"/>
              <a:t>19/06/2025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B14B-5E72-4127-8566-0D2C1CEED0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81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25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20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19/06/2025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19/06/2025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19/06/2025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19/06/2025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19/06/2025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19/06/2025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19/06/2025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19/06/2025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19/06/2025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19/06/2025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19/06/2025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19/06/2025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g2_JlPWfu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hermanosmaristas-my.sharepoint.com/:w:/g/personal/dsarmiento_fmsnor_org/EZBf-TOOQElOvkMQV-_SWzsB-ONFjXVrJWgT4FaFqYw7sQ?e=aLlRf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B70D5A4-81DA-930F-F34E-0D5CB6D9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21" y="2154890"/>
            <a:ext cx="10515600" cy="233522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 smtClean="0">
                <a:latin typeface="Century Gothic" panose="020B0502020202020204" pitchFamily="34" charset="0"/>
              </a:rPr>
              <a:t>RELIGIUOS EDUCATION</a:t>
            </a: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SEMANA 1 JULIO 7 AL 11</a:t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EJE</a:t>
            </a:r>
            <a:r>
              <a:rPr lang="es-CO" b="1" dirty="0">
                <a:latin typeface="Century Gothic" panose="020B0502020202020204" pitchFamily="34" charset="0"/>
              </a:rPr>
              <a:t>: CONOCIENDO MI ENTORNO</a:t>
            </a:r>
            <a:br>
              <a:rPr lang="es-CO" b="1" dirty="0">
                <a:latin typeface="Century Gothic" panose="020B0502020202020204" pitchFamily="34" charset="0"/>
              </a:rPr>
            </a:br>
            <a:endParaRPr lang="es-CO" b="1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="" xmlns:a16="http://schemas.microsoft.com/office/drawing/2014/main" id="{C306522E-2D4B-4516-B392-A2BEF1A7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53" y="598778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FCEFE3F1-3DAD-45EC-B5C0-53579BD7B570}"/>
              </a:ext>
            </a:extLst>
          </p:cNvPr>
          <p:cNvSpPr txBox="1"/>
          <p:nvPr/>
        </p:nvSpPr>
        <p:spPr>
          <a:xfrm>
            <a:off x="3822700" y="399841"/>
            <a:ext cx="752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</p:spTree>
    <p:extLst>
      <p:ext uri="{BB962C8B-B14F-4D97-AF65-F5344CB8AC3E}">
        <p14:creationId xmlns:p14="http://schemas.microsoft.com/office/powerpoint/2010/main" val="38101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1AFCDDD-421D-77BD-786F-5980EA84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5B2F28F-D4CC-40C6-9BEA-3CF9EFF882E6}"/>
              </a:ext>
            </a:extLst>
          </p:cNvPr>
          <p:cNvSpPr/>
          <p:nvPr/>
        </p:nvSpPr>
        <p:spPr>
          <a:xfrm>
            <a:off x="1024128" y="1548881"/>
            <a:ext cx="109950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3200" b="1"/>
              <a:t>AXIS: EXPLORING MY SURROUNDINGS</a:t>
            </a:r>
            <a:r>
              <a:rPr lang="es-ES" sz="3200"/>
              <a:t> </a:t>
            </a:r>
          </a:p>
          <a:p>
            <a:pPr fontAlgn="base"/>
            <a:r>
              <a:rPr lang="es-ES" sz="3200" dirty="0"/>
              <a:t> </a:t>
            </a:r>
          </a:p>
          <a:p>
            <a:pPr fontAlgn="base"/>
            <a:r>
              <a:rPr lang="es-ES" sz="3200" dirty="0"/>
              <a:t>Socializo y construyo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pedagogical</a:t>
            </a:r>
            <a:r>
              <a:rPr lang="es-ES" sz="3200" dirty="0"/>
              <a:t> </a:t>
            </a:r>
            <a:r>
              <a:rPr lang="es-ES" sz="3200" dirty="0" err="1"/>
              <a:t>agreement</a:t>
            </a:r>
            <a:r>
              <a:rPr lang="es-ES" sz="3200" dirty="0"/>
              <a:t>, mediante el común acuerdo de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students</a:t>
            </a:r>
            <a:r>
              <a:rPr lang="es-ES" sz="3200" dirty="0"/>
              <a:t> and </a:t>
            </a:r>
            <a:r>
              <a:rPr lang="es-ES" sz="3200" dirty="0" err="1"/>
              <a:t>teacher</a:t>
            </a:r>
            <a:r>
              <a:rPr lang="es-ES" sz="3200" dirty="0"/>
              <a:t>, para garantizar procesos académicos y convivenciales eficientes en el tercer período. </a:t>
            </a:r>
          </a:p>
          <a:p>
            <a:pPr algn="just"/>
            <a:endParaRPr lang="es-ES" sz="3200" dirty="0">
              <a:latin typeface="Century Gothic" panose="020B0502020202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="" xmlns:a16="http://schemas.microsoft.com/office/drawing/2014/main" id="{A4B03D0A-B23F-4FE4-9DDF-36780A5E6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41198" y="212837"/>
            <a:ext cx="9791700" cy="83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O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58D0CE51-C443-F178-17FA-FFAAE11D77F5}"/>
              </a:ext>
            </a:extLst>
          </p:cNvPr>
          <p:cNvSpPr txBox="1"/>
          <p:nvPr/>
        </p:nvSpPr>
        <p:spPr>
          <a:xfrm>
            <a:off x="10298243" y="2061044"/>
            <a:ext cx="11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2A04EB0-D47A-4D86-AB9D-382ADAB65B27}"/>
              </a:ext>
            </a:extLst>
          </p:cNvPr>
          <p:cNvSpPr/>
          <p:nvPr/>
        </p:nvSpPr>
        <p:spPr>
          <a:xfrm>
            <a:off x="1199938" y="1207260"/>
            <a:ext cx="106742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1400" b="1" cap="small" dirty="0"/>
              <a:t>FASE 1.  INTRODUCTORIA</a:t>
            </a:r>
            <a:r>
              <a:rPr lang="es-ES" sz="1400" dirty="0"/>
              <a:t> </a:t>
            </a:r>
          </a:p>
          <a:p>
            <a:pPr fontAlgn="base"/>
            <a:r>
              <a:rPr lang="es-ES" sz="1400" b="1" u="sng" dirty="0"/>
              <a:t>Motivación</a:t>
            </a:r>
            <a:r>
              <a:rPr lang="es-ES" sz="1400" u="sng" dirty="0"/>
              <a:t>: 10 minutes</a:t>
            </a:r>
            <a:r>
              <a:rPr lang="es-ES" sz="1400" dirty="0"/>
              <a:t> </a:t>
            </a:r>
          </a:p>
          <a:p>
            <a:pPr fontAlgn="base"/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teacher</a:t>
            </a:r>
            <a:r>
              <a:rPr lang="es-ES" sz="1400" dirty="0"/>
              <a:t>  invita a los </a:t>
            </a:r>
            <a:r>
              <a:rPr lang="es-ES" sz="1400" dirty="0" err="1"/>
              <a:t>students</a:t>
            </a:r>
            <a:r>
              <a:rPr lang="es-ES" sz="1400" dirty="0"/>
              <a:t> a observar y escuchar el siguiente vídeo que se relaciona con el cuidado del ambiente, pero enfocado al cuidado de la vida y la salud teniendo en cuenta la creación de Dios. El cuidado de los árboles cómo símbolo de vida y familia </a:t>
            </a:r>
          </a:p>
          <a:p>
            <a:pPr fontAlgn="base"/>
            <a:r>
              <a:rPr lang="es-ES" sz="1400" dirty="0"/>
              <a:t>ACTIVADOR COGNITIVO: Tiempo 5 minutes </a:t>
            </a:r>
          </a:p>
          <a:p>
            <a:pPr fontAlgn="base"/>
            <a:r>
              <a:rPr lang="es-ES" sz="1400" u="sng" dirty="0">
                <a:hlinkClick r:id="rId3"/>
              </a:rPr>
              <a:t>https://www.youtube.com/watch?v=9g2_JlPWfuc</a:t>
            </a:r>
            <a:r>
              <a:rPr lang="es-ES" sz="1400" dirty="0"/>
              <a:t>  </a:t>
            </a:r>
          </a:p>
          <a:p>
            <a:pPr fontAlgn="base"/>
            <a:r>
              <a:rPr lang="es-ES" sz="1400" dirty="0"/>
              <a:t>Después del vídeo se da una breve explicación con guía de la docente sobre el vocabulario y las faltas, así como el perdón. </a:t>
            </a:r>
          </a:p>
          <a:p>
            <a:pPr fontAlgn="base"/>
            <a:r>
              <a:rPr lang="es-ES" sz="1400" b="1" u="sng" dirty="0"/>
              <a:t>Exploración: </a:t>
            </a:r>
            <a:r>
              <a:rPr lang="es-ES" sz="1400" dirty="0"/>
              <a:t> </a:t>
            </a:r>
            <a:r>
              <a:rPr lang="es-ES" sz="1400" dirty="0" smtClean="0"/>
              <a:t> Time 10 minutes</a:t>
            </a:r>
            <a:endParaRPr lang="es-ES" sz="1400" dirty="0"/>
          </a:p>
          <a:p>
            <a:pPr fontAlgn="base"/>
            <a:r>
              <a:rPr lang="es-ES" sz="1400" dirty="0"/>
              <a:t>Se realiza una socialización de cómo terminamos el segundo periodo, y lo que se espera para el tercer periodo. Los conceptos para trabajar, se visualiza los desempeños y el acuerdo pedagógico, se trabajará en esta sesión de clase.  </a:t>
            </a:r>
          </a:p>
          <a:p>
            <a:pPr fontAlgn="base"/>
            <a:r>
              <a:rPr lang="es-ES" sz="1400" b="1" dirty="0"/>
              <a:t>Retroalimentación: </a:t>
            </a:r>
            <a:r>
              <a:rPr lang="es-ES" sz="1400" u="sng" dirty="0">
                <a:hlinkClick r:id="rId4"/>
              </a:rPr>
              <a:t>DESEMPEÑO ERE PERÍODO 3.doc</a:t>
            </a:r>
            <a:r>
              <a:rPr lang="es-ES" sz="1400" dirty="0"/>
              <a:t> </a:t>
            </a:r>
            <a:endParaRPr lang="es-ES" sz="1400" dirty="0" smtClean="0"/>
          </a:p>
          <a:p>
            <a:pPr fontAlgn="base"/>
            <a:r>
              <a:rPr lang="es-ES" sz="1400" b="1" dirty="0" err="1"/>
              <a:t>Environment</a:t>
            </a:r>
            <a:r>
              <a:rPr lang="es-ES" sz="1400" b="1" dirty="0"/>
              <a:t> and </a:t>
            </a:r>
            <a:r>
              <a:rPr lang="es-ES" sz="1400" b="1" dirty="0" err="1"/>
              <a:t>society</a:t>
            </a:r>
            <a:r>
              <a:rPr lang="es-ES" sz="1400" b="1" dirty="0"/>
              <a:t> – </a:t>
            </a:r>
            <a:r>
              <a:rPr lang="es-ES" sz="1400" b="1" dirty="0" err="1"/>
              <a:t>Religiuos</a:t>
            </a:r>
            <a:r>
              <a:rPr lang="es-ES" sz="1400" b="1" dirty="0"/>
              <a:t> </a:t>
            </a:r>
            <a:r>
              <a:rPr lang="es-ES" sz="1400" b="1" dirty="0" err="1"/>
              <a:t>education</a:t>
            </a:r>
            <a:r>
              <a:rPr lang="es-ES" sz="1400" b="1" dirty="0"/>
              <a:t>)</a:t>
            </a:r>
            <a:r>
              <a:rPr lang="es-ES" sz="1400" dirty="0"/>
              <a:t> </a:t>
            </a:r>
            <a:r>
              <a:rPr lang="es-ES" sz="1400" dirty="0" smtClean="0"/>
              <a:t> Time 30 minutes</a:t>
            </a:r>
            <a:endParaRPr lang="es-ES" sz="1400" dirty="0"/>
          </a:p>
          <a:p>
            <a:pPr fontAlgn="base"/>
            <a:r>
              <a:rPr lang="es-ES" sz="1400" dirty="0"/>
              <a:t>En esta sesión se trabajará en grupos cooperativos en estación fija en un tiempo de 50 minutos. </a:t>
            </a:r>
          </a:p>
          <a:p>
            <a:pPr fontAlgn="base"/>
            <a:r>
              <a:rPr lang="es-ES" sz="1400" dirty="0"/>
              <a:t> </a:t>
            </a:r>
            <a:r>
              <a:rPr lang="es-ES" sz="1400" dirty="0" smtClean="0"/>
              <a:t>1</a:t>
            </a:r>
            <a:r>
              <a:rPr lang="es-ES" sz="1400" dirty="0"/>
              <a:t>.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students</a:t>
            </a:r>
            <a:r>
              <a:rPr lang="es-ES" sz="1400" dirty="0"/>
              <a:t> forman </a:t>
            </a:r>
            <a:r>
              <a:rPr lang="es-ES" sz="1400" dirty="0" err="1"/>
              <a:t>teams</a:t>
            </a:r>
            <a:r>
              <a:rPr lang="es-ES" sz="1400" dirty="0"/>
              <a:t> de </a:t>
            </a:r>
            <a:r>
              <a:rPr lang="es-ES" sz="1400" dirty="0" err="1"/>
              <a:t>four</a:t>
            </a:r>
            <a:r>
              <a:rPr lang="es-ES" sz="1400" dirty="0"/>
              <a:t> o </a:t>
            </a:r>
            <a:r>
              <a:rPr lang="es-ES" sz="1400" dirty="0" err="1"/>
              <a:t>five</a:t>
            </a:r>
            <a:r>
              <a:rPr lang="es-ES" sz="1400" dirty="0"/>
              <a:t> miembros y se numeran.  </a:t>
            </a:r>
          </a:p>
          <a:p>
            <a:pPr fontAlgn="base"/>
            <a:r>
              <a:rPr lang="es-ES" sz="1400"/>
              <a:t>2</a:t>
            </a:r>
            <a:r>
              <a:rPr lang="es-ES" sz="1400" smtClean="0"/>
              <a:t>..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students</a:t>
            </a:r>
            <a:r>
              <a:rPr lang="es-ES" sz="1400" dirty="0"/>
              <a:t> piensan la </a:t>
            </a:r>
            <a:r>
              <a:rPr lang="es-ES" sz="1400" dirty="0" err="1"/>
              <a:t>answer</a:t>
            </a:r>
            <a:r>
              <a:rPr lang="es-ES" sz="1400" dirty="0"/>
              <a:t> individualmente.  </a:t>
            </a:r>
          </a:p>
          <a:p>
            <a:pPr fontAlgn="base"/>
            <a:r>
              <a:rPr lang="es-ES" sz="1400" dirty="0"/>
              <a:t>3</a:t>
            </a:r>
            <a:r>
              <a:rPr lang="es-ES" sz="1400" smtClean="0"/>
              <a:t>. </a:t>
            </a:r>
            <a:r>
              <a:rPr lang="es-ES" sz="1400" dirty="0"/>
              <a:t>Realizan una puesta en común dentro de su </a:t>
            </a:r>
            <a:r>
              <a:rPr lang="es-ES" sz="1400" dirty="0" err="1"/>
              <a:t>team</a:t>
            </a:r>
            <a:r>
              <a:rPr lang="es-ES" sz="1400" dirty="0"/>
              <a:t> “juntando las </a:t>
            </a:r>
            <a:r>
              <a:rPr lang="es-ES" sz="1400" dirty="0" err="1"/>
              <a:t>heads</a:t>
            </a:r>
            <a:r>
              <a:rPr lang="es-ES" sz="1400" dirty="0"/>
              <a:t>” y se pondrán de acuerdo para dar una única respuesta. </a:t>
            </a:r>
          </a:p>
          <a:p>
            <a:pPr fontAlgn="base"/>
            <a:r>
              <a:rPr lang="es-ES" sz="1400" dirty="0"/>
              <a:t>4</a:t>
            </a:r>
            <a:r>
              <a:rPr lang="es-ES" sz="1400" smtClean="0"/>
              <a:t>. </a:t>
            </a:r>
            <a:r>
              <a:rPr lang="es-ES" sz="1400" dirty="0"/>
              <a:t>Pasados unos minutes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teacher</a:t>
            </a:r>
            <a:r>
              <a:rPr lang="es-ES" sz="1400" dirty="0"/>
              <a:t> elige uno de los </a:t>
            </a:r>
            <a:r>
              <a:rPr lang="es-ES" sz="1400" dirty="0" err="1"/>
              <a:t>numbers</a:t>
            </a:r>
            <a:r>
              <a:rPr lang="es-ES" sz="1400" dirty="0"/>
              <a:t> and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students</a:t>
            </a:r>
            <a:r>
              <a:rPr lang="es-ES" sz="1400" dirty="0"/>
              <a:t> de cada </a:t>
            </a:r>
            <a:r>
              <a:rPr lang="es-ES" sz="1400" dirty="0" err="1"/>
              <a:t>team</a:t>
            </a:r>
            <a:r>
              <a:rPr lang="es-ES" sz="1400" dirty="0"/>
              <a:t> que lo tienen, dan la </a:t>
            </a:r>
            <a:r>
              <a:rPr lang="es-ES" sz="1400" dirty="0" err="1"/>
              <a:t>answer</a:t>
            </a:r>
            <a:r>
              <a:rPr lang="es-ES" sz="1400" dirty="0"/>
              <a:t> de su </a:t>
            </a:r>
            <a:r>
              <a:rPr lang="es-ES" sz="1400" dirty="0" err="1"/>
              <a:t>team</a:t>
            </a:r>
            <a:r>
              <a:rPr lang="es-ES" sz="1400" dirty="0"/>
              <a:t>. </a:t>
            </a:r>
          </a:p>
          <a:p>
            <a:pPr fontAlgn="base"/>
            <a:r>
              <a:rPr lang="es-ES" sz="1400" b="1" dirty="0"/>
              <a:t>CIERRE - SIGNIFICO: Tiempo 10 minutes</a:t>
            </a:r>
            <a:r>
              <a:rPr lang="es-ES" sz="1400" dirty="0"/>
              <a:t> </a:t>
            </a:r>
          </a:p>
          <a:p>
            <a:pPr fontAlgn="base"/>
            <a:r>
              <a:rPr lang="es-ES" sz="1400" dirty="0"/>
              <a:t>Se finalizará la </a:t>
            </a:r>
            <a:r>
              <a:rPr lang="es-ES" sz="1400" dirty="0" err="1"/>
              <a:t>activity</a:t>
            </a:r>
            <a:r>
              <a:rPr lang="es-ES" sz="1400" dirty="0"/>
              <a:t> con una </a:t>
            </a:r>
            <a:r>
              <a:rPr lang="es-ES" sz="1400" dirty="0" err="1"/>
              <a:t>assembly</a:t>
            </a:r>
            <a:r>
              <a:rPr lang="es-ES" sz="1400" dirty="0"/>
              <a:t> donde cada uno de los </a:t>
            </a:r>
            <a:r>
              <a:rPr lang="es-ES" sz="1400" dirty="0" err="1"/>
              <a:t>students</a:t>
            </a:r>
            <a:r>
              <a:rPr lang="es-ES" sz="1400" dirty="0"/>
              <a:t> podrá aprobar el </a:t>
            </a:r>
            <a:r>
              <a:rPr lang="es-ES" sz="1400" dirty="0" err="1"/>
              <a:t>pedagogical</a:t>
            </a:r>
            <a:r>
              <a:rPr lang="es-ES" sz="1400" dirty="0"/>
              <a:t> </a:t>
            </a:r>
            <a:r>
              <a:rPr lang="es-ES" sz="1400" dirty="0" err="1"/>
              <a:t>agreement</a:t>
            </a:r>
            <a:r>
              <a:rPr lang="es-ES" sz="1400" dirty="0"/>
              <a:t>. </a:t>
            </a:r>
          </a:p>
          <a:p>
            <a:pPr fontAlgn="base"/>
            <a:endParaRPr lang="es-ES" sz="1400" dirty="0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="" xmlns:a16="http://schemas.microsoft.com/office/drawing/2014/main" id="{922981A0-B219-4B8E-8780-07668F42A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="" xmlns:a16="http://schemas.microsoft.com/office/drawing/2014/main" id="{D214E9F0-011A-47A1-9004-3AAD4392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24" y="0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18</Words>
  <Application>Microsoft Office PowerPoint</Application>
  <PresentationFormat>Panorámica</PresentationFormat>
  <Paragraphs>24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Comic Sans MS</vt:lpstr>
      <vt:lpstr>Tema de Office</vt:lpstr>
      <vt:lpstr>       RELIGIUOS EDUCATION  SEMANA 1 JULIO 7 AL 11  EJE: CONOCIENDO MI ENTORNO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Cuenta Microsoft</cp:lastModifiedBy>
  <cp:revision>64</cp:revision>
  <dcterms:created xsi:type="dcterms:W3CDTF">2023-03-07T19:49:06Z</dcterms:created>
  <dcterms:modified xsi:type="dcterms:W3CDTF">2025-06-19T20:57:50Z</dcterms:modified>
</cp:coreProperties>
</file>