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7" r:id="rId1"/>
  </p:sldMasterIdLst>
  <p:notesMasterIdLst>
    <p:notesMasterId r:id="rId12"/>
  </p:notesMasterIdLst>
  <p:sldIdLst>
    <p:sldId id="256" r:id="rId2"/>
    <p:sldId id="258" r:id="rId3"/>
    <p:sldId id="301" r:id="rId4"/>
    <p:sldId id="303" r:id="rId5"/>
    <p:sldId id="304" r:id="rId6"/>
    <p:sldId id="264" r:id="rId7"/>
    <p:sldId id="300" r:id="rId8"/>
    <p:sldId id="294" r:id="rId9"/>
    <p:sldId id="277" r:id="rId10"/>
    <p:sldId id="262" r:id="rId11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13"/>
      <p:bold r:id="rId14"/>
      <p:italic r:id="rId15"/>
      <p:boldItalic r:id="rId16"/>
    </p:embeddedFont>
    <p:embeddedFont>
      <p:font typeface="Nunito" pitchFamily="2" charset="0"/>
      <p:regular r:id="rId17"/>
      <p:bold r:id="rId18"/>
    </p:embeddedFont>
    <p:embeddedFont>
      <p:font typeface="Roboto" panose="02000000000000000000" pitchFamily="2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942F9-9BAC-989A-ED9B-5884A2421CF9}" v="5" dt="2024-07-09T13:42:45.428"/>
  </p1510:revLst>
</p1510:revInfo>
</file>

<file path=ppt/tableStyles.xml><?xml version="1.0" encoding="utf-8"?>
<a:tblStyleLst xmlns:a="http://schemas.openxmlformats.org/drawingml/2006/main" def="{31930214-32FC-4937-A364-97DF519A4A28}">
  <a:tblStyle styleId="{31930214-32FC-4937-A364-97DF519A4A2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A43FF47-F713-49C2-B57D-78587E6BCEF8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EFE6"/>
          </a:solidFill>
        </a:fill>
      </a:tcStyle>
    </a:wholeTbl>
    <a:band1H>
      <a:tcTxStyle/>
      <a:tcStyle>
        <a:tcBdr/>
        <a:fill>
          <a:solidFill>
            <a:srgbClr val="FADE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ADE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4949E7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4949E7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4949E7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YSVI HUERTA SUAZA" userId="S::lhuertass@fmsnor.org::361924fc-a282-413c-bb20-b2c6eb94b7d1" providerId="AD" clId="Web-{095942F9-9BAC-989A-ED9B-5884A2421CF9}"/>
    <pc:docChg chg="modSld">
      <pc:chgData name="LEYSVI HUERTA SUAZA" userId="S::lhuertass@fmsnor.org::361924fc-a282-413c-bb20-b2c6eb94b7d1" providerId="AD" clId="Web-{095942F9-9BAC-989A-ED9B-5884A2421CF9}" dt="2024-07-09T13:42:42.069" v="3" actId="20577"/>
      <pc:docMkLst>
        <pc:docMk/>
      </pc:docMkLst>
      <pc:sldChg chg="modSp">
        <pc:chgData name="LEYSVI HUERTA SUAZA" userId="S::lhuertass@fmsnor.org::361924fc-a282-413c-bb20-b2c6eb94b7d1" providerId="AD" clId="Web-{095942F9-9BAC-989A-ED9B-5884A2421CF9}" dt="2024-07-09T13:42:42.069" v="3" actId="20577"/>
        <pc:sldMkLst>
          <pc:docMk/>
          <pc:sldMk cId="0" sldId="256"/>
        </pc:sldMkLst>
        <pc:spChg chg="mod">
          <ac:chgData name="LEYSVI HUERTA SUAZA" userId="S::lhuertass@fmsnor.org::361924fc-a282-413c-bb20-b2c6eb94b7d1" providerId="AD" clId="Web-{095942F9-9BAC-989A-ED9B-5884A2421CF9}" dt="2024-07-09T13:42:42.069" v="3" actId="20577"/>
          <ac:spMkLst>
            <pc:docMk/>
            <pc:sldMk cId="0" sldId="256"/>
            <ac:spMk id="36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dbd3644fb7_1_3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dbd3644fb7_1_3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>
          <a:extLst>
            <a:ext uri="{FF2B5EF4-FFF2-40B4-BE49-F238E27FC236}">
              <a16:creationId xmlns:a16="http://schemas.microsoft.com/office/drawing/2014/main" id="{92222816-CF36-4BA4-612C-831C5DAB7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gdf2280eea3_0_12819:notes">
            <a:extLst>
              <a:ext uri="{FF2B5EF4-FFF2-40B4-BE49-F238E27FC236}">
                <a16:creationId xmlns:a16="http://schemas.microsoft.com/office/drawing/2014/main" id="{4D3FBDFB-7B2B-DFEF-71C0-C5FAA7940D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1" name="Google Shape;771;gdf2280eea3_0_12819:notes">
            <a:extLst>
              <a:ext uri="{FF2B5EF4-FFF2-40B4-BE49-F238E27FC236}">
                <a16:creationId xmlns:a16="http://schemas.microsoft.com/office/drawing/2014/main" id="{746F8BC3-B1D4-12F3-F473-AB0920C8D1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4931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gdf2280eea3_0_128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1" name="Google Shape;771;gdf2280eea3_0_128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A7E2EB-1030-4180-9FEF-5E03C7E08783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732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df2280eea3_0_125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2" name="Google Shape;602;gdf2280eea3_0_125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10800000" flipH="1">
            <a:off x="-35901" y="1"/>
            <a:ext cx="2433875" cy="1663448"/>
          </a:xfrm>
          <a:custGeom>
            <a:avLst/>
            <a:gdLst/>
            <a:ahLst/>
            <a:cxnLst/>
            <a:rect l="l" t="t" r="r" b="b"/>
            <a:pathLst>
              <a:path w="42664" h="29159" extrusionOk="0">
                <a:moveTo>
                  <a:pt x="7953" y="1"/>
                </a:moveTo>
                <a:cubicBezTo>
                  <a:pt x="5275" y="1"/>
                  <a:pt x="2597" y="269"/>
                  <a:pt x="0" y="805"/>
                </a:cubicBezTo>
                <a:lnTo>
                  <a:pt x="0" y="29159"/>
                </a:lnTo>
                <a:lnTo>
                  <a:pt x="42664" y="29159"/>
                </a:lnTo>
                <a:cubicBezTo>
                  <a:pt x="42597" y="28892"/>
                  <a:pt x="42530" y="28592"/>
                  <a:pt x="42397" y="28225"/>
                </a:cubicBezTo>
                <a:cubicBezTo>
                  <a:pt x="40863" y="23454"/>
                  <a:pt x="39028" y="18718"/>
                  <a:pt x="36226" y="14348"/>
                </a:cubicBezTo>
                <a:cubicBezTo>
                  <a:pt x="32823" y="9111"/>
                  <a:pt x="28354" y="5141"/>
                  <a:pt x="21949" y="2606"/>
                </a:cubicBezTo>
                <a:cubicBezTo>
                  <a:pt x="17596" y="869"/>
                  <a:pt x="12774" y="1"/>
                  <a:pt x="7953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rot="10800000" flipH="1">
            <a:off x="6383025" y="2110773"/>
            <a:ext cx="2760956" cy="3054152"/>
          </a:xfrm>
          <a:custGeom>
            <a:avLst/>
            <a:gdLst/>
            <a:ahLst/>
            <a:cxnLst/>
            <a:rect l="l" t="t" r="r" b="b"/>
            <a:pathLst>
              <a:path w="40897" h="45240" extrusionOk="0">
                <a:moveTo>
                  <a:pt x="567" y="0"/>
                </a:moveTo>
                <a:cubicBezTo>
                  <a:pt x="100" y="3869"/>
                  <a:pt x="0" y="7739"/>
                  <a:pt x="367" y="11642"/>
                </a:cubicBezTo>
                <a:cubicBezTo>
                  <a:pt x="1201" y="20281"/>
                  <a:pt x="4370" y="28787"/>
                  <a:pt x="10007" y="35392"/>
                </a:cubicBezTo>
                <a:cubicBezTo>
                  <a:pt x="12743" y="38594"/>
                  <a:pt x="16078" y="41330"/>
                  <a:pt x="19948" y="42964"/>
                </a:cubicBezTo>
                <a:cubicBezTo>
                  <a:pt x="23217" y="44298"/>
                  <a:pt x="26719" y="44799"/>
                  <a:pt x="30255" y="45066"/>
                </a:cubicBezTo>
                <a:cubicBezTo>
                  <a:pt x="31520" y="45167"/>
                  <a:pt x="32799" y="45239"/>
                  <a:pt x="34076" y="45239"/>
                </a:cubicBezTo>
                <a:cubicBezTo>
                  <a:pt x="36168" y="45239"/>
                  <a:pt x="38254" y="45045"/>
                  <a:pt x="40262" y="44465"/>
                </a:cubicBezTo>
                <a:cubicBezTo>
                  <a:pt x="40463" y="44398"/>
                  <a:pt x="40696" y="44365"/>
                  <a:pt x="40896" y="44265"/>
                </a:cubicBezTo>
                <a:lnTo>
                  <a:pt x="40896" y="0"/>
                </a:ln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2677675" y="4337925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7406050" y="0"/>
            <a:ext cx="1737950" cy="843950"/>
          </a:xfrm>
          <a:custGeom>
            <a:avLst/>
            <a:gdLst/>
            <a:ahLst/>
            <a:cxnLst/>
            <a:rect l="l" t="t" r="r" b="b"/>
            <a:pathLst>
              <a:path w="69518" h="33758" extrusionOk="0">
                <a:moveTo>
                  <a:pt x="1" y="0"/>
                </a:moveTo>
                <a:cubicBezTo>
                  <a:pt x="1702" y="3836"/>
                  <a:pt x="4537" y="7172"/>
                  <a:pt x="7640" y="9507"/>
                </a:cubicBezTo>
                <a:cubicBezTo>
                  <a:pt x="14244" y="14477"/>
                  <a:pt x="22650" y="16379"/>
                  <a:pt x="29989" y="17546"/>
                </a:cubicBezTo>
                <a:cubicBezTo>
                  <a:pt x="31590" y="17813"/>
                  <a:pt x="33191" y="18047"/>
                  <a:pt x="34792" y="18280"/>
                </a:cubicBezTo>
                <a:cubicBezTo>
                  <a:pt x="40930" y="19181"/>
                  <a:pt x="47301" y="20115"/>
                  <a:pt x="53172" y="22350"/>
                </a:cubicBezTo>
                <a:cubicBezTo>
                  <a:pt x="59477" y="24751"/>
                  <a:pt x="65047" y="28721"/>
                  <a:pt x="69517" y="33758"/>
                </a:cubicBezTo>
                <a:lnTo>
                  <a:pt x="69517" y="32524"/>
                </a:lnTo>
                <a:cubicBezTo>
                  <a:pt x="65081" y="27720"/>
                  <a:pt x="59610" y="23884"/>
                  <a:pt x="53472" y="21549"/>
                </a:cubicBezTo>
                <a:cubicBezTo>
                  <a:pt x="47501" y="19281"/>
                  <a:pt x="41097" y="18347"/>
                  <a:pt x="34892" y="17446"/>
                </a:cubicBezTo>
                <a:cubicBezTo>
                  <a:pt x="33325" y="17213"/>
                  <a:pt x="31690" y="16979"/>
                  <a:pt x="30122" y="16712"/>
                </a:cubicBezTo>
                <a:cubicBezTo>
                  <a:pt x="22884" y="15545"/>
                  <a:pt x="14578" y="13710"/>
                  <a:pt x="8140" y="8840"/>
                </a:cubicBezTo>
                <a:cubicBezTo>
                  <a:pt x="5238" y="6672"/>
                  <a:pt x="2569" y="3570"/>
                  <a:pt x="902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flipH="1">
            <a:off x="75" y="2409250"/>
            <a:ext cx="572950" cy="2774500"/>
          </a:xfrm>
          <a:custGeom>
            <a:avLst/>
            <a:gdLst/>
            <a:ahLst/>
            <a:cxnLst/>
            <a:rect l="l" t="t" r="r" b="b"/>
            <a:pathLst>
              <a:path w="22918" h="110980" extrusionOk="0">
                <a:moveTo>
                  <a:pt x="22917" y="0"/>
                </a:moveTo>
                <a:cubicBezTo>
                  <a:pt x="21016" y="4470"/>
                  <a:pt x="20983" y="9507"/>
                  <a:pt x="20949" y="14377"/>
                </a:cubicBezTo>
                <a:cubicBezTo>
                  <a:pt x="20916" y="15311"/>
                  <a:pt x="20916" y="16212"/>
                  <a:pt x="20882" y="17112"/>
                </a:cubicBezTo>
                <a:cubicBezTo>
                  <a:pt x="20649" y="27553"/>
                  <a:pt x="18614" y="37794"/>
                  <a:pt x="14845" y="47501"/>
                </a:cubicBezTo>
                <a:cubicBezTo>
                  <a:pt x="13410" y="51237"/>
                  <a:pt x="11676" y="54939"/>
                  <a:pt x="10008" y="58542"/>
                </a:cubicBezTo>
                <a:cubicBezTo>
                  <a:pt x="6806" y="65414"/>
                  <a:pt x="3503" y="72552"/>
                  <a:pt x="2036" y="80124"/>
                </a:cubicBezTo>
                <a:cubicBezTo>
                  <a:pt x="1" y="90598"/>
                  <a:pt x="1669" y="101573"/>
                  <a:pt x="6506" y="110980"/>
                </a:cubicBezTo>
                <a:lnTo>
                  <a:pt x="7473" y="110980"/>
                </a:lnTo>
                <a:cubicBezTo>
                  <a:pt x="2536" y="101673"/>
                  <a:pt x="835" y="90732"/>
                  <a:pt x="2836" y="80291"/>
                </a:cubicBezTo>
                <a:cubicBezTo>
                  <a:pt x="4304" y="72819"/>
                  <a:pt x="7573" y="65714"/>
                  <a:pt x="10775" y="58876"/>
                </a:cubicBezTo>
                <a:cubicBezTo>
                  <a:pt x="12443" y="55306"/>
                  <a:pt x="14178" y="51570"/>
                  <a:pt x="15645" y="47834"/>
                </a:cubicBezTo>
                <a:cubicBezTo>
                  <a:pt x="19448" y="37994"/>
                  <a:pt x="21483" y="27687"/>
                  <a:pt x="21716" y="17146"/>
                </a:cubicBezTo>
                <a:cubicBezTo>
                  <a:pt x="21750" y="16245"/>
                  <a:pt x="21750" y="15311"/>
                  <a:pt x="21783" y="14410"/>
                </a:cubicBezTo>
                <a:cubicBezTo>
                  <a:pt x="21816" y="10408"/>
                  <a:pt x="21850" y="6271"/>
                  <a:pt x="22917" y="2535"/>
                </a:cubicBezTo>
                <a:lnTo>
                  <a:pt x="22917" y="0"/>
                </a:ln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3533175" y="646075"/>
            <a:ext cx="757748" cy="648957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13225" y="950700"/>
            <a:ext cx="4983300" cy="244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solidFill>
                  <a:srgbClr val="1D300B"/>
                </a:solidFill>
                <a:latin typeface="Work Sans Regular"/>
                <a:ea typeface="Work Sans Regular"/>
                <a:cs typeface="Work Sans Regular"/>
                <a:sym typeface="Work Sans Regula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13225" y="3400200"/>
            <a:ext cx="3237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5"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9"/>
          <p:cNvSpPr/>
          <p:nvPr/>
        </p:nvSpPr>
        <p:spPr>
          <a:xfrm rot="-5400000">
            <a:off x="6526113" y="2525597"/>
            <a:ext cx="1267580" cy="3968207"/>
          </a:xfrm>
          <a:custGeom>
            <a:avLst/>
            <a:gdLst/>
            <a:ahLst/>
            <a:cxnLst/>
            <a:rect l="l" t="t" r="r" b="b"/>
            <a:pathLst>
              <a:path w="26820" h="83961" extrusionOk="0">
                <a:moveTo>
                  <a:pt x="0" y="1"/>
                </a:moveTo>
                <a:lnTo>
                  <a:pt x="0" y="83961"/>
                </a:lnTo>
                <a:cubicBezTo>
                  <a:pt x="11542" y="74154"/>
                  <a:pt x="20181" y="60877"/>
                  <a:pt x="24117" y="46234"/>
                </a:cubicBezTo>
                <a:cubicBezTo>
                  <a:pt x="25985" y="39195"/>
                  <a:pt x="26819" y="31790"/>
                  <a:pt x="25518" y="24618"/>
                </a:cubicBezTo>
                <a:cubicBezTo>
                  <a:pt x="24217" y="17446"/>
                  <a:pt x="20648" y="10575"/>
                  <a:pt x="14911" y="6105"/>
                </a:cubicBezTo>
                <a:cubicBezTo>
                  <a:pt x="10874" y="2969"/>
                  <a:pt x="5971" y="1168"/>
                  <a:pt x="1001" y="201"/>
                </a:cubicBezTo>
                <a:cubicBezTo>
                  <a:pt x="667" y="134"/>
                  <a:pt x="334" y="67"/>
                  <a:pt x="0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39"/>
          <p:cNvSpPr/>
          <p:nvPr/>
        </p:nvSpPr>
        <p:spPr>
          <a:xfrm rot="10800000" flipH="1">
            <a:off x="0" y="-5"/>
            <a:ext cx="1841912" cy="1258867"/>
          </a:xfrm>
          <a:custGeom>
            <a:avLst/>
            <a:gdLst/>
            <a:ahLst/>
            <a:cxnLst/>
            <a:rect l="l" t="t" r="r" b="b"/>
            <a:pathLst>
              <a:path w="42664" h="29159" extrusionOk="0">
                <a:moveTo>
                  <a:pt x="7953" y="1"/>
                </a:moveTo>
                <a:cubicBezTo>
                  <a:pt x="5275" y="1"/>
                  <a:pt x="2597" y="269"/>
                  <a:pt x="0" y="805"/>
                </a:cubicBezTo>
                <a:lnTo>
                  <a:pt x="0" y="29159"/>
                </a:lnTo>
                <a:lnTo>
                  <a:pt x="42664" y="29159"/>
                </a:lnTo>
                <a:cubicBezTo>
                  <a:pt x="42597" y="28892"/>
                  <a:pt x="42530" y="28592"/>
                  <a:pt x="42397" y="28225"/>
                </a:cubicBezTo>
                <a:cubicBezTo>
                  <a:pt x="40863" y="23454"/>
                  <a:pt x="39028" y="18718"/>
                  <a:pt x="36226" y="14348"/>
                </a:cubicBezTo>
                <a:cubicBezTo>
                  <a:pt x="32823" y="9111"/>
                  <a:pt x="28354" y="5141"/>
                  <a:pt x="21949" y="2606"/>
                </a:cubicBezTo>
                <a:cubicBezTo>
                  <a:pt x="17596" y="869"/>
                  <a:pt x="12774" y="1"/>
                  <a:pt x="7953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39"/>
          <p:cNvSpPr/>
          <p:nvPr/>
        </p:nvSpPr>
        <p:spPr>
          <a:xfrm>
            <a:off x="1728438" y="456888"/>
            <a:ext cx="757748" cy="648957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39"/>
          <p:cNvSpPr/>
          <p:nvPr/>
        </p:nvSpPr>
        <p:spPr>
          <a:xfrm flipH="1">
            <a:off x="4700425" y="4017750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39"/>
          <p:cNvSpPr/>
          <p:nvPr/>
        </p:nvSpPr>
        <p:spPr>
          <a:xfrm rot="10800000">
            <a:off x="-4" y="4017750"/>
            <a:ext cx="2444253" cy="1135282"/>
          </a:xfrm>
          <a:custGeom>
            <a:avLst/>
            <a:gdLst/>
            <a:ahLst/>
            <a:cxnLst/>
            <a:rect l="l" t="t" r="r" b="b"/>
            <a:pathLst>
              <a:path w="69518" h="33758" extrusionOk="0">
                <a:moveTo>
                  <a:pt x="1" y="0"/>
                </a:moveTo>
                <a:cubicBezTo>
                  <a:pt x="1702" y="3836"/>
                  <a:pt x="4537" y="7172"/>
                  <a:pt x="7640" y="9507"/>
                </a:cubicBezTo>
                <a:cubicBezTo>
                  <a:pt x="14244" y="14477"/>
                  <a:pt x="22650" y="16379"/>
                  <a:pt x="29989" y="17546"/>
                </a:cubicBezTo>
                <a:cubicBezTo>
                  <a:pt x="31590" y="17813"/>
                  <a:pt x="33191" y="18047"/>
                  <a:pt x="34792" y="18280"/>
                </a:cubicBezTo>
                <a:cubicBezTo>
                  <a:pt x="40930" y="19181"/>
                  <a:pt x="47301" y="20115"/>
                  <a:pt x="53172" y="22350"/>
                </a:cubicBezTo>
                <a:cubicBezTo>
                  <a:pt x="59477" y="24751"/>
                  <a:pt x="65047" y="28721"/>
                  <a:pt x="69517" y="33758"/>
                </a:cubicBezTo>
                <a:lnTo>
                  <a:pt x="69517" y="32524"/>
                </a:lnTo>
                <a:cubicBezTo>
                  <a:pt x="65081" y="27720"/>
                  <a:pt x="59610" y="23884"/>
                  <a:pt x="53472" y="21549"/>
                </a:cubicBezTo>
                <a:cubicBezTo>
                  <a:pt x="47501" y="19281"/>
                  <a:pt x="41097" y="18347"/>
                  <a:pt x="34892" y="17446"/>
                </a:cubicBezTo>
                <a:cubicBezTo>
                  <a:pt x="33325" y="17213"/>
                  <a:pt x="31690" y="16979"/>
                  <a:pt x="30122" y="16712"/>
                </a:cubicBezTo>
                <a:cubicBezTo>
                  <a:pt x="22884" y="15545"/>
                  <a:pt x="14578" y="13710"/>
                  <a:pt x="8140" y="8840"/>
                </a:cubicBezTo>
                <a:cubicBezTo>
                  <a:pt x="5238" y="6672"/>
                  <a:pt x="2569" y="3570"/>
                  <a:pt x="902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39"/>
          <p:cNvSpPr/>
          <p:nvPr/>
        </p:nvSpPr>
        <p:spPr>
          <a:xfrm rot="5400000">
            <a:off x="4932322" y="-633217"/>
            <a:ext cx="598736" cy="1865170"/>
          </a:xfrm>
          <a:custGeom>
            <a:avLst/>
            <a:gdLst/>
            <a:ahLst/>
            <a:cxnLst/>
            <a:rect l="l" t="t" r="r" b="b"/>
            <a:pathLst>
              <a:path w="12710" h="39596" extrusionOk="0">
                <a:moveTo>
                  <a:pt x="0" y="0"/>
                </a:moveTo>
                <a:lnTo>
                  <a:pt x="0" y="934"/>
                </a:lnTo>
                <a:cubicBezTo>
                  <a:pt x="3869" y="2669"/>
                  <a:pt x="7205" y="5438"/>
                  <a:pt x="9140" y="9374"/>
                </a:cubicBezTo>
                <a:cubicBezTo>
                  <a:pt x="11842" y="14778"/>
                  <a:pt x="11442" y="21849"/>
                  <a:pt x="8106" y="28221"/>
                </a:cubicBezTo>
                <a:cubicBezTo>
                  <a:pt x="6004" y="32224"/>
                  <a:pt x="3036" y="35593"/>
                  <a:pt x="0" y="38428"/>
                </a:cubicBezTo>
                <a:lnTo>
                  <a:pt x="0" y="39595"/>
                </a:lnTo>
                <a:cubicBezTo>
                  <a:pt x="3269" y="36593"/>
                  <a:pt x="6571" y="32957"/>
                  <a:pt x="8840" y="28621"/>
                </a:cubicBezTo>
                <a:cubicBezTo>
                  <a:pt x="12309" y="21983"/>
                  <a:pt x="12709" y="14644"/>
                  <a:pt x="9907" y="9007"/>
                </a:cubicBezTo>
                <a:cubicBezTo>
                  <a:pt x="7806" y="4771"/>
                  <a:pt x="4170" y="1835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/>
          <p:nvPr/>
        </p:nvSpPr>
        <p:spPr>
          <a:xfrm flipH="1">
            <a:off x="71" y="0"/>
            <a:ext cx="2444253" cy="1135282"/>
          </a:xfrm>
          <a:custGeom>
            <a:avLst/>
            <a:gdLst/>
            <a:ahLst/>
            <a:cxnLst/>
            <a:rect l="l" t="t" r="r" b="b"/>
            <a:pathLst>
              <a:path w="69518" h="33758" extrusionOk="0">
                <a:moveTo>
                  <a:pt x="1" y="0"/>
                </a:moveTo>
                <a:cubicBezTo>
                  <a:pt x="1702" y="3836"/>
                  <a:pt x="4537" y="7172"/>
                  <a:pt x="7640" y="9507"/>
                </a:cubicBezTo>
                <a:cubicBezTo>
                  <a:pt x="14244" y="14477"/>
                  <a:pt x="22650" y="16379"/>
                  <a:pt x="29989" y="17546"/>
                </a:cubicBezTo>
                <a:cubicBezTo>
                  <a:pt x="31590" y="17813"/>
                  <a:pt x="33191" y="18047"/>
                  <a:pt x="34792" y="18280"/>
                </a:cubicBezTo>
                <a:cubicBezTo>
                  <a:pt x="40930" y="19181"/>
                  <a:pt x="47301" y="20115"/>
                  <a:pt x="53172" y="22350"/>
                </a:cubicBezTo>
                <a:cubicBezTo>
                  <a:pt x="59477" y="24751"/>
                  <a:pt x="65047" y="28721"/>
                  <a:pt x="69517" y="33758"/>
                </a:cubicBezTo>
                <a:lnTo>
                  <a:pt x="69517" y="32524"/>
                </a:lnTo>
                <a:cubicBezTo>
                  <a:pt x="65081" y="27720"/>
                  <a:pt x="59610" y="23884"/>
                  <a:pt x="53472" y="21549"/>
                </a:cubicBezTo>
                <a:cubicBezTo>
                  <a:pt x="47501" y="19281"/>
                  <a:pt x="41097" y="18347"/>
                  <a:pt x="34892" y="17446"/>
                </a:cubicBezTo>
                <a:cubicBezTo>
                  <a:pt x="33325" y="17213"/>
                  <a:pt x="31690" y="16979"/>
                  <a:pt x="30122" y="16712"/>
                </a:cubicBezTo>
                <a:cubicBezTo>
                  <a:pt x="22884" y="15545"/>
                  <a:pt x="14578" y="13710"/>
                  <a:pt x="8140" y="8840"/>
                </a:cubicBezTo>
                <a:cubicBezTo>
                  <a:pt x="5238" y="6672"/>
                  <a:pt x="2569" y="3570"/>
                  <a:pt x="902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8"/>
          <p:cNvSpPr/>
          <p:nvPr/>
        </p:nvSpPr>
        <p:spPr>
          <a:xfrm>
            <a:off x="8571050" y="2369000"/>
            <a:ext cx="572950" cy="2774500"/>
          </a:xfrm>
          <a:custGeom>
            <a:avLst/>
            <a:gdLst/>
            <a:ahLst/>
            <a:cxnLst/>
            <a:rect l="l" t="t" r="r" b="b"/>
            <a:pathLst>
              <a:path w="22918" h="110980" extrusionOk="0">
                <a:moveTo>
                  <a:pt x="22917" y="0"/>
                </a:moveTo>
                <a:cubicBezTo>
                  <a:pt x="21016" y="4470"/>
                  <a:pt x="20983" y="9507"/>
                  <a:pt x="20949" y="14377"/>
                </a:cubicBezTo>
                <a:cubicBezTo>
                  <a:pt x="20916" y="15311"/>
                  <a:pt x="20916" y="16212"/>
                  <a:pt x="20882" y="17112"/>
                </a:cubicBezTo>
                <a:cubicBezTo>
                  <a:pt x="20649" y="27553"/>
                  <a:pt x="18614" y="37794"/>
                  <a:pt x="14845" y="47501"/>
                </a:cubicBezTo>
                <a:cubicBezTo>
                  <a:pt x="13410" y="51237"/>
                  <a:pt x="11676" y="54939"/>
                  <a:pt x="10008" y="58542"/>
                </a:cubicBezTo>
                <a:cubicBezTo>
                  <a:pt x="6806" y="65414"/>
                  <a:pt x="3503" y="72552"/>
                  <a:pt x="2036" y="80124"/>
                </a:cubicBezTo>
                <a:cubicBezTo>
                  <a:pt x="1" y="90598"/>
                  <a:pt x="1669" y="101573"/>
                  <a:pt x="6506" y="110980"/>
                </a:cubicBezTo>
                <a:lnTo>
                  <a:pt x="7473" y="110980"/>
                </a:lnTo>
                <a:cubicBezTo>
                  <a:pt x="2536" y="101673"/>
                  <a:pt x="835" y="90732"/>
                  <a:pt x="2836" y="80291"/>
                </a:cubicBezTo>
                <a:cubicBezTo>
                  <a:pt x="4304" y="72819"/>
                  <a:pt x="7573" y="65714"/>
                  <a:pt x="10775" y="58876"/>
                </a:cubicBezTo>
                <a:cubicBezTo>
                  <a:pt x="12443" y="55306"/>
                  <a:pt x="14178" y="51570"/>
                  <a:pt x="15645" y="47834"/>
                </a:cubicBezTo>
                <a:cubicBezTo>
                  <a:pt x="19448" y="37994"/>
                  <a:pt x="21483" y="27687"/>
                  <a:pt x="21716" y="17146"/>
                </a:cubicBezTo>
                <a:cubicBezTo>
                  <a:pt x="21750" y="16245"/>
                  <a:pt x="21750" y="15311"/>
                  <a:pt x="21783" y="14410"/>
                </a:cubicBezTo>
                <a:cubicBezTo>
                  <a:pt x="21816" y="10408"/>
                  <a:pt x="21850" y="6271"/>
                  <a:pt x="22917" y="2535"/>
                </a:cubicBezTo>
                <a:lnTo>
                  <a:pt x="22917" y="0"/>
                </a:ln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8"/>
          <p:cNvSpPr/>
          <p:nvPr/>
        </p:nvSpPr>
        <p:spPr>
          <a:xfrm rot="5400000" flipH="1">
            <a:off x="4275435" y="3911558"/>
            <a:ext cx="598736" cy="1865170"/>
          </a:xfrm>
          <a:custGeom>
            <a:avLst/>
            <a:gdLst/>
            <a:ahLst/>
            <a:cxnLst/>
            <a:rect l="l" t="t" r="r" b="b"/>
            <a:pathLst>
              <a:path w="12710" h="39596" extrusionOk="0">
                <a:moveTo>
                  <a:pt x="0" y="0"/>
                </a:moveTo>
                <a:lnTo>
                  <a:pt x="0" y="934"/>
                </a:lnTo>
                <a:cubicBezTo>
                  <a:pt x="3869" y="2669"/>
                  <a:pt x="7205" y="5438"/>
                  <a:pt x="9140" y="9374"/>
                </a:cubicBezTo>
                <a:cubicBezTo>
                  <a:pt x="11842" y="14778"/>
                  <a:pt x="11442" y="21849"/>
                  <a:pt x="8106" y="28221"/>
                </a:cubicBezTo>
                <a:cubicBezTo>
                  <a:pt x="6004" y="32224"/>
                  <a:pt x="3036" y="35593"/>
                  <a:pt x="0" y="38428"/>
                </a:cubicBezTo>
                <a:lnTo>
                  <a:pt x="0" y="39595"/>
                </a:lnTo>
                <a:cubicBezTo>
                  <a:pt x="3269" y="36593"/>
                  <a:pt x="6571" y="32957"/>
                  <a:pt x="8840" y="28621"/>
                </a:cubicBezTo>
                <a:cubicBezTo>
                  <a:pt x="12309" y="21983"/>
                  <a:pt x="12709" y="14644"/>
                  <a:pt x="9907" y="9007"/>
                </a:cubicBezTo>
                <a:cubicBezTo>
                  <a:pt x="7806" y="4771"/>
                  <a:pt x="4170" y="1835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8"/>
          <p:cNvSpPr/>
          <p:nvPr/>
        </p:nvSpPr>
        <p:spPr>
          <a:xfrm rot="5400000">
            <a:off x="5608100" y="-1350315"/>
            <a:ext cx="1267580" cy="3968207"/>
          </a:xfrm>
          <a:custGeom>
            <a:avLst/>
            <a:gdLst/>
            <a:ahLst/>
            <a:cxnLst/>
            <a:rect l="l" t="t" r="r" b="b"/>
            <a:pathLst>
              <a:path w="26820" h="83961" extrusionOk="0">
                <a:moveTo>
                  <a:pt x="0" y="1"/>
                </a:moveTo>
                <a:lnTo>
                  <a:pt x="0" y="83961"/>
                </a:lnTo>
                <a:cubicBezTo>
                  <a:pt x="11542" y="74154"/>
                  <a:pt x="20181" y="60877"/>
                  <a:pt x="24117" y="46234"/>
                </a:cubicBezTo>
                <a:cubicBezTo>
                  <a:pt x="25985" y="39195"/>
                  <a:pt x="26819" y="31790"/>
                  <a:pt x="25518" y="24618"/>
                </a:cubicBezTo>
                <a:cubicBezTo>
                  <a:pt x="24217" y="17446"/>
                  <a:pt x="20648" y="10575"/>
                  <a:pt x="14911" y="6105"/>
                </a:cubicBezTo>
                <a:cubicBezTo>
                  <a:pt x="10874" y="2969"/>
                  <a:pt x="5971" y="1168"/>
                  <a:pt x="1001" y="201"/>
                </a:cubicBezTo>
                <a:cubicBezTo>
                  <a:pt x="667" y="134"/>
                  <a:pt x="334" y="67"/>
                  <a:pt x="0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8"/>
          <p:cNvSpPr/>
          <p:nvPr/>
        </p:nvSpPr>
        <p:spPr>
          <a:xfrm>
            <a:off x="77" y="4119514"/>
            <a:ext cx="1498253" cy="1023991"/>
          </a:xfrm>
          <a:custGeom>
            <a:avLst/>
            <a:gdLst/>
            <a:ahLst/>
            <a:cxnLst/>
            <a:rect l="l" t="t" r="r" b="b"/>
            <a:pathLst>
              <a:path w="42664" h="29159" extrusionOk="0">
                <a:moveTo>
                  <a:pt x="7953" y="1"/>
                </a:moveTo>
                <a:cubicBezTo>
                  <a:pt x="5275" y="1"/>
                  <a:pt x="2597" y="269"/>
                  <a:pt x="0" y="805"/>
                </a:cubicBezTo>
                <a:lnTo>
                  <a:pt x="0" y="29159"/>
                </a:lnTo>
                <a:lnTo>
                  <a:pt x="42664" y="29159"/>
                </a:lnTo>
                <a:cubicBezTo>
                  <a:pt x="42597" y="28892"/>
                  <a:pt x="42530" y="28592"/>
                  <a:pt x="42397" y="28225"/>
                </a:cubicBezTo>
                <a:cubicBezTo>
                  <a:pt x="40863" y="23454"/>
                  <a:pt x="39028" y="18718"/>
                  <a:pt x="36226" y="14348"/>
                </a:cubicBezTo>
                <a:cubicBezTo>
                  <a:pt x="32823" y="9111"/>
                  <a:pt x="28354" y="5141"/>
                  <a:pt x="21949" y="2606"/>
                </a:cubicBezTo>
                <a:cubicBezTo>
                  <a:pt x="17596" y="869"/>
                  <a:pt x="12774" y="1"/>
                  <a:pt x="7953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8"/>
          <p:cNvSpPr/>
          <p:nvPr/>
        </p:nvSpPr>
        <p:spPr>
          <a:xfrm flipH="1">
            <a:off x="8226000" y="1695700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8"/>
          <p:cNvSpPr/>
          <p:nvPr/>
        </p:nvSpPr>
        <p:spPr>
          <a:xfrm>
            <a:off x="2236363" y="4192300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 txBox="1">
            <a:spLocks noGrp="1"/>
          </p:cNvSpPr>
          <p:nvPr>
            <p:ph type="title"/>
          </p:nvPr>
        </p:nvSpPr>
        <p:spPr>
          <a:xfrm>
            <a:off x="713225" y="718650"/>
            <a:ext cx="4902600" cy="3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3"/>
          <p:cNvSpPr/>
          <p:nvPr/>
        </p:nvSpPr>
        <p:spPr>
          <a:xfrm flipH="1">
            <a:off x="6719405" y="3483723"/>
            <a:ext cx="2424595" cy="1657033"/>
          </a:xfrm>
          <a:custGeom>
            <a:avLst/>
            <a:gdLst/>
            <a:ahLst/>
            <a:cxnLst/>
            <a:rect l="l" t="t" r="r" b="b"/>
            <a:pathLst>
              <a:path w="42664" h="29159" extrusionOk="0">
                <a:moveTo>
                  <a:pt x="7953" y="1"/>
                </a:moveTo>
                <a:cubicBezTo>
                  <a:pt x="5275" y="1"/>
                  <a:pt x="2597" y="269"/>
                  <a:pt x="0" y="805"/>
                </a:cubicBezTo>
                <a:lnTo>
                  <a:pt x="0" y="29159"/>
                </a:lnTo>
                <a:lnTo>
                  <a:pt x="42664" y="29159"/>
                </a:lnTo>
                <a:cubicBezTo>
                  <a:pt x="42597" y="28892"/>
                  <a:pt x="42530" y="28592"/>
                  <a:pt x="42397" y="28225"/>
                </a:cubicBezTo>
                <a:cubicBezTo>
                  <a:pt x="40863" y="23454"/>
                  <a:pt x="39028" y="18718"/>
                  <a:pt x="36226" y="14348"/>
                </a:cubicBezTo>
                <a:cubicBezTo>
                  <a:pt x="32823" y="9111"/>
                  <a:pt x="28354" y="5141"/>
                  <a:pt x="21949" y="2606"/>
                </a:cubicBezTo>
                <a:cubicBezTo>
                  <a:pt x="17596" y="869"/>
                  <a:pt x="12774" y="1"/>
                  <a:pt x="7953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3"/>
          <p:cNvSpPr/>
          <p:nvPr/>
        </p:nvSpPr>
        <p:spPr>
          <a:xfrm>
            <a:off x="4995475" y="4294463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3"/>
          <p:cNvSpPr/>
          <p:nvPr/>
        </p:nvSpPr>
        <p:spPr>
          <a:xfrm flipH="1">
            <a:off x="8558888" y="1184588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3"/>
          <p:cNvSpPr/>
          <p:nvPr/>
        </p:nvSpPr>
        <p:spPr>
          <a:xfrm rot="5400000">
            <a:off x="2799447" y="-633217"/>
            <a:ext cx="598736" cy="1865170"/>
          </a:xfrm>
          <a:custGeom>
            <a:avLst/>
            <a:gdLst/>
            <a:ahLst/>
            <a:cxnLst/>
            <a:rect l="l" t="t" r="r" b="b"/>
            <a:pathLst>
              <a:path w="12710" h="39596" extrusionOk="0">
                <a:moveTo>
                  <a:pt x="0" y="0"/>
                </a:moveTo>
                <a:lnTo>
                  <a:pt x="0" y="934"/>
                </a:lnTo>
                <a:cubicBezTo>
                  <a:pt x="3869" y="2669"/>
                  <a:pt x="7205" y="5438"/>
                  <a:pt x="9140" y="9374"/>
                </a:cubicBezTo>
                <a:cubicBezTo>
                  <a:pt x="11842" y="14778"/>
                  <a:pt x="11442" y="21849"/>
                  <a:pt x="8106" y="28221"/>
                </a:cubicBezTo>
                <a:cubicBezTo>
                  <a:pt x="6004" y="32224"/>
                  <a:pt x="3036" y="35593"/>
                  <a:pt x="0" y="38428"/>
                </a:cubicBezTo>
                <a:lnTo>
                  <a:pt x="0" y="39595"/>
                </a:lnTo>
                <a:cubicBezTo>
                  <a:pt x="3269" y="36593"/>
                  <a:pt x="6571" y="32957"/>
                  <a:pt x="8840" y="28621"/>
                </a:cubicBezTo>
                <a:cubicBezTo>
                  <a:pt x="12309" y="21983"/>
                  <a:pt x="12709" y="14644"/>
                  <a:pt x="9907" y="9007"/>
                </a:cubicBezTo>
                <a:cubicBezTo>
                  <a:pt x="7806" y="4771"/>
                  <a:pt x="4170" y="1835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subTitle" idx="1"/>
          </p:nvPr>
        </p:nvSpPr>
        <p:spPr>
          <a:xfrm>
            <a:off x="3263600" y="1369400"/>
            <a:ext cx="21489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latin typeface="Work Sans Regular"/>
                <a:ea typeface="Work Sans Regular"/>
                <a:cs typeface="Work Sans Regular"/>
                <a:sym typeface="Work Sans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subTitle" idx="2"/>
          </p:nvPr>
        </p:nvSpPr>
        <p:spPr>
          <a:xfrm>
            <a:off x="6281875" y="1369400"/>
            <a:ext cx="21489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latin typeface="Work Sans Regular"/>
                <a:ea typeface="Work Sans Regular"/>
                <a:cs typeface="Work Sans Regular"/>
                <a:sym typeface="Work Sans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subTitle" idx="3"/>
          </p:nvPr>
        </p:nvSpPr>
        <p:spPr>
          <a:xfrm>
            <a:off x="3263600" y="2774812"/>
            <a:ext cx="21489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latin typeface="Work Sans Regular"/>
                <a:ea typeface="Work Sans Regular"/>
                <a:cs typeface="Work Sans Regular"/>
                <a:sym typeface="Work Sans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subTitle" idx="4"/>
          </p:nvPr>
        </p:nvSpPr>
        <p:spPr>
          <a:xfrm>
            <a:off x="6281875" y="2774812"/>
            <a:ext cx="2148900" cy="454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latin typeface="Work Sans Regular"/>
                <a:ea typeface="Work Sans Regular"/>
                <a:cs typeface="Work Sans Regular"/>
                <a:sym typeface="Work Sans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subTitle" idx="5"/>
          </p:nvPr>
        </p:nvSpPr>
        <p:spPr>
          <a:xfrm>
            <a:off x="3263600" y="1787226"/>
            <a:ext cx="2148900" cy="927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subTitle" idx="6"/>
          </p:nvPr>
        </p:nvSpPr>
        <p:spPr>
          <a:xfrm>
            <a:off x="6281875" y="1787226"/>
            <a:ext cx="2148900" cy="927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subTitle" idx="7"/>
          </p:nvPr>
        </p:nvSpPr>
        <p:spPr>
          <a:xfrm>
            <a:off x="3263600" y="3189800"/>
            <a:ext cx="2148900" cy="927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subTitle" idx="8"/>
          </p:nvPr>
        </p:nvSpPr>
        <p:spPr>
          <a:xfrm>
            <a:off x="6281875" y="3189800"/>
            <a:ext cx="2148900" cy="927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3"/>
          <p:cNvSpPr txBox="1">
            <a:spLocks noGrp="1"/>
          </p:cNvSpPr>
          <p:nvPr>
            <p:ph type="title" hasCustomPrompt="1"/>
          </p:nvPr>
        </p:nvSpPr>
        <p:spPr>
          <a:xfrm>
            <a:off x="2398397" y="1391000"/>
            <a:ext cx="8727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107" name="Google Shape;107;p13"/>
          <p:cNvSpPr txBox="1">
            <a:spLocks noGrp="1"/>
          </p:cNvSpPr>
          <p:nvPr>
            <p:ph type="title" idx="9" hasCustomPrompt="1"/>
          </p:nvPr>
        </p:nvSpPr>
        <p:spPr>
          <a:xfrm>
            <a:off x="5412497" y="1391000"/>
            <a:ext cx="8727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108" name="Google Shape;108;p13"/>
          <p:cNvSpPr txBox="1">
            <a:spLocks noGrp="1"/>
          </p:cNvSpPr>
          <p:nvPr>
            <p:ph type="title" idx="13" hasCustomPrompt="1"/>
          </p:nvPr>
        </p:nvSpPr>
        <p:spPr>
          <a:xfrm>
            <a:off x="2400472" y="2796412"/>
            <a:ext cx="8727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14" hasCustomPrompt="1"/>
          </p:nvPr>
        </p:nvSpPr>
        <p:spPr>
          <a:xfrm>
            <a:off x="5414572" y="2796412"/>
            <a:ext cx="872700" cy="41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title" idx="15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"/>
          <p:cNvSpPr/>
          <p:nvPr/>
        </p:nvSpPr>
        <p:spPr>
          <a:xfrm>
            <a:off x="75" y="1175310"/>
            <a:ext cx="1267580" cy="3968207"/>
          </a:xfrm>
          <a:custGeom>
            <a:avLst/>
            <a:gdLst/>
            <a:ahLst/>
            <a:cxnLst/>
            <a:rect l="l" t="t" r="r" b="b"/>
            <a:pathLst>
              <a:path w="26820" h="83961" extrusionOk="0">
                <a:moveTo>
                  <a:pt x="0" y="1"/>
                </a:moveTo>
                <a:lnTo>
                  <a:pt x="0" y="83961"/>
                </a:lnTo>
                <a:cubicBezTo>
                  <a:pt x="11542" y="74154"/>
                  <a:pt x="20181" y="60877"/>
                  <a:pt x="24117" y="46234"/>
                </a:cubicBezTo>
                <a:cubicBezTo>
                  <a:pt x="25985" y="39195"/>
                  <a:pt x="26819" y="31790"/>
                  <a:pt x="25518" y="24618"/>
                </a:cubicBezTo>
                <a:cubicBezTo>
                  <a:pt x="24217" y="17446"/>
                  <a:pt x="20648" y="10575"/>
                  <a:pt x="14911" y="6105"/>
                </a:cubicBezTo>
                <a:cubicBezTo>
                  <a:pt x="10874" y="2969"/>
                  <a:pt x="5971" y="1168"/>
                  <a:pt x="1001" y="201"/>
                </a:cubicBezTo>
                <a:cubicBezTo>
                  <a:pt x="667" y="134"/>
                  <a:pt x="334" y="67"/>
                  <a:pt x="0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7551475" y="548650"/>
            <a:ext cx="757748" cy="648957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4"/>
          <p:cNvSpPr/>
          <p:nvPr/>
        </p:nvSpPr>
        <p:spPr>
          <a:xfrm flipH="1">
            <a:off x="2525963" y="280525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14"/>
          <p:cNvSpPr/>
          <p:nvPr/>
        </p:nvSpPr>
        <p:spPr>
          <a:xfrm flipH="1">
            <a:off x="5540200" y="4192288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4"/>
          <p:cNvSpPr/>
          <p:nvPr/>
        </p:nvSpPr>
        <p:spPr>
          <a:xfrm flipH="1">
            <a:off x="7876425" y="3877150"/>
            <a:ext cx="1267575" cy="1037425"/>
          </a:xfrm>
          <a:custGeom>
            <a:avLst/>
            <a:gdLst/>
            <a:ahLst/>
            <a:cxnLst/>
            <a:rect l="l" t="t" r="r" b="b"/>
            <a:pathLst>
              <a:path w="50703" h="41497" extrusionOk="0">
                <a:moveTo>
                  <a:pt x="0" y="0"/>
                </a:moveTo>
                <a:lnTo>
                  <a:pt x="0" y="868"/>
                </a:lnTo>
                <a:lnTo>
                  <a:pt x="29021" y="7339"/>
                </a:lnTo>
                <a:cubicBezTo>
                  <a:pt x="33591" y="8373"/>
                  <a:pt x="38794" y="9541"/>
                  <a:pt x="42864" y="12376"/>
                </a:cubicBezTo>
                <a:cubicBezTo>
                  <a:pt x="46567" y="14978"/>
                  <a:pt x="49802" y="19781"/>
                  <a:pt x="48735" y="24751"/>
                </a:cubicBezTo>
                <a:cubicBezTo>
                  <a:pt x="47734" y="29455"/>
                  <a:pt x="43198" y="33124"/>
                  <a:pt x="35259" y="35626"/>
                </a:cubicBezTo>
                <a:cubicBezTo>
                  <a:pt x="24690" y="38985"/>
                  <a:pt x="13722" y="40664"/>
                  <a:pt x="2725" y="40664"/>
                </a:cubicBezTo>
                <a:cubicBezTo>
                  <a:pt x="1817" y="40664"/>
                  <a:pt x="908" y="40652"/>
                  <a:pt x="0" y="40630"/>
                </a:cubicBezTo>
                <a:lnTo>
                  <a:pt x="0" y="41463"/>
                </a:lnTo>
                <a:cubicBezTo>
                  <a:pt x="867" y="41497"/>
                  <a:pt x="1701" y="41497"/>
                  <a:pt x="2569" y="41497"/>
                </a:cubicBezTo>
                <a:cubicBezTo>
                  <a:pt x="13676" y="41497"/>
                  <a:pt x="24818" y="39829"/>
                  <a:pt x="35525" y="36427"/>
                </a:cubicBezTo>
                <a:cubicBezTo>
                  <a:pt x="43765" y="33825"/>
                  <a:pt x="48501" y="29955"/>
                  <a:pt x="49569" y="24918"/>
                </a:cubicBezTo>
                <a:cubicBezTo>
                  <a:pt x="50703" y="19581"/>
                  <a:pt x="47267" y="14444"/>
                  <a:pt x="43331" y="11709"/>
                </a:cubicBezTo>
                <a:cubicBezTo>
                  <a:pt x="39128" y="8740"/>
                  <a:pt x="33858" y="7573"/>
                  <a:pt x="29221" y="653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4"/>
          <p:cNvSpPr/>
          <p:nvPr/>
        </p:nvSpPr>
        <p:spPr>
          <a:xfrm flipH="1">
            <a:off x="75" y="0"/>
            <a:ext cx="1737950" cy="843950"/>
          </a:xfrm>
          <a:custGeom>
            <a:avLst/>
            <a:gdLst/>
            <a:ahLst/>
            <a:cxnLst/>
            <a:rect l="l" t="t" r="r" b="b"/>
            <a:pathLst>
              <a:path w="69518" h="33758" extrusionOk="0">
                <a:moveTo>
                  <a:pt x="1" y="0"/>
                </a:moveTo>
                <a:cubicBezTo>
                  <a:pt x="1702" y="3836"/>
                  <a:pt x="4537" y="7172"/>
                  <a:pt x="7640" y="9507"/>
                </a:cubicBezTo>
                <a:cubicBezTo>
                  <a:pt x="14244" y="14477"/>
                  <a:pt x="22650" y="16379"/>
                  <a:pt x="29989" y="17546"/>
                </a:cubicBezTo>
                <a:cubicBezTo>
                  <a:pt x="31590" y="17813"/>
                  <a:pt x="33191" y="18047"/>
                  <a:pt x="34792" y="18280"/>
                </a:cubicBezTo>
                <a:cubicBezTo>
                  <a:pt x="40930" y="19181"/>
                  <a:pt x="47301" y="20115"/>
                  <a:pt x="53172" y="22350"/>
                </a:cubicBezTo>
                <a:cubicBezTo>
                  <a:pt x="59477" y="24751"/>
                  <a:pt x="65047" y="28721"/>
                  <a:pt x="69517" y="33758"/>
                </a:cubicBezTo>
                <a:lnTo>
                  <a:pt x="69517" y="32524"/>
                </a:lnTo>
                <a:cubicBezTo>
                  <a:pt x="65081" y="27720"/>
                  <a:pt x="59610" y="23884"/>
                  <a:pt x="53472" y="21549"/>
                </a:cubicBezTo>
                <a:cubicBezTo>
                  <a:pt x="47501" y="19281"/>
                  <a:pt x="41097" y="18347"/>
                  <a:pt x="34892" y="17446"/>
                </a:cubicBezTo>
                <a:cubicBezTo>
                  <a:pt x="33325" y="17213"/>
                  <a:pt x="31690" y="16979"/>
                  <a:pt x="30122" y="16712"/>
                </a:cubicBezTo>
                <a:cubicBezTo>
                  <a:pt x="22884" y="15545"/>
                  <a:pt x="14578" y="13710"/>
                  <a:pt x="8140" y="8840"/>
                </a:cubicBezTo>
                <a:cubicBezTo>
                  <a:pt x="5238" y="6672"/>
                  <a:pt x="2569" y="3570"/>
                  <a:pt x="902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4"/>
          <p:cNvSpPr txBox="1">
            <a:spLocks noGrp="1"/>
          </p:cNvSpPr>
          <p:nvPr>
            <p:ph type="title"/>
          </p:nvPr>
        </p:nvSpPr>
        <p:spPr>
          <a:xfrm flipH="1">
            <a:off x="4135675" y="3003600"/>
            <a:ext cx="4295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900">
                <a:solidFill>
                  <a:srgbClr val="1D300B"/>
                </a:solidFill>
                <a:latin typeface="Work Sans Regular"/>
                <a:ea typeface="Work Sans Regular"/>
                <a:cs typeface="Work Sans Regular"/>
                <a:sym typeface="Work Sans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subTitle" idx="1"/>
          </p:nvPr>
        </p:nvSpPr>
        <p:spPr>
          <a:xfrm flipH="1">
            <a:off x="4135675" y="1567200"/>
            <a:ext cx="4295100" cy="143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list">
  <p:cSld name="CUSTOM_2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9"/>
          <p:cNvSpPr/>
          <p:nvPr/>
        </p:nvSpPr>
        <p:spPr>
          <a:xfrm rot="-5400000" flipH="1">
            <a:off x="1877900" y="-1350315"/>
            <a:ext cx="1267580" cy="3968207"/>
          </a:xfrm>
          <a:custGeom>
            <a:avLst/>
            <a:gdLst/>
            <a:ahLst/>
            <a:cxnLst/>
            <a:rect l="l" t="t" r="r" b="b"/>
            <a:pathLst>
              <a:path w="26820" h="83961" extrusionOk="0">
                <a:moveTo>
                  <a:pt x="0" y="1"/>
                </a:moveTo>
                <a:lnTo>
                  <a:pt x="0" y="83961"/>
                </a:lnTo>
                <a:cubicBezTo>
                  <a:pt x="11542" y="74154"/>
                  <a:pt x="20181" y="60877"/>
                  <a:pt x="24117" y="46234"/>
                </a:cubicBezTo>
                <a:cubicBezTo>
                  <a:pt x="25985" y="39195"/>
                  <a:pt x="26819" y="31790"/>
                  <a:pt x="25518" y="24618"/>
                </a:cubicBezTo>
                <a:cubicBezTo>
                  <a:pt x="24217" y="17446"/>
                  <a:pt x="20648" y="10575"/>
                  <a:pt x="14911" y="6105"/>
                </a:cubicBezTo>
                <a:cubicBezTo>
                  <a:pt x="10874" y="2969"/>
                  <a:pt x="5971" y="1168"/>
                  <a:pt x="1001" y="201"/>
                </a:cubicBezTo>
                <a:cubicBezTo>
                  <a:pt x="667" y="134"/>
                  <a:pt x="334" y="67"/>
                  <a:pt x="0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9"/>
          <p:cNvSpPr/>
          <p:nvPr/>
        </p:nvSpPr>
        <p:spPr>
          <a:xfrm flipH="1">
            <a:off x="71" y="0"/>
            <a:ext cx="2444253" cy="1135282"/>
          </a:xfrm>
          <a:custGeom>
            <a:avLst/>
            <a:gdLst/>
            <a:ahLst/>
            <a:cxnLst/>
            <a:rect l="l" t="t" r="r" b="b"/>
            <a:pathLst>
              <a:path w="69518" h="33758" extrusionOk="0">
                <a:moveTo>
                  <a:pt x="1" y="0"/>
                </a:moveTo>
                <a:cubicBezTo>
                  <a:pt x="1702" y="3836"/>
                  <a:pt x="4537" y="7172"/>
                  <a:pt x="7640" y="9507"/>
                </a:cubicBezTo>
                <a:cubicBezTo>
                  <a:pt x="14244" y="14477"/>
                  <a:pt x="22650" y="16379"/>
                  <a:pt x="29989" y="17546"/>
                </a:cubicBezTo>
                <a:cubicBezTo>
                  <a:pt x="31590" y="17813"/>
                  <a:pt x="33191" y="18047"/>
                  <a:pt x="34792" y="18280"/>
                </a:cubicBezTo>
                <a:cubicBezTo>
                  <a:pt x="40930" y="19181"/>
                  <a:pt x="47301" y="20115"/>
                  <a:pt x="53172" y="22350"/>
                </a:cubicBezTo>
                <a:cubicBezTo>
                  <a:pt x="59477" y="24751"/>
                  <a:pt x="65047" y="28721"/>
                  <a:pt x="69517" y="33758"/>
                </a:cubicBezTo>
                <a:lnTo>
                  <a:pt x="69517" y="32524"/>
                </a:lnTo>
                <a:cubicBezTo>
                  <a:pt x="65081" y="27720"/>
                  <a:pt x="59610" y="23884"/>
                  <a:pt x="53472" y="21549"/>
                </a:cubicBezTo>
                <a:cubicBezTo>
                  <a:pt x="47501" y="19281"/>
                  <a:pt x="41097" y="18347"/>
                  <a:pt x="34892" y="17446"/>
                </a:cubicBezTo>
                <a:cubicBezTo>
                  <a:pt x="33325" y="17213"/>
                  <a:pt x="31690" y="16979"/>
                  <a:pt x="30122" y="16712"/>
                </a:cubicBezTo>
                <a:cubicBezTo>
                  <a:pt x="22884" y="15545"/>
                  <a:pt x="14578" y="13710"/>
                  <a:pt x="8140" y="8840"/>
                </a:cubicBezTo>
                <a:cubicBezTo>
                  <a:pt x="5238" y="6672"/>
                  <a:pt x="2569" y="3570"/>
                  <a:pt x="902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9"/>
          <p:cNvSpPr/>
          <p:nvPr/>
        </p:nvSpPr>
        <p:spPr>
          <a:xfrm>
            <a:off x="7025313" y="4395863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9"/>
          <p:cNvSpPr/>
          <p:nvPr/>
        </p:nvSpPr>
        <p:spPr>
          <a:xfrm flipH="1">
            <a:off x="8193075" y="445025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9"/>
          <p:cNvSpPr/>
          <p:nvPr/>
        </p:nvSpPr>
        <p:spPr>
          <a:xfrm flipH="1">
            <a:off x="7645752" y="4119514"/>
            <a:ext cx="1498253" cy="1023991"/>
          </a:xfrm>
          <a:custGeom>
            <a:avLst/>
            <a:gdLst/>
            <a:ahLst/>
            <a:cxnLst/>
            <a:rect l="l" t="t" r="r" b="b"/>
            <a:pathLst>
              <a:path w="42664" h="29159" extrusionOk="0">
                <a:moveTo>
                  <a:pt x="7953" y="1"/>
                </a:moveTo>
                <a:cubicBezTo>
                  <a:pt x="5275" y="1"/>
                  <a:pt x="2597" y="269"/>
                  <a:pt x="0" y="805"/>
                </a:cubicBezTo>
                <a:lnTo>
                  <a:pt x="0" y="29159"/>
                </a:lnTo>
                <a:lnTo>
                  <a:pt x="42664" y="29159"/>
                </a:lnTo>
                <a:cubicBezTo>
                  <a:pt x="42597" y="28892"/>
                  <a:pt x="42530" y="28592"/>
                  <a:pt x="42397" y="28225"/>
                </a:cubicBezTo>
                <a:cubicBezTo>
                  <a:pt x="40863" y="23454"/>
                  <a:pt x="39028" y="18718"/>
                  <a:pt x="36226" y="14348"/>
                </a:cubicBezTo>
                <a:cubicBezTo>
                  <a:pt x="32823" y="9111"/>
                  <a:pt x="28354" y="5141"/>
                  <a:pt x="21949" y="2606"/>
                </a:cubicBezTo>
                <a:cubicBezTo>
                  <a:pt x="17596" y="869"/>
                  <a:pt x="12774" y="1"/>
                  <a:pt x="7953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9"/>
          <p:cNvSpPr txBox="1">
            <a:spLocks noGrp="1"/>
          </p:cNvSpPr>
          <p:nvPr>
            <p:ph type="title"/>
          </p:nvPr>
        </p:nvSpPr>
        <p:spPr>
          <a:xfrm>
            <a:off x="4425125" y="445025"/>
            <a:ext cx="4005600" cy="101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19"/>
          <p:cNvSpPr txBox="1">
            <a:spLocks noGrp="1"/>
          </p:cNvSpPr>
          <p:nvPr>
            <p:ph type="subTitle" idx="1"/>
          </p:nvPr>
        </p:nvSpPr>
        <p:spPr>
          <a:xfrm>
            <a:off x="4425125" y="1757075"/>
            <a:ext cx="4005600" cy="26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unito"/>
              <a:buChar char="●"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4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2"/>
          <p:cNvSpPr/>
          <p:nvPr/>
        </p:nvSpPr>
        <p:spPr>
          <a:xfrm rot="10800000">
            <a:off x="7645752" y="-11"/>
            <a:ext cx="1498253" cy="1023991"/>
          </a:xfrm>
          <a:custGeom>
            <a:avLst/>
            <a:gdLst/>
            <a:ahLst/>
            <a:cxnLst/>
            <a:rect l="l" t="t" r="r" b="b"/>
            <a:pathLst>
              <a:path w="42664" h="29159" extrusionOk="0">
                <a:moveTo>
                  <a:pt x="7953" y="1"/>
                </a:moveTo>
                <a:cubicBezTo>
                  <a:pt x="5275" y="1"/>
                  <a:pt x="2597" y="269"/>
                  <a:pt x="0" y="805"/>
                </a:cubicBezTo>
                <a:lnTo>
                  <a:pt x="0" y="29159"/>
                </a:lnTo>
                <a:lnTo>
                  <a:pt x="42664" y="29159"/>
                </a:lnTo>
                <a:cubicBezTo>
                  <a:pt x="42597" y="28892"/>
                  <a:pt x="42530" y="28592"/>
                  <a:pt x="42397" y="28225"/>
                </a:cubicBezTo>
                <a:cubicBezTo>
                  <a:pt x="40863" y="23454"/>
                  <a:pt x="39028" y="18718"/>
                  <a:pt x="36226" y="14348"/>
                </a:cubicBezTo>
                <a:cubicBezTo>
                  <a:pt x="32823" y="9111"/>
                  <a:pt x="28354" y="5141"/>
                  <a:pt x="21949" y="2606"/>
                </a:cubicBezTo>
                <a:cubicBezTo>
                  <a:pt x="17596" y="869"/>
                  <a:pt x="12774" y="1"/>
                  <a:pt x="7953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32"/>
          <p:cNvSpPr/>
          <p:nvPr/>
        </p:nvSpPr>
        <p:spPr>
          <a:xfrm rot="-5400000">
            <a:off x="3709613" y="2512560"/>
            <a:ext cx="1267580" cy="3968207"/>
          </a:xfrm>
          <a:custGeom>
            <a:avLst/>
            <a:gdLst/>
            <a:ahLst/>
            <a:cxnLst/>
            <a:rect l="l" t="t" r="r" b="b"/>
            <a:pathLst>
              <a:path w="26820" h="83961" extrusionOk="0">
                <a:moveTo>
                  <a:pt x="0" y="1"/>
                </a:moveTo>
                <a:lnTo>
                  <a:pt x="0" y="83961"/>
                </a:lnTo>
                <a:cubicBezTo>
                  <a:pt x="11542" y="74154"/>
                  <a:pt x="20181" y="60877"/>
                  <a:pt x="24117" y="46234"/>
                </a:cubicBezTo>
                <a:cubicBezTo>
                  <a:pt x="25985" y="39195"/>
                  <a:pt x="26819" y="31790"/>
                  <a:pt x="25518" y="24618"/>
                </a:cubicBezTo>
                <a:cubicBezTo>
                  <a:pt x="24217" y="17446"/>
                  <a:pt x="20648" y="10575"/>
                  <a:pt x="14911" y="6105"/>
                </a:cubicBezTo>
                <a:cubicBezTo>
                  <a:pt x="10874" y="2969"/>
                  <a:pt x="5971" y="1168"/>
                  <a:pt x="1001" y="201"/>
                </a:cubicBezTo>
                <a:cubicBezTo>
                  <a:pt x="667" y="134"/>
                  <a:pt x="334" y="67"/>
                  <a:pt x="0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32"/>
          <p:cNvSpPr/>
          <p:nvPr/>
        </p:nvSpPr>
        <p:spPr>
          <a:xfrm rot="10800000">
            <a:off x="0" y="0"/>
            <a:ext cx="572950" cy="2774500"/>
          </a:xfrm>
          <a:custGeom>
            <a:avLst/>
            <a:gdLst/>
            <a:ahLst/>
            <a:cxnLst/>
            <a:rect l="l" t="t" r="r" b="b"/>
            <a:pathLst>
              <a:path w="22918" h="110980" extrusionOk="0">
                <a:moveTo>
                  <a:pt x="22917" y="0"/>
                </a:moveTo>
                <a:cubicBezTo>
                  <a:pt x="21016" y="4470"/>
                  <a:pt x="20983" y="9507"/>
                  <a:pt x="20949" y="14377"/>
                </a:cubicBezTo>
                <a:cubicBezTo>
                  <a:pt x="20916" y="15311"/>
                  <a:pt x="20916" y="16212"/>
                  <a:pt x="20882" y="17112"/>
                </a:cubicBezTo>
                <a:cubicBezTo>
                  <a:pt x="20649" y="27553"/>
                  <a:pt x="18614" y="37794"/>
                  <a:pt x="14845" y="47501"/>
                </a:cubicBezTo>
                <a:cubicBezTo>
                  <a:pt x="13410" y="51237"/>
                  <a:pt x="11676" y="54939"/>
                  <a:pt x="10008" y="58542"/>
                </a:cubicBezTo>
                <a:cubicBezTo>
                  <a:pt x="6806" y="65414"/>
                  <a:pt x="3503" y="72552"/>
                  <a:pt x="2036" y="80124"/>
                </a:cubicBezTo>
                <a:cubicBezTo>
                  <a:pt x="1" y="90598"/>
                  <a:pt x="1669" y="101573"/>
                  <a:pt x="6506" y="110980"/>
                </a:cubicBezTo>
                <a:lnTo>
                  <a:pt x="7473" y="110980"/>
                </a:lnTo>
                <a:cubicBezTo>
                  <a:pt x="2536" y="101673"/>
                  <a:pt x="835" y="90732"/>
                  <a:pt x="2836" y="80291"/>
                </a:cubicBezTo>
                <a:cubicBezTo>
                  <a:pt x="4304" y="72819"/>
                  <a:pt x="7573" y="65714"/>
                  <a:pt x="10775" y="58876"/>
                </a:cubicBezTo>
                <a:cubicBezTo>
                  <a:pt x="12443" y="55306"/>
                  <a:pt x="14178" y="51570"/>
                  <a:pt x="15645" y="47834"/>
                </a:cubicBezTo>
                <a:cubicBezTo>
                  <a:pt x="19448" y="37994"/>
                  <a:pt x="21483" y="27687"/>
                  <a:pt x="21716" y="17146"/>
                </a:cubicBezTo>
                <a:cubicBezTo>
                  <a:pt x="21750" y="16245"/>
                  <a:pt x="21750" y="15311"/>
                  <a:pt x="21783" y="14410"/>
                </a:cubicBezTo>
                <a:cubicBezTo>
                  <a:pt x="21816" y="10408"/>
                  <a:pt x="21850" y="6271"/>
                  <a:pt x="22917" y="2535"/>
                </a:cubicBezTo>
                <a:lnTo>
                  <a:pt x="22917" y="0"/>
                </a:ln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32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32"/>
          <p:cNvSpPr txBox="1">
            <a:spLocks noGrp="1"/>
          </p:cNvSpPr>
          <p:nvPr>
            <p:ph type="subTitle" idx="1"/>
          </p:nvPr>
        </p:nvSpPr>
        <p:spPr>
          <a:xfrm>
            <a:off x="5174300" y="1174275"/>
            <a:ext cx="32565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latin typeface="Work Sans Regular"/>
                <a:ea typeface="Work Sans Regular"/>
                <a:cs typeface="Work Sans Regular"/>
                <a:sym typeface="Work Sans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32"/>
          <p:cNvSpPr txBox="1">
            <a:spLocks noGrp="1"/>
          </p:cNvSpPr>
          <p:nvPr>
            <p:ph type="subTitle" idx="2"/>
          </p:nvPr>
        </p:nvSpPr>
        <p:spPr>
          <a:xfrm>
            <a:off x="5174300" y="1641200"/>
            <a:ext cx="3256500" cy="6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32"/>
          <p:cNvSpPr txBox="1">
            <a:spLocks noGrp="1"/>
          </p:cNvSpPr>
          <p:nvPr>
            <p:ph type="subTitle" idx="3"/>
          </p:nvPr>
        </p:nvSpPr>
        <p:spPr>
          <a:xfrm>
            <a:off x="5174303" y="3395950"/>
            <a:ext cx="32565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latin typeface="Work Sans Regular"/>
                <a:ea typeface="Work Sans Regular"/>
                <a:cs typeface="Work Sans Regular"/>
                <a:sym typeface="Work Sans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9" name="Google Shape;279;p32"/>
          <p:cNvSpPr txBox="1">
            <a:spLocks noGrp="1"/>
          </p:cNvSpPr>
          <p:nvPr>
            <p:ph type="subTitle" idx="4"/>
          </p:nvPr>
        </p:nvSpPr>
        <p:spPr>
          <a:xfrm>
            <a:off x="5174300" y="3862875"/>
            <a:ext cx="3256500" cy="6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32"/>
          <p:cNvSpPr txBox="1">
            <a:spLocks noGrp="1"/>
          </p:cNvSpPr>
          <p:nvPr>
            <p:ph type="subTitle" idx="5"/>
          </p:nvPr>
        </p:nvSpPr>
        <p:spPr>
          <a:xfrm>
            <a:off x="5174300" y="2286000"/>
            <a:ext cx="32565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200">
                <a:latin typeface="Work Sans Regular"/>
                <a:ea typeface="Work Sans Regular"/>
                <a:cs typeface="Work Sans Regular"/>
                <a:sym typeface="Work Sans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32"/>
          <p:cNvSpPr txBox="1">
            <a:spLocks noGrp="1"/>
          </p:cNvSpPr>
          <p:nvPr>
            <p:ph type="subTitle" idx="6"/>
          </p:nvPr>
        </p:nvSpPr>
        <p:spPr>
          <a:xfrm>
            <a:off x="5174300" y="2752925"/>
            <a:ext cx="3256500" cy="6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3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7"/>
          <p:cNvSpPr/>
          <p:nvPr/>
        </p:nvSpPr>
        <p:spPr>
          <a:xfrm rot="10800000" flipH="1">
            <a:off x="6383025" y="2110773"/>
            <a:ext cx="2760956" cy="3054152"/>
          </a:xfrm>
          <a:custGeom>
            <a:avLst/>
            <a:gdLst/>
            <a:ahLst/>
            <a:cxnLst/>
            <a:rect l="l" t="t" r="r" b="b"/>
            <a:pathLst>
              <a:path w="40897" h="45240" extrusionOk="0">
                <a:moveTo>
                  <a:pt x="567" y="0"/>
                </a:moveTo>
                <a:cubicBezTo>
                  <a:pt x="100" y="3869"/>
                  <a:pt x="0" y="7739"/>
                  <a:pt x="367" y="11642"/>
                </a:cubicBezTo>
                <a:cubicBezTo>
                  <a:pt x="1201" y="20281"/>
                  <a:pt x="4370" y="28787"/>
                  <a:pt x="10007" y="35392"/>
                </a:cubicBezTo>
                <a:cubicBezTo>
                  <a:pt x="12743" y="38594"/>
                  <a:pt x="16078" y="41330"/>
                  <a:pt x="19948" y="42964"/>
                </a:cubicBezTo>
                <a:cubicBezTo>
                  <a:pt x="23217" y="44298"/>
                  <a:pt x="26719" y="44799"/>
                  <a:pt x="30255" y="45066"/>
                </a:cubicBezTo>
                <a:cubicBezTo>
                  <a:pt x="31520" y="45167"/>
                  <a:pt x="32799" y="45239"/>
                  <a:pt x="34076" y="45239"/>
                </a:cubicBezTo>
                <a:cubicBezTo>
                  <a:pt x="36168" y="45239"/>
                  <a:pt x="38254" y="45045"/>
                  <a:pt x="40262" y="44465"/>
                </a:cubicBezTo>
                <a:cubicBezTo>
                  <a:pt x="40463" y="44398"/>
                  <a:pt x="40696" y="44365"/>
                  <a:pt x="40896" y="44265"/>
                </a:cubicBezTo>
                <a:lnTo>
                  <a:pt x="40896" y="0"/>
                </a:ln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37"/>
          <p:cNvSpPr/>
          <p:nvPr/>
        </p:nvSpPr>
        <p:spPr>
          <a:xfrm>
            <a:off x="2677675" y="4337925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37"/>
          <p:cNvSpPr/>
          <p:nvPr/>
        </p:nvSpPr>
        <p:spPr>
          <a:xfrm>
            <a:off x="7406050" y="0"/>
            <a:ext cx="1737950" cy="843950"/>
          </a:xfrm>
          <a:custGeom>
            <a:avLst/>
            <a:gdLst/>
            <a:ahLst/>
            <a:cxnLst/>
            <a:rect l="l" t="t" r="r" b="b"/>
            <a:pathLst>
              <a:path w="69518" h="33758" extrusionOk="0">
                <a:moveTo>
                  <a:pt x="1" y="0"/>
                </a:moveTo>
                <a:cubicBezTo>
                  <a:pt x="1702" y="3836"/>
                  <a:pt x="4537" y="7172"/>
                  <a:pt x="7640" y="9507"/>
                </a:cubicBezTo>
                <a:cubicBezTo>
                  <a:pt x="14244" y="14477"/>
                  <a:pt x="22650" y="16379"/>
                  <a:pt x="29989" y="17546"/>
                </a:cubicBezTo>
                <a:cubicBezTo>
                  <a:pt x="31590" y="17813"/>
                  <a:pt x="33191" y="18047"/>
                  <a:pt x="34792" y="18280"/>
                </a:cubicBezTo>
                <a:cubicBezTo>
                  <a:pt x="40930" y="19181"/>
                  <a:pt x="47301" y="20115"/>
                  <a:pt x="53172" y="22350"/>
                </a:cubicBezTo>
                <a:cubicBezTo>
                  <a:pt x="59477" y="24751"/>
                  <a:pt x="65047" y="28721"/>
                  <a:pt x="69517" y="33758"/>
                </a:cubicBezTo>
                <a:lnTo>
                  <a:pt x="69517" y="32524"/>
                </a:lnTo>
                <a:cubicBezTo>
                  <a:pt x="65081" y="27720"/>
                  <a:pt x="59610" y="23884"/>
                  <a:pt x="53472" y="21549"/>
                </a:cubicBezTo>
                <a:cubicBezTo>
                  <a:pt x="47501" y="19281"/>
                  <a:pt x="41097" y="18347"/>
                  <a:pt x="34892" y="17446"/>
                </a:cubicBezTo>
                <a:cubicBezTo>
                  <a:pt x="33325" y="17213"/>
                  <a:pt x="31690" y="16979"/>
                  <a:pt x="30122" y="16712"/>
                </a:cubicBezTo>
                <a:cubicBezTo>
                  <a:pt x="22884" y="15545"/>
                  <a:pt x="14578" y="13710"/>
                  <a:pt x="8140" y="8840"/>
                </a:cubicBezTo>
                <a:cubicBezTo>
                  <a:pt x="5238" y="6672"/>
                  <a:pt x="2569" y="3570"/>
                  <a:pt x="902" y="0"/>
                </a:cubicBez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37"/>
          <p:cNvSpPr/>
          <p:nvPr/>
        </p:nvSpPr>
        <p:spPr>
          <a:xfrm flipH="1">
            <a:off x="75" y="2409250"/>
            <a:ext cx="572950" cy="2774500"/>
          </a:xfrm>
          <a:custGeom>
            <a:avLst/>
            <a:gdLst/>
            <a:ahLst/>
            <a:cxnLst/>
            <a:rect l="l" t="t" r="r" b="b"/>
            <a:pathLst>
              <a:path w="22918" h="110980" extrusionOk="0">
                <a:moveTo>
                  <a:pt x="22917" y="0"/>
                </a:moveTo>
                <a:cubicBezTo>
                  <a:pt x="21016" y="4470"/>
                  <a:pt x="20983" y="9507"/>
                  <a:pt x="20949" y="14377"/>
                </a:cubicBezTo>
                <a:cubicBezTo>
                  <a:pt x="20916" y="15311"/>
                  <a:pt x="20916" y="16212"/>
                  <a:pt x="20882" y="17112"/>
                </a:cubicBezTo>
                <a:cubicBezTo>
                  <a:pt x="20649" y="27553"/>
                  <a:pt x="18614" y="37794"/>
                  <a:pt x="14845" y="47501"/>
                </a:cubicBezTo>
                <a:cubicBezTo>
                  <a:pt x="13410" y="51237"/>
                  <a:pt x="11676" y="54939"/>
                  <a:pt x="10008" y="58542"/>
                </a:cubicBezTo>
                <a:cubicBezTo>
                  <a:pt x="6806" y="65414"/>
                  <a:pt x="3503" y="72552"/>
                  <a:pt x="2036" y="80124"/>
                </a:cubicBezTo>
                <a:cubicBezTo>
                  <a:pt x="1" y="90598"/>
                  <a:pt x="1669" y="101573"/>
                  <a:pt x="6506" y="110980"/>
                </a:cubicBezTo>
                <a:lnTo>
                  <a:pt x="7473" y="110980"/>
                </a:lnTo>
                <a:cubicBezTo>
                  <a:pt x="2536" y="101673"/>
                  <a:pt x="835" y="90732"/>
                  <a:pt x="2836" y="80291"/>
                </a:cubicBezTo>
                <a:cubicBezTo>
                  <a:pt x="4304" y="72819"/>
                  <a:pt x="7573" y="65714"/>
                  <a:pt x="10775" y="58876"/>
                </a:cubicBezTo>
                <a:cubicBezTo>
                  <a:pt x="12443" y="55306"/>
                  <a:pt x="14178" y="51570"/>
                  <a:pt x="15645" y="47834"/>
                </a:cubicBezTo>
                <a:cubicBezTo>
                  <a:pt x="19448" y="37994"/>
                  <a:pt x="21483" y="27687"/>
                  <a:pt x="21716" y="17146"/>
                </a:cubicBezTo>
                <a:cubicBezTo>
                  <a:pt x="21750" y="16245"/>
                  <a:pt x="21750" y="15311"/>
                  <a:pt x="21783" y="14410"/>
                </a:cubicBezTo>
                <a:cubicBezTo>
                  <a:pt x="21816" y="10408"/>
                  <a:pt x="21850" y="6271"/>
                  <a:pt x="22917" y="2535"/>
                </a:cubicBezTo>
                <a:lnTo>
                  <a:pt x="22917" y="0"/>
                </a:ln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7"/>
          <p:cNvSpPr/>
          <p:nvPr/>
        </p:nvSpPr>
        <p:spPr>
          <a:xfrm>
            <a:off x="0" y="150425"/>
            <a:ext cx="1267575" cy="1037425"/>
          </a:xfrm>
          <a:custGeom>
            <a:avLst/>
            <a:gdLst/>
            <a:ahLst/>
            <a:cxnLst/>
            <a:rect l="l" t="t" r="r" b="b"/>
            <a:pathLst>
              <a:path w="50703" h="41497" extrusionOk="0">
                <a:moveTo>
                  <a:pt x="0" y="0"/>
                </a:moveTo>
                <a:lnTo>
                  <a:pt x="0" y="868"/>
                </a:lnTo>
                <a:lnTo>
                  <a:pt x="29021" y="7339"/>
                </a:lnTo>
                <a:cubicBezTo>
                  <a:pt x="33591" y="8373"/>
                  <a:pt x="38794" y="9541"/>
                  <a:pt x="42864" y="12376"/>
                </a:cubicBezTo>
                <a:cubicBezTo>
                  <a:pt x="46567" y="14978"/>
                  <a:pt x="49802" y="19781"/>
                  <a:pt x="48735" y="24751"/>
                </a:cubicBezTo>
                <a:cubicBezTo>
                  <a:pt x="47734" y="29455"/>
                  <a:pt x="43198" y="33124"/>
                  <a:pt x="35259" y="35626"/>
                </a:cubicBezTo>
                <a:cubicBezTo>
                  <a:pt x="24690" y="38985"/>
                  <a:pt x="13722" y="40664"/>
                  <a:pt x="2725" y="40664"/>
                </a:cubicBezTo>
                <a:cubicBezTo>
                  <a:pt x="1817" y="40664"/>
                  <a:pt x="908" y="40652"/>
                  <a:pt x="0" y="40630"/>
                </a:cubicBezTo>
                <a:lnTo>
                  <a:pt x="0" y="41463"/>
                </a:lnTo>
                <a:cubicBezTo>
                  <a:pt x="867" y="41497"/>
                  <a:pt x="1701" y="41497"/>
                  <a:pt x="2569" y="41497"/>
                </a:cubicBezTo>
                <a:cubicBezTo>
                  <a:pt x="13676" y="41497"/>
                  <a:pt x="24818" y="39829"/>
                  <a:pt x="35525" y="36427"/>
                </a:cubicBezTo>
                <a:cubicBezTo>
                  <a:pt x="43765" y="33825"/>
                  <a:pt x="48501" y="29955"/>
                  <a:pt x="49569" y="24918"/>
                </a:cubicBezTo>
                <a:cubicBezTo>
                  <a:pt x="50703" y="19581"/>
                  <a:pt x="47267" y="14444"/>
                  <a:pt x="43331" y="11709"/>
                </a:cubicBezTo>
                <a:cubicBezTo>
                  <a:pt x="39128" y="8740"/>
                  <a:pt x="33858" y="7573"/>
                  <a:pt x="29221" y="653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7"/>
          <p:cNvSpPr/>
          <p:nvPr/>
        </p:nvSpPr>
        <p:spPr>
          <a:xfrm>
            <a:off x="4709688" y="1843950"/>
            <a:ext cx="757748" cy="648957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4"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38"/>
          <p:cNvSpPr/>
          <p:nvPr/>
        </p:nvSpPr>
        <p:spPr>
          <a:xfrm rot="-5400000" flipH="1">
            <a:off x="1350313" y="-1350303"/>
            <a:ext cx="1267580" cy="3968207"/>
          </a:xfrm>
          <a:custGeom>
            <a:avLst/>
            <a:gdLst/>
            <a:ahLst/>
            <a:cxnLst/>
            <a:rect l="l" t="t" r="r" b="b"/>
            <a:pathLst>
              <a:path w="26820" h="83961" extrusionOk="0">
                <a:moveTo>
                  <a:pt x="0" y="1"/>
                </a:moveTo>
                <a:lnTo>
                  <a:pt x="0" y="83961"/>
                </a:lnTo>
                <a:cubicBezTo>
                  <a:pt x="11542" y="74154"/>
                  <a:pt x="20181" y="60877"/>
                  <a:pt x="24117" y="46234"/>
                </a:cubicBezTo>
                <a:cubicBezTo>
                  <a:pt x="25985" y="39195"/>
                  <a:pt x="26819" y="31790"/>
                  <a:pt x="25518" y="24618"/>
                </a:cubicBezTo>
                <a:cubicBezTo>
                  <a:pt x="24217" y="17446"/>
                  <a:pt x="20648" y="10575"/>
                  <a:pt x="14911" y="6105"/>
                </a:cubicBezTo>
                <a:cubicBezTo>
                  <a:pt x="10874" y="2969"/>
                  <a:pt x="5971" y="1168"/>
                  <a:pt x="1001" y="201"/>
                </a:cubicBezTo>
                <a:cubicBezTo>
                  <a:pt x="667" y="134"/>
                  <a:pt x="334" y="67"/>
                  <a:pt x="0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38"/>
          <p:cNvSpPr/>
          <p:nvPr/>
        </p:nvSpPr>
        <p:spPr>
          <a:xfrm flipH="1">
            <a:off x="7302100" y="3884645"/>
            <a:ext cx="1841912" cy="1258867"/>
          </a:xfrm>
          <a:custGeom>
            <a:avLst/>
            <a:gdLst/>
            <a:ahLst/>
            <a:cxnLst/>
            <a:rect l="l" t="t" r="r" b="b"/>
            <a:pathLst>
              <a:path w="42664" h="29159" extrusionOk="0">
                <a:moveTo>
                  <a:pt x="7953" y="1"/>
                </a:moveTo>
                <a:cubicBezTo>
                  <a:pt x="5275" y="1"/>
                  <a:pt x="2597" y="269"/>
                  <a:pt x="0" y="805"/>
                </a:cubicBezTo>
                <a:lnTo>
                  <a:pt x="0" y="29159"/>
                </a:lnTo>
                <a:lnTo>
                  <a:pt x="42664" y="29159"/>
                </a:lnTo>
                <a:cubicBezTo>
                  <a:pt x="42597" y="28892"/>
                  <a:pt x="42530" y="28592"/>
                  <a:pt x="42397" y="28225"/>
                </a:cubicBezTo>
                <a:cubicBezTo>
                  <a:pt x="40863" y="23454"/>
                  <a:pt x="39028" y="18718"/>
                  <a:pt x="36226" y="14348"/>
                </a:cubicBezTo>
                <a:cubicBezTo>
                  <a:pt x="32823" y="9111"/>
                  <a:pt x="28354" y="5141"/>
                  <a:pt x="21949" y="2606"/>
                </a:cubicBezTo>
                <a:cubicBezTo>
                  <a:pt x="17596" y="869"/>
                  <a:pt x="12774" y="1"/>
                  <a:pt x="7953" y="1"/>
                </a:cubicBezTo>
                <a:close/>
              </a:path>
            </a:pathLst>
          </a:custGeom>
          <a:solidFill>
            <a:srgbClr val="E6E0D4">
              <a:alpha val="611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38"/>
          <p:cNvSpPr/>
          <p:nvPr/>
        </p:nvSpPr>
        <p:spPr>
          <a:xfrm rot="10800000">
            <a:off x="7791325" y="0"/>
            <a:ext cx="1352673" cy="1645510"/>
          </a:xfrm>
          <a:custGeom>
            <a:avLst/>
            <a:gdLst/>
            <a:ahLst/>
            <a:cxnLst/>
            <a:rect l="l" t="t" r="r" b="b"/>
            <a:pathLst>
              <a:path w="25886" h="31490" extrusionOk="0">
                <a:moveTo>
                  <a:pt x="0" y="1"/>
                </a:moveTo>
                <a:lnTo>
                  <a:pt x="0" y="901"/>
                </a:lnTo>
                <a:cubicBezTo>
                  <a:pt x="11108" y="8373"/>
                  <a:pt x="19948" y="19114"/>
                  <a:pt x="25051" y="31490"/>
                </a:cubicBezTo>
                <a:lnTo>
                  <a:pt x="25885" y="31490"/>
                </a:lnTo>
                <a:cubicBezTo>
                  <a:pt x="23383" y="25385"/>
                  <a:pt x="19948" y="19581"/>
                  <a:pt x="15711" y="14311"/>
                </a:cubicBezTo>
                <a:cubicBezTo>
                  <a:pt x="11175" y="8707"/>
                  <a:pt x="5838" y="3870"/>
                  <a:pt x="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38"/>
          <p:cNvSpPr/>
          <p:nvPr/>
        </p:nvSpPr>
        <p:spPr>
          <a:xfrm>
            <a:off x="757563" y="1923513"/>
            <a:ext cx="757748" cy="648957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38"/>
          <p:cNvSpPr/>
          <p:nvPr/>
        </p:nvSpPr>
        <p:spPr>
          <a:xfrm flipH="1">
            <a:off x="7005225" y="3336075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38"/>
          <p:cNvSpPr/>
          <p:nvPr/>
        </p:nvSpPr>
        <p:spPr>
          <a:xfrm rot="5400000" flipH="1">
            <a:off x="4054422" y="3911546"/>
            <a:ext cx="598736" cy="1865170"/>
          </a:xfrm>
          <a:custGeom>
            <a:avLst/>
            <a:gdLst/>
            <a:ahLst/>
            <a:cxnLst/>
            <a:rect l="l" t="t" r="r" b="b"/>
            <a:pathLst>
              <a:path w="12710" h="39596" extrusionOk="0">
                <a:moveTo>
                  <a:pt x="0" y="0"/>
                </a:moveTo>
                <a:lnTo>
                  <a:pt x="0" y="934"/>
                </a:lnTo>
                <a:cubicBezTo>
                  <a:pt x="3869" y="2669"/>
                  <a:pt x="7205" y="5438"/>
                  <a:pt x="9140" y="9374"/>
                </a:cubicBezTo>
                <a:cubicBezTo>
                  <a:pt x="11842" y="14778"/>
                  <a:pt x="11442" y="21849"/>
                  <a:pt x="8106" y="28221"/>
                </a:cubicBezTo>
                <a:cubicBezTo>
                  <a:pt x="6004" y="32224"/>
                  <a:pt x="3036" y="35593"/>
                  <a:pt x="0" y="38428"/>
                </a:cubicBezTo>
                <a:lnTo>
                  <a:pt x="0" y="39595"/>
                </a:lnTo>
                <a:cubicBezTo>
                  <a:pt x="3269" y="36593"/>
                  <a:pt x="6571" y="32957"/>
                  <a:pt x="8840" y="28621"/>
                </a:cubicBezTo>
                <a:cubicBezTo>
                  <a:pt x="12309" y="21983"/>
                  <a:pt x="12709" y="14644"/>
                  <a:pt x="9907" y="9007"/>
                </a:cubicBezTo>
                <a:cubicBezTo>
                  <a:pt x="7806" y="4771"/>
                  <a:pt x="4170" y="1835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4EFE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Work Sans Regular"/>
              <a:buNone/>
              <a:defRPr sz="3000">
                <a:solidFill>
                  <a:schemeClr val="dk1"/>
                </a:solidFill>
                <a:latin typeface="Work Sans Regular"/>
                <a:ea typeface="Work Sans Regular"/>
                <a:cs typeface="Work Sans Regular"/>
                <a:sym typeface="Work Sans Regula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Work Sans Regular"/>
              <a:buNone/>
              <a:defRPr sz="3000">
                <a:solidFill>
                  <a:schemeClr val="dk1"/>
                </a:solidFill>
                <a:latin typeface="Work Sans Regular"/>
                <a:ea typeface="Work Sans Regular"/>
                <a:cs typeface="Work Sans Regular"/>
                <a:sym typeface="Work Sans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Work Sans Regular"/>
              <a:buNone/>
              <a:defRPr sz="3000">
                <a:solidFill>
                  <a:schemeClr val="dk1"/>
                </a:solidFill>
                <a:latin typeface="Work Sans Regular"/>
                <a:ea typeface="Work Sans Regular"/>
                <a:cs typeface="Work Sans Regular"/>
                <a:sym typeface="Work Sans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Work Sans Regular"/>
              <a:buNone/>
              <a:defRPr sz="3000">
                <a:solidFill>
                  <a:schemeClr val="dk1"/>
                </a:solidFill>
                <a:latin typeface="Work Sans Regular"/>
                <a:ea typeface="Work Sans Regular"/>
                <a:cs typeface="Work Sans Regular"/>
                <a:sym typeface="Work Sans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Work Sans Regular"/>
              <a:buNone/>
              <a:defRPr sz="3000">
                <a:solidFill>
                  <a:schemeClr val="dk1"/>
                </a:solidFill>
                <a:latin typeface="Work Sans Regular"/>
                <a:ea typeface="Work Sans Regular"/>
                <a:cs typeface="Work Sans Regular"/>
                <a:sym typeface="Work Sans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Work Sans Regular"/>
              <a:buNone/>
              <a:defRPr sz="3000">
                <a:solidFill>
                  <a:schemeClr val="dk1"/>
                </a:solidFill>
                <a:latin typeface="Work Sans Regular"/>
                <a:ea typeface="Work Sans Regular"/>
                <a:cs typeface="Work Sans Regular"/>
                <a:sym typeface="Work Sans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Work Sans Regular"/>
              <a:buNone/>
              <a:defRPr sz="3000">
                <a:solidFill>
                  <a:schemeClr val="dk1"/>
                </a:solidFill>
                <a:latin typeface="Work Sans Regular"/>
                <a:ea typeface="Work Sans Regular"/>
                <a:cs typeface="Work Sans Regular"/>
                <a:sym typeface="Work Sans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Work Sans Regular"/>
              <a:buNone/>
              <a:defRPr sz="3000">
                <a:solidFill>
                  <a:schemeClr val="dk1"/>
                </a:solidFill>
                <a:latin typeface="Work Sans Regular"/>
                <a:ea typeface="Work Sans Regular"/>
                <a:cs typeface="Work Sans Regular"/>
                <a:sym typeface="Work Sans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Work Sans Regular"/>
              <a:buNone/>
              <a:defRPr sz="3000">
                <a:solidFill>
                  <a:schemeClr val="dk1"/>
                </a:solidFill>
                <a:latin typeface="Work Sans Regular"/>
                <a:ea typeface="Work Sans Regular"/>
                <a:cs typeface="Work Sans Regular"/>
                <a:sym typeface="Work Sans Regula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artan"/>
              <a:buChar char="●"/>
              <a:defRPr sz="180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○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■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●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○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■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●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○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partan"/>
              <a:buChar char="■"/>
              <a:defRPr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rgbClr val="F4EFE5"/>
                </a:solidFill>
              </a:defRPr>
            </a:lvl1pPr>
            <a:lvl2pPr lvl="1" algn="r">
              <a:buNone/>
              <a:defRPr sz="1000">
                <a:solidFill>
                  <a:srgbClr val="F4EFE5"/>
                </a:solidFill>
              </a:defRPr>
            </a:lvl2pPr>
            <a:lvl3pPr lvl="2" algn="r">
              <a:buNone/>
              <a:defRPr sz="1000">
                <a:solidFill>
                  <a:srgbClr val="F4EFE5"/>
                </a:solidFill>
              </a:defRPr>
            </a:lvl3pPr>
            <a:lvl4pPr lvl="3" algn="r">
              <a:buNone/>
              <a:defRPr sz="1000">
                <a:solidFill>
                  <a:srgbClr val="F4EFE5"/>
                </a:solidFill>
              </a:defRPr>
            </a:lvl4pPr>
            <a:lvl5pPr lvl="4" algn="r">
              <a:buNone/>
              <a:defRPr sz="1000">
                <a:solidFill>
                  <a:srgbClr val="F4EFE5"/>
                </a:solidFill>
              </a:defRPr>
            </a:lvl5pPr>
            <a:lvl6pPr lvl="5" algn="r">
              <a:buNone/>
              <a:defRPr sz="1000">
                <a:solidFill>
                  <a:srgbClr val="F4EFE5"/>
                </a:solidFill>
              </a:defRPr>
            </a:lvl6pPr>
            <a:lvl7pPr lvl="6" algn="r">
              <a:buNone/>
              <a:defRPr sz="1000">
                <a:solidFill>
                  <a:srgbClr val="F4EFE5"/>
                </a:solidFill>
              </a:defRPr>
            </a:lvl7pPr>
            <a:lvl8pPr lvl="7" algn="r">
              <a:buNone/>
              <a:defRPr sz="1000">
                <a:solidFill>
                  <a:srgbClr val="F4EFE5"/>
                </a:solidFill>
              </a:defRPr>
            </a:lvl8pPr>
            <a:lvl9pPr lvl="8" algn="r">
              <a:buNone/>
              <a:defRPr sz="1000">
                <a:solidFill>
                  <a:srgbClr val="F4EFE5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8" r:id="rId3"/>
    <p:sldLayoutId id="2147483659" r:id="rId4"/>
    <p:sldLayoutId id="2147483660" r:id="rId5"/>
    <p:sldLayoutId id="2147483665" r:id="rId6"/>
    <p:sldLayoutId id="2147483678" r:id="rId7"/>
    <p:sldLayoutId id="2147483683" r:id="rId8"/>
    <p:sldLayoutId id="2147483684" r:id="rId9"/>
    <p:sldLayoutId id="2147483685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RFnQAKGeOY?si=SZhY0tiVp4weN8qb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DMq1i9a01o?si=KSR-SQhFlwvVsnn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FE5"/>
        </a:solidFill>
        <a:effectLst/>
      </p:bgPr>
    </p:bg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2"/>
          <p:cNvSpPr txBox="1">
            <a:spLocks noGrp="1"/>
          </p:cNvSpPr>
          <p:nvPr>
            <p:ph type="ctrTitle"/>
          </p:nvPr>
        </p:nvSpPr>
        <p:spPr>
          <a:xfrm>
            <a:off x="713225" y="950700"/>
            <a:ext cx="4983300" cy="244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>
                <a:solidFill>
                  <a:schemeClr val="dk1"/>
                </a:solidFill>
              </a:rPr>
              <a:t>ERE</a:t>
            </a:r>
            <a:br>
              <a:rPr lang="en" sz="7200" dirty="0">
                <a:solidFill>
                  <a:schemeClr val="dk1"/>
                </a:solidFill>
              </a:rPr>
            </a:br>
            <a:r>
              <a:rPr lang="en" sz="7200" dirty="0">
                <a:solidFill>
                  <a:schemeClr val="dk1"/>
                </a:solidFill>
              </a:rPr>
              <a:t>WEE 1</a:t>
            </a:r>
            <a:endParaRPr sz="7200" dirty="0">
              <a:solidFill>
                <a:schemeClr val="dk1"/>
              </a:solidFill>
            </a:endParaRPr>
          </a:p>
        </p:txBody>
      </p:sp>
      <p:sp>
        <p:nvSpPr>
          <p:cNvPr id="368" name="Google Shape;368;p42"/>
          <p:cNvSpPr txBox="1">
            <a:spLocks noGrp="1"/>
          </p:cNvSpPr>
          <p:nvPr>
            <p:ph type="subTitle" idx="1"/>
          </p:nvPr>
        </p:nvSpPr>
        <p:spPr>
          <a:xfrm>
            <a:off x="713225" y="3400200"/>
            <a:ext cx="3237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E3756"/>
              </a:buClr>
              <a:buSzPts val="1100"/>
              <a:buFont typeface="Arial"/>
              <a:buNone/>
            </a:pPr>
            <a:endParaRPr lang="en" dirty="0"/>
          </a:p>
          <a:p>
            <a:pPr marL="0" indent="0">
              <a:buClr>
                <a:srgbClr val="0E3756"/>
              </a:buClr>
              <a:buSzPts val="1100"/>
            </a:pPr>
            <a:r>
              <a:rPr lang="en" dirty="0"/>
              <a:t>THIRD TERM</a:t>
            </a:r>
            <a:endParaRPr dirty="0"/>
          </a:p>
        </p:txBody>
      </p:sp>
      <p:grpSp>
        <p:nvGrpSpPr>
          <p:cNvPr id="369" name="Google Shape;369;p42"/>
          <p:cNvGrpSpPr/>
          <p:nvPr/>
        </p:nvGrpSpPr>
        <p:grpSpPr>
          <a:xfrm>
            <a:off x="5659673" y="924800"/>
            <a:ext cx="2923510" cy="3973920"/>
            <a:chOff x="5507273" y="1001000"/>
            <a:chExt cx="2923510" cy="3973920"/>
          </a:xfrm>
        </p:grpSpPr>
        <p:sp>
          <p:nvSpPr>
            <p:cNvPr id="370" name="Google Shape;370;p42"/>
            <p:cNvSpPr/>
            <p:nvPr/>
          </p:nvSpPr>
          <p:spPr>
            <a:xfrm>
              <a:off x="6110351" y="1866892"/>
              <a:ext cx="1817404" cy="2911133"/>
            </a:xfrm>
            <a:custGeom>
              <a:avLst/>
              <a:gdLst/>
              <a:ahLst/>
              <a:cxnLst/>
              <a:rect l="l" t="t" r="r" b="b"/>
              <a:pathLst>
                <a:path w="67249" h="107720" extrusionOk="0">
                  <a:moveTo>
                    <a:pt x="33282" y="0"/>
                  </a:moveTo>
                  <a:cubicBezTo>
                    <a:pt x="24349" y="0"/>
                    <a:pt x="15826" y="1474"/>
                    <a:pt x="12076" y="4502"/>
                  </a:cubicBezTo>
                  <a:cubicBezTo>
                    <a:pt x="3203" y="11641"/>
                    <a:pt x="11809" y="21915"/>
                    <a:pt x="12176" y="35491"/>
                  </a:cubicBezTo>
                  <a:cubicBezTo>
                    <a:pt x="12543" y="49101"/>
                    <a:pt x="1" y="84993"/>
                    <a:pt x="1" y="92565"/>
                  </a:cubicBezTo>
                  <a:cubicBezTo>
                    <a:pt x="1" y="100104"/>
                    <a:pt x="18314" y="106509"/>
                    <a:pt x="39062" y="107643"/>
                  </a:cubicBezTo>
                  <a:cubicBezTo>
                    <a:pt x="39975" y="107694"/>
                    <a:pt x="40864" y="107719"/>
                    <a:pt x="41727" y="107719"/>
                  </a:cubicBezTo>
                  <a:cubicBezTo>
                    <a:pt x="52028" y="107719"/>
                    <a:pt x="58814" y="104211"/>
                    <a:pt x="62845" y="101071"/>
                  </a:cubicBezTo>
                  <a:cubicBezTo>
                    <a:pt x="65914" y="98703"/>
                    <a:pt x="67249" y="94634"/>
                    <a:pt x="66348" y="90797"/>
                  </a:cubicBezTo>
                  <a:cubicBezTo>
                    <a:pt x="64847" y="84560"/>
                    <a:pt x="62378" y="74152"/>
                    <a:pt x="60844" y="67047"/>
                  </a:cubicBezTo>
                  <a:cubicBezTo>
                    <a:pt x="57942" y="53437"/>
                    <a:pt x="63179" y="41562"/>
                    <a:pt x="63179" y="41562"/>
                  </a:cubicBezTo>
                  <a:cubicBezTo>
                    <a:pt x="63179" y="41562"/>
                    <a:pt x="65748" y="17011"/>
                    <a:pt x="61011" y="7938"/>
                  </a:cubicBezTo>
                  <a:cubicBezTo>
                    <a:pt x="58284" y="2714"/>
                    <a:pt x="45406" y="0"/>
                    <a:pt x="332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42"/>
            <p:cNvSpPr/>
            <p:nvPr/>
          </p:nvSpPr>
          <p:spPr>
            <a:xfrm>
              <a:off x="5593806" y="1764902"/>
              <a:ext cx="1584719" cy="711055"/>
            </a:xfrm>
            <a:custGeom>
              <a:avLst/>
              <a:gdLst/>
              <a:ahLst/>
              <a:cxnLst/>
              <a:rect l="l" t="t" r="r" b="b"/>
              <a:pathLst>
                <a:path w="58639" h="26311" extrusionOk="0">
                  <a:moveTo>
                    <a:pt x="42916" y="1"/>
                  </a:moveTo>
                  <a:cubicBezTo>
                    <a:pt x="42275" y="1"/>
                    <a:pt x="41613" y="13"/>
                    <a:pt x="40930" y="37"/>
                  </a:cubicBezTo>
                  <a:cubicBezTo>
                    <a:pt x="28788" y="471"/>
                    <a:pt x="7373" y="11345"/>
                    <a:pt x="7373" y="11345"/>
                  </a:cubicBezTo>
                  <a:cubicBezTo>
                    <a:pt x="7373" y="11345"/>
                    <a:pt x="1" y="25555"/>
                    <a:pt x="7773" y="26256"/>
                  </a:cubicBezTo>
                  <a:cubicBezTo>
                    <a:pt x="8166" y="26293"/>
                    <a:pt x="8566" y="26310"/>
                    <a:pt x="8974" y="26310"/>
                  </a:cubicBezTo>
                  <a:cubicBezTo>
                    <a:pt x="16681" y="26310"/>
                    <a:pt x="27144" y="20006"/>
                    <a:pt x="39563" y="17883"/>
                  </a:cubicBezTo>
                  <a:cubicBezTo>
                    <a:pt x="52672" y="15615"/>
                    <a:pt x="57309" y="10778"/>
                    <a:pt x="58009" y="6975"/>
                  </a:cubicBezTo>
                  <a:cubicBezTo>
                    <a:pt x="58639" y="3354"/>
                    <a:pt x="53711" y="1"/>
                    <a:pt x="429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42"/>
            <p:cNvSpPr/>
            <p:nvPr/>
          </p:nvSpPr>
          <p:spPr>
            <a:xfrm>
              <a:off x="5548485" y="1958397"/>
              <a:ext cx="2882297" cy="2977101"/>
            </a:xfrm>
            <a:custGeom>
              <a:avLst/>
              <a:gdLst/>
              <a:ahLst/>
              <a:cxnLst/>
              <a:rect l="l" t="t" r="r" b="b"/>
              <a:pathLst>
                <a:path w="106653" h="110161" extrusionOk="0">
                  <a:moveTo>
                    <a:pt x="44698" y="1"/>
                  </a:moveTo>
                  <a:cubicBezTo>
                    <a:pt x="37645" y="1"/>
                    <a:pt x="32867" y="1116"/>
                    <a:pt x="32867" y="1116"/>
                  </a:cubicBezTo>
                  <a:cubicBezTo>
                    <a:pt x="32867" y="1116"/>
                    <a:pt x="20258" y="2117"/>
                    <a:pt x="13386" y="10023"/>
                  </a:cubicBezTo>
                  <a:cubicBezTo>
                    <a:pt x="10284" y="13592"/>
                    <a:pt x="3646" y="27235"/>
                    <a:pt x="1545" y="40511"/>
                  </a:cubicBezTo>
                  <a:cubicBezTo>
                    <a:pt x="0" y="50241"/>
                    <a:pt x="4021" y="55397"/>
                    <a:pt x="8538" y="55397"/>
                  </a:cubicBezTo>
                  <a:cubicBezTo>
                    <a:pt x="10169" y="55397"/>
                    <a:pt x="11864" y="54725"/>
                    <a:pt x="13386" y="53354"/>
                  </a:cubicBezTo>
                  <a:cubicBezTo>
                    <a:pt x="19090" y="48217"/>
                    <a:pt x="21025" y="40311"/>
                    <a:pt x="21025" y="40311"/>
                  </a:cubicBezTo>
                  <a:lnTo>
                    <a:pt x="21192" y="40911"/>
                  </a:lnTo>
                  <a:cubicBezTo>
                    <a:pt x="21926" y="43580"/>
                    <a:pt x="24761" y="54288"/>
                    <a:pt x="23494" y="61193"/>
                  </a:cubicBezTo>
                  <a:cubicBezTo>
                    <a:pt x="22026" y="69132"/>
                    <a:pt x="12185" y="94817"/>
                    <a:pt x="14020" y="100087"/>
                  </a:cubicBezTo>
                  <a:cubicBezTo>
                    <a:pt x="15631" y="104830"/>
                    <a:pt x="38532" y="110161"/>
                    <a:pt x="54568" y="110161"/>
                  </a:cubicBezTo>
                  <a:cubicBezTo>
                    <a:pt x="56463" y="110161"/>
                    <a:pt x="58263" y="110086"/>
                    <a:pt x="59920" y="109928"/>
                  </a:cubicBezTo>
                  <a:cubicBezTo>
                    <a:pt x="75597" y="108393"/>
                    <a:pt x="82502" y="101221"/>
                    <a:pt x="82502" y="98586"/>
                  </a:cubicBezTo>
                  <a:cubicBezTo>
                    <a:pt x="82502" y="96151"/>
                    <a:pt x="71761" y="67097"/>
                    <a:pt x="73396" y="46949"/>
                  </a:cubicBezTo>
                  <a:lnTo>
                    <a:pt x="74096" y="39811"/>
                  </a:lnTo>
                  <a:cubicBezTo>
                    <a:pt x="74096" y="39811"/>
                    <a:pt x="79900" y="47650"/>
                    <a:pt x="82169" y="51619"/>
                  </a:cubicBezTo>
                  <a:cubicBezTo>
                    <a:pt x="83612" y="54108"/>
                    <a:pt x="88886" y="56834"/>
                    <a:pt x="93598" y="56834"/>
                  </a:cubicBezTo>
                  <a:cubicBezTo>
                    <a:pt x="96399" y="56834"/>
                    <a:pt x="99002" y="55870"/>
                    <a:pt x="100482" y="53320"/>
                  </a:cubicBezTo>
                  <a:cubicBezTo>
                    <a:pt x="106653" y="42646"/>
                    <a:pt x="84837" y="15894"/>
                    <a:pt x="80034" y="10723"/>
                  </a:cubicBezTo>
                  <a:cubicBezTo>
                    <a:pt x="75264" y="5586"/>
                    <a:pt x="73296" y="5019"/>
                    <a:pt x="59152" y="1650"/>
                  </a:cubicBezTo>
                  <a:cubicBezTo>
                    <a:pt x="53881" y="394"/>
                    <a:pt x="48888" y="1"/>
                    <a:pt x="446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2"/>
            <p:cNvSpPr/>
            <p:nvPr/>
          </p:nvSpPr>
          <p:spPr>
            <a:xfrm>
              <a:off x="5945394" y="1003405"/>
              <a:ext cx="1568585" cy="2210861"/>
            </a:xfrm>
            <a:custGeom>
              <a:avLst/>
              <a:gdLst/>
              <a:ahLst/>
              <a:cxnLst/>
              <a:rect l="l" t="t" r="r" b="b"/>
              <a:pathLst>
                <a:path w="58042" h="81808" extrusionOk="0">
                  <a:moveTo>
                    <a:pt x="22169" y="0"/>
                  </a:moveTo>
                  <a:cubicBezTo>
                    <a:pt x="19423" y="0"/>
                    <a:pt x="16613" y="978"/>
                    <a:pt x="14077" y="3397"/>
                  </a:cubicBezTo>
                  <a:cubicBezTo>
                    <a:pt x="14077" y="3397"/>
                    <a:pt x="7973" y="4965"/>
                    <a:pt x="3970" y="12070"/>
                  </a:cubicBezTo>
                  <a:cubicBezTo>
                    <a:pt x="0" y="19175"/>
                    <a:pt x="5504" y="32185"/>
                    <a:pt x="6071" y="37522"/>
                  </a:cubicBezTo>
                  <a:cubicBezTo>
                    <a:pt x="6638" y="42826"/>
                    <a:pt x="734" y="53100"/>
                    <a:pt x="2269" y="61973"/>
                  </a:cubicBezTo>
                  <a:cubicBezTo>
                    <a:pt x="3803" y="70846"/>
                    <a:pt x="6838" y="80919"/>
                    <a:pt x="22249" y="81720"/>
                  </a:cubicBezTo>
                  <a:cubicBezTo>
                    <a:pt x="23437" y="81779"/>
                    <a:pt x="24553" y="81808"/>
                    <a:pt x="25603" y="81808"/>
                  </a:cubicBezTo>
                  <a:cubicBezTo>
                    <a:pt x="38223" y="81808"/>
                    <a:pt x="41435" y="77651"/>
                    <a:pt x="45499" y="71646"/>
                  </a:cubicBezTo>
                  <a:cubicBezTo>
                    <a:pt x="49869" y="65142"/>
                    <a:pt x="58042" y="64341"/>
                    <a:pt x="55573" y="51899"/>
                  </a:cubicBezTo>
                  <a:cubicBezTo>
                    <a:pt x="53305" y="40491"/>
                    <a:pt x="53272" y="40090"/>
                    <a:pt x="47568" y="29416"/>
                  </a:cubicBezTo>
                  <a:cubicBezTo>
                    <a:pt x="41863" y="18775"/>
                    <a:pt x="39195" y="14038"/>
                    <a:pt x="34625" y="7133"/>
                  </a:cubicBezTo>
                  <a:cubicBezTo>
                    <a:pt x="32133" y="3363"/>
                    <a:pt x="27262" y="0"/>
                    <a:pt x="221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42"/>
            <p:cNvSpPr/>
            <p:nvPr/>
          </p:nvSpPr>
          <p:spPr>
            <a:xfrm>
              <a:off x="6066193" y="2052551"/>
              <a:ext cx="1839024" cy="1924693"/>
            </a:xfrm>
            <a:custGeom>
              <a:avLst/>
              <a:gdLst/>
              <a:ahLst/>
              <a:cxnLst/>
              <a:rect l="l" t="t" r="r" b="b"/>
              <a:pathLst>
                <a:path w="68049" h="71219" extrusionOk="0">
                  <a:moveTo>
                    <a:pt x="49335" y="1"/>
                  </a:moveTo>
                  <a:cubicBezTo>
                    <a:pt x="49336" y="1"/>
                    <a:pt x="68048" y="51671"/>
                    <a:pt x="1768" y="64380"/>
                  </a:cubicBezTo>
                  <a:cubicBezTo>
                    <a:pt x="200" y="68183"/>
                    <a:pt x="0" y="71218"/>
                    <a:pt x="0" y="71218"/>
                  </a:cubicBezTo>
                  <a:cubicBezTo>
                    <a:pt x="0" y="71218"/>
                    <a:pt x="43998" y="65915"/>
                    <a:pt x="54439" y="32491"/>
                  </a:cubicBezTo>
                  <a:cubicBezTo>
                    <a:pt x="58742" y="10708"/>
                    <a:pt x="54406" y="2069"/>
                    <a:pt x="54406" y="2069"/>
                  </a:cubicBezTo>
                  <a:lnTo>
                    <a:pt x="4933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42"/>
            <p:cNvSpPr/>
            <p:nvPr/>
          </p:nvSpPr>
          <p:spPr>
            <a:xfrm>
              <a:off x="5574456" y="3867192"/>
              <a:ext cx="1105674" cy="1107728"/>
            </a:xfrm>
            <a:custGeom>
              <a:avLst/>
              <a:gdLst/>
              <a:ahLst/>
              <a:cxnLst/>
              <a:rect l="l" t="t" r="r" b="b"/>
              <a:pathLst>
                <a:path w="40913" h="40989" extrusionOk="0">
                  <a:moveTo>
                    <a:pt x="26702" y="1"/>
                  </a:moveTo>
                  <a:lnTo>
                    <a:pt x="11491" y="7573"/>
                  </a:lnTo>
                  <a:cubicBezTo>
                    <a:pt x="11158" y="8307"/>
                    <a:pt x="984" y="25786"/>
                    <a:pt x="383" y="34025"/>
                  </a:cubicBezTo>
                  <a:cubicBezTo>
                    <a:pt x="0" y="39006"/>
                    <a:pt x="5396" y="40988"/>
                    <a:pt x="11278" y="40988"/>
                  </a:cubicBezTo>
                  <a:cubicBezTo>
                    <a:pt x="15126" y="40988"/>
                    <a:pt x="19182" y="40140"/>
                    <a:pt x="21965" y="38728"/>
                  </a:cubicBezTo>
                  <a:cubicBezTo>
                    <a:pt x="40912" y="29222"/>
                    <a:pt x="26702" y="1"/>
                    <a:pt x="267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42"/>
            <p:cNvSpPr/>
            <p:nvPr/>
          </p:nvSpPr>
          <p:spPr>
            <a:xfrm>
              <a:off x="5663231" y="3728692"/>
              <a:ext cx="716703" cy="687030"/>
            </a:xfrm>
            <a:custGeom>
              <a:avLst/>
              <a:gdLst/>
              <a:ahLst/>
              <a:cxnLst/>
              <a:rect l="l" t="t" r="r" b="b"/>
              <a:pathLst>
                <a:path w="26520" h="25422" extrusionOk="0">
                  <a:moveTo>
                    <a:pt x="25342" y="0"/>
                  </a:moveTo>
                  <a:cubicBezTo>
                    <a:pt x="21040" y="0"/>
                    <a:pt x="6269" y="727"/>
                    <a:pt x="3370" y="10563"/>
                  </a:cubicBezTo>
                  <a:cubicBezTo>
                    <a:pt x="0" y="22105"/>
                    <a:pt x="2135" y="25307"/>
                    <a:pt x="2135" y="25307"/>
                  </a:cubicBezTo>
                  <a:cubicBezTo>
                    <a:pt x="2135" y="25307"/>
                    <a:pt x="3079" y="25421"/>
                    <a:pt x="4561" y="25421"/>
                  </a:cubicBezTo>
                  <a:cubicBezTo>
                    <a:pt x="8788" y="25421"/>
                    <a:pt x="17392" y="24489"/>
                    <a:pt x="20949" y="17301"/>
                  </a:cubicBezTo>
                  <a:cubicBezTo>
                    <a:pt x="25752" y="7628"/>
                    <a:pt x="26519" y="22"/>
                    <a:pt x="26519" y="22"/>
                  </a:cubicBezTo>
                  <a:cubicBezTo>
                    <a:pt x="26519" y="22"/>
                    <a:pt x="26088" y="0"/>
                    <a:pt x="253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42"/>
            <p:cNvSpPr/>
            <p:nvPr/>
          </p:nvSpPr>
          <p:spPr>
            <a:xfrm>
              <a:off x="5671339" y="4185406"/>
              <a:ext cx="122639" cy="206471"/>
            </a:xfrm>
            <a:custGeom>
              <a:avLst/>
              <a:gdLst/>
              <a:ahLst/>
              <a:cxnLst/>
              <a:rect l="l" t="t" r="r" b="b"/>
              <a:pathLst>
                <a:path w="4538" h="7640" extrusionOk="0">
                  <a:moveTo>
                    <a:pt x="2269" y="1"/>
                  </a:moveTo>
                  <a:cubicBezTo>
                    <a:pt x="1035" y="1"/>
                    <a:pt x="1" y="835"/>
                    <a:pt x="1" y="1835"/>
                  </a:cubicBezTo>
                  <a:lnTo>
                    <a:pt x="1" y="5805"/>
                  </a:lnTo>
                  <a:cubicBezTo>
                    <a:pt x="1" y="6806"/>
                    <a:pt x="1035" y="7640"/>
                    <a:pt x="2269" y="7640"/>
                  </a:cubicBezTo>
                  <a:cubicBezTo>
                    <a:pt x="3537" y="7640"/>
                    <a:pt x="4537" y="6806"/>
                    <a:pt x="4537" y="5805"/>
                  </a:cubicBezTo>
                  <a:lnTo>
                    <a:pt x="4537" y="1835"/>
                  </a:lnTo>
                  <a:cubicBezTo>
                    <a:pt x="4537" y="835"/>
                    <a:pt x="3537" y="1"/>
                    <a:pt x="226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42"/>
            <p:cNvSpPr/>
            <p:nvPr/>
          </p:nvSpPr>
          <p:spPr>
            <a:xfrm>
              <a:off x="6578793" y="2727515"/>
              <a:ext cx="836910" cy="543851"/>
            </a:xfrm>
            <a:custGeom>
              <a:avLst/>
              <a:gdLst/>
              <a:ahLst/>
              <a:cxnLst/>
              <a:rect l="l" t="t" r="r" b="b"/>
              <a:pathLst>
                <a:path w="30968" h="20124" extrusionOk="0">
                  <a:moveTo>
                    <a:pt x="11142" y="1"/>
                  </a:moveTo>
                  <a:cubicBezTo>
                    <a:pt x="11037" y="1"/>
                    <a:pt x="10951" y="14"/>
                    <a:pt x="10887" y="43"/>
                  </a:cubicBezTo>
                  <a:cubicBezTo>
                    <a:pt x="9986" y="443"/>
                    <a:pt x="10453" y="1644"/>
                    <a:pt x="11754" y="2678"/>
                  </a:cubicBezTo>
                  <a:cubicBezTo>
                    <a:pt x="13055" y="3712"/>
                    <a:pt x="15257" y="4679"/>
                    <a:pt x="14389" y="5313"/>
                  </a:cubicBezTo>
                  <a:cubicBezTo>
                    <a:pt x="14169" y="5482"/>
                    <a:pt x="13818" y="5555"/>
                    <a:pt x="13371" y="5555"/>
                  </a:cubicBezTo>
                  <a:cubicBezTo>
                    <a:pt x="12056" y="5555"/>
                    <a:pt x="9909" y="4926"/>
                    <a:pt x="7818" y="4279"/>
                  </a:cubicBezTo>
                  <a:cubicBezTo>
                    <a:pt x="5615" y="3623"/>
                    <a:pt x="3329" y="2225"/>
                    <a:pt x="2112" y="2225"/>
                  </a:cubicBezTo>
                  <a:cubicBezTo>
                    <a:pt x="1781" y="2225"/>
                    <a:pt x="1530" y="2328"/>
                    <a:pt x="1380" y="2578"/>
                  </a:cubicBezTo>
                  <a:cubicBezTo>
                    <a:pt x="652" y="3702"/>
                    <a:pt x="7763" y="7549"/>
                    <a:pt x="7753" y="7549"/>
                  </a:cubicBezTo>
                  <a:cubicBezTo>
                    <a:pt x="7753" y="7549"/>
                    <a:pt x="7752" y="7549"/>
                    <a:pt x="7751" y="7548"/>
                  </a:cubicBezTo>
                  <a:cubicBezTo>
                    <a:pt x="7613" y="7493"/>
                    <a:pt x="2911" y="4813"/>
                    <a:pt x="1063" y="4813"/>
                  </a:cubicBezTo>
                  <a:cubicBezTo>
                    <a:pt x="677" y="4813"/>
                    <a:pt x="415" y="4930"/>
                    <a:pt x="346" y="5213"/>
                  </a:cubicBezTo>
                  <a:cubicBezTo>
                    <a:pt x="1" y="6750"/>
                    <a:pt x="5788" y="9554"/>
                    <a:pt x="6483" y="9884"/>
                  </a:cubicBezTo>
                  <a:lnTo>
                    <a:pt x="6483" y="9884"/>
                  </a:lnTo>
                  <a:cubicBezTo>
                    <a:pt x="5960" y="9639"/>
                    <a:pt x="2559" y="8068"/>
                    <a:pt x="1104" y="8068"/>
                  </a:cubicBezTo>
                  <a:cubicBezTo>
                    <a:pt x="705" y="8068"/>
                    <a:pt x="453" y="8186"/>
                    <a:pt x="446" y="8482"/>
                  </a:cubicBezTo>
                  <a:cubicBezTo>
                    <a:pt x="413" y="9950"/>
                    <a:pt x="6417" y="12918"/>
                    <a:pt x="6417" y="12918"/>
                  </a:cubicBezTo>
                  <a:cubicBezTo>
                    <a:pt x="6417" y="12918"/>
                    <a:pt x="4409" y="12028"/>
                    <a:pt x="3248" y="12028"/>
                  </a:cubicBezTo>
                  <a:cubicBezTo>
                    <a:pt x="2804" y="12028"/>
                    <a:pt x="2484" y="12158"/>
                    <a:pt x="2447" y="12518"/>
                  </a:cubicBezTo>
                  <a:cubicBezTo>
                    <a:pt x="2314" y="13819"/>
                    <a:pt x="8352" y="16221"/>
                    <a:pt x="10086" y="16688"/>
                  </a:cubicBezTo>
                  <a:cubicBezTo>
                    <a:pt x="10411" y="16777"/>
                    <a:pt x="10899" y="16810"/>
                    <a:pt x="11492" y="16810"/>
                  </a:cubicBezTo>
                  <a:cubicBezTo>
                    <a:pt x="13220" y="16810"/>
                    <a:pt x="15837" y="16528"/>
                    <a:pt x="17899" y="16528"/>
                  </a:cubicBezTo>
                  <a:cubicBezTo>
                    <a:pt x="18834" y="16528"/>
                    <a:pt x="19655" y="16586"/>
                    <a:pt x="20227" y="16755"/>
                  </a:cubicBezTo>
                  <a:cubicBezTo>
                    <a:pt x="22528" y="17422"/>
                    <a:pt x="27165" y="20124"/>
                    <a:pt x="27165" y="20124"/>
                  </a:cubicBezTo>
                  <a:lnTo>
                    <a:pt x="30968" y="12251"/>
                  </a:lnTo>
                  <a:cubicBezTo>
                    <a:pt x="30968" y="12251"/>
                    <a:pt x="24196" y="9449"/>
                    <a:pt x="23229" y="8315"/>
                  </a:cubicBezTo>
                  <a:cubicBezTo>
                    <a:pt x="22262" y="7214"/>
                    <a:pt x="20027" y="3879"/>
                    <a:pt x="18492" y="3045"/>
                  </a:cubicBezTo>
                  <a:cubicBezTo>
                    <a:pt x="17036" y="2270"/>
                    <a:pt x="12503" y="1"/>
                    <a:pt x="11142" y="1"/>
                  </a:cubicBezTo>
                  <a:close/>
                </a:path>
              </a:pathLst>
            </a:custGeom>
            <a:solidFill>
              <a:srgbClr val="E7B3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42"/>
            <p:cNvSpPr/>
            <p:nvPr/>
          </p:nvSpPr>
          <p:spPr>
            <a:xfrm>
              <a:off x="7192113" y="2042822"/>
              <a:ext cx="1094404" cy="1534020"/>
            </a:xfrm>
            <a:custGeom>
              <a:avLst/>
              <a:gdLst/>
              <a:ahLst/>
              <a:cxnLst/>
              <a:rect l="l" t="t" r="r" b="b"/>
              <a:pathLst>
                <a:path w="40496" h="56763" extrusionOk="0">
                  <a:moveTo>
                    <a:pt x="26842" y="0"/>
                  </a:moveTo>
                  <a:cubicBezTo>
                    <a:pt x="22942" y="0"/>
                    <a:pt x="20236" y="4049"/>
                    <a:pt x="19614" y="6699"/>
                  </a:cubicBezTo>
                  <a:cubicBezTo>
                    <a:pt x="18714" y="10535"/>
                    <a:pt x="23650" y="40056"/>
                    <a:pt x="23650" y="40056"/>
                  </a:cubicBezTo>
                  <a:cubicBezTo>
                    <a:pt x="23650" y="40056"/>
                    <a:pt x="14110" y="38755"/>
                    <a:pt x="5437" y="35119"/>
                  </a:cubicBezTo>
                  <a:cubicBezTo>
                    <a:pt x="5315" y="35063"/>
                    <a:pt x="5185" y="35037"/>
                    <a:pt x="5057" y="35037"/>
                  </a:cubicBezTo>
                  <a:cubicBezTo>
                    <a:pt x="4800" y="35037"/>
                    <a:pt x="4548" y="35141"/>
                    <a:pt x="4370" y="35319"/>
                  </a:cubicBezTo>
                  <a:cubicBezTo>
                    <a:pt x="3803" y="35853"/>
                    <a:pt x="2936" y="37120"/>
                    <a:pt x="1868" y="40056"/>
                  </a:cubicBezTo>
                  <a:cubicBezTo>
                    <a:pt x="0" y="45226"/>
                    <a:pt x="501" y="45626"/>
                    <a:pt x="1801" y="46660"/>
                  </a:cubicBezTo>
                  <a:cubicBezTo>
                    <a:pt x="2841" y="47508"/>
                    <a:pt x="20424" y="56763"/>
                    <a:pt x="29907" y="56763"/>
                  </a:cubicBezTo>
                  <a:cubicBezTo>
                    <a:pt x="31992" y="56763"/>
                    <a:pt x="33685" y="56315"/>
                    <a:pt x="34725" y="55233"/>
                  </a:cubicBezTo>
                  <a:cubicBezTo>
                    <a:pt x="40496" y="49229"/>
                    <a:pt x="36059" y="6232"/>
                    <a:pt x="32724" y="2929"/>
                  </a:cubicBezTo>
                  <a:cubicBezTo>
                    <a:pt x="30577" y="813"/>
                    <a:pt x="28590" y="0"/>
                    <a:pt x="2684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42"/>
            <p:cNvSpPr/>
            <p:nvPr/>
          </p:nvSpPr>
          <p:spPr>
            <a:xfrm>
              <a:off x="6588116" y="2374386"/>
              <a:ext cx="887096" cy="472208"/>
            </a:xfrm>
            <a:custGeom>
              <a:avLst/>
              <a:gdLst/>
              <a:ahLst/>
              <a:cxnLst/>
              <a:rect l="l" t="t" r="r" b="b"/>
              <a:pathLst>
                <a:path w="32825" h="17473" extrusionOk="0">
                  <a:moveTo>
                    <a:pt x="2369" y="0"/>
                  </a:moveTo>
                  <a:lnTo>
                    <a:pt x="1" y="8573"/>
                  </a:lnTo>
                  <a:cubicBezTo>
                    <a:pt x="334" y="8640"/>
                    <a:pt x="4671" y="9407"/>
                    <a:pt x="7073" y="9974"/>
                  </a:cubicBezTo>
                  <a:cubicBezTo>
                    <a:pt x="9441" y="10574"/>
                    <a:pt x="10175" y="12309"/>
                    <a:pt x="14144" y="13376"/>
                  </a:cubicBezTo>
                  <a:cubicBezTo>
                    <a:pt x="18080" y="14444"/>
                    <a:pt x="19782" y="13477"/>
                    <a:pt x="22250" y="14444"/>
                  </a:cubicBezTo>
                  <a:cubicBezTo>
                    <a:pt x="24309" y="15251"/>
                    <a:pt x="27202" y="17472"/>
                    <a:pt x="28165" y="17472"/>
                  </a:cubicBezTo>
                  <a:cubicBezTo>
                    <a:pt x="28356" y="17472"/>
                    <a:pt x="28471" y="17384"/>
                    <a:pt x="28488" y="17179"/>
                  </a:cubicBezTo>
                  <a:cubicBezTo>
                    <a:pt x="28621" y="15984"/>
                    <a:pt x="24393" y="12609"/>
                    <a:pt x="24582" y="12609"/>
                  </a:cubicBezTo>
                  <a:cubicBezTo>
                    <a:pt x="24583" y="12609"/>
                    <a:pt x="24584" y="12609"/>
                    <a:pt x="24585" y="12609"/>
                  </a:cubicBezTo>
                  <a:cubicBezTo>
                    <a:pt x="24767" y="12639"/>
                    <a:pt x="28676" y="16096"/>
                    <a:pt x="30151" y="16096"/>
                  </a:cubicBezTo>
                  <a:cubicBezTo>
                    <a:pt x="30303" y="16096"/>
                    <a:pt x="30429" y="16059"/>
                    <a:pt x="30523" y="15978"/>
                  </a:cubicBezTo>
                  <a:cubicBezTo>
                    <a:pt x="31490" y="15111"/>
                    <a:pt x="25420" y="10175"/>
                    <a:pt x="25419" y="10174"/>
                  </a:cubicBezTo>
                  <a:lnTo>
                    <a:pt x="25419" y="10174"/>
                  </a:lnTo>
                  <a:cubicBezTo>
                    <a:pt x="25420" y="10175"/>
                    <a:pt x="30264" y="13682"/>
                    <a:pt x="31705" y="13682"/>
                  </a:cubicBezTo>
                  <a:cubicBezTo>
                    <a:pt x="31790" y="13682"/>
                    <a:pt x="31864" y="13669"/>
                    <a:pt x="31924" y="13643"/>
                  </a:cubicBezTo>
                  <a:cubicBezTo>
                    <a:pt x="32691" y="13276"/>
                    <a:pt x="29355" y="10308"/>
                    <a:pt x="27554" y="8773"/>
                  </a:cubicBezTo>
                  <a:lnTo>
                    <a:pt x="27554" y="8773"/>
                  </a:lnTo>
                  <a:cubicBezTo>
                    <a:pt x="28726" y="9685"/>
                    <a:pt x="30501" y="10977"/>
                    <a:pt x="31392" y="10977"/>
                  </a:cubicBezTo>
                  <a:cubicBezTo>
                    <a:pt x="31414" y="10977"/>
                    <a:pt x="31436" y="10976"/>
                    <a:pt x="31457" y="10975"/>
                  </a:cubicBezTo>
                  <a:cubicBezTo>
                    <a:pt x="32824" y="10908"/>
                    <a:pt x="31190" y="9040"/>
                    <a:pt x="29622" y="7606"/>
                  </a:cubicBezTo>
                  <a:cubicBezTo>
                    <a:pt x="28555" y="6638"/>
                    <a:pt x="25786" y="5237"/>
                    <a:pt x="23551" y="4237"/>
                  </a:cubicBezTo>
                  <a:lnTo>
                    <a:pt x="23551" y="4237"/>
                  </a:lnTo>
                  <a:cubicBezTo>
                    <a:pt x="23951" y="4270"/>
                    <a:pt x="24352" y="4270"/>
                    <a:pt x="24685" y="4303"/>
                  </a:cubicBezTo>
                  <a:cubicBezTo>
                    <a:pt x="24822" y="4316"/>
                    <a:pt x="24954" y="4322"/>
                    <a:pt x="25082" y="4322"/>
                  </a:cubicBezTo>
                  <a:cubicBezTo>
                    <a:pt x="26290" y="4322"/>
                    <a:pt x="27063" y="3779"/>
                    <a:pt x="27154" y="3236"/>
                  </a:cubicBezTo>
                  <a:cubicBezTo>
                    <a:pt x="27254" y="2635"/>
                    <a:pt x="21616" y="1468"/>
                    <a:pt x="19882" y="1301"/>
                  </a:cubicBezTo>
                  <a:cubicBezTo>
                    <a:pt x="19799" y="1294"/>
                    <a:pt x="19703" y="1291"/>
                    <a:pt x="19594" y="1291"/>
                  </a:cubicBezTo>
                  <a:cubicBezTo>
                    <a:pt x="17684" y="1291"/>
                    <a:pt x="11968" y="2348"/>
                    <a:pt x="10642" y="2569"/>
                  </a:cubicBezTo>
                  <a:cubicBezTo>
                    <a:pt x="10342" y="2535"/>
                    <a:pt x="10041" y="2502"/>
                    <a:pt x="9808" y="2435"/>
                  </a:cubicBezTo>
                  <a:cubicBezTo>
                    <a:pt x="7473" y="1835"/>
                    <a:pt x="2369" y="0"/>
                    <a:pt x="2369" y="0"/>
                  </a:cubicBezTo>
                  <a:close/>
                </a:path>
              </a:pathLst>
            </a:custGeom>
            <a:solidFill>
              <a:srgbClr val="E7B3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42"/>
            <p:cNvSpPr/>
            <p:nvPr/>
          </p:nvSpPr>
          <p:spPr>
            <a:xfrm>
              <a:off x="5507273" y="2073278"/>
              <a:ext cx="1253987" cy="603117"/>
            </a:xfrm>
            <a:custGeom>
              <a:avLst/>
              <a:gdLst/>
              <a:ahLst/>
              <a:cxnLst/>
              <a:rect l="l" t="t" r="r" b="b"/>
              <a:pathLst>
                <a:path w="46401" h="22317" extrusionOk="0">
                  <a:moveTo>
                    <a:pt x="10575" y="1"/>
                  </a:moveTo>
                  <a:cubicBezTo>
                    <a:pt x="5738" y="2236"/>
                    <a:pt x="1" y="9474"/>
                    <a:pt x="7373" y="16012"/>
                  </a:cubicBezTo>
                  <a:cubicBezTo>
                    <a:pt x="11642" y="19782"/>
                    <a:pt x="43265" y="22317"/>
                    <a:pt x="43265" y="22317"/>
                  </a:cubicBezTo>
                  <a:cubicBezTo>
                    <a:pt x="43265" y="22317"/>
                    <a:pt x="44199" y="20049"/>
                    <a:pt x="45233" y="17780"/>
                  </a:cubicBezTo>
                  <a:cubicBezTo>
                    <a:pt x="46234" y="15512"/>
                    <a:pt x="46400" y="11843"/>
                    <a:pt x="46400" y="11843"/>
                  </a:cubicBezTo>
                  <a:cubicBezTo>
                    <a:pt x="46400" y="11843"/>
                    <a:pt x="28354" y="5105"/>
                    <a:pt x="21283" y="2936"/>
                  </a:cubicBezTo>
                  <a:cubicBezTo>
                    <a:pt x="14244" y="768"/>
                    <a:pt x="10575" y="1"/>
                    <a:pt x="105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42"/>
            <p:cNvSpPr/>
            <p:nvPr/>
          </p:nvSpPr>
          <p:spPr>
            <a:xfrm>
              <a:off x="7037047" y="1137312"/>
              <a:ext cx="876259" cy="1146563"/>
            </a:xfrm>
            <a:custGeom>
              <a:avLst/>
              <a:gdLst/>
              <a:ahLst/>
              <a:cxnLst/>
              <a:rect l="l" t="t" r="r" b="b"/>
              <a:pathLst>
                <a:path w="32424" h="42426" extrusionOk="0">
                  <a:moveTo>
                    <a:pt x="14775" y="1"/>
                  </a:moveTo>
                  <a:cubicBezTo>
                    <a:pt x="11356" y="1"/>
                    <a:pt x="8074" y="940"/>
                    <a:pt x="5838" y="2946"/>
                  </a:cubicBezTo>
                  <a:cubicBezTo>
                    <a:pt x="1" y="8149"/>
                    <a:pt x="835" y="21926"/>
                    <a:pt x="835" y="21926"/>
                  </a:cubicBezTo>
                  <a:cubicBezTo>
                    <a:pt x="835" y="21926"/>
                    <a:pt x="1135" y="32767"/>
                    <a:pt x="5538" y="39672"/>
                  </a:cubicBezTo>
                  <a:cubicBezTo>
                    <a:pt x="6767" y="41604"/>
                    <a:pt x="8787" y="42426"/>
                    <a:pt x="11146" y="42426"/>
                  </a:cubicBezTo>
                  <a:cubicBezTo>
                    <a:pt x="17178" y="42426"/>
                    <a:pt x="25429" y="37055"/>
                    <a:pt x="28354" y="31132"/>
                  </a:cubicBezTo>
                  <a:cubicBezTo>
                    <a:pt x="32391" y="22893"/>
                    <a:pt x="32424" y="13853"/>
                    <a:pt x="28554" y="6782"/>
                  </a:cubicBezTo>
                  <a:cubicBezTo>
                    <a:pt x="26146" y="2439"/>
                    <a:pt x="20284" y="1"/>
                    <a:pt x="14775" y="1"/>
                  </a:cubicBezTo>
                  <a:close/>
                </a:path>
              </a:pathLst>
            </a:custGeom>
            <a:solidFill>
              <a:srgbClr val="E7B3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42"/>
            <p:cNvSpPr/>
            <p:nvPr/>
          </p:nvSpPr>
          <p:spPr>
            <a:xfrm>
              <a:off x="6947812" y="1001000"/>
              <a:ext cx="1240448" cy="1939719"/>
            </a:xfrm>
            <a:custGeom>
              <a:avLst/>
              <a:gdLst/>
              <a:ahLst/>
              <a:cxnLst/>
              <a:rect l="l" t="t" r="r" b="b"/>
              <a:pathLst>
                <a:path w="45900" h="71775" extrusionOk="0">
                  <a:moveTo>
                    <a:pt x="22854" y="1"/>
                  </a:moveTo>
                  <a:cubicBezTo>
                    <a:pt x="18868" y="1"/>
                    <a:pt x="15812" y="1585"/>
                    <a:pt x="15812" y="1585"/>
                  </a:cubicBezTo>
                  <a:cubicBezTo>
                    <a:pt x="15812" y="1585"/>
                    <a:pt x="14727" y="311"/>
                    <a:pt x="12372" y="311"/>
                  </a:cubicBezTo>
                  <a:cubicBezTo>
                    <a:pt x="11449" y="311"/>
                    <a:pt x="10331" y="507"/>
                    <a:pt x="9007" y="1051"/>
                  </a:cubicBezTo>
                  <a:cubicBezTo>
                    <a:pt x="3436" y="3353"/>
                    <a:pt x="0" y="15962"/>
                    <a:pt x="0" y="21499"/>
                  </a:cubicBezTo>
                  <a:cubicBezTo>
                    <a:pt x="0" y="26673"/>
                    <a:pt x="5883" y="39272"/>
                    <a:pt x="6301" y="39272"/>
                  </a:cubicBezTo>
                  <a:cubicBezTo>
                    <a:pt x="6331" y="39272"/>
                    <a:pt x="6333" y="39210"/>
                    <a:pt x="6305" y="39078"/>
                  </a:cubicBezTo>
                  <a:cubicBezTo>
                    <a:pt x="5004" y="32807"/>
                    <a:pt x="4203" y="32107"/>
                    <a:pt x="4337" y="25736"/>
                  </a:cubicBezTo>
                  <a:cubicBezTo>
                    <a:pt x="4504" y="19364"/>
                    <a:pt x="10308" y="16562"/>
                    <a:pt x="13043" y="13193"/>
                  </a:cubicBezTo>
                  <a:lnTo>
                    <a:pt x="13043" y="13193"/>
                  </a:lnTo>
                  <a:cubicBezTo>
                    <a:pt x="13043" y="13194"/>
                    <a:pt x="11576" y="18731"/>
                    <a:pt x="18547" y="23267"/>
                  </a:cubicBezTo>
                  <a:cubicBezTo>
                    <a:pt x="21816" y="25369"/>
                    <a:pt x="24885" y="28371"/>
                    <a:pt x="26486" y="31973"/>
                  </a:cubicBezTo>
                  <a:cubicBezTo>
                    <a:pt x="28287" y="36010"/>
                    <a:pt x="26586" y="39846"/>
                    <a:pt x="24151" y="43248"/>
                  </a:cubicBezTo>
                  <a:cubicBezTo>
                    <a:pt x="22216" y="45983"/>
                    <a:pt x="20048" y="49052"/>
                    <a:pt x="20548" y="52355"/>
                  </a:cubicBezTo>
                  <a:cubicBezTo>
                    <a:pt x="20949" y="55090"/>
                    <a:pt x="23017" y="57091"/>
                    <a:pt x="24651" y="59126"/>
                  </a:cubicBezTo>
                  <a:cubicBezTo>
                    <a:pt x="26586" y="61528"/>
                    <a:pt x="27353" y="63496"/>
                    <a:pt x="27487" y="66598"/>
                  </a:cubicBezTo>
                  <a:cubicBezTo>
                    <a:pt x="27601" y="69667"/>
                    <a:pt x="29763" y="71775"/>
                    <a:pt x="32615" y="71775"/>
                  </a:cubicBezTo>
                  <a:cubicBezTo>
                    <a:pt x="33080" y="71775"/>
                    <a:pt x="33563" y="71719"/>
                    <a:pt x="34058" y="71602"/>
                  </a:cubicBezTo>
                  <a:cubicBezTo>
                    <a:pt x="36059" y="71101"/>
                    <a:pt x="37794" y="69767"/>
                    <a:pt x="39228" y="68299"/>
                  </a:cubicBezTo>
                  <a:cubicBezTo>
                    <a:pt x="42998" y="64397"/>
                    <a:pt x="45099" y="60694"/>
                    <a:pt x="45366" y="55257"/>
                  </a:cubicBezTo>
                  <a:cubicBezTo>
                    <a:pt x="45666" y="49953"/>
                    <a:pt x="45900" y="44749"/>
                    <a:pt x="45500" y="39412"/>
                  </a:cubicBezTo>
                  <a:cubicBezTo>
                    <a:pt x="44632" y="28604"/>
                    <a:pt x="41830" y="17730"/>
                    <a:pt x="35926" y="8523"/>
                  </a:cubicBezTo>
                  <a:cubicBezTo>
                    <a:pt x="35392" y="7723"/>
                    <a:pt x="34859" y="6922"/>
                    <a:pt x="34292" y="6122"/>
                  </a:cubicBezTo>
                  <a:cubicBezTo>
                    <a:pt x="30757" y="1277"/>
                    <a:pt x="26431" y="1"/>
                    <a:pt x="2285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42"/>
            <p:cNvSpPr/>
            <p:nvPr/>
          </p:nvSpPr>
          <p:spPr>
            <a:xfrm>
              <a:off x="6947812" y="1142987"/>
              <a:ext cx="1237745" cy="1797730"/>
            </a:xfrm>
            <a:custGeom>
              <a:avLst/>
              <a:gdLst/>
              <a:ahLst/>
              <a:cxnLst/>
              <a:rect l="l" t="t" r="r" b="b"/>
              <a:pathLst>
                <a:path w="45800" h="66521" extrusionOk="0">
                  <a:moveTo>
                    <a:pt x="14544" y="0"/>
                  </a:moveTo>
                  <a:cubicBezTo>
                    <a:pt x="14544" y="1"/>
                    <a:pt x="13910" y="1802"/>
                    <a:pt x="12309" y="4904"/>
                  </a:cubicBezTo>
                  <a:cubicBezTo>
                    <a:pt x="10675" y="8006"/>
                    <a:pt x="4570" y="14444"/>
                    <a:pt x="1968" y="16012"/>
                  </a:cubicBezTo>
                  <a:cubicBezTo>
                    <a:pt x="1641" y="16195"/>
                    <a:pt x="1345" y="16275"/>
                    <a:pt x="1077" y="16275"/>
                  </a:cubicBezTo>
                  <a:cubicBezTo>
                    <a:pt x="663" y="16275"/>
                    <a:pt x="318" y="16082"/>
                    <a:pt x="34" y="15778"/>
                  </a:cubicBezTo>
                  <a:cubicBezTo>
                    <a:pt x="34" y="15912"/>
                    <a:pt x="0" y="16045"/>
                    <a:pt x="0" y="16212"/>
                  </a:cubicBezTo>
                  <a:cubicBezTo>
                    <a:pt x="0" y="16212"/>
                    <a:pt x="0" y="16212"/>
                    <a:pt x="0" y="16245"/>
                  </a:cubicBezTo>
                  <a:cubicBezTo>
                    <a:pt x="0" y="18147"/>
                    <a:pt x="801" y="21049"/>
                    <a:pt x="1835" y="23984"/>
                  </a:cubicBezTo>
                  <a:cubicBezTo>
                    <a:pt x="1868" y="24118"/>
                    <a:pt x="1935" y="24251"/>
                    <a:pt x="1968" y="24384"/>
                  </a:cubicBezTo>
                  <a:cubicBezTo>
                    <a:pt x="2402" y="25552"/>
                    <a:pt x="2869" y="26753"/>
                    <a:pt x="3303" y="27854"/>
                  </a:cubicBezTo>
                  <a:cubicBezTo>
                    <a:pt x="4722" y="31301"/>
                    <a:pt x="6091" y="34018"/>
                    <a:pt x="6296" y="34018"/>
                  </a:cubicBezTo>
                  <a:cubicBezTo>
                    <a:pt x="6327" y="34018"/>
                    <a:pt x="6331" y="33956"/>
                    <a:pt x="6305" y="33824"/>
                  </a:cubicBezTo>
                  <a:cubicBezTo>
                    <a:pt x="5004" y="27553"/>
                    <a:pt x="4203" y="26853"/>
                    <a:pt x="4337" y="20482"/>
                  </a:cubicBezTo>
                  <a:cubicBezTo>
                    <a:pt x="4370" y="19881"/>
                    <a:pt x="4437" y="19314"/>
                    <a:pt x="4537" y="18780"/>
                  </a:cubicBezTo>
                  <a:cubicBezTo>
                    <a:pt x="4604" y="18413"/>
                    <a:pt x="4704" y="18080"/>
                    <a:pt x="4804" y="17746"/>
                  </a:cubicBezTo>
                  <a:cubicBezTo>
                    <a:pt x="4971" y="17246"/>
                    <a:pt x="5171" y="16746"/>
                    <a:pt x="5404" y="16312"/>
                  </a:cubicBezTo>
                  <a:cubicBezTo>
                    <a:pt x="5604" y="15845"/>
                    <a:pt x="5871" y="15411"/>
                    <a:pt x="6171" y="15011"/>
                  </a:cubicBezTo>
                  <a:cubicBezTo>
                    <a:pt x="6238" y="14878"/>
                    <a:pt x="6338" y="14744"/>
                    <a:pt x="6438" y="14611"/>
                  </a:cubicBezTo>
                  <a:cubicBezTo>
                    <a:pt x="7039" y="13777"/>
                    <a:pt x="7706" y="13076"/>
                    <a:pt x="8406" y="12376"/>
                  </a:cubicBezTo>
                  <a:cubicBezTo>
                    <a:pt x="8873" y="11909"/>
                    <a:pt x="9374" y="11475"/>
                    <a:pt x="9841" y="11041"/>
                  </a:cubicBezTo>
                  <a:cubicBezTo>
                    <a:pt x="10575" y="10408"/>
                    <a:pt x="11275" y="9807"/>
                    <a:pt x="11909" y="9173"/>
                  </a:cubicBezTo>
                  <a:cubicBezTo>
                    <a:pt x="12309" y="8773"/>
                    <a:pt x="12709" y="8373"/>
                    <a:pt x="13043" y="7939"/>
                  </a:cubicBezTo>
                  <a:lnTo>
                    <a:pt x="13043" y="7939"/>
                  </a:lnTo>
                  <a:cubicBezTo>
                    <a:pt x="13043" y="7939"/>
                    <a:pt x="12910" y="8473"/>
                    <a:pt x="12910" y="9374"/>
                  </a:cubicBezTo>
                  <a:cubicBezTo>
                    <a:pt x="12943" y="9540"/>
                    <a:pt x="12943" y="9741"/>
                    <a:pt x="12943" y="9974"/>
                  </a:cubicBezTo>
                  <a:cubicBezTo>
                    <a:pt x="13143" y="11842"/>
                    <a:pt x="14077" y="14777"/>
                    <a:pt x="17746" y="17446"/>
                  </a:cubicBezTo>
                  <a:cubicBezTo>
                    <a:pt x="18013" y="17646"/>
                    <a:pt x="18280" y="17813"/>
                    <a:pt x="18547" y="18013"/>
                  </a:cubicBezTo>
                  <a:cubicBezTo>
                    <a:pt x="21816" y="20115"/>
                    <a:pt x="24885" y="23117"/>
                    <a:pt x="26486" y="26719"/>
                  </a:cubicBezTo>
                  <a:cubicBezTo>
                    <a:pt x="28287" y="30756"/>
                    <a:pt x="26586" y="34592"/>
                    <a:pt x="24151" y="37994"/>
                  </a:cubicBezTo>
                  <a:cubicBezTo>
                    <a:pt x="22216" y="40729"/>
                    <a:pt x="20048" y="43798"/>
                    <a:pt x="20548" y="47101"/>
                  </a:cubicBezTo>
                  <a:cubicBezTo>
                    <a:pt x="20949" y="49836"/>
                    <a:pt x="23017" y="51837"/>
                    <a:pt x="24651" y="53872"/>
                  </a:cubicBezTo>
                  <a:cubicBezTo>
                    <a:pt x="26586" y="56274"/>
                    <a:pt x="27353" y="58242"/>
                    <a:pt x="27487" y="61344"/>
                  </a:cubicBezTo>
                  <a:cubicBezTo>
                    <a:pt x="27601" y="64413"/>
                    <a:pt x="29763" y="66521"/>
                    <a:pt x="32615" y="66521"/>
                  </a:cubicBezTo>
                  <a:cubicBezTo>
                    <a:pt x="33080" y="66521"/>
                    <a:pt x="33563" y="66465"/>
                    <a:pt x="34058" y="66348"/>
                  </a:cubicBezTo>
                  <a:cubicBezTo>
                    <a:pt x="36059" y="65847"/>
                    <a:pt x="37794" y="64513"/>
                    <a:pt x="39228" y="63045"/>
                  </a:cubicBezTo>
                  <a:cubicBezTo>
                    <a:pt x="42998" y="59143"/>
                    <a:pt x="45099" y="55440"/>
                    <a:pt x="45366" y="50003"/>
                  </a:cubicBezTo>
                  <a:cubicBezTo>
                    <a:pt x="45600" y="45900"/>
                    <a:pt x="45800" y="41864"/>
                    <a:pt x="45666" y="37761"/>
                  </a:cubicBezTo>
                  <a:lnTo>
                    <a:pt x="45666" y="37761"/>
                  </a:lnTo>
                  <a:cubicBezTo>
                    <a:pt x="44311" y="39043"/>
                    <a:pt x="42254" y="40449"/>
                    <a:pt x="39889" y="40449"/>
                  </a:cubicBezTo>
                  <a:cubicBezTo>
                    <a:pt x="38994" y="40449"/>
                    <a:pt x="38055" y="40247"/>
                    <a:pt x="37094" y="39762"/>
                  </a:cubicBezTo>
                  <a:cubicBezTo>
                    <a:pt x="32223" y="37327"/>
                    <a:pt x="33358" y="28788"/>
                    <a:pt x="31856" y="23884"/>
                  </a:cubicBezTo>
                  <a:cubicBezTo>
                    <a:pt x="30355" y="18981"/>
                    <a:pt x="20148" y="14844"/>
                    <a:pt x="16546" y="11342"/>
                  </a:cubicBezTo>
                  <a:cubicBezTo>
                    <a:pt x="12910" y="7873"/>
                    <a:pt x="14544" y="1"/>
                    <a:pt x="145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42"/>
            <p:cNvSpPr/>
            <p:nvPr/>
          </p:nvSpPr>
          <p:spPr>
            <a:xfrm>
              <a:off x="6474533" y="2816398"/>
              <a:ext cx="782509" cy="1463728"/>
            </a:xfrm>
            <a:custGeom>
              <a:avLst/>
              <a:gdLst/>
              <a:ahLst/>
              <a:cxnLst/>
              <a:rect l="l" t="t" r="r" b="b"/>
              <a:pathLst>
                <a:path w="28955" h="54162" extrusionOk="0">
                  <a:moveTo>
                    <a:pt x="14172" y="0"/>
                  </a:moveTo>
                  <a:cubicBezTo>
                    <a:pt x="12432" y="0"/>
                    <a:pt x="10608" y="623"/>
                    <a:pt x="10608" y="623"/>
                  </a:cubicBezTo>
                  <a:cubicBezTo>
                    <a:pt x="10608" y="623"/>
                    <a:pt x="14144" y="1757"/>
                    <a:pt x="15045" y="1924"/>
                  </a:cubicBezTo>
                  <a:cubicBezTo>
                    <a:pt x="15912" y="2124"/>
                    <a:pt x="18214" y="13165"/>
                    <a:pt x="18381" y="16401"/>
                  </a:cubicBezTo>
                  <a:cubicBezTo>
                    <a:pt x="18452" y="18143"/>
                    <a:pt x="16239" y="19080"/>
                    <a:pt x="14157" y="19080"/>
                  </a:cubicBezTo>
                  <a:cubicBezTo>
                    <a:pt x="12332" y="19080"/>
                    <a:pt x="10608" y="18361"/>
                    <a:pt x="10608" y="16835"/>
                  </a:cubicBezTo>
                  <a:cubicBezTo>
                    <a:pt x="10608" y="13566"/>
                    <a:pt x="10608" y="12165"/>
                    <a:pt x="10608" y="12165"/>
                  </a:cubicBezTo>
                  <a:cubicBezTo>
                    <a:pt x="10608" y="12165"/>
                    <a:pt x="8574" y="11364"/>
                    <a:pt x="7106" y="10430"/>
                  </a:cubicBezTo>
                  <a:cubicBezTo>
                    <a:pt x="4004" y="21104"/>
                    <a:pt x="1068" y="35515"/>
                    <a:pt x="768" y="38884"/>
                  </a:cubicBezTo>
                  <a:cubicBezTo>
                    <a:pt x="501" y="41686"/>
                    <a:pt x="234" y="46656"/>
                    <a:pt x="68" y="50192"/>
                  </a:cubicBezTo>
                  <a:cubicBezTo>
                    <a:pt x="1" y="52360"/>
                    <a:pt x="1702" y="54161"/>
                    <a:pt x="3870" y="54161"/>
                  </a:cubicBezTo>
                  <a:lnTo>
                    <a:pt x="25019" y="54161"/>
                  </a:lnTo>
                  <a:cubicBezTo>
                    <a:pt x="27220" y="54161"/>
                    <a:pt x="28955" y="52293"/>
                    <a:pt x="28821" y="50125"/>
                  </a:cubicBezTo>
                  <a:cubicBezTo>
                    <a:pt x="28688" y="47857"/>
                    <a:pt x="28455" y="44354"/>
                    <a:pt x="28021" y="38884"/>
                  </a:cubicBezTo>
                  <a:cubicBezTo>
                    <a:pt x="26853" y="24540"/>
                    <a:pt x="18247" y="2024"/>
                    <a:pt x="16479" y="623"/>
                  </a:cubicBezTo>
                  <a:cubicBezTo>
                    <a:pt x="15890" y="156"/>
                    <a:pt x="15041" y="0"/>
                    <a:pt x="141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42"/>
            <p:cNvSpPr/>
            <p:nvPr/>
          </p:nvSpPr>
          <p:spPr>
            <a:xfrm>
              <a:off x="6681891" y="3841952"/>
              <a:ext cx="377728" cy="104614"/>
            </a:xfrm>
            <a:custGeom>
              <a:avLst/>
              <a:gdLst/>
              <a:ahLst/>
              <a:cxnLst/>
              <a:rect l="l" t="t" r="r" b="b"/>
              <a:pathLst>
                <a:path w="13977" h="3871" extrusionOk="0">
                  <a:moveTo>
                    <a:pt x="1334" y="1"/>
                  </a:moveTo>
                  <a:cubicBezTo>
                    <a:pt x="600" y="1"/>
                    <a:pt x="0" y="601"/>
                    <a:pt x="0" y="1335"/>
                  </a:cubicBezTo>
                  <a:cubicBezTo>
                    <a:pt x="0" y="2736"/>
                    <a:pt x="1134" y="3870"/>
                    <a:pt x="2535" y="3870"/>
                  </a:cubicBezTo>
                  <a:lnTo>
                    <a:pt x="11442" y="3870"/>
                  </a:lnTo>
                  <a:cubicBezTo>
                    <a:pt x="12843" y="3870"/>
                    <a:pt x="13977" y="2736"/>
                    <a:pt x="13977" y="1335"/>
                  </a:cubicBezTo>
                  <a:cubicBezTo>
                    <a:pt x="13977" y="601"/>
                    <a:pt x="13410" y="1"/>
                    <a:pt x="1267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42"/>
            <p:cNvSpPr/>
            <p:nvPr/>
          </p:nvSpPr>
          <p:spPr>
            <a:xfrm>
              <a:off x="6681891" y="3639133"/>
              <a:ext cx="377728" cy="109100"/>
            </a:xfrm>
            <a:custGeom>
              <a:avLst/>
              <a:gdLst/>
              <a:ahLst/>
              <a:cxnLst/>
              <a:rect l="l" t="t" r="r" b="b"/>
              <a:pathLst>
                <a:path w="13977" h="4037" extrusionOk="0">
                  <a:moveTo>
                    <a:pt x="3402" y="0"/>
                  </a:moveTo>
                  <a:cubicBezTo>
                    <a:pt x="1534" y="0"/>
                    <a:pt x="0" y="1501"/>
                    <a:pt x="0" y="3369"/>
                  </a:cubicBezTo>
                  <a:cubicBezTo>
                    <a:pt x="0" y="3736"/>
                    <a:pt x="300" y="4037"/>
                    <a:pt x="634" y="4037"/>
                  </a:cubicBezTo>
                  <a:lnTo>
                    <a:pt x="13343" y="4037"/>
                  </a:lnTo>
                  <a:cubicBezTo>
                    <a:pt x="13710" y="4037"/>
                    <a:pt x="13977" y="3736"/>
                    <a:pt x="13977" y="3369"/>
                  </a:cubicBezTo>
                  <a:cubicBezTo>
                    <a:pt x="13977" y="1501"/>
                    <a:pt x="12476" y="0"/>
                    <a:pt x="106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42"/>
            <p:cNvSpPr/>
            <p:nvPr/>
          </p:nvSpPr>
          <p:spPr>
            <a:xfrm>
              <a:off x="6681891" y="3766229"/>
              <a:ext cx="377728" cy="56834"/>
            </a:xfrm>
            <a:custGeom>
              <a:avLst/>
              <a:gdLst/>
              <a:ahLst/>
              <a:cxnLst/>
              <a:rect l="l" t="t" r="r" b="b"/>
              <a:pathLst>
                <a:path w="13977" h="2103" extrusionOk="0">
                  <a:moveTo>
                    <a:pt x="1034" y="1"/>
                  </a:moveTo>
                  <a:cubicBezTo>
                    <a:pt x="467" y="1"/>
                    <a:pt x="0" y="468"/>
                    <a:pt x="0" y="1035"/>
                  </a:cubicBezTo>
                  <a:cubicBezTo>
                    <a:pt x="0" y="1635"/>
                    <a:pt x="467" y="2102"/>
                    <a:pt x="1034" y="2102"/>
                  </a:cubicBezTo>
                  <a:lnTo>
                    <a:pt x="12943" y="2102"/>
                  </a:lnTo>
                  <a:cubicBezTo>
                    <a:pt x="13510" y="2102"/>
                    <a:pt x="13977" y="1635"/>
                    <a:pt x="13977" y="1035"/>
                  </a:cubicBezTo>
                  <a:cubicBezTo>
                    <a:pt x="13977" y="468"/>
                    <a:pt x="13510" y="1"/>
                    <a:pt x="1294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42"/>
            <p:cNvSpPr/>
            <p:nvPr/>
          </p:nvSpPr>
          <p:spPr>
            <a:xfrm>
              <a:off x="6709835" y="3979885"/>
              <a:ext cx="62212" cy="147854"/>
            </a:xfrm>
            <a:custGeom>
              <a:avLst/>
              <a:gdLst/>
              <a:ahLst/>
              <a:cxnLst/>
              <a:rect l="l" t="t" r="r" b="b"/>
              <a:pathLst>
                <a:path w="2302" h="5471" extrusionOk="0">
                  <a:moveTo>
                    <a:pt x="0" y="0"/>
                  </a:moveTo>
                  <a:lnTo>
                    <a:pt x="0" y="5471"/>
                  </a:lnTo>
                  <a:lnTo>
                    <a:pt x="867" y="5471"/>
                  </a:lnTo>
                  <a:lnTo>
                    <a:pt x="867" y="3203"/>
                  </a:lnTo>
                  <a:lnTo>
                    <a:pt x="1968" y="3203"/>
                  </a:lnTo>
                  <a:lnTo>
                    <a:pt x="1968" y="2402"/>
                  </a:lnTo>
                  <a:lnTo>
                    <a:pt x="867" y="2402"/>
                  </a:lnTo>
                  <a:lnTo>
                    <a:pt x="867" y="768"/>
                  </a:lnTo>
                  <a:lnTo>
                    <a:pt x="2302" y="768"/>
                  </a:lnTo>
                  <a:lnTo>
                    <a:pt x="23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42"/>
            <p:cNvSpPr/>
            <p:nvPr/>
          </p:nvSpPr>
          <p:spPr>
            <a:xfrm>
              <a:off x="6781044" y="3978074"/>
              <a:ext cx="70346" cy="151475"/>
            </a:xfrm>
            <a:custGeom>
              <a:avLst/>
              <a:gdLst/>
              <a:ahLst/>
              <a:cxnLst/>
              <a:rect l="l" t="t" r="r" b="b"/>
              <a:pathLst>
                <a:path w="2603" h="5605" extrusionOk="0">
                  <a:moveTo>
                    <a:pt x="1301" y="768"/>
                  </a:moveTo>
                  <a:cubicBezTo>
                    <a:pt x="1568" y="768"/>
                    <a:pt x="1735" y="935"/>
                    <a:pt x="1735" y="1302"/>
                  </a:cubicBezTo>
                  <a:lnTo>
                    <a:pt x="1735" y="4270"/>
                  </a:lnTo>
                  <a:cubicBezTo>
                    <a:pt x="1735" y="4671"/>
                    <a:pt x="1568" y="4804"/>
                    <a:pt x="1301" y="4804"/>
                  </a:cubicBezTo>
                  <a:cubicBezTo>
                    <a:pt x="1034" y="4804"/>
                    <a:pt x="868" y="4671"/>
                    <a:pt x="868" y="4270"/>
                  </a:cubicBezTo>
                  <a:lnTo>
                    <a:pt x="868" y="1302"/>
                  </a:lnTo>
                  <a:cubicBezTo>
                    <a:pt x="868" y="935"/>
                    <a:pt x="1034" y="768"/>
                    <a:pt x="1301" y="768"/>
                  </a:cubicBezTo>
                  <a:close/>
                  <a:moveTo>
                    <a:pt x="1301" y="1"/>
                  </a:moveTo>
                  <a:cubicBezTo>
                    <a:pt x="467" y="1"/>
                    <a:pt x="0" y="501"/>
                    <a:pt x="0" y="1368"/>
                  </a:cubicBezTo>
                  <a:lnTo>
                    <a:pt x="0" y="4204"/>
                  </a:lnTo>
                  <a:cubicBezTo>
                    <a:pt x="0" y="5104"/>
                    <a:pt x="467" y="5605"/>
                    <a:pt x="1301" y="5605"/>
                  </a:cubicBezTo>
                  <a:cubicBezTo>
                    <a:pt x="2135" y="5605"/>
                    <a:pt x="2602" y="5104"/>
                    <a:pt x="2602" y="4204"/>
                  </a:cubicBezTo>
                  <a:lnTo>
                    <a:pt x="2602" y="1368"/>
                  </a:lnTo>
                  <a:cubicBezTo>
                    <a:pt x="2602" y="501"/>
                    <a:pt x="2135" y="1"/>
                    <a:pt x="13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42"/>
            <p:cNvSpPr/>
            <p:nvPr/>
          </p:nvSpPr>
          <p:spPr>
            <a:xfrm>
              <a:off x="6864874" y="3978074"/>
              <a:ext cx="70346" cy="151475"/>
            </a:xfrm>
            <a:custGeom>
              <a:avLst/>
              <a:gdLst/>
              <a:ahLst/>
              <a:cxnLst/>
              <a:rect l="l" t="t" r="r" b="b"/>
              <a:pathLst>
                <a:path w="2603" h="5605" extrusionOk="0">
                  <a:moveTo>
                    <a:pt x="1301" y="768"/>
                  </a:moveTo>
                  <a:cubicBezTo>
                    <a:pt x="1568" y="768"/>
                    <a:pt x="1735" y="935"/>
                    <a:pt x="1735" y="1302"/>
                  </a:cubicBezTo>
                  <a:lnTo>
                    <a:pt x="1735" y="4270"/>
                  </a:lnTo>
                  <a:cubicBezTo>
                    <a:pt x="1735" y="4671"/>
                    <a:pt x="1568" y="4804"/>
                    <a:pt x="1301" y="4804"/>
                  </a:cubicBezTo>
                  <a:cubicBezTo>
                    <a:pt x="1035" y="4804"/>
                    <a:pt x="868" y="4671"/>
                    <a:pt x="868" y="4270"/>
                  </a:cubicBezTo>
                  <a:lnTo>
                    <a:pt x="868" y="1302"/>
                  </a:lnTo>
                  <a:cubicBezTo>
                    <a:pt x="868" y="935"/>
                    <a:pt x="1035" y="768"/>
                    <a:pt x="1301" y="768"/>
                  </a:cubicBezTo>
                  <a:close/>
                  <a:moveTo>
                    <a:pt x="1301" y="1"/>
                  </a:moveTo>
                  <a:cubicBezTo>
                    <a:pt x="468" y="1"/>
                    <a:pt x="1" y="501"/>
                    <a:pt x="1" y="1368"/>
                  </a:cubicBezTo>
                  <a:lnTo>
                    <a:pt x="1" y="4204"/>
                  </a:lnTo>
                  <a:cubicBezTo>
                    <a:pt x="1" y="5104"/>
                    <a:pt x="468" y="5605"/>
                    <a:pt x="1301" y="5605"/>
                  </a:cubicBezTo>
                  <a:cubicBezTo>
                    <a:pt x="2135" y="5605"/>
                    <a:pt x="2602" y="5104"/>
                    <a:pt x="2602" y="4204"/>
                  </a:cubicBezTo>
                  <a:lnTo>
                    <a:pt x="2602" y="1368"/>
                  </a:lnTo>
                  <a:cubicBezTo>
                    <a:pt x="2602" y="501"/>
                    <a:pt x="2135" y="1"/>
                    <a:pt x="13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42"/>
            <p:cNvSpPr/>
            <p:nvPr/>
          </p:nvSpPr>
          <p:spPr>
            <a:xfrm>
              <a:off x="6950514" y="3979885"/>
              <a:ext cx="71238" cy="147854"/>
            </a:xfrm>
            <a:custGeom>
              <a:avLst/>
              <a:gdLst/>
              <a:ahLst/>
              <a:cxnLst/>
              <a:rect l="l" t="t" r="r" b="b"/>
              <a:pathLst>
                <a:path w="2636" h="5471" extrusionOk="0">
                  <a:moveTo>
                    <a:pt x="1335" y="768"/>
                  </a:moveTo>
                  <a:cubicBezTo>
                    <a:pt x="1602" y="768"/>
                    <a:pt x="1768" y="901"/>
                    <a:pt x="1768" y="1301"/>
                  </a:cubicBezTo>
                  <a:lnTo>
                    <a:pt x="1768" y="4137"/>
                  </a:lnTo>
                  <a:cubicBezTo>
                    <a:pt x="1768" y="4537"/>
                    <a:pt x="1602" y="4670"/>
                    <a:pt x="1335" y="4670"/>
                  </a:cubicBezTo>
                  <a:lnTo>
                    <a:pt x="834" y="4670"/>
                  </a:lnTo>
                  <a:lnTo>
                    <a:pt x="834" y="768"/>
                  </a:lnTo>
                  <a:close/>
                  <a:moveTo>
                    <a:pt x="0" y="0"/>
                  </a:moveTo>
                  <a:lnTo>
                    <a:pt x="0" y="5471"/>
                  </a:lnTo>
                  <a:lnTo>
                    <a:pt x="1335" y="5471"/>
                  </a:lnTo>
                  <a:cubicBezTo>
                    <a:pt x="2202" y="5471"/>
                    <a:pt x="2636" y="4971"/>
                    <a:pt x="2636" y="4103"/>
                  </a:cubicBezTo>
                  <a:lnTo>
                    <a:pt x="2636" y="1335"/>
                  </a:lnTo>
                  <a:cubicBezTo>
                    <a:pt x="2636" y="467"/>
                    <a:pt x="2202" y="0"/>
                    <a:pt x="13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3" name="Google Shape;393;p42"/>
          <p:cNvSpPr/>
          <p:nvPr/>
        </p:nvSpPr>
        <p:spPr>
          <a:xfrm flipH="1">
            <a:off x="5025363" y="2993075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FE5"/>
        </a:solidFill>
        <a:effectLst/>
      </p:bgPr>
    </p:bg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48"/>
          <p:cNvSpPr txBox="1">
            <a:spLocks noGrp="1"/>
          </p:cNvSpPr>
          <p:nvPr>
            <p:ph type="title"/>
          </p:nvPr>
        </p:nvSpPr>
        <p:spPr>
          <a:xfrm>
            <a:off x="2888737" y="103923"/>
            <a:ext cx="5819328" cy="101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>
                <a:solidFill>
                  <a:srgbClr val="FF0000"/>
                </a:solidFill>
              </a:rPr>
              <a:t>CIERRE </a:t>
            </a:r>
            <a:endParaRPr dirty="0">
              <a:solidFill>
                <a:srgbClr val="FF0000"/>
              </a:solidFill>
            </a:endParaRPr>
          </a:p>
        </p:txBody>
      </p:sp>
      <p:grpSp>
        <p:nvGrpSpPr>
          <p:cNvPr id="606" name="Google Shape;606;p48"/>
          <p:cNvGrpSpPr/>
          <p:nvPr/>
        </p:nvGrpSpPr>
        <p:grpSpPr>
          <a:xfrm>
            <a:off x="376525" y="2169850"/>
            <a:ext cx="3465105" cy="2973659"/>
            <a:chOff x="427250" y="1688300"/>
            <a:chExt cx="3465105" cy="2973659"/>
          </a:xfrm>
        </p:grpSpPr>
        <p:sp>
          <p:nvSpPr>
            <p:cNvPr id="607" name="Google Shape;607;p48"/>
            <p:cNvSpPr/>
            <p:nvPr/>
          </p:nvSpPr>
          <p:spPr>
            <a:xfrm>
              <a:off x="1823215" y="2760847"/>
              <a:ext cx="83963" cy="75720"/>
            </a:xfrm>
            <a:custGeom>
              <a:avLst/>
              <a:gdLst/>
              <a:ahLst/>
              <a:cxnLst/>
              <a:rect l="l" t="t" r="r" b="b"/>
              <a:pathLst>
                <a:path w="3104" h="2799" extrusionOk="0">
                  <a:moveTo>
                    <a:pt x="1462" y="0"/>
                  </a:moveTo>
                  <a:cubicBezTo>
                    <a:pt x="1271" y="0"/>
                    <a:pt x="1080" y="41"/>
                    <a:pt x="902" y="124"/>
                  </a:cubicBezTo>
                  <a:cubicBezTo>
                    <a:pt x="401" y="325"/>
                    <a:pt x="1" y="825"/>
                    <a:pt x="34" y="1392"/>
                  </a:cubicBezTo>
                  <a:cubicBezTo>
                    <a:pt x="34" y="1892"/>
                    <a:pt x="301" y="2359"/>
                    <a:pt x="735" y="2626"/>
                  </a:cubicBezTo>
                  <a:cubicBezTo>
                    <a:pt x="942" y="2743"/>
                    <a:pt x="1173" y="2799"/>
                    <a:pt x="1407" y="2799"/>
                  </a:cubicBezTo>
                  <a:cubicBezTo>
                    <a:pt x="1776" y="2799"/>
                    <a:pt x="2150" y="2658"/>
                    <a:pt x="2436" y="2393"/>
                  </a:cubicBezTo>
                  <a:cubicBezTo>
                    <a:pt x="2536" y="2293"/>
                    <a:pt x="2636" y="2193"/>
                    <a:pt x="2736" y="2059"/>
                  </a:cubicBezTo>
                  <a:cubicBezTo>
                    <a:pt x="3103" y="1659"/>
                    <a:pt x="3103" y="1125"/>
                    <a:pt x="2736" y="725"/>
                  </a:cubicBezTo>
                  <a:cubicBezTo>
                    <a:pt x="2636" y="591"/>
                    <a:pt x="2536" y="491"/>
                    <a:pt x="2436" y="391"/>
                  </a:cubicBezTo>
                  <a:cubicBezTo>
                    <a:pt x="2157" y="134"/>
                    <a:pt x="1809" y="0"/>
                    <a:pt x="1462" y="0"/>
                  </a:cubicBezTo>
                  <a:close/>
                </a:path>
              </a:pathLst>
            </a:custGeom>
            <a:solidFill>
              <a:srgbClr val="FFE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48"/>
            <p:cNvSpPr/>
            <p:nvPr/>
          </p:nvSpPr>
          <p:spPr>
            <a:xfrm>
              <a:off x="3126256" y="3813672"/>
              <a:ext cx="43334" cy="34330"/>
            </a:xfrm>
            <a:custGeom>
              <a:avLst/>
              <a:gdLst/>
              <a:ahLst/>
              <a:cxnLst/>
              <a:rect l="l" t="t" r="r" b="b"/>
              <a:pathLst>
                <a:path w="1602" h="1269" extrusionOk="0">
                  <a:moveTo>
                    <a:pt x="801" y="1"/>
                  </a:moveTo>
                  <a:cubicBezTo>
                    <a:pt x="1" y="1"/>
                    <a:pt x="1" y="1269"/>
                    <a:pt x="801" y="1269"/>
                  </a:cubicBezTo>
                  <a:cubicBezTo>
                    <a:pt x="1602" y="1269"/>
                    <a:pt x="1602" y="1"/>
                    <a:pt x="801" y="1"/>
                  </a:cubicBezTo>
                  <a:close/>
                </a:path>
              </a:pathLst>
            </a:custGeom>
            <a:solidFill>
              <a:srgbClr val="FFEE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48"/>
            <p:cNvSpPr/>
            <p:nvPr/>
          </p:nvSpPr>
          <p:spPr>
            <a:xfrm>
              <a:off x="1644564" y="2634755"/>
              <a:ext cx="407860" cy="313566"/>
            </a:xfrm>
            <a:custGeom>
              <a:avLst/>
              <a:gdLst/>
              <a:ahLst/>
              <a:cxnLst/>
              <a:rect l="l" t="t" r="r" b="b"/>
              <a:pathLst>
                <a:path w="15078" h="11591" extrusionOk="0">
                  <a:moveTo>
                    <a:pt x="11552" y="0"/>
                  </a:moveTo>
                  <a:cubicBezTo>
                    <a:pt x="8877" y="0"/>
                    <a:pt x="7772" y="4785"/>
                    <a:pt x="7772" y="4785"/>
                  </a:cubicBezTo>
                  <a:cubicBezTo>
                    <a:pt x="7772" y="4785"/>
                    <a:pt x="6752" y="237"/>
                    <a:pt x="4111" y="237"/>
                  </a:cubicBezTo>
                  <a:cubicBezTo>
                    <a:pt x="3847" y="237"/>
                    <a:pt x="3566" y="282"/>
                    <a:pt x="3269" y="382"/>
                  </a:cubicBezTo>
                  <a:cubicBezTo>
                    <a:pt x="0" y="1516"/>
                    <a:pt x="8673" y="11590"/>
                    <a:pt x="8673" y="11590"/>
                  </a:cubicBezTo>
                  <a:cubicBezTo>
                    <a:pt x="8673" y="11590"/>
                    <a:pt x="15078" y="1350"/>
                    <a:pt x="12643" y="249"/>
                  </a:cubicBezTo>
                  <a:cubicBezTo>
                    <a:pt x="12253" y="77"/>
                    <a:pt x="11890" y="0"/>
                    <a:pt x="11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48"/>
            <p:cNvSpPr/>
            <p:nvPr/>
          </p:nvSpPr>
          <p:spPr>
            <a:xfrm>
              <a:off x="2101147" y="2598992"/>
              <a:ext cx="531505" cy="449504"/>
            </a:xfrm>
            <a:custGeom>
              <a:avLst/>
              <a:gdLst/>
              <a:ahLst/>
              <a:cxnLst/>
              <a:rect l="l" t="t" r="r" b="b"/>
              <a:pathLst>
                <a:path w="19649" h="16616" extrusionOk="0">
                  <a:moveTo>
                    <a:pt x="4821" y="0"/>
                  </a:moveTo>
                  <a:cubicBezTo>
                    <a:pt x="4772" y="0"/>
                    <a:pt x="4722" y="1"/>
                    <a:pt x="4671" y="3"/>
                  </a:cubicBezTo>
                  <a:cubicBezTo>
                    <a:pt x="1" y="203"/>
                    <a:pt x="7339" y="16615"/>
                    <a:pt x="7339" y="16615"/>
                  </a:cubicBezTo>
                  <a:cubicBezTo>
                    <a:pt x="7339" y="16615"/>
                    <a:pt x="19648" y="5807"/>
                    <a:pt x="16880" y="3439"/>
                  </a:cubicBezTo>
                  <a:cubicBezTo>
                    <a:pt x="16151" y="2821"/>
                    <a:pt x="15415" y="2570"/>
                    <a:pt x="14700" y="2570"/>
                  </a:cubicBezTo>
                  <a:cubicBezTo>
                    <a:pt x="11553" y="2570"/>
                    <a:pt x="8807" y="7442"/>
                    <a:pt x="8807" y="7442"/>
                  </a:cubicBezTo>
                  <a:cubicBezTo>
                    <a:pt x="8807" y="7442"/>
                    <a:pt x="9329" y="0"/>
                    <a:pt x="48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48"/>
            <p:cNvSpPr/>
            <p:nvPr/>
          </p:nvSpPr>
          <p:spPr>
            <a:xfrm>
              <a:off x="1959476" y="3006807"/>
              <a:ext cx="231034" cy="195995"/>
            </a:xfrm>
            <a:custGeom>
              <a:avLst/>
              <a:gdLst/>
              <a:ahLst/>
              <a:cxnLst/>
              <a:rect l="l" t="t" r="r" b="b"/>
              <a:pathLst>
                <a:path w="8541" h="7245" extrusionOk="0">
                  <a:moveTo>
                    <a:pt x="6761" y="0"/>
                  </a:moveTo>
                  <a:cubicBezTo>
                    <a:pt x="4656" y="0"/>
                    <a:pt x="5071" y="3575"/>
                    <a:pt x="5071" y="3575"/>
                  </a:cubicBezTo>
                  <a:cubicBezTo>
                    <a:pt x="5071" y="3575"/>
                    <a:pt x="3869" y="1638"/>
                    <a:pt x="2538" y="1638"/>
                  </a:cubicBezTo>
                  <a:cubicBezTo>
                    <a:pt x="2239" y="1638"/>
                    <a:pt x="1935" y="1735"/>
                    <a:pt x="1635" y="1974"/>
                  </a:cubicBezTo>
                  <a:cubicBezTo>
                    <a:pt x="1" y="3275"/>
                    <a:pt x="6972" y="7244"/>
                    <a:pt x="6972" y="7244"/>
                  </a:cubicBezTo>
                  <a:cubicBezTo>
                    <a:pt x="6972" y="7244"/>
                    <a:pt x="8540" y="139"/>
                    <a:pt x="6906" y="6"/>
                  </a:cubicBezTo>
                  <a:cubicBezTo>
                    <a:pt x="6856" y="2"/>
                    <a:pt x="6808" y="0"/>
                    <a:pt x="676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48"/>
            <p:cNvSpPr/>
            <p:nvPr/>
          </p:nvSpPr>
          <p:spPr>
            <a:xfrm>
              <a:off x="1663500" y="1841417"/>
              <a:ext cx="165167" cy="135019"/>
            </a:xfrm>
            <a:custGeom>
              <a:avLst/>
              <a:gdLst/>
              <a:ahLst/>
              <a:cxnLst/>
              <a:rect l="l" t="t" r="r" b="b"/>
              <a:pathLst>
                <a:path w="6106" h="4991" extrusionOk="0">
                  <a:moveTo>
                    <a:pt x="4784" y="1"/>
                  </a:moveTo>
                  <a:cubicBezTo>
                    <a:pt x="3440" y="1"/>
                    <a:pt x="3470" y="2322"/>
                    <a:pt x="3470" y="2322"/>
                  </a:cubicBezTo>
                  <a:cubicBezTo>
                    <a:pt x="3470" y="2322"/>
                    <a:pt x="2740" y="839"/>
                    <a:pt x="1795" y="839"/>
                  </a:cubicBezTo>
                  <a:cubicBezTo>
                    <a:pt x="1615" y="839"/>
                    <a:pt x="1427" y="893"/>
                    <a:pt x="1235" y="1021"/>
                  </a:cubicBezTo>
                  <a:cubicBezTo>
                    <a:pt x="1" y="1788"/>
                    <a:pt x="4504" y="4991"/>
                    <a:pt x="4504" y="4991"/>
                  </a:cubicBezTo>
                  <a:cubicBezTo>
                    <a:pt x="4504" y="4991"/>
                    <a:pt x="6105" y="221"/>
                    <a:pt x="5004" y="20"/>
                  </a:cubicBezTo>
                  <a:cubicBezTo>
                    <a:pt x="4927" y="7"/>
                    <a:pt x="4853" y="1"/>
                    <a:pt x="47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48"/>
            <p:cNvSpPr/>
            <p:nvPr/>
          </p:nvSpPr>
          <p:spPr>
            <a:xfrm>
              <a:off x="1552506" y="2038520"/>
              <a:ext cx="514356" cy="440550"/>
            </a:xfrm>
            <a:custGeom>
              <a:avLst/>
              <a:gdLst/>
              <a:ahLst/>
              <a:cxnLst/>
              <a:rect l="l" t="t" r="r" b="b"/>
              <a:pathLst>
                <a:path w="19015" h="16285" extrusionOk="0">
                  <a:moveTo>
                    <a:pt x="15140" y="0"/>
                  </a:moveTo>
                  <a:cubicBezTo>
                    <a:pt x="10279" y="0"/>
                    <a:pt x="11442" y="8079"/>
                    <a:pt x="11442" y="8079"/>
                  </a:cubicBezTo>
                  <a:cubicBezTo>
                    <a:pt x="11442" y="8079"/>
                    <a:pt x="8673" y="3936"/>
                    <a:pt x="5708" y="3936"/>
                  </a:cubicBezTo>
                  <a:cubicBezTo>
                    <a:pt x="5006" y="3936"/>
                    <a:pt x="4293" y="4168"/>
                    <a:pt x="3603" y="4743"/>
                  </a:cubicBezTo>
                  <a:cubicBezTo>
                    <a:pt x="1" y="7745"/>
                    <a:pt x="15879" y="16285"/>
                    <a:pt x="15879" y="16285"/>
                  </a:cubicBezTo>
                  <a:cubicBezTo>
                    <a:pt x="15879" y="16285"/>
                    <a:pt x="19014" y="173"/>
                    <a:pt x="15378" y="6"/>
                  </a:cubicBezTo>
                  <a:cubicBezTo>
                    <a:pt x="15298" y="2"/>
                    <a:pt x="15218" y="0"/>
                    <a:pt x="151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48"/>
            <p:cNvSpPr/>
            <p:nvPr/>
          </p:nvSpPr>
          <p:spPr>
            <a:xfrm>
              <a:off x="2361036" y="2199293"/>
              <a:ext cx="203064" cy="166075"/>
            </a:xfrm>
            <a:custGeom>
              <a:avLst/>
              <a:gdLst/>
              <a:ahLst/>
              <a:cxnLst/>
              <a:rect l="l" t="t" r="r" b="b"/>
              <a:pathLst>
                <a:path w="7507" h="6139" extrusionOk="0">
                  <a:moveTo>
                    <a:pt x="2831" y="0"/>
                  </a:moveTo>
                  <a:cubicBezTo>
                    <a:pt x="1474" y="0"/>
                    <a:pt x="1" y="6139"/>
                    <a:pt x="1" y="6139"/>
                  </a:cubicBezTo>
                  <a:cubicBezTo>
                    <a:pt x="1" y="6139"/>
                    <a:pt x="7506" y="5638"/>
                    <a:pt x="6672" y="3870"/>
                  </a:cubicBezTo>
                  <a:cubicBezTo>
                    <a:pt x="6376" y="3266"/>
                    <a:pt x="5865" y="3067"/>
                    <a:pt x="5320" y="3067"/>
                  </a:cubicBezTo>
                  <a:cubicBezTo>
                    <a:pt x="4273" y="3067"/>
                    <a:pt x="3103" y="3804"/>
                    <a:pt x="3103" y="3804"/>
                  </a:cubicBezTo>
                  <a:cubicBezTo>
                    <a:pt x="3103" y="3804"/>
                    <a:pt x="5004" y="835"/>
                    <a:pt x="3003" y="34"/>
                  </a:cubicBezTo>
                  <a:cubicBezTo>
                    <a:pt x="2946" y="11"/>
                    <a:pt x="2888" y="0"/>
                    <a:pt x="28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8"/>
            <p:cNvSpPr/>
            <p:nvPr/>
          </p:nvSpPr>
          <p:spPr>
            <a:xfrm>
              <a:off x="2339395" y="1688300"/>
              <a:ext cx="92944" cy="76991"/>
            </a:xfrm>
            <a:custGeom>
              <a:avLst/>
              <a:gdLst/>
              <a:ahLst/>
              <a:cxnLst/>
              <a:rect l="l" t="t" r="r" b="b"/>
              <a:pathLst>
                <a:path w="3436" h="2846" extrusionOk="0">
                  <a:moveTo>
                    <a:pt x="744" y="1"/>
                  </a:moveTo>
                  <a:cubicBezTo>
                    <a:pt x="709" y="1"/>
                    <a:pt x="673" y="4"/>
                    <a:pt x="634" y="10"/>
                  </a:cubicBezTo>
                  <a:cubicBezTo>
                    <a:pt x="0" y="143"/>
                    <a:pt x="901" y="2845"/>
                    <a:pt x="901" y="2845"/>
                  </a:cubicBezTo>
                  <a:cubicBezTo>
                    <a:pt x="901" y="2845"/>
                    <a:pt x="3436" y="1010"/>
                    <a:pt x="2769" y="577"/>
                  </a:cubicBezTo>
                  <a:cubicBezTo>
                    <a:pt x="2659" y="509"/>
                    <a:pt x="2552" y="480"/>
                    <a:pt x="2449" y="480"/>
                  </a:cubicBezTo>
                  <a:cubicBezTo>
                    <a:pt x="1895" y="480"/>
                    <a:pt x="1468" y="1311"/>
                    <a:pt x="1468" y="1311"/>
                  </a:cubicBezTo>
                  <a:cubicBezTo>
                    <a:pt x="1468" y="1311"/>
                    <a:pt x="1498" y="1"/>
                    <a:pt x="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8"/>
            <p:cNvSpPr/>
            <p:nvPr/>
          </p:nvSpPr>
          <p:spPr>
            <a:xfrm>
              <a:off x="2204026" y="1800324"/>
              <a:ext cx="291464" cy="249208"/>
            </a:xfrm>
            <a:custGeom>
              <a:avLst/>
              <a:gdLst/>
              <a:ahLst/>
              <a:cxnLst/>
              <a:rect l="l" t="t" r="r" b="b"/>
              <a:pathLst>
                <a:path w="10775" h="9212" extrusionOk="0">
                  <a:moveTo>
                    <a:pt x="2216" y="1"/>
                  </a:moveTo>
                  <a:cubicBezTo>
                    <a:pt x="2168" y="1"/>
                    <a:pt x="2119" y="2"/>
                    <a:pt x="2069" y="5"/>
                  </a:cubicBezTo>
                  <a:cubicBezTo>
                    <a:pt x="1" y="105"/>
                    <a:pt x="1802" y="9212"/>
                    <a:pt x="1802" y="9212"/>
                  </a:cubicBezTo>
                  <a:cubicBezTo>
                    <a:pt x="1802" y="9212"/>
                    <a:pt x="10775" y="4375"/>
                    <a:pt x="8740" y="2674"/>
                  </a:cubicBezTo>
                  <a:cubicBezTo>
                    <a:pt x="8352" y="2349"/>
                    <a:pt x="7949" y="2217"/>
                    <a:pt x="7553" y="2217"/>
                  </a:cubicBezTo>
                  <a:cubicBezTo>
                    <a:pt x="5876" y="2217"/>
                    <a:pt x="4304" y="4575"/>
                    <a:pt x="4304" y="4575"/>
                  </a:cubicBezTo>
                  <a:cubicBezTo>
                    <a:pt x="4304" y="4575"/>
                    <a:pt x="4948" y="1"/>
                    <a:pt x="22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8"/>
            <p:cNvSpPr/>
            <p:nvPr/>
          </p:nvSpPr>
          <p:spPr>
            <a:xfrm>
              <a:off x="836033" y="3558271"/>
              <a:ext cx="203037" cy="166102"/>
            </a:xfrm>
            <a:custGeom>
              <a:avLst/>
              <a:gdLst/>
              <a:ahLst/>
              <a:cxnLst/>
              <a:rect l="l" t="t" r="r" b="b"/>
              <a:pathLst>
                <a:path w="7506" h="6140" extrusionOk="0">
                  <a:moveTo>
                    <a:pt x="2826" y="1"/>
                  </a:moveTo>
                  <a:cubicBezTo>
                    <a:pt x="1443" y="1"/>
                    <a:pt x="0" y="6140"/>
                    <a:pt x="0" y="6140"/>
                  </a:cubicBezTo>
                  <a:cubicBezTo>
                    <a:pt x="0" y="6140"/>
                    <a:pt x="7506" y="5606"/>
                    <a:pt x="6638" y="3871"/>
                  </a:cubicBezTo>
                  <a:cubicBezTo>
                    <a:pt x="6349" y="3259"/>
                    <a:pt x="5836" y="3059"/>
                    <a:pt x="5289" y="3059"/>
                  </a:cubicBezTo>
                  <a:cubicBezTo>
                    <a:pt x="4257" y="3059"/>
                    <a:pt x="3102" y="3771"/>
                    <a:pt x="3102" y="3771"/>
                  </a:cubicBezTo>
                  <a:cubicBezTo>
                    <a:pt x="3102" y="3771"/>
                    <a:pt x="5004" y="802"/>
                    <a:pt x="3002" y="35"/>
                  </a:cubicBezTo>
                  <a:cubicBezTo>
                    <a:pt x="2944" y="12"/>
                    <a:pt x="2885" y="1"/>
                    <a:pt x="28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8"/>
            <p:cNvSpPr/>
            <p:nvPr/>
          </p:nvSpPr>
          <p:spPr>
            <a:xfrm>
              <a:off x="813472" y="3047196"/>
              <a:ext cx="93864" cy="77100"/>
            </a:xfrm>
            <a:custGeom>
              <a:avLst/>
              <a:gdLst/>
              <a:ahLst/>
              <a:cxnLst/>
              <a:rect l="l" t="t" r="r" b="b"/>
              <a:pathLst>
                <a:path w="3470" h="2850" extrusionOk="0">
                  <a:moveTo>
                    <a:pt x="771" y="0"/>
                  </a:moveTo>
                  <a:cubicBezTo>
                    <a:pt x="728" y="0"/>
                    <a:pt x="682" y="5"/>
                    <a:pt x="634" y="14"/>
                  </a:cubicBezTo>
                  <a:cubicBezTo>
                    <a:pt x="0" y="114"/>
                    <a:pt x="901" y="2849"/>
                    <a:pt x="901" y="2849"/>
                  </a:cubicBezTo>
                  <a:cubicBezTo>
                    <a:pt x="901" y="2849"/>
                    <a:pt x="3469" y="1014"/>
                    <a:pt x="2769" y="581"/>
                  </a:cubicBezTo>
                  <a:cubicBezTo>
                    <a:pt x="2660" y="505"/>
                    <a:pt x="2553" y="473"/>
                    <a:pt x="2451" y="473"/>
                  </a:cubicBezTo>
                  <a:cubicBezTo>
                    <a:pt x="1922" y="473"/>
                    <a:pt x="1501" y="1315"/>
                    <a:pt x="1501" y="1315"/>
                  </a:cubicBezTo>
                  <a:cubicBezTo>
                    <a:pt x="1501" y="1315"/>
                    <a:pt x="1531" y="0"/>
                    <a:pt x="7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48"/>
            <p:cNvSpPr/>
            <p:nvPr/>
          </p:nvSpPr>
          <p:spPr>
            <a:xfrm>
              <a:off x="679023" y="3158463"/>
              <a:ext cx="290571" cy="250073"/>
            </a:xfrm>
            <a:custGeom>
              <a:avLst/>
              <a:gdLst/>
              <a:ahLst/>
              <a:cxnLst/>
              <a:rect l="l" t="t" r="r" b="b"/>
              <a:pathLst>
                <a:path w="10742" h="9244" extrusionOk="0">
                  <a:moveTo>
                    <a:pt x="2187" y="1"/>
                  </a:moveTo>
                  <a:cubicBezTo>
                    <a:pt x="2148" y="1"/>
                    <a:pt x="2108" y="2"/>
                    <a:pt x="2068" y="4"/>
                  </a:cubicBezTo>
                  <a:cubicBezTo>
                    <a:pt x="0" y="104"/>
                    <a:pt x="1768" y="9244"/>
                    <a:pt x="1768" y="9244"/>
                  </a:cubicBezTo>
                  <a:cubicBezTo>
                    <a:pt x="1768" y="9244"/>
                    <a:pt x="10741" y="4407"/>
                    <a:pt x="8706" y="2706"/>
                  </a:cubicBezTo>
                  <a:cubicBezTo>
                    <a:pt x="8318" y="2381"/>
                    <a:pt x="7916" y="2249"/>
                    <a:pt x="7519" y="2249"/>
                  </a:cubicBezTo>
                  <a:cubicBezTo>
                    <a:pt x="5842" y="2249"/>
                    <a:pt x="4270" y="4607"/>
                    <a:pt x="4270" y="4607"/>
                  </a:cubicBezTo>
                  <a:cubicBezTo>
                    <a:pt x="4270" y="4607"/>
                    <a:pt x="4951" y="1"/>
                    <a:pt x="21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48"/>
            <p:cNvSpPr/>
            <p:nvPr/>
          </p:nvSpPr>
          <p:spPr>
            <a:xfrm>
              <a:off x="3430348" y="3298405"/>
              <a:ext cx="203064" cy="166075"/>
            </a:xfrm>
            <a:custGeom>
              <a:avLst/>
              <a:gdLst/>
              <a:ahLst/>
              <a:cxnLst/>
              <a:rect l="l" t="t" r="r" b="b"/>
              <a:pathLst>
                <a:path w="7507" h="6139" extrusionOk="0">
                  <a:moveTo>
                    <a:pt x="2827" y="0"/>
                  </a:moveTo>
                  <a:cubicBezTo>
                    <a:pt x="1444" y="0"/>
                    <a:pt x="1" y="6139"/>
                    <a:pt x="1" y="6139"/>
                  </a:cubicBezTo>
                  <a:cubicBezTo>
                    <a:pt x="1" y="6139"/>
                    <a:pt x="7506" y="5638"/>
                    <a:pt x="6639" y="3870"/>
                  </a:cubicBezTo>
                  <a:cubicBezTo>
                    <a:pt x="6354" y="3266"/>
                    <a:pt x="5850" y="3067"/>
                    <a:pt x="5311" y="3067"/>
                  </a:cubicBezTo>
                  <a:cubicBezTo>
                    <a:pt x="4273" y="3067"/>
                    <a:pt x="3103" y="3804"/>
                    <a:pt x="3103" y="3804"/>
                  </a:cubicBezTo>
                  <a:cubicBezTo>
                    <a:pt x="3103" y="3804"/>
                    <a:pt x="5005" y="835"/>
                    <a:pt x="3003" y="34"/>
                  </a:cubicBezTo>
                  <a:cubicBezTo>
                    <a:pt x="2945" y="11"/>
                    <a:pt x="2886" y="0"/>
                    <a:pt x="2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8"/>
            <p:cNvSpPr/>
            <p:nvPr/>
          </p:nvSpPr>
          <p:spPr>
            <a:xfrm>
              <a:off x="3407814" y="2787439"/>
              <a:ext cx="93864" cy="76964"/>
            </a:xfrm>
            <a:custGeom>
              <a:avLst/>
              <a:gdLst/>
              <a:ahLst/>
              <a:cxnLst/>
              <a:rect l="l" t="t" r="r" b="b"/>
              <a:pathLst>
                <a:path w="3470" h="2845" extrusionOk="0">
                  <a:moveTo>
                    <a:pt x="746" y="0"/>
                  </a:moveTo>
                  <a:cubicBezTo>
                    <a:pt x="710" y="0"/>
                    <a:pt x="673" y="3"/>
                    <a:pt x="634" y="9"/>
                  </a:cubicBezTo>
                  <a:cubicBezTo>
                    <a:pt x="0" y="142"/>
                    <a:pt x="901" y="2844"/>
                    <a:pt x="901" y="2844"/>
                  </a:cubicBezTo>
                  <a:cubicBezTo>
                    <a:pt x="901" y="2844"/>
                    <a:pt x="3469" y="1009"/>
                    <a:pt x="2769" y="576"/>
                  </a:cubicBezTo>
                  <a:cubicBezTo>
                    <a:pt x="2667" y="510"/>
                    <a:pt x="2566" y="481"/>
                    <a:pt x="2469" y="481"/>
                  </a:cubicBezTo>
                  <a:cubicBezTo>
                    <a:pt x="1932" y="481"/>
                    <a:pt x="1501" y="1343"/>
                    <a:pt x="1501" y="1343"/>
                  </a:cubicBezTo>
                  <a:cubicBezTo>
                    <a:pt x="1501" y="1343"/>
                    <a:pt x="1532" y="0"/>
                    <a:pt x="7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48"/>
            <p:cNvSpPr/>
            <p:nvPr/>
          </p:nvSpPr>
          <p:spPr>
            <a:xfrm>
              <a:off x="3273338" y="2899436"/>
              <a:ext cx="290571" cy="249208"/>
            </a:xfrm>
            <a:custGeom>
              <a:avLst/>
              <a:gdLst/>
              <a:ahLst/>
              <a:cxnLst/>
              <a:rect l="l" t="t" r="r" b="b"/>
              <a:pathLst>
                <a:path w="10742" h="9212" extrusionOk="0">
                  <a:moveTo>
                    <a:pt x="2216" y="1"/>
                  </a:moveTo>
                  <a:cubicBezTo>
                    <a:pt x="2168" y="1"/>
                    <a:pt x="2119" y="2"/>
                    <a:pt x="2069" y="5"/>
                  </a:cubicBezTo>
                  <a:cubicBezTo>
                    <a:pt x="1" y="105"/>
                    <a:pt x="1769" y="9212"/>
                    <a:pt x="1769" y="9212"/>
                  </a:cubicBezTo>
                  <a:cubicBezTo>
                    <a:pt x="1769" y="9212"/>
                    <a:pt x="10742" y="4375"/>
                    <a:pt x="8707" y="2674"/>
                  </a:cubicBezTo>
                  <a:cubicBezTo>
                    <a:pt x="8318" y="2349"/>
                    <a:pt x="7916" y="2217"/>
                    <a:pt x="7520" y="2217"/>
                  </a:cubicBezTo>
                  <a:cubicBezTo>
                    <a:pt x="5842" y="2217"/>
                    <a:pt x="4271" y="4575"/>
                    <a:pt x="4271" y="4575"/>
                  </a:cubicBezTo>
                  <a:cubicBezTo>
                    <a:pt x="4271" y="4575"/>
                    <a:pt x="4947" y="1"/>
                    <a:pt x="22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48"/>
            <p:cNvSpPr/>
            <p:nvPr/>
          </p:nvSpPr>
          <p:spPr>
            <a:xfrm>
              <a:off x="427250" y="3846162"/>
              <a:ext cx="529693" cy="219315"/>
            </a:xfrm>
            <a:custGeom>
              <a:avLst/>
              <a:gdLst/>
              <a:ahLst/>
              <a:cxnLst/>
              <a:rect l="l" t="t" r="r" b="b"/>
              <a:pathLst>
                <a:path w="19582" h="8107" extrusionOk="0">
                  <a:moveTo>
                    <a:pt x="0" y="1"/>
                  </a:moveTo>
                  <a:lnTo>
                    <a:pt x="3937" y="6806"/>
                  </a:lnTo>
                  <a:lnTo>
                    <a:pt x="19581" y="8107"/>
                  </a:lnTo>
                  <a:lnTo>
                    <a:pt x="16345" y="113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9A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48"/>
            <p:cNvSpPr/>
            <p:nvPr/>
          </p:nvSpPr>
          <p:spPr>
            <a:xfrm>
              <a:off x="533727" y="4030254"/>
              <a:ext cx="879774" cy="631703"/>
            </a:xfrm>
            <a:custGeom>
              <a:avLst/>
              <a:gdLst/>
              <a:ahLst/>
              <a:cxnLst/>
              <a:rect l="l" t="t" r="r" b="b"/>
              <a:pathLst>
                <a:path w="32524" h="23351" extrusionOk="0">
                  <a:moveTo>
                    <a:pt x="1" y="1"/>
                  </a:moveTo>
                  <a:lnTo>
                    <a:pt x="1" y="23351"/>
                  </a:lnTo>
                  <a:lnTo>
                    <a:pt x="32524" y="23351"/>
                  </a:lnTo>
                  <a:lnTo>
                    <a:pt x="32524" y="2169"/>
                  </a:lnTo>
                  <a:lnTo>
                    <a:pt x="19281" y="93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48"/>
            <p:cNvSpPr/>
            <p:nvPr/>
          </p:nvSpPr>
          <p:spPr>
            <a:xfrm>
              <a:off x="1025532" y="4054628"/>
              <a:ext cx="399745" cy="607329"/>
            </a:xfrm>
            <a:custGeom>
              <a:avLst/>
              <a:gdLst/>
              <a:ahLst/>
              <a:cxnLst/>
              <a:rect l="l" t="t" r="r" b="b"/>
              <a:pathLst>
                <a:path w="14778" h="22450" extrusionOk="0">
                  <a:moveTo>
                    <a:pt x="701" y="0"/>
                  </a:moveTo>
                  <a:lnTo>
                    <a:pt x="0" y="22450"/>
                  </a:lnTo>
                  <a:lnTo>
                    <a:pt x="14777" y="22450"/>
                  </a:lnTo>
                  <a:lnTo>
                    <a:pt x="14777" y="1268"/>
                  </a:lnTo>
                  <a:lnTo>
                    <a:pt x="1535" y="34"/>
                  </a:lnTo>
                  <a:lnTo>
                    <a:pt x="70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8"/>
            <p:cNvSpPr/>
            <p:nvPr/>
          </p:nvSpPr>
          <p:spPr>
            <a:xfrm>
              <a:off x="1032755" y="3830824"/>
              <a:ext cx="558555" cy="258108"/>
            </a:xfrm>
            <a:custGeom>
              <a:avLst/>
              <a:gdLst/>
              <a:ahLst/>
              <a:cxnLst/>
              <a:rect l="l" t="t" r="r" b="b"/>
              <a:pathLst>
                <a:path w="20649" h="9541" extrusionOk="0">
                  <a:moveTo>
                    <a:pt x="6171" y="1"/>
                  </a:moveTo>
                  <a:lnTo>
                    <a:pt x="0" y="8273"/>
                  </a:lnTo>
                  <a:lnTo>
                    <a:pt x="14077" y="9541"/>
                  </a:lnTo>
                  <a:lnTo>
                    <a:pt x="20648" y="1935"/>
                  </a:lnTo>
                  <a:lnTo>
                    <a:pt x="6171" y="1"/>
                  </a:lnTo>
                  <a:close/>
                </a:path>
              </a:pathLst>
            </a:custGeom>
            <a:solidFill>
              <a:srgbClr val="D9A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8"/>
            <p:cNvSpPr/>
            <p:nvPr/>
          </p:nvSpPr>
          <p:spPr>
            <a:xfrm>
              <a:off x="639311" y="4198060"/>
              <a:ext cx="291464" cy="224779"/>
            </a:xfrm>
            <a:custGeom>
              <a:avLst/>
              <a:gdLst/>
              <a:ahLst/>
              <a:cxnLst/>
              <a:rect l="l" t="t" r="r" b="b"/>
              <a:pathLst>
                <a:path w="10775" h="8309" extrusionOk="0">
                  <a:moveTo>
                    <a:pt x="2872" y="0"/>
                  </a:moveTo>
                  <a:cubicBezTo>
                    <a:pt x="2714" y="0"/>
                    <a:pt x="2546" y="22"/>
                    <a:pt x="2369" y="69"/>
                  </a:cubicBezTo>
                  <a:cubicBezTo>
                    <a:pt x="0" y="703"/>
                    <a:pt x="5671" y="8308"/>
                    <a:pt x="5671" y="8308"/>
                  </a:cubicBezTo>
                  <a:cubicBezTo>
                    <a:pt x="5671" y="8308"/>
                    <a:pt x="10775" y="1303"/>
                    <a:pt x="9040" y="402"/>
                  </a:cubicBezTo>
                  <a:cubicBezTo>
                    <a:pt x="8730" y="239"/>
                    <a:pt x="8438" y="167"/>
                    <a:pt x="8166" y="167"/>
                  </a:cubicBezTo>
                  <a:cubicBezTo>
                    <a:pt x="6332" y="167"/>
                    <a:pt x="5371" y="3405"/>
                    <a:pt x="5371" y="3405"/>
                  </a:cubicBezTo>
                  <a:cubicBezTo>
                    <a:pt x="5371" y="3405"/>
                    <a:pt x="4856" y="0"/>
                    <a:pt x="28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8"/>
            <p:cNvSpPr/>
            <p:nvPr/>
          </p:nvSpPr>
          <p:spPr>
            <a:xfrm>
              <a:off x="2834798" y="4030254"/>
              <a:ext cx="879774" cy="631703"/>
            </a:xfrm>
            <a:custGeom>
              <a:avLst/>
              <a:gdLst/>
              <a:ahLst/>
              <a:cxnLst/>
              <a:rect l="l" t="t" r="r" b="b"/>
              <a:pathLst>
                <a:path w="32524" h="23351" extrusionOk="0">
                  <a:moveTo>
                    <a:pt x="0" y="1"/>
                  </a:moveTo>
                  <a:lnTo>
                    <a:pt x="0" y="23351"/>
                  </a:lnTo>
                  <a:lnTo>
                    <a:pt x="32523" y="23351"/>
                  </a:lnTo>
                  <a:lnTo>
                    <a:pt x="32523" y="2169"/>
                  </a:lnTo>
                  <a:lnTo>
                    <a:pt x="19247" y="93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8"/>
            <p:cNvSpPr/>
            <p:nvPr/>
          </p:nvSpPr>
          <p:spPr>
            <a:xfrm>
              <a:off x="3326577" y="4054628"/>
              <a:ext cx="399772" cy="607329"/>
            </a:xfrm>
            <a:custGeom>
              <a:avLst/>
              <a:gdLst/>
              <a:ahLst/>
              <a:cxnLst/>
              <a:rect l="l" t="t" r="r" b="b"/>
              <a:pathLst>
                <a:path w="14779" h="22450" extrusionOk="0">
                  <a:moveTo>
                    <a:pt x="701" y="0"/>
                  </a:moveTo>
                  <a:lnTo>
                    <a:pt x="1" y="22450"/>
                  </a:lnTo>
                  <a:lnTo>
                    <a:pt x="14778" y="22450"/>
                  </a:lnTo>
                  <a:lnTo>
                    <a:pt x="14778" y="1268"/>
                  </a:lnTo>
                  <a:lnTo>
                    <a:pt x="1535" y="34"/>
                  </a:lnTo>
                  <a:lnTo>
                    <a:pt x="70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48"/>
            <p:cNvSpPr/>
            <p:nvPr/>
          </p:nvSpPr>
          <p:spPr>
            <a:xfrm>
              <a:off x="3333799" y="3830824"/>
              <a:ext cx="558555" cy="258108"/>
            </a:xfrm>
            <a:custGeom>
              <a:avLst/>
              <a:gdLst/>
              <a:ahLst/>
              <a:cxnLst/>
              <a:rect l="l" t="t" r="r" b="b"/>
              <a:pathLst>
                <a:path w="20649" h="9541" extrusionOk="0">
                  <a:moveTo>
                    <a:pt x="6172" y="1"/>
                  </a:moveTo>
                  <a:lnTo>
                    <a:pt x="1" y="8273"/>
                  </a:lnTo>
                  <a:lnTo>
                    <a:pt x="14077" y="9541"/>
                  </a:lnTo>
                  <a:lnTo>
                    <a:pt x="20649" y="1935"/>
                  </a:lnTo>
                  <a:lnTo>
                    <a:pt x="6172" y="1"/>
                  </a:lnTo>
                  <a:close/>
                </a:path>
              </a:pathLst>
            </a:custGeom>
            <a:solidFill>
              <a:srgbClr val="D9A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48"/>
            <p:cNvSpPr/>
            <p:nvPr/>
          </p:nvSpPr>
          <p:spPr>
            <a:xfrm>
              <a:off x="2939462" y="4198060"/>
              <a:ext cx="291491" cy="224779"/>
            </a:xfrm>
            <a:custGeom>
              <a:avLst/>
              <a:gdLst/>
              <a:ahLst/>
              <a:cxnLst/>
              <a:rect l="l" t="t" r="r" b="b"/>
              <a:pathLst>
                <a:path w="10776" h="8309" extrusionOk="0">
                  <a:moveTo>
                    <a:pt x="2906" y="0"/>
                  </a:moveTo>
                  <a:cubicBezTo>
                    <a:pt x="2748" y="0"/>
                    <a:pt x="2580" y="22"/>
                    <a:pt x="2402" y="69"/>
                  </a:cubicBezTo>
                  <a:cubicBezTo>
                    <a:pt x="1" y="703"/>
                    <a:pt x="5705" y="8308"/>
                    <a:pt x="5705" y="8308"/>
                  </a:cubicBezTo>
                  <a:cubicBezTo>
                    <a:pt x="5705" y="8308"/>
                    <a:pt x="10775" y="1303"/>
                    <a:pt x="9074" y="402"/>
                  </a:cubicBezTo>
                  <a:cubicBezTo>
                    <a:pt x="8763" y="239"/>
                    <a:pt x="8472" y="167"/>
                    <a:pt x="8200" y="167"/>
                  </a:cubicBezTo>
                  <a:cubicBezTo>
                    <a:pt x="6366" y="167"/>
                    <a:pt x="5405" y="3405"/>
                    <a:pt x="5405" y="3405"/>
                  </a:cubicBezTo>
                  <a:cubicBezTo>
                    <a:pt x="5405" y="3405"/>
                    <a:pt x="4890" y="0"/>
                    <a:pt x="29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8"/>
            <p:cNvSpPr/>
            <p:nvPr/>
          </p:nvSpPr>
          <p:spPr>
            <a:xfrm>
              <a:off x="1120269" y="3116126"/>
              <a:ext cx="1005205" cy="415148"/>
            </a:xfrm>
            <a:custGeom>
              <a:avLst/>
              <a:gdLst/>
              <a:ahLst/>
              <a:cxnLst/>
              <a:rect l="l" t="t" r="r" b="b"/>
              <a:pathLst>
                <a:path w="37161" h="15346" extrusionOk="0">
                  <a:moveTo>
                    <a:pt x="1" y="1"/>
                  </a:moveTo>
                  <a:lnTo>
                    <a:pt x="7506" y="12877"/>
                  </a:lnTo>
                  <a:lnTo>
                    <a:pt x="37161" y="15345"/>
                  </a:lnTo>
                  <a:lnTo>
                    <a:pt x="31056" y="213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9A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48"/>
            <p:cNvSpPr/>
            <p:nvPr/>
          </p:nvSpPr>
          <p:spPr>
            <a:xfrm>
              <a:off x="1323321" y="3464453"/>
              <a:ext cx="1667497" cy="1197506"/>
            </a:xfrm>
            <a:custGeom>
              <a:avLst/>
              <a:gdLst/>
              <a:ahLst/>
              <a:cxnLst/>
              <a:rect l="l" t="t" r="r" b="b"/>
              <a:pathLst>
                <a:path w="61645" h="44266" extrusionOk="0">
                  <a:moveTo>
                    <a:pt x="0" y="1"/>
                  </a:moveTo>
                  <a:lnTo>
                    <a:pt x="0" y="44266"/>
                  </a:lnTo>
                  <a:lnTo>
                    <a:pt x="61644" y="44266"/>
                  </a:lnTo>
                  <a:lnTo>
                    <a:pt x="61644" y="4137"/>
                  </a:lnTo>
                  <a:lnTo>
                    <a:pt x="36526" y="180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48"/>
            <p:cNvSpPr/>
            <p:nvPr/>
          </p:nvSpPr>
          <p:spPr>
            <a:xfrm>
              <a:off x="2255452" y="3510469"/>
              <a:ext cx="757968" cy="1151490"/>
            </a:xfrm>
            <a:custGeom>
              <a:avLst/>
              <a:gdLst/>
              <a:ahLst/>
              <a:cxnLst/>
              <a:rect l="l" t="t" r="r" b="b"/>
              <a:pathLst>
                <a:path w="28021" h="42565" extrusionOk="0">
                  <a:moveTo>
                    <a:pt x="1335" y="1"/>
                  </a:moveTo>
                  <a:lnTo>
                    <a:pt x="1" y="42565"/>
                  </a:lnTo>
                  <a:lnTo>
                    <a:pt x="28021" y="42565"/>
                  </a:lnTo>
                  <a:lnTo>
                    <a:pt x="28021" y="2436"/>
                  </a:lnTo>
                  <a:lnTo>
                    <a:pt x="2903" y="101"/>
                  </a:lnTo>
                  <a:lnTo>
                    <a:pt x="133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48"/>
            <p:cNvSpPr/>
            <p:nvPr/>
          </p:nvSpPr>
          <p:spPr>
            <a:xfrm>
              <a:off x="2269005" y="3086368"/>
              <a:ext cx="1059332" cy="490002"/>
            </a:xfrm>
            <a:custGeom>
              <a:avLst/>
              <a:gdLst/>
              <a:ahLst/>
              <a:cxnLst/>
              <a:rect l="l" t="t" r="r" b="b"/>
              <a:pathLst>
                <a:path w="39162" h="18113" extrusionOk="0">
                  <a:moveTo>
                    <a:pt x="11709" y="0"/>
                  </a:moveTo>
                  <a:lnTo>
                    <a:pt x="0" y="15678"/>
                  </a:lnTo>
                  <a:lnTo>
                    <a:pt x="26686" y="18113"/>
                  </a:lnTo>
                  <a:lnTo>
                    <a:pt x="39162" y="3669"/>
                  </a:lnTo>
                  <a:lnTo>
                    <a:pt x="11709" y="0"/>
                  </a:lnTo>
                  <a:close/>
                </a:path>
              </a:pathLst>
            </a:custGeom>
            <a:solidFill>
              <a:srgbClr val="D9A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48"/>
            <p:cNvSpPr/>
            <p:nvPr/>
          </p:nvSpPr>
          <p:spPr>
            <a:xfrm>
              <a:off x="1522721" y="3782914"/>
              <a:ext cx="552253" cy="426050"/>
            </a:xfrm>
            <a:custGeom>
              <a:avLst/>
              <a:gdLst/>
              <a:ahLst/>
              <a:cxnLst/>
              <a:rect l="l" t="t" r="r" b="b"/>
              <a:pathLst>
                <a:path w="20416" h="15749" extrusionOk="0">
                  <a:moveTo>
                    <a:pt x="5477" y="1"/>
                  </a:moveTo>
                  <a:cubicBezTo>
                    <a:pt x="5171" y="1"/>
                    <a:pt x="4847" y="44"/>
                    <a:pt x="4504" y="137"/>
                  </a:cubicBezTo>
                  <a:cubicBezTo>
                    <a:pt x="1" y="1338"/>
                    <a:pt x="10809" y="15748"/>
                    <a:pt x="10809" y="15748"/>
                  </a:cubicBezTo>
                  <a:cubicBezTo>
                    <a:pt x="10809" y="15748"/>
                    <a:pt x="20416" y="2472"/>
                    <a:pt x="17180" y="771"/>
                  </a:cubicBezTo>
                  <a:cubicBezTo>
                    <a:pt x="16593" y="467"/>
                    <a:pt x="16042" y="334"/>
                    <a:pt x="15527" y="334"/>
                  </a:cubicBezTo>
                  <a:cubicBezTo>
                    <a:pt x="12033" y="334"/>
                    <a:pt x="10208" y="6442"/>
                    <a:pt x="10208" y="6442"/>
                  </a:cubicBezTo>
                  <a:cubicBezTo>
                    <a:pt x="10208" y="6442"/>
                    <a:pt x="9211" y="1"/>
                    <a:pt x="5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7" name="Google Shape;637;p48"/>
          <p:cNvSpPr/>
          <p:nvPr/>
        </p:nvSpPr>
        <p:spPr>
          <a:xfrm flipH="1">
            <a:off x="3083875" y="1459613"/>
            <a:ext cx="757748" cy="648957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48"/>
          <p:cNvSpPr txBox="1">
            <a:spLocks noGrp="1"/>
          </p:cNvSpPr>
          <p:nvPr>
            <p:ph type="subTitle" idx="1"/>
          </p:nvPr>
        </p:nvSpPr>
        <p:spPr>
          <a:xfrm>
            <a:off x="3513184" y="982728"/>
            <a:ext cx="5243622" cy="26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100"/>
              <a:buNone/>
            </a:pPr>
            <a:r>
              <a:rPr lang="es-MX" sz="200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Los estudiantes comparten sus manos solidarias con sus equipos cooperativos.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100"/>
              <a:buNone/>
            </a:pPr>
            <a:r>
              <a:rPr lang="es-MX" sz="2000" i="0" dirty="0">
                <a:solidFill>
                  <a:srgbClr val="000000"/>
                </a:solidFill>
                <a:latin typeface="Century Gothic" panose="020B0502020202020204" pitchFamily="34" charset="0"/>
              </a:rPr>
              <a:t>Se reflexiona sobre la importancia de ser empáticos y ayudar a quien lo necesite. </a:t>
            </a:r>
            <a:endParaRPr lang="es-CO" sz="24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FE5"/>
        </a:solidFill>
        <a:effectLst/>
      </p:bgPr>
    </p:bg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4"/>
          <p:cNvSpPr txBox="1">
            <a:spLocks noGrp="1"/>
          </p:cNvSpPr>
          <p:nvPr>
            <p:ph type="subTitle" idx="1"/>
          </p:nvPr>
        </p:nvSpPr>
        <p:spPr>
          <a:xfrm>
            <a:off x="3263600" y="1369400"/>
            <a:ext cx="21489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Saludo-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Oración</a:t>
            </a:r>
            <a:endParaRPr dirty="0"/>
          </a:p>
        </p:txBody>
      </p:sp>
      <p:sp>
        <p:nvSpPr>
          <p:cNvPr id="405" name="Google Shape;405;p44"/>
          <p:cNvSpPr txBox="1">
            <a:spLocks noGrp="1"/>
          </p:cNvSpPr>
          <p:nvPr>
            <p:ph type="subTitle" idx="2"/>
          </p:nvPr>
        </p:nvSpPr>
        <p:spPr>
          <a:xfrm>
            <a:off x="6281875" y="1369400"/>
            <a:ext cx="21489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Socializar desempeño</a:t>
            </a:r>
            <a:endParaRPr dirty="0"/>
          </a:p>
        </p:txBody>
      </p:sp>
      <p:sp>
        <p:nvSpPr>
          <p:cNvPr id="406" name="Google Shape;406;p44"/>
          <p:cNvSpPr txBox="1">
            <a:spLocks noGrp="1"/>
          </p:cNvSpPr>
          <p:nvPr>
            <p:ph type="subTitle" idx="3"/>
          </p:nvPr>
        </p:nvSpPr>
        <p:spPr>
          <a:xfrm>
            <a:off x="3263600" y="2774812"/>
            <a:ext cx="21489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Rutina de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pensamiento</a:t>
            </a:r>
            <a:endParaRPr dirty="0"/>
          </a:p>
        </p:txBody>
      </p:sp>
      <p:sp>
        <p:nvSpPr>
          <p:cNvPr id="407" name="Google Shape;407;p44"/>
          <p:cNvSpPr txBox="1">
            <a:spLocks noGrp="1"/>
          </p:cNvSpPr>
          <p:nvPr>
            <p:ph type="subTitle" idx="4"/>
          </p:nvPr>
        </p:nvSpPr>
        <p:spPr>
          <a:xfrm>
            <a:off x="6281875" y="2774812"/>
            <a:ext cx="2148900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Socializar</a:t>
            </a:r>
            <a:endParaRPr dirty="0"/>
          </a:p>
        </p:txBody>
      </p:sp>
      <p:sp>
        <p:nvSpPr>
          <p:cNvPr id="412" name="Google Shape;412;p44"/>
          <p:cNvSpPr txBox="1">
            <a:spLocks noGrp="1"/>
          </p:cNvSpPr>
          <p:nvPr>
            <p:ph type="title"/>
          </p:nvPr>
        </p:nvSpPr>
        <p:spPr>
          <a:xfrm>
            <a:off x="2398397" y="1391000"/>
            <a:ext cx="8727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413" name="Google Shape;413;p44"/>
          <p:cNvSpPr txBox="1">
            <a:spLocks noGrp="1"/>
          </p:cNvSpPr>
          <p:nvPr>
            <p:ph type="title" idx="9"/>
          </p:nvPr>
        </p:nvSpPr>
        <p:spPr>
          <a:xfrm>
            <a:off x="5412497" y="1391000"/>
            <a:ext cx="8727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414" name="Google Shape;414;p44"/>
          <p:cNvSpPr txBox="1">
            <a:spLocks noGrp="1"/>
          </p:cNvSpPr>
          <p:nvPr>
            <p:ph type="title" idx="13"/>
          </p:nvPr>
        </p:nvSpPr>
        <p:spPr>
          <a:xfrm>
            <a:off x="2400472" y="2796412"/>
            <a:ext cx="8727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415" name="Google Shape;415;p44"/>
          <p:cNvSpPr txBox="1">
            <a:spLocks noGrp="1"/>
          </p:cNvSpPr>
          <p:nvPr>
            <p:ph type="title" idx="14"/>
          </p:nvPr>
        </p:nvSpPr>
        <p:spPr>
          <a:xfrm>
            <a:off x="5414572" y="2796412"/>
            <a:ext cx="8727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416" name="Google Shape;416;p44"/>
          <p:cNvSpPr txBox="1">
            <a:spLocks noGrp="1"/>
          </p:cNvSpPr>
          <p:nvPr>
            <p:ph type="title" idx="15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AGENDA ERE</a:t>
            </a:r>
            <a:endParaRPr dirty="0">
              <a:solidFill>
                <a:schemeClr val="accent1"/>
              </a:solidFill>
            </a:endParaRPr>
          </a:p>
        </p:txBody>
      </p:sp>
      <p:grpSp>
        <p:nvGrpSpPr>
          <p:cNvPr id="417" name="Google Shape;417;p44"/>
          <p:cNvGrpSpPr/>
          <p:nvPr/>
        </p:nvGrpSpPr>
        <p:grpSpPr>
          <a:xfrm>
            <a:off x="53925" y="2421030"/>
            <a:ext cx="2448342" cy="3257585"/>
            <a:chOff x="53925" y="1923025"/>
            <a:chExt cx="2822621" cy="3755574"/>
          </a:xfrm>
        </p:grpSpPr>
        <p:sp>
          <p:nvSpPr>
            <p:cNvPr id="418" name="Google Shape;418;p44"/>
            <p:cNvSpPr/>
            <p:nvPr/>
          </p:nvSpPr>
          <p:spPr>
            <a:xfrm>
              <a:off x="53925" y="1923025"/>
              <a:ext cx="2822621" cy="3755574"/>
            </a:xfrm>
            <a:custGeom>
              <a:avLst/>
              <a:gdLst/>
              <a:ahLst/>
              <a:cxnLst/>
              <a:rect l="l" t="t" r="r" b="b"/>
              <a:pathLst>
                <a:path w="80063" h="106526" extrusionOk="0">
                  <a:moveTo>
                    <a:pt x="35647" y="0"/>
                  </a:moveTo>
                  <a:cubicBezTo>
                    <a:pt x="35534" y="0"/>
                    <a:pt x="35417" y="5"/>
                    <a:pt x="35297" y="16"/>
                  </a:cubicBezTo>
                  <a:cubicBezTo>
                    <a:pt x="31928" y="316"/>
                    <a:pt x="31761" y="2985"/>
                    <a:pt x="31861" y="4986"/>
                  </a:cubicBezTo>
                  <a:cubicBezTo>
                    <a:pt x="31928" y="7021"/>
                    <a:pt x="32195" y="9856"/>
                    <a:pt x="32195" y="9856"/>
                  </a:cubicBezTo>
                  <a:cubicBezTo>
                    <a:pt x="32195" y="9856"/>
                    <a:pt x="31268" y="5820"/>
                    <a:pt x="28559" y="5820"/>
                  </a:cubicBezTo>
                  <a:cubicBezTo>
                    <a:pt x="28548" y="5820"/>
                    <a:pt x="28537" y="5820"/>
                    <a:pt x="28526" y="5820"/>
                  </a:cubicBezTo>
                  <a:cubicBezTo>
                    <a:pt x="24990" y="5887"/>
                    <a:pt x="25190" y="9423"/>
                    <a:pt x="25357" y="13726"/>
                  </a:cubicBezTo>
                  <a:cubicBezTo>
                    <a:pt x="25557" y="17995"/>
                    <a:pt x="26858" y="32206"/>
                    <a:pt x="26824" y="35708"/>
                  </a:cubicBezTo>
                  <a:cubicBezTo>
                    <a:pt x="26791" y="39211"/>
                    <a:pt x="27692" y="43313"/>
                    <a:pt x="28059" y="45882"/>
                  </a:cubicBezTo>
                  <a:cubicBezTo>
                    <a:pt x="28425" y="48451"/>
                    <a:pt x="28526" y="51486"/>
                    <a:pt x="28359" y="52420"/>
                  </a:cubicBezTo>
                  <a:cubicBezTo>
                    <a:pt x="28225" y="53354"/>
                    <a:pt x="28059" y="53854"/>
                    <a:pt x="28059" y="53854"/>
                  </a:cubicBezTo>
                  <a:cubicBezTo>
                    <a:pt x="28059" y="53854"/>
                    <a:pt x="27558" y="54355"/>
                    <a:pt x="27158" y="54655"/>
                  </a:cubicBezTo>
                  <a:cubicBezTo>
                    <a:pt x="26758" y="54989"/>
                    <a:pt x="26924" y="55155"/>
                    <a:pt x="25724" y="55255"/>
                  </a:cubicBezTo>
                  <a:cubicBezTo>
                    <a:pt x="25457" y="55285"/>
                    <a:pt x="25099" y="55298"/>
                    <a:pt x="24697" y="55298"/>
                  </a:cubicBezTo>
                  <a:cubicBezTo>
                    <a:pt x="23291" y="55298"/>
                    <a:pt x="21339" y="55137"/>
                    <a:pt x="20820" y="54955"/>
                  </a:cubicBezTo>
                  <a:cubicBezTo>
                    <a:pt x="20120" y="54722"/>
                    <a:pt x="17584" y="52320"/>
                    <a:pt x="15983" y="51286"/>
                  </a:cubicBezTo>
                  <a:cubicBezTo>
                    <a:pt x="14382" y="50218"/>
                    <a:pt x="13982" y="50252"/>
                    <a:pt x="13548" y="50185"/>
                  </a:cubicBezTo>
                  <a:cubicBezTo>
                    <a:pt x="13246" y="50110"/>
                    <a:pt x="11406" y="49312"/>
                    <a:pt x="8902" y="49312"/>
                  </a:cubicBezTo>
                  <a:cubicBezTo>
                    <a:pt x="8087" y="49312"/>
                    <a:pt x="7202" y="49397"/>
                    <a:pt x="6276" y="49618"/>
                  </a:cubicBezTo>
                  <a:cubicBezTo>
                    <a:pt x="2474" y="50552"/>
                    <a:pt x="172" y="52086"/>
                    <a:pt x="72" y="54622"/>
                  </a:cubicBezTo>
                  <a:cubicBezTo>
                    <a:pt x="0" y="56409"/>
                    <a:pt x="933" y="56409"/>
                    <a:pt x="2128" y="56409"/>
                  </a:cubicBezTo>
                  <a:lnTo>
                    <a:pt x="2128" y="56409"/>
                  </a:lnTo>
                  <a:cubicBezTo>
                    <a:pt x="2606" y="56409"/>
                    <a:pt x="3126" y="56409"/>
                    <a:pt x="3641" y="56523"/>
                  </a:cubicBezTo>
                  <a:cubicBezTo>
                    <a:pt x="5476" y="56923"/>
                    <a:pt x="8811" y="57857"/>
                    <a:pt x="10079" y="58358"/>
                  </a:cubicBezTo>
                  <a:cubicBezTo>
                    <a:pt x="11347" y="58858"/>
                    <a:pt x="16017" y="61527"/>
                    <a:pt x="18852" y="65029"/>
                  </a:cubicBezTo>
                  <a:cubicBezTo>
                    <a:pt x="21687" y="68532"/>
                    <a:pt x="24356" y="68832"/>
                    <a:pt x="25790" y="69332"/>
                  </a:cubicBezTo>
                  <a:cubicBezTo>
                    <a:pt x="27225" y="69832"/>
                    <a:pt x="33329" y="72768"/>
                    <a:pt x="35097" y="73869"/>
                  </a:cubicBezTo>
                  <a:cubicBezTo>
                    <a:pt x="36865" y="75003"/>
                    <a:pt x="37866" y="73869"/>
                    <a:pt x="39200" y="75770"/>
                  </a:cubicBezTo>
                  <a:cubicBezTo>
                    <a:pt x="40501" y="77671"/>
                    <a:pt x="45371" y="94417"/>
                    <a:pt x="45371" y="94417"/>
                  </a:cubicBezTo>
                  <a:lnTo>
                    <a:pt x="80062" y="106525"/>
                  </a:lnTo>
                  <a:cubicBezTo>
                    <a:pt x="78795" y="102356"/>
                    <a:pt x="67086" y="72568"/>
                    <a:pt x="66319" y="71267"/>
                  </a:cubicBezTo>
                  <a:cubicBezTo>
                    <a:pt x="65552" y="69933"/>
                    <a:pt x="64418" y="68165"/>
                    <a:pt x="64418" y="67030"/>
                  </a:cubicBezTo>
                  <a:cubicBezTo>
                    <a:pt x="64384" y="65896"/>
                    <a:pt x="64318" y="64429"/>
                    <a:pt x="64284" y="63728"/>
                  </a:cubicBezTo>
                  <a:cubicBezTo>
                    <a:pt x="64218" y="63061"/>
                    <a:pt x="64618" y="62928"/>
                    <a:pt x="64551" y="62294"/>
                  </a:cubicBezTo>
                  <a:cubicBezTo>
                    <a:pt x="64485" y="61627"/>
                    <a:pt x="65819" y="55622"/>
                    <a:pt x="65018" y="50185"/>
                  </a:cubicBezTo>
                  <a:cubicBezTo>
                    <a:pt x="64218" y="44781"/>
                    <a:pt x="63050" y="41145"/>
                    <a:pt x="62550" y="38543"/>
                  </a:cubicBezTo>
                  <a:cubicBezTo>
                    <a:pt x="62016" y="35975"/>
                    <a:pt x="61783" y="33240"/>
                    <a:pt x="61216" y="27869"/>
                  </a:cubicBezTo>
                  <a:cubicBezTo>
                    <a:pt x="60648" y="22499"/>
                    <a:pt x="60348" y="21198"/>
                    <a:pt x="60081" y="20964"/>
                  </a:cubicBezTo>
                  <a:cubicBezTo>
                    <a:pt x="59848" y="20764"/>
                    <a:pt x="59915" y="20130"/>
                    <a:pt x="59948" y="19663"/>
                  </a:cubicBezTo>
                  <a:cubicBezTo>
                    <a:pt x="59948" y="19163"/>
                    <a:pt x="58213" y="12692"/>
                    <a:pt x="55645" y="11858"/>
                  </a:cubicBezTo>
                  <a:cubicBezTo>
                    <a:pt x="55256" y="11738"/>
                    <a:pt x="54900" y="11681"/>
                    <a:pt x="54578" y="11681"/>
                  </a:cubicBezTo>
                  <a:cubicBezTo>
                    <a:pt x="52749" y="11681"/>
                    <a:pt x="52012" y="13523"/>
                    <a:pt x="52409" y="16161"/>
                  </a:cubicBezTo>
                  <a:cubicBezTo>
                    <a:pt x="52876" y="19230"/>
                    <a:pt x="53410" y="21665"/>
                    <a:pt x="53477" y="22866"/>
                  </a:cubicBezTo>
                  <a:cubicBezTo>
                    <a:pt x="53577" y="24066"/>
                    <a:pt x="53610" y="27035"/>
                    <a:pt x="53577" y="28503"/>
                  </a:cubicBezTo>
                  <a:cubicBezTo>
                    <a:pt x="53577" y="29470"/>
                    <a:pt x="53377" y="30704"/>
                    <a:pt x="53543" y="31839"/>
                  </a:cubicBezTo>
                  <a:cubicBezTo>
                    <a:pt x="53677" y="32598"/>
                    <a:pt x="53722" y="33193"/>
                    <a:pt x="53616" y="33193"/>
                  </a:cubicBezTo>
                  <a:cubicBezTo>
                    <a:pt x="53564" y="33193"/>
                    <a:pt x="53476" y="33048"/>
                    <a:pt x="53343" y="32706"/>
                  </a:cubicBezTo>
                  <a:cubicBezTo>
                    <a:pt x="52743" y="31372"/>
                    <a:pt x="52743" y="31138"/>
                    <a:pt x="52376" y="28736"/>
                  </a:cubicBezTo>
                  <a:cubicBezTo>
                    <a:pt x="51842" y="25234"/>
                    <a:pt x="51876" y="22899"/>
                    <a:pt x="50942" y="20330"/>
                  </a:cubicBezTo>
                  <a:cubicBezTo>
                    <a:pt x="50008" y="17762"/>
                    <a:pt x="48773" y="13659"/>
                    <a:pt x="48340" y="12958"/>
                  </a:cubicBezTo>
                  <a:cubicBezTo>
                    <a:pt x="47939" y="12258"/>
                    <a:pt x="48006" y="12091"/>
                    <a:pt x="47806" y="11324"/>
                  </a:cubicBezTo>
                  <a:cubicBezTo>
                    <a:pt x="47572" y="10557"/>
                    <a:pt x="45471" y="1750"/>
                    <a:pt x="42002" y="1484"/>
                  </a:cubicBezTo>
                  <a:cubicBezTo>
                    <a:pt x="41900" y="1476"/>
                    <a:pt x="41803" y="1473"/>
                    <a:pt x="41709" y="1473"/>
                  </a:cubicBezTo>
                  <a:cubicBezTo>
                    <a:pt x="39547" y="1473"/>
                    <a:pt x="39458" y="3365"/>
                    <a:pt x="39551" y="4318"/>
                  </a:cubicBezTo>
                  <a:lnTo>
                    <a:pt x="39551" y="4318"/>
                  </a:lnTo>
                  <a:cubicBezTo>
                    <a:pt x="39310" y="3057"/>
                    <a:pt x="38438" y="0"/>
                    <a:pt x="35647" y="0"/>
                  </a:cubicBezTo>
                  <a:close/>
                </a:path>
              </a:pathLst>
            </a:custGeom>
            <a:solidFill>
              <a:srgbClr val="E89C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44"/>
            <p:cNvSpPr/>
            <p:nvPr/>
          </p:nvSpPr>
          <p:spPr>
            <a:xfrm>
              <a:off x="1043129" y="3594816"/>
              <a:ext cx="251650" cy="227007"/>
            </a:xfrm>
            <a:custGeom>
              <a:avLst/>
              <a:gdLst/>
              <a:ahLst/>
              <a:cxnLst/>
              <a:rect l="l" t="t" r="r" b="b"/>
              <a:pathLst>
                <a:path w="7138" h="6439" extrusionOk="0">
                  <a:moveTo>
                    <a:pt x="6585" y="1"/>
                  </a:moveTo>
                  <a:cubicBezTo>
                    <a:pt x="6509" y="1"/>
                    <a:pt x="6405" y="11"/>
                    <a:pt x="6272" y="31"/>
                  </a:cubicBezTo>
                  <a:cubicBezTo>
                    <a:pt x="2803" y="565"/>
                    <a:pt x="1335" y="4534"/>
                    <a:pt x="167" y="5868"/>
                  </a:cubicBezTo>
                  <a:cubicBezTo>
                    <a:pt x="67" y="6235"/>
                    <a:pt x="1" y="6435"/>
                    <a:pt x="1" y="6435"/>
                  </a:cubicBezTo>
                  <a:cubicBezTo>
                    <a:pt x="1" y="6435"/>
                    <a:pt x="3" y="6438"/>
                    <a:pt x="12" y="6438"/>
                  </a:cubicBezTo>
                  <a:cubicBezTo>
                    <a:pt x="61" y="6438"/>
                    <a:pt x="297" y="6341"/>
                    <a:pt x="1235" y="5034"/>
                  </a:cubicBezTo>
                  <a:cubicBezTo>
                    <a:pt x="2336" y="3467"/>
                    <a:pt x="2402" y="2433"/>
                    <a:pt x="4437" y="1432"/>
                  </a:cubicBezTo>
                  <a:cubicBezTo>
                    <a:pt x="6225" y="523"/>
                    <a:pt x="7138" y="1"/>
                    <a:pt x="6585" y="1"/>
                  </a:cubicBezTo>
                  <a:close/>
                </a:path>
              </a:pathLst>
            </a:custGeom>
            <a:solidFill>
              <a:srgbClr val="E89C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44"/>
            <p:cNvSpPr/>
            <p:nvPr/>
          </p:nvSpPr>
          <p:spPr>
            <a:xfrm>
              <a:off x="950230" y="3151969"/>
              <a:ext cx="1192500" cy="1361478"/>
            </a:xfrm>
            <a:custGeom>
              <a:avLst/>
              <a:gdLst/>
              <a:ahLst/>
              <a:cxnLst/>
              <a:rect l="l" t="t" r="r" b="b"/>
              <a:pathLst>
                <a:path w="33825" h="38618" extrusionOk="0">
                  <a:moveTo>
                    <a:pt x="23937" y="0"/>
                  </a:moveTo>
                  <a:cubicBezTo>
                    <a:pt x="22835" y="0"/>
                    <a:pt x="21978" y="1107"/>
                    <a:pt x="21382" y="1651"/>
                  </a:cubicBezTo>
                  <a:cubicBezTo>
                    <a:pt x="20648" y="2351"/>
                    <a:pt x="19681" y="3285"/>
                    <a:pt x="18580" y="4353"/>
                  </a:cubicBezTo>
                  <a:cubicBezTo>
                    <a:pt x="17646" y="5287"/>
                    <a:pt x="16812" y="6287"/>
                    <a:pt x="16212" y="6954"/>
                  </a:cubicBezTo>
                  <a:cubicBezTo>
                    <a:pt x="15812" y="7455"/>
                    <a:pt x="15411" y="7922"/>
                    <a:pt x="15078" y="8355"/>
                  </a:cubicBezTo>
                  <a:cubicBezTo>
                    <a:pt x="14711" y="8789"/>
                    <a:pt x="12743" y="11291"/>
                    <a:pt x="12743" y="11291"/>
                  </a:cubicBezTo>
                  <a:cubicBezTo>
                    <a:pt x="12743" y="11291"/>
                    <a:pt x="13110" y="10490"/>
                    <a:pt x="13176" y="9923"/>
                  </a:cubicBezTo>
                  <a:cubicBezTo>
                    <a:pt x="13276" y="9389"/>
                    <a:pt x="13110" y="9023"/>
                    <a:pt x="13110" y="9023"/>
                  </a:cubicBezTo>
                  <a:cubicBezTo>
                    <a:pt x="13110" y="9023"/>
                    <a:pt x="13310" y="8722"/>
                    <a:pt x="13610" y="8122"/>
                  </a:cubicBezTo>
                  <a:cubicBezTo>
                    <a:pt x="13643" y="8022"/>
                    <a:pt x="13677" y="7955"/>
                    <a:pt x="13743" y="7855"/>
                  </a:cubicBezTo>
                  <a:cubicBezTo>
                    <a:pt x="13877" y="7555"/>
                    <a:pt x="13910" y="7221"/>
                    <a:pt x="13944" y="6954"/>
                  </a:cubicBezTo>
                  <a:cubicBezTo>
                    <a:pt x="13977" y="6821"/>
                    <a:pt x="13977" y="6721"/>
                    <a:pt x="13977" y="6621"/>
                  </a:cubicBezTo>
                  <a:cubicBezTo>
                    <a:pt x="13977" y="6554"/>
                    <a:pt x="13977" y="6487"/>
                    <a:pt x="13944" y="6454"/>
                  </a:cubicBezTo>
                  <a:cubicBezTo>
                    <a:pt x="13944" y="6254"/>
                    <a:pt x="13910" y="6120"/>
                    <a:pt x="13910" y="6120"/>
                  </a:cubicBezTo>
                  <a:cubicBezTo>
                    <a:pt x="13910" y="6120"/>
                    <a:pt x="14177" y="5820"/>
                    <a:pt x="14844" y="4753"/>
                  </a:cubicBezTo>
                  <a:cubicBezTo>
                    <a:pt x="14878" y="4686"/>
                    <a:pt x="14911" y="4619"/>
                    <a:pt x="14944" y="4553"/>
                  </a:cubicBezTo>
                  <a:cubicBezTo>
                    <a:pt x="14978" y="4486"/>
                    <a:pt x="15011" y="4419"/>
                    <a:pt x="15044" y="4319"/>
                  </a:cubicBezTo>
                  <a:cubicBezTo>
                    <a:pt x="15144" y="4152"/>
                    <a:pt x="15178" y="3986"/>
                    <a:pt x="15245" y="3819"/>
                  </a:cubicBezTo>
                  <a:cubicBezTo>
                    <a:pt x="15278" y="3719"/>
                    <a:pt x="15311" y="3619"/>
                    <a:pt x="15311" y="3552"/>
                  </a:cubicBezTo>
                  <a:cubicBezTo>
                    <a:pt x="15378" y="3252"/>
                    <a:pt x="15411" y="2985"/>
                    <a:pt x="15411" y="2718"/>
                  </a:cubicBezTo>
                  <a:cubicBezTo>
                    <a:pt x="15411" y="2618"/>
                    <a:pt x="15411" y="2518"/>
                    <a:pt x="15411" y="2451"/>
                  </a:cubicBezTo>
                  <a:cubicBezTo>
                    <a:pt x="15411" y="2384"/>
                    <a:pt x="15378" y="2351"/>
                    <a:pt x="15378" y="2318"/>
                  </a:cubicBezTo>
                  <a:cubicBezTo>
                    <a:pt x="15345" y="2051"/>
                    <a:pt x="15245" y="1817"/>
                    <a:pt x="15111" y="1617"/>
                  </a:cubicBezTo>
                  <a:cubicBezTo>
                    <a:pt x="15078" y="1551"/>
                    <a:pt x="15011" y="1484"/>
                    <a:pt x="14944" y="1417"/>
                  </a:cubicBezTo>
                  <a:cubicBezTo>
                    <a:pt x="14911" y="1350"/>
                    <a:pt x="14844" y="1317"/>
                    <a:pt x="14744" y="1250"/>
                  </a:cubicBezTo>
                  <a:cubicBezTo>
                    <a:pt x="14644" y="1184"/>
                    <a:pt x="14511" y="1117"/>
                    <a:pt x="14377" y="1084"/>
                  </a:cubicBezTo>
                  <a:cubicBezTo>
                    <a:pt x="14311" y="1050"/>
                    <a:pt x="14277" y="1050"/>
                    <a:pt x="14210" y="1050"/>
                  </a:cubicBezTo>
                  <a:cubicBezTo>
                    <a:pt x="14210" y="1050"/>
                    <a:pt x="14177" y="1017"/>
                    <a:pt x="14177" y="1017"/>
                  </a:cubicBezTo>
                  <a:lnTo>
                    <a:pt x="14010" y="1017"/>
                  </a:lnTo>
                  <a:cubicBezTo>
                    <a:pt x="13910" y="983"/>
                    <a:pt x="13810" y="983"/>
                    <a:pt x="13710" y="983"/>
                  </a:cubicBezTo>
                  <a:cubicBezTo>
                    <a:pt x="12776" y="1084"/>
                    <a:pt x="12309" y="2084"/>
                    <a:pt x="12009" y="2751"/>
                  </a:cubicBezTo>
                  <a:cubicBezTo>
                    <a:pt x="12009" y="2818"/>
                    <a:pt x="11976" y="2885"/>
                    <a:pt x="11942" y="2918"/>
                  </a:cubicBezTo>
                  <a:cubicBezTo>
                    <a:pt x="11642" y="3585"/>
                    <a:pt x="11108" y="4486"/>
                    <a:pt x="10908" y="4820"/>
                  </a:cubicBezTo>
                  <a:cubicBezTo>
                    <a:pt x="10875" y="4886"/>
                    <a:pt x="10841" y="4920"/>
                    <a:pt x="10808" y="4953"/>
                  </a:cubicBezTo>
                  <a:cubicBezTo>
                    <a:pt x="10808" y="4953"/>
                    <a:pt x="10808" y="4986"/>
                    <a:pt x="10808" y="4986"/>
                  </a:cubicBezTo>
                  <a:cubicBezTo>
                    <a:pt x="10641" y="5253"/>
                    <a:pt x="10408" y="5653"/>
                    <a:pt x="9841" y="6788"/>
                  </a:cubicBezTo>
                  <a:cubicBezTo>
                    <a:pt x="9474" y="7555"/>
                    <a:pt x="9274" y="8055"/>
                    <a:pt x="9207" y="8289"/>
                  </a:cubicBezTo>
                  <a:cubicBezTo>
                    <a:pt x="9174" y="8389"/>
                    <a:pt x="9174" y="8422"/>
                    <a:pt x="9140" y="8455"/>
                  </a:cubicBezTo>
                  <a:cubicBezTo>
                    <a:pt x="9140" y="8489"/>
                    <a:pt x="9140" y="8489"/>
                    <a:pt x="9140" y="8489"/>
                  </a:cubicBezTo>
                  <a:cubicBezTo>
                    <a:pt x="9140" y="8522"/>
                    <a:pt x="9140" y="8522"/>
                    <a:pt x="9140" y="8522"/>
                  </a:cubicBezTo>
                  <a:cubicBezTo>
                    <a:pt x="9140" y="8556"/>
                    <a:pt x="9073" y="8689"/>
                    <a:pt x="9007" y="8856"/>
                  </a:cubicBezTo>
                  <a:cubicBezTo>
                    <a:pt x="9007" y="8889"/>
                    <a:pt x="8973" y="8956"/>
                    <a:pt x="8940" y="8989"/>
                  </a:cubicBezTo>
                  <a:cubicBezTo>
                    <a:pt x="8873" y="9089"/>
                    <a:pt x="8840" y="9223"/>
                    <a:pt x="8773" y="9323"/>
                  </a:cubicBezTo>
                  <a:cubicBezTo>
                    <a:pt x="8773" y="9323"/>
                    <a:pt x="8773" y="9356"/>
                    <a:pt x="8740" y="9389"/>
                  </a:cubicBezTo>
                  <a:cubicBezTo>
                    <a:pt x="8740" y="9423"/>
                    <a:pt x="8707" y="9456"/>
                    <a:pt x="8707" y="9456"/>
                  </a:cubicBezTo>
                  <a:cubicBezTo>
                    <a:pt x="8707" y="9456"/>
                    <a:pt x="8707" y="9490"/>
                    <a:pt x="8673" y="9523"/>
                  </a:cubicBezTo>
                  <a:cubicBezTo>
                    <a:pt x="8506" y="9823"/>
                    <a:pt x="8473" y="10123"/>
                    <a:pt x="7973" y="11091"/>
                  </a:cubicBezTo>
                  <a:cubicBezTo>
                    <a:pt x="7439" y="12125"/>
                    <a:pt x="6538" y="14893"/>
                    <a:pt x="6238" y="16428"/>
                  </a:cubicBezTo>
                  <a:cubicBezTo>
                    <a:pt x="6138" y="16928"/>
                    <a:pt x="6105" y="17695"/>
                    <a:pt x="6138" y="18529"/>
                  </a:cubicBezTo>
                  <a:cubicBezTo>
                    <a:pt x="7239" y="20264"/>
                    <a:pt x="8206" y="22099"/>
                    <a:pt x="8440" y="22832"/>
                  </a:cubicBezTo>
                  <a:cubicBezTo>
                    <a:pt x="8740" y="23666"/>
                    <a:pt x="8773" y="24167"/>
                    <a:pt x="8773" y="24167"/>
                  </a:cubicBezTo>
                  <a:cubicBezTo>
                    <a:pt x="8773" y="24167"/>
                    <a:pt x="8573" y="24801"/>
                    <a:pt x="8373" y="25234"/>
                  </a:cubicBezTo>
                  <a:cubicBezTo>
                    <a:pt x="8173" y="25668"/>
                    <a:pt x="8373" y="25768"/>
                    <a:pt x="7406" y="26368"/>
                  </a:cubicBezTo>
                  <a:cubicBezTo>
                    <a:pt x="6972" y="26635"/>
                    <a:pt x="6105" y="27035"/>
                    <a:pt x="5271" y="27402"/>
                  </a:cubicBezTo>
                  <a:cubicBezTo>
                    <a:pt x="5004" y="27803"/>
                    <a:pt x="4704" y="28303"/>
                    <a:pt x="4337" y="28870"/>
                  </a:cubicBezTo>
                  <a:cubicBezTo>
                    <a:pt x="3903" y="29604"/>
                    <a:pt x="2202" y="32339"/>
                    <a:pt x="0" y="35942"/>
                  </a:cubicBezTo>
                  <a:cubicBezTo>
                    <a:pt x="1835" y="36209"/>
                    <a:pt x="3936" y="36709"/>
                    <a:pt x="5771" y="37543"/>
                  </a:cubicBezTo>
                  <a:cubicBezTo>
                    <a:pt x="7612" y="38377"/>
                    <a:pt x="9112" y="38617"/>
                    <a:pt x="10333" y="38617"/>
                  </a:cubicBezTo>
                  <a:cubicBezTo>
                    <a:pt x="11700" y="38617"/>
                    <a:pt x="12719" y="38316"/>
                    <a:pt x="13477" y="38210"/>
                  </a:cubicBezTo>
                  <a:cubicBezTo>
                    <a:pt x="13977" y="38143"/>
                    <a:pt x="15011" y="38110"/>
                    <a:pt x="16279" y="38043"/>
                  </a:cubicBezTo>
                  <a:cubicBezTo>
                    <a:pt x="16345" y="37943"/>
                    <a:pt x="16412" y="37776"/>
                    <a:pt x="16512" y="37576"/>
                  </a:cubicBezTo>
                  <a:cubicBezTo>
                    <a:pt x="17046" y="36476"/>
                    <a:pt x="17046" y="36075"/>
                    <a:pt x="17213" y="35475"/>
                  </a:cubicBezTo>
                  <a:cubicBezTo>
                    <a:pt x="17213" y="35441"/>
                    <a:pt x="17246" y="35408"/>
                    <a:pt x="17246" y="35341"/>
                  </a:cubicBezTo>
                  <a:cubicBezTo>
                    <a:pt x="17279" y="35308"/>
                    <a:pt x="17279" y="35275"/>
                    <a:pt x="17279" y="35208"/>
                  </a:cubicBezTo>
                  <a:cubicBezTo>
                    <a:pt x="17313" y="35175"/>
                    <a:pt x="17313" y="35141"/>
                    <a:pt x="17346" y="35108"/>
                  </a:cubicBezTo>
                  <a:cubicBezTo>
                    <a:pt x="17513" y="34641"/>
                    <a:pt x="17713" y="34507"/>
                    <a:pt x="18347" y="33874"/>
                  </a:cubicBezTo>
                  <a:cubicBezTo>
                    <a:pt x="19081" y="33106"/>
                    <a:pt x="20882" y="31705"/>
                    <a:pt x="22550" y="30571"/>
                  </a:cubicBezTo>
                  <a:cubicBezTo>
                    <a:pt x="24218" y="29471"/>
                    <a:pt x="24951" y="29070"/>
                    <a:pt x="25852" y="27903"/>
                  </a:cubicBezTo>
                  <a:cubicBezTo>
                    <a:pt x="26719" y="26735"/>
                    <a:pt x="27053" y="26402"/>
                    <a:pt x="28087" y="25801"/>
                  </a:cubicBezTo>
                  <a:cubicBezTo>
                    <a:pt x="29088" y="25201"/>
                    <a:pt x="29021" y="24901"/>
                    <a:pt x="29188" y="24500"/>
                  </a:cubicBezTo>
                  <a:cubicBezTo>
                    <a:pt x="29221" y="24434"/>
                    <a:pt x="29255" y="24367"/>
                    <a:pt x="29288" y="24334"/>
                  </a:cubicBezTo>
                  <a:cubicBezTo>
                    <a:pt x="29355" y="24267"/>
                    <a:pt x="29421" y="24233"/>
                    <a:pt x="29488" y="24200"/>
                  </a:cubicBezTo>
                  <a:cubicBezTo>
                    <a:pt x="29588" y="24167"/>
                    <a:pt x="29655" y="24133"/>
                    <a:pt x="29722" y="24100"/>
                  </a:cubicBezTo>
                  <a:cubicBezTo>
                    <a:pt x="29788" y="24033"/>
                    <a:pt x="29855" y="23967"/>
                    <a:pt x="29888" y="23867"/>
                  </a:cubicBezTo>
                  <a:cubicBezTo>
                    <a:pt x="30022" y="23566"/>
                    <a:pt x="30055" y="23466"/>
                    <a:pt x="30155" y="23333"/>
                  </a:cubicBezTo>
                  <a:cubicBezTo>
                    <a:pt x="30189" y="23333"/>
                    <a:pt x="30189" y="23333"/>
                    <a:pt x="30189" y="23299"/>
                  </a:cubicBezTo>
                  <a:cubicBezTo>
                    <a:pt x="30189" y="23299"/>
                    <a:pt x="30222" y="23266"/>
                    <a:pt x="30222" y="23233"/>
                  </a:cubicBezTo>
                  <a:lnTo>
                    <a:pt x="30255" y="23233"/>
                  </a:lnTo>
                  <a:cubicBezTo>
                    <a:pt x="30255" y="23199"/>
                    <a:pt x="30289" y="23166"/>
                    <a:pt x="30322" y="23133"/>
                  </a:cubicBezTo>
                  <a:cubicBezTo>
                    <a:pt x="30322" y="23099"/>
                    <a:pt x="30355" y="23066"/>
                    <a:pt x="30389" y="23033"/>
                  </a:cubicBezTo>
                  <a:cubicBezTo>
                    <a:pt x="30422" y="22999"/>
                    <a:pt x="30455" y="22966"/>
                    <a:pt x="30489" y="22933"/>
                  </a:cubicBezTo>
                  <a:cubicBezTo>
                    <a:pt x="30822" y="22532"/>
                    <a:pt x="31423" y="21832"/>
                    <a:pt x="31790" y="21231"/>
                  </a:cubicBezTo>
                  <a:cubicBezTo>
                    <a:pt x="32190" y="20497"/>
                    <a:pt x="32657" y="20598"/>
                    <a:pt x="33257" y="20197"/>
                  </a:cubicBezTo>
                  <a:cubicBezTo>
                    <a:pt x="33291" y="20164"/>
                    <a:pt x="33324" y="20164"/>
                    <a:pt x="33357" y="20131"/>
                  </a:cubicBezTo>
                  <a:cubicBezTo>
                    <a:pt x="33391" y="20131"/>
                    <a:pt x="33391" y="20097"/>
                    <a:pt x="33391" y="20097"/>
                  </a:cubicBezTo>
                  <a:cubicBezTo>
                    <a:pt x="33424" y="20097"/>
                    <a:pt x="33458" y="20064"/>
                    <a:pt x="33458" y="20030"/>
                  </a:cubicBezTo>
                  <a:lnTo>
                    <a:pt x="33491" y="20030"/>
                  </a:lnTo>
                  <a:cubicBezTo>
                    <a:pt x="33524" y="19997"/>
                    <a:pt x="33524" y="19997"/>
                    <a:pt x="33558" y="19964"/>
                  </a:cubicBezTo>
                  <a:lnTo>
                    <a:pt x="33591" y="19964"/>
                  </a:lnTo>
                  <a:cubicBezTo>
                    <a:pt x="33591" y="19930"/>
                    <a:pt x="33624" y="19897"/>
                    <a:pt x="33658" y="19864"/>
                  </a:cubicBezTo>
                  <a:cubicBezTo>
                    <a:pt x="33824" y="19630"/>
                    <a:pt x="33791" y="19330"/>
                    <a:pt x="33558" y="18596"/>
                  </a:cubicBezTo>
                  <a:cubicBezTo>
                    <a:pt x="33314" y="17757"/>
                    <a:pt x="32281" y="17160"/>
                    <a:pt x="30973" y="17160"/>
                  </a:cubicBezTo>
                  <a:cubicBezTo>
                    <a:pt x="30669" y="17160"/>
                    <a:pt x="30349" y="17192"/>
                    <a:pt x="30022" y="17262"/>
                  </a:cubicBezTo>
                  <a:cubicBezTo>
                    <a:pt x="28321" y="17662"/>
                    <a:pt x="27320" y="18663"/>
                    <a:pt x="27053" y="19096"/>
                  </a:cubicBezTo>
                  <a:cubicBezTo>
                    <a:pt x="26786" y="19530"/>
                    <a:pt x="26719" y="19330"/>
                    <a:pt x="26352" y="19563"/>
                  </a:cubicBezTo>
                  <a:cubicBezTo>
                    <a:pt x="25986" y="19764"/>
                    <a:pt x="25752" y="20131"/>
                    <a:pt x="25018" y="21198"/>
                  </a:cubicBezTo>
                  <a:cubicBezTo>
                    <a:pt x="24918" y="21331"/>
                    <a:pt x="24851" y="21431"/>
                    <a:pt x="24785" y="21532"/>
                  </a:cubicBezTo>
                  <a:cubicBezTo>
                    <a:pt x="24785" y="21532"/>
                    <a:pt x="24751" y="21565"/>
                    <a:pt x="24751" y="21565"/>
                  </a:cubicBezTo>
                  <a:cubicBezTo>
                    <a:pt x="24751" y="21598"/>
                    <a:pt x="24718" y="21632"/>
                    <a:pt x="24685" y="21665"/>
                  </a:cubicBezTo>
                  <a:cubicBezTo>
                    <a:pt x="24685" y="21665"/>
                    <a:pt x="24685" y="21665"/>
                    <a:pt x="24685" y="21698"/>
                  </a:cubicBezTo>
                  <a:cubicBezTo>
                    <a:pt x="24651" y="21732"/>
                    <a:pt x="24618" y="21732"/>
                    <a:pt x="24618" y="21765"/>
                  </a:cubicBezTo>
                  <a:cubicBezTo>
                    <a:pt x="24585" y="21765"/>
                    <a:pt x="24585" y="21798"/>
                    <a:pt x="24585" y="21798"/>
                  </a:cubicBezTo>
                  <a:cubicBezTo>
                    <a:pt x="24585" y="21798"/>
                    <a:pt x="24551" y="21832"/>
                    <a:pt x="24551" y="21832"/>
                  </a:cubicBezTo>
                  <a:cubicBezTo>
                    <a:pt x="24551" y="21832"/>
                    <a:pt x="24518" y="21865"/>
                    <a:pt x="24518" y="21865"/>
                  </a:cubicBezTo>
                  <a:cubicBezTo>
                    <a:pt x="24518" y="21865"/>
                    <a:pt x="24484" y="21898"/>
                    <a:pt x="24484" y="21898"/>
                  </a:cubicBezTo>
                  <a:lnTo>
                    <a:pt x="24451" y="21898"/>
                  </a:lnTo>
                  <a:cubicBezTo>
                    <a:pt x="24451" y="21932"/>
                    <a:pt x="24451" y="21932"/>
                    <a:pt x="24451" y="21932"/>
                  </a:cubicBezTo>
                  <a:lnTo>
                    <a:pt x="24418" y="21932"/>
                  </a:lnTo>
                  <a:cubicBezTo>
                    <a:pt x="24418" y="21965"/>
                    <a:pt x="24418" y="21965"/>
                    <a:pt x="24418" y="21965"/>
                  </a:cubicBezTo>
                  <a:lnTo>
                    <a:pt x="24384" y="21965"/>
                  </a:lnTo>
                  <a:cubicBezTo>
                    <a:pt x="24384" y="21965"/>
                    <a:pt x="24384" y="21932"/>
                    <a:pt x="24384" y="21932"/>
                  </a:cubicBezTo>
                  <a:lnTo>
                    <a:pt x="24351" y="21932"/>
                  </a:lnTo>
                  <a:cubicBezTo>
                    <a:pt x="24351" y="21932"/>
                    <a:pt x="24351" y="21932"/>
                    <a:pt x="24351" y="21898"/>
                  </a:cubicBezTo>
                  <a:cubicBezTo>
                    <a:pt x="24351" y="21898"/>
                    <a:pt x="24351" y="21898"/>
                    <a:pt x="24351" y="21865"/>
                  </a:cubicBezTo>
                  <a:lnTo>
                    <a:pt x="24384" y="21865"/>
                  </a:lnTo>
                  <a:cubicBezTo>
                    <a:pt x="24384" y="21798"/>
                    <a:pt x="24418" y="21732"/>
                    <a:pt x="24451" y="21665"/>
                  </a:cubicBezTo>
                  <a:cubicBezTo>
                    <a:pt x="24518" y="21498"/>
                    <a:pt x="24484" y="21431"/>
                    <a:pt x="24384" y="21365"/>
                  </a:cubicBezTo>
                  <a:cubicBezTo>
                    <a:pt x="24351" y="21365"/>
                    <a:pt x="24284" y="21331"/>
                    <a:pt x="24251" y="21331"/>
                  </a:cubicBezTo>
                  <a:cubicBezTo>
                    <a:pt x="24251" y="21298"/>
                    <a:pt x="24218" y="21298"/>
                    <a:pt x="24218" y="21298"/>
                  </a:cubicBezTo>
                  <a:cubicBezTo>
                    <a:pt x="24184" y="21298"/>
                    <a:pt x="24184" y="21298"/>
                    <a:pt x="24184" y="21265"/>
                  </a:cubicBezTo>
                  <a:lnTo>
                    <a:pt x="24151" y="21265"/>
                  </a:lnTo>
                  <a:lnTo>
                    <a:pt x="24151" y="21231"/>
                  </a:lnTo>
                  <a:cubicBezTo>
                    <a:pt x="24151" y="21231"/>
                    <a:pt x="24151" y="21231"/>
                    <a:pt x="24151" y="21198"/>
                  </a:cubicBezTo>
                  <a:cubicBezTo>
                    <a:pt x="24151" y="21098"/>
                    <a:pt x="24384" y="20864"/>
                    <a:pt x="24818" y="20231"/>
                  </a:cubicBezTo>
                  <a:cubicBezTo>
                    <a:pt x="25352" y="19497"/>
                    <a:pt x="25285" y="18963"/>
                    <a:pt x="25285" y="18963"/>
                  </a:cubicBezTo>
                  <a:cubicBezTo>
                    <a:pt x="25285" y="18963"/>
                    <a:pt x="25685" y="18696"/>
                    <a:pt x="25919" y="18529"/>
                  </a:cubicBezTo>
                  <a:cubicBezTo>
                    <a:pt x="26152" y="18396"/>
                    <a:pt x="26719" y="17662"/>
                    <a:pt x="27487" y="16595"/>
                  </a:cubicBezTo>
                  <a:cubicBezTo>
                    <a:pt x="28287" y="15527"/>
                    <a:pt x="28287" y="14860"/>
                    <a:pt x="28287" y="14860"/>
                  </a:cubicBezTo>
                  <a:cubicBezTo>
                    <a:pt x="28287" y="14860"/>
                    <a:pt x="28954" y="14560"/>
                    <a:pt x="29355" y="14160"/>
                  </a:cubicBezTo>
                  <a:cubicBezTo>
                    <a:pt x="29755" y="13726"/>
                    <a:pt x="30255" y="13359"/>
                    <a:pt x="30255" y="13359"/>
                  </a:cubicBezTo>
                  <a:cubicBezTo>
                    <a:pt x="30255" y="13359"/>
                    <a:pt x="30522" y="13359"/>
                    <a:pt x="30856" y="13326"/>
                  </a:cubicBezTo>
                  <a:cubicBezTo>
                    <a:pt x="30956" y="13326"/>
                    <a:pt x="31022" y="13292"/>
                    <a:pt x="31123" y="13292"/>
                  </a:cubicBezTo>
                  <a:cubicBezTo>
                    <a:pt x="31223" y="13292"/>
                    <a:pt x="31323" y="13259"/>
                    <a:pt x="31423" y="13226"/>
                  </a:cubicBezTo>
                  <a:cubicBezTo>
                    <a:pt x="31523" y="13226"/>
                    <a:pt x="31623" y="13192"/>
                    <a:pt x="31690" y="13159"/>
                  </a:cubicBezTo>
                  <a:cubicBezTo>
                    <a:pt x="31756" y="13159"/>
                    <a:pt x="31790" y="13126"/>
                    <a:pt x="31856" y="13126"/>
                  </a:cubicBezTo>
                  <a:cubicBezTo>
                    <a:pt x="31890" y="13092"/>
                    <a:pt x="31923" y="13059"/>
                    <a:pt x="31990" y="13059"/>
                  </a:cubicBezTo>
                  <a:cubicBezTo>
                    <a:pt x="32023" y="13025"/>
                    <a:pt x="32057" y="12992"/>
                    <a:pt x="32123" y="12992"/>
                  </a:cubicBezTo>
                  <a:cubicBezTo>
                    <a:pt x="32123" y="12959"/>
                    <a:pt x="32157" y="12959"/>
                    <a:pt x="32190" y="12925"/>
                  </a:cubicBezTo>
                  <a:cubicBezTo>
                    <a:pt x="32190" y="12925"/>
                    <a:pt x="32223" y="12925"/>
                    <a:pt x="32257" y="12892"/>
                  </a:cubicBezTo>
                  <a:cubicBezTo>
                    <a:pt x="32290" y="12892"/>
                    <a:pt x="32290" y="12859"/>
                    <a:pt x="32323" y="12859"/>
                  </a:cubicBezTo>
                  <a:cubicBezTo>
                    <a:pt x="32357" y="12825"/>
                    <a:pt x="32357" y="12825"/>
                    <a:pt x="32390" y="12825"/>
                  </a:cubicBezTo>
                  <a:cubicBezTo>
                    <a:pt x="32423" y="12792"/>
                    <a:pt x="32457" y="12759"/>
                    <a:pt x="32490" y="12759"/>
                  </a:cubicBezTo>
                  <a:cubicBezTo>
                    <a:pt x="32490" y="12725"/>
                    <a:pt x="32490" y="12725"/>
                    <a:pt x="32524" y="12725"/>
                  </a:cubicBezTo>
                  <a:cubicBezTo>
                    <a:pt x="32557" y="12692"/>
                    <a:pt x="32590" y="12659"/>
                    <a:pt x="32624" y="12625"/>
                  </a:cubicBezTo>
                  <a:cubicBezTo>
                    <a:pt x="32624" y="12625"/>
                    <a:pt x="32624" y="12625"/>
                    <a:pt x="32624" y="12592"/>
                  </a:cubicBezTo>
                  <a:cubicBezTo>
                    <a:pt x="32657" y="12592"/>
                    <a:pt x="32690" y="12558"/>
                    <a:pt x="32724" y="12525"/>
                  </a:cubicBezTo>
                  <a:cubicBezTo>
                    <a:pt x="32757" y="12492"/>
                    <a:pt x="32757" y="12492"/>
                    <a:pt x="32757" y="12492"/>
                  </a:cubicBezTo>
                  <a:cubicBezTo>
                    <a:pt x="32790" y="12458"/>
                    <a:pt x="32824" y="12425"/>
                    <a:pt x="32857" y="12392"/>
                  </a:cubicBezTo>
                  <a:cubicBezTo>
                    <a:pt x="32857" y="12392"/>
                    <a:pt x="32857" y="12358"/>
                    <a:pt x="32890" y="12358"/>
                  </a:cubicBezTo>
                  <a:cubicBezTo>
                    <a:pt x="32890" y="12325"/>
                    <a:pt x="32924" y="12292"/>
                    <a:pt x="32957" y="12258"/>
                  </a:cubicBezTo>
                  <a:cubicBezTo>
                    <a:pt x="32957" y="12258"/>
                    <a:pt x="32957" y="12258"/>
                    <a:pt x="32991" y="12225"/>
                  </a:cubicBezTo>
                  <a:cubicBezTo>
                    <a:pt x="33257" y="11858"/>
                    <a:pt x="33391" y="11358"/>
                    <a:pt x="33257" y="10824"/>
                  </a:cubicBezTo>
                  <a:cubicBezTo>
                    <a:pt x="33224" y="10724"/>
                    <a:pt x="33191" y="10657"/>
                    <a:pt x="33157" y="10590"/>
                  </a:cubicBezTo>
                  <a:cubicBezTo>
                    <a:pt x="33157" y="10557"/>
                    <a:pt x="33124" y="10557"/>
                    <a:pt x="33124" y="10524"/>
                  </a:cubicBezTo>
                  <a:cubicBezTo>
                    <a:pt x="33124" y="10490"/>
                    <a:pt x="33091" y="10457"/>
                    <a:pt x="33091" y="10424"/>
                  </a:cubicBezTo>
                  <a:cubicBezTo>
                    <a:pt x="33057" y="10424"/>
                    <a:pt x="33057" y="10424"/>
                    <a:pt x="33057" y="10390"/>
                  </a:cubicBezTo>
                  <a:cubicBezTo>
                    <a:pt x="32991" y="10323"/>
                    <a:pt x="32924" y="10223"/>
                    <a:pt x="32857" y="10157"/>
                  </a:cubicBezTo>
                  <a:cubicBezTo>
                    <a:pt x="32824" y="10123"/>
                    <a:pt x="32790" y="10090"/>
                    <a:pt x="32757" y="10057"/>
                  </a:cubicBezTo>
                  <a:cubicBezTo>
                    <a:pt x="32757" y="10057"/>
                    <a:pt x="32724" y="10057"/>
                    <a:pt x="32724" y="10023"/>
                  </a:cubicBezTo>
                  <a:cubicBezTo>
                    <a:pt x="32690" y="10023"/>
                    <a:pt x="32657" y="9990"/>
                    <a:pt x="32624" y="9957"/>
                  </a:cubicBezTo>
                  <a:cubicBezTo>
                    <a:pt x="32590" y="9957"/>
                    <a:pt x="32590" y="9957"/>
                    <a:pt x="32557" y="9923"/>
                  </a:cubicBezTo>
                  <a:cubicBezTo>
                    <a:pt x="32524" y="9923"/>
                    <a:pt x="32490" y="9890"/>
                    <a:pt x="32457" y="9890"/>
                  </a:cubicBezTo>
                  <a:cubicBezTo>
                    <a:pt x="32457" y="9856"/>
                    <a:pt x="32423" y="9856"/>
                    <a:pt x="32423" y="9856"/>
                  </a:cubicBezTo>
                  <a:cubicBezTo>
                    <a:pt x="32390" y="9823"/>
                    <a:pt x="32357" y="9823"/>
                    <a:pt x="32323" y="9790"/>
                  </a:cubicBezTo>
                  <a:cubicBezTo>
                    <a:pt x="32290" y="9790"/>
                    <a:pt x="32257" y="9790"/>
                    <a:pt x="32257" y="9756"/>
                  </a:cubicBezTo>
                  <a:cubicBezTo>
                    <a:pt x="32223" y="9756"/>
                    <a:pt x="32190" y="9756"/>
                    <a:pt x="32157" y="9723"/>
                  </a:cubicBezTo>
                  <a:lnTo>
                    <a:pt x="32090" y="9723"/>
                  </a:lnTo>
                  <a:cubicBezTo>
                    <a:pt x="32057" y="9690"/>
                    <a:pt x="32023" y="9690"/>
                    <a:pt x="31990" y="9690"/>
                  </a:cubicBezTo>
                  <a:cubicBezTo>
                    <a:pt x="31956" y="9690"/>
                    <a:pt x="31956" y="9656"/>
                    <a:pt x="31923" y="9656"/>
                  </a:cubicBezTo>
                  <a:cubicBezTo>
                    <a:pt x="31890" y="9656"/>
                    <a:pt x="31856" y="9656"/>
                    <a:pt x="31823" y="9623"/>
                  </a:cubicBezTo>
                  <a:lnTo>
                    <a:pt x="31690" y="9623"/>
                  </a:lnTo>
                  <a:cubicBezTo>
                    <a:pt x="31656" y="9590"/>
                    <a:pt x="31623" y="9590"/>
                    <a:pt x="31623" y="9590"/>
                  </a:cubicBezTo>
                  <a:lnTo>
                    <a:pt x="31456" y="9590"/>
                  </a:lnTo>
                  <a:cubicBezTo>
                    <a:pt x="31456" y="9590"/>
                    <a:pt x="31423" y="9590"/>
                    <a:pt x="31423" y="9556"/>
                  </a:cubicBezTo>
                  <a:lnTo>
                    <a:pt x="31189" y="9556"/>
                  </a:lnTo>
                  <a:cubicBezTo>
                    <a:pt x="31156" y="9556"/>
                    <a:pt x="31123" y="9556"/>
                    <a:pt x="31089" y="9590"/>
                  </a:cubicBezTo>
                  <a:lnTo>
                    <a:pt x="30856" y="9590"/>
                  </a:lnTo>
                  <a:cubicBezTo>
                    <a:pt x="30756" y="9556"/>
                    <a:pt x="30589" y="9523"/>
                    <a:pt x="29788" y="9423"/>
                  </a:cubicBezTo>
                  <a:cubicBezTo>
                    <a:pt x="29588" y="9389"/>
                    <a:pt x="29355" y="9389"/>
                    <a:pt x="29121" y="9389"/>
                  </a:cubicBezTo>
                  <a:lnTo>
                    <a:pt x="29088" y="9389"/>
                  </a:lnTo>
                  <a:cubicBezTo>
                    <a:pt x="28988" y="9423"/>
                    <a:pt x="28888" y="9423"/>
                    <a:pt x="28821" y="9423"/>
                  </a:cubicBezTo>
                  <a:lnTo>
                    <a:pt x="28788" y="9423"/>
                  </a:lnTo>
                  <a:cubicBezTo>
                    <a:pt x="27687" y="9556"/>
                    <a:pt x="26653" y="9990"/>
                    <a:pt x="26653" y="9990"/>
                  </a:cubicBezTo>
                  <a:cubicBezTo>
                    <a:pt x="26653" y="9990"/>
                    <a:pt x="26986" y="9623"/>
                    <a:pt x="27320" y="9089"/>
                  </a:cubicBezTo>
                  <a:cubicBezTo>
                    <a:pt x="27553" y="8722"/>
                    <a:pt x="27653" y="8489"/>
                    <a:pt x="27753" y="8389"/>
                  </a:cubicBezTo>
                  <a:cubicBezTo>
                    <a:pt x="27820" y="8355"/>
                    <a:pt x="27854" y="8322"/>
                    <a:pt x="27887" y="8322"/>
                  </a:cubicBezTo>
                  <a:cubicBezTo>
                    <a:pt x="27920" y="8289"/>
                    <a:pt x="27987" y="8289"/>
                    <a:pt x="28087" y="8255"/>
                  </a:cubicBezTo>
                  <a:cubicBezTo>
                    <a:pt x="28120" y="8255"/>
                    <a:pt x="28154" y="8255"/>
                    <a:pt x="28154" y="8222"/>
                  </a:cubicBezTo>
                  <a:cubicBezTo>
                    <a:pt x="28254" y="8222"/>
                    <a:pt x="28321" y="8189"/>
                    <a:pt x="28421" y="8122"/>
                  </a:cubicBezTo>
                  <a:cubicBezTo>
                    <a:pt x="28721" y="8022"/>
                    <a:pt x="29088" y="7822"/>
                    <a:pt x="29588" y="7455"/>
                  </a:cubicBezTo>
                  <a:cubicBezTo>
                    <a:pt x="30555" y="6721"/>
                    <a:pt x="31790" y="5086"/>
                    <a:pt x="30656" y="3552"/>
                  </a:cubicBezTo>
                  <a:cubicBezTo>
                    <a:pt x="30314" y="3039"/>
                    <a:pt x="29866" y="2861"/>
                    <a:pt x="29409" y="2861"/>
                  </a:cubicBezTo>
                  <a:cubicBezTo>
                    <a:pt x="28527" y="2861"/>
                    <a:pt x="27605" y="3521"/>
                    <a:pt x="27320" y="3719"/>
                  </a:cubicBezTo>
                  <a:cubicBezTo>
                    <a:pt x="26753" y="4086"/>
                    <a:pt x="26419" y="4252"/>
                    <a:pt x="25118" y="5086"/>
                  </a:cubicBezTo>
                  <a:cubicBezTo>
                    <a:pt x="23717" y="5987"/>
                    <a:pt x="22750" y="6888"/>
                    <a:pt x="21849" y="7688"/>
                  </a:cubicBezTo>
                  <a:cubicBezTo>
                    <a:pt x="21115" y="8322"/>
                    <a:pt x="20882" y="8522"/>
                    <a:pt x="20882" y="8522"/>
                  </a:cubicBezTo>
                  <a:cubicBezTo>
                    <a:pt x="20882" y="8522"/>
                    <a:pt x="21316" y="7988"/>
                    <a:pt x="21783" y="7388"/>
                  </a:cubicBezTo>
                  <a:cubicBezTo>
                    <a:pt x="21849" y="7321"/>
                    <a:pt x="21883" y="7255"/>
                    <a:pt x="21949" y="7155"/>
                  </a:cubicBezTo>
                  <a:cubicBezTo>
                    <a:pt x="22016" y="7088"/>
                    <a:pt x="22083" y="7021"/>
                    <a:pt x="22116" y="6954"/>
                  </a:cubicBezTo>
                  <a:cubicBezTo>
                    <a:pt x="22483" y="6487"/>
                    <a:pt x="22750" y="6087"/>
                    <a:pt x="22850" y="5954"/>
                  </a:cubicBezTo>
                  <a:cubicBezTo>
                    <a:pt x="22883" y="5854"/>
                    <a:pt x="22917" y="5787"/>
                    <a:pt x="23017" y="5720"/>
                  </a:cubicBezTo>
                  <a:cubicBezTo>
                    <a:pt x="23083" y="5620"/>
                    <a:pt x="23217" y="5520"/>
                    <a:pt x="23417" y="5387"/>
                  </a:cubicBezTo>
                  <a:cubicBezTo>
                    <a:pt x="23684" y="5186"/>
                    <a:pt x="24084" y="4886"/>
                    <a:pt x="24718" y="4353"/>
                  </a:cubicBezTo>
                  <a:cubicBezTo>
                    <a:pt x="24818" y="4286"/>
                    <a:pt x="24885" y="4252"/>
                    <a:pt x="24951" y="4186"/>
                  </a:cubicBezTo>
                  <a:cubicBezTo>
                    <a:pt x="24951" y="4152"/>
                    <a:pt x="24985" y="4152"/>
                    <a:pt x="24985" y="4152"/>
                  </a:cubicBezTo>
                  <a:cubicBezTo>
                    <a:pt x="25052" y="4086"/>
                    <a:pt x="25118" y="4019"/>
                    <a:pt x="25152" y="3952"/>
                  </a:cubicBezTo>
                  <a:cubicBezTo>
                    <a:pt x="25185" y="3952"/>
                    <a:pt x="25185" y="3919"/>
                    <a:pt x="25185" y="3919"/>
                  </a:cubicBezTo>
                  <a:cubicBezTo>
                    <a:pt x="25252" y="3852"/>
                    <a:pt x="25318" y="3785"/>
                    <a:pt x="25352" y="3719"/>
                  </a:cubicBezTo>
                  <a:cubicBezTo>
                    <a:pt x="25385" y="3719"/>
                    <a:pt x="25385" y="3719"/>
                    <a:pt x="25385" y="3685"/>
                  </a:cubicBezTo>
                  <a:cubicBezTo>
                    <a:pt x="25452" y="3619"/>
                    <a:pt x="25485" y="3552"/>
                    <a:pt x="25552" y="3485"/>
                  </a:cubicBezTo>
                  <a:cubicBezTo>
                    <a:pt x="25585" y="3419"/>
                    <a:pt x="25619" y="3318"/>
                    <a:pt x="25685" y="3252"/>
                  </a:cubicBezTo>
                  <a:cubicBezTo>
                    <a:pt x="25719" y="3152"/>
                    <a:pt x="25752" y="3085"/>
                    <a:pt x="25785" y="3018"/>
                  </a:cubicBezTo>
                  <a:cubicBezTo>
                    <a:pt x="25785" y="3018"/>
                    <a:pt x="25785" y="3018"/>
                    <a:pt x="25785" y="2985"/>
                  </a:cubicBezTo>
                  <a:cubicBezTo>
                    <a:pt x="25819" y="2918"/>
                    <a:pt x="25852" y="2851"/>
                    <a:pt x="25885" y="2785"/>
                  </a:cubicBezTo>
                  <a:cubicBezTo>
                    <a:pt x="25885" y="2751"/>
                    <a:pt x="25885" y="2751"/>
                    <a:pt x="25885" y="2751"/>
                  </a:cubicBezTo>
                  <a:cubicBezTo>
                    <a:pt x="25919" y="2685"/>
                    <a:pt x="25952" y="2585"/>
                    <a:pt x="25952" y="2518"/>
                  </a:cubicBezTo>
                  <a:cubicBezTo>
                    <a:pt x="25986" y="2351"/>
                    <a:pt x="25986" y="2218"/>
                    <a:pt x="25986" y="2051"/>
                  </a:cubicBezTo>
                  <a:lnTo>
                    <a:pt x="25986" y="2018"/>
                  </a:lnTo>
                  <a:cubicBezTo>
                    <a:pt x="25986" y="1951"/>
                    <a:pt x="25986" y="1884"/>
                    <a:pt x="25986" y="1817"/>
                  </a:cubicBezTo>
                  <a:cubicBezTo>
                    <a:pt x="25986" y="1817"/>
                    <a:pt x="25986" y="1784"/>
                    <a:pt x="25986" y="1784"/>
                  </a:cubicBezTo>
                  <a:cubicBezTo>
                    <a:pt x="25952" y="1551"/>
                    <a:pt x="25852" y="1350"/>
                    <a:pt x="25752" y="1117"/>
                  </a:cubicBezTo>
                  <a:cubicBezTo>
                    <a:pt x="25685" y="1050"/>
                    <a:pt x="25652" y="983"/>
                    <a:pt x="25585" y="917"/>
                  </a:cubicBezTo>
                  <a:cubicBezTo>
                    <a:pt x="25552" y="850"/>
                    <a:pt x="25485" y="783"/>
                    <a:pt x="25418" y="717"/>
                  </a:cubicBezTo>
                  <a:cubicBezTo>
                    <a:pt x="25285" y="583"/>
                    <a:pt x="25118" y="450"/>
                    <a:pt x="24951" y="316"/>
                  </a:cubicBezTo>
                  <a:cubicBezTo>
                    <a:pt x="24593" y="92"/>
                    <a:pt x="24255" y="0"/>
                    <a:pt x="23937" y="0"/>
                  </a:cubicBezTo>
                  <a:close/>
                </a:path>
              </a:pathLst>
            </a:custGeom>
            <a:solidFill>
              <a:srgbClr val="E89C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44"/>
            <p:cNvSpPr/>
            <p:nvPr/>
          </p:nvSpPr>
          <p:spPr>
            <a:xfrm>
              <a:off x="490390" y="3131979"/>
              <a:ext cx="1635867" cy="2456075"/>
            </a:xfrm>
            <a:custGeom>
              <a:avLst/>
              <a:gdLst/>
              <a:ahLst/>
              <a:cxnLst/>
              <a:rect l="l" t="t" r="r" b="b"/>
              <a:pathLst>
                <a:path w="46401" h="69666" extrusionOk="0">
                  <a:moveTo>
                    <a:pt x="36446" y="0"/>
                  </a:moveTo>
                  <a:cubicBezTo>
                    <a:pt x="35344" y="0"/>
                    <a:pt x="34487" y="1107"/>
                    <a:pt x="33892" y="1651"/>
                  </a:cubicBezTo>
                  <a:cubicBezTo>
                    <a:pt x="33158" y="2351"/>
                    <a:pt x="32190" y="3252"/>
                    <a:pt x="31090" y="4352"/>
                  </a:cubicBezTo>
                  <a:cubicBezTo>
                    <a:pt x="30156" y="5253"/>
                    <a:pt x="29322" y="6254"/>
                    <a:pt x="28721" y="6954"/>
                  </a:cubicBezTo>
                  <a:cubicBezTo>
                    <a:pt x="28321" y="7455"/>
                    <a:pt x="27921" y="7922"/>
                    <a:pt x="27587" y="8355"/>
                  </a:cubicBezTo>
                  <a:cubicBezTo>
                    <a:pt x="27220" y="8789"/>
                    <a:pt x="25252" y="11291"/>
                    <a:pt x="25252" y="11291"/>
                  </a:cubicBezTo>
                  <a:cubicBezTo>
                    <a:pt x="25252" y="11291"/>
                    <a:pt x="25619" y="10490"/>
                    <a:pt x="25686" y="9923"/>
                  </a:cubicBezTo>
                  <a:cubicBezTo>
                    <a:pt x="25786" y="9356"/>
                    <a:pt x="25619" y="9022"/>
                    <a:pt x="25619" y="9022"/>
                  </a:cubicBezTo>
                  <a:cubicBezTo>
                    <a:pt x="25619" y="9022"/>
                    <a:pt x="25886" y="8622"/>
                    <a:pt x="26253" y="7822"/>
                  </a:cubicBezTo>
                  <a:cubicBezTo>
                    <a:pt x="26586" y="7021"/>
                    <a:pt x="26420" y="6120"/>
                    <a:pt x="26420" y="6120"/>
                  </a:cubicBezTo>
                  <a:cubicBezTo>
                    <a:pt x="26420" y="6120"/>
                    <a:pt x="26686" y="5820"/>
                    <a:pt x="27354" y="4753"/>
                  </a:cubicBezTo>
                  <a:cubicBezTo>
                    <a:pt x="27987" y="3685"/>
                    <a:pt x="28421" y="1550"/>
                    <a:pt x="26887" y="1083"/>
                  </a:cubicBezTo>
                  <a:cubicBezTo>
                    <a:pt x="26690" y="1018"/>
                    <a:pt x="26509" y="988"/>
                    <a:pt x="26342" y="988"/>
                  </a:cubicBezTo>
                  <a:cubicBezTo>
                    <a:pt x="25240" y="988"/>
                    <a:pt x="24770" y="2281"/>
                    <a:pt x="24451" y="2918"/>
                  </a:cubicBezTo>
                  <a:cubicBezTo>
                    <a:pt x="24085" y="3652"/>
                    <a:pt x="23484" y="4686"/>
                    <a:pt x="23351" y="4886"/>
                  </a:cubicBezTo>
                  <a:cubicBezTo>
                    <a:pt x="23184" y="5153"/>
                    <a:pt x="22984" y="5520"/>
                    <a:pt x="22350" y="6754"/>
                  </a:cubicBezTo>
                  <a:cubicBezTo>
                    <a:pt x="21750" y="8022"/>
                    <a:pt x="21649" y="8522"/>
                    <a:pt x="21649" y="8522"/>
                  </a:cubicBezTo>
                  <a:cubicBezTo>
                    <a:pt x="21649" y="8622"/>
                    <a:pt x="21216" y="9423"/>
                    <a:pt x="21216" y="9423"/>
                  </a:cubicBezTo>
                  <a:cubicBezTo>
                    <a:pt x="21049" y="9790"/>
                    <a:pt x="21016" y="10023"/>
                    <a:pt x="20482" y="11057"/>
                  </a:cubicBezTo>
                  <a:cubicBezTo>
                    <a:pt x="19948" y="12125"/>
                    <a:pt x="19048" y="14893"/>
                    <a:pt x="18747" y="16428"/>
                  </a:cubicBezTo>
                  <a:cubicBezTo>
                    <a:pt x="18447" y="17996"/>
                    <a:pt x="18914" y="22532"/>
                    <a:pt x="18914" y="22532"/>
                  </a:cubicBezTo>
                  <a:cubicBezTo>
                    <a:pt x="18914" y="22532"/>
                    <a:pt x="18948" y="23233"/>
                    <a:pt x="18881" y="24300"/>
                  </a:cubicBezTo>
                  <a:cubicBezTo>
                    <a:pt x="18814" y="25334"/>
                    <a:pt x="18847" y="25835"/>
                    <a:pt x="18847" y="25835"/>
                  </a:cubicBezTo>
                  <a:cubicBezTo>
                    <a:pt x="18847" y="25835"/>
                    <a:pt x="18180" y="26735"/>
                    <a:pt x="16846" y="28837"/>
                  </a:cubicBezTo>
                  <a:cubicBezTo>
                    <a:pt x="15545" y="30972"/>
                    <a:pt x="3603" y="50552"/>
                    <a:pt x="1" y="57024"/>
                  </a:cubicBezTo>
                  <a:lnTo>
                    <a:pt x="17880" y="69666"/>
                  </a:lnTo>
                  <a:cubicBezTo>
                    <a:pt x="17880" y="69666"/>
                    <a:pt x="24785" y="52153"/>
                    <a:pt x="25486" y="50552"/>
                  </a:cubicBezTo>
                  <a:cubicBezTo>
                    <a:pt x="27153" y="46950"/>
                    <a:pt x="28121" y="41479"/>
                    <a:pt x="28321" y="39978"/>
                  </a:cubicBezTo>
                  <a:cubicBezTo>
                    <a:pt x="28521" y="38444"/>
                    <a:pt x="28454" y="38744"/>
                    <a:pt x="29021" y="37576"/>
                  </a:cubicBezTo>
                  <a:cubicBezTo>
                    <a:pt x="29588" y="36409"/>
                    <a:pt x="29555" y="36008"/>
                    <a:pt x="29755" y="35341"/>
                  </a:cubicBezTo>
                  <a:cubicBezTo>
                    <a:pt x="29955" y="34674"/>
                    <a:pt x="30122" y="34607"/>
                    <a:pt x="30856" y="33840"/>
                  </a:cubicBezTo>
                  <a:cubicBezTo>
                    <a:pt x="31590" y="33106"/>
                    <a:pt x="33391" y="31705"/>
                    <a:pt x="35059" y="30571"/>
                  </a:cubicBezTo>
                  <a:cubicBezTo>
                    <a:pt x="36727" y="29437"/>
                    <a:pt x="37461" y="29070"/>
                    <a:pt x="38361" y="27903"/>
                  </a:cubicBezTo>
                  <a:cubicBezTo>
                    <a:pt x="39229" y="26735"/>
                    <a:pt x="39562" y="26368"/>
                    <a:pt x="40596" y="25768"/>
                  </a:cubicBezTo>
                  <a:cubicBezTo>
                    <a:pt x="41597" y="25167"/>
                    <a:pt x="41530" y="24901"/>
                    <a:pt x="41697" y="24500"/>
                  </a:cubicBezTo>
                  <a:cubicBezTo>
                    <a:pt x="41864" y="24100"/>
                    <a:pt x="42231" y="24267"/>
                    <a:pt x="42398" y="23866"/>
                  </a:cubicBezTo>
                  <a:cubicBezTo>
                    <a:pt x="42564" y="23466"/>
                    <a:pt x="42598" y="23433"/>
                    <a:pt x="42831" y="23133"/>
                  </a:cubicBezTo>
                  <a:cubicBezTo>
                    <a:pt x="43065" y="22832"/>
                    <a:pt x="43865" y="21965"/>
                    <a:pt x="44299" y="21231"/>
                  </a:cubicBezTo>
                  <a:cubicBezTo>
                    <a:pt x="44699" y="20497"/>
                    <a:pt x="45166" y="20564"/>
                    <a:pt x="45767" y="20197"/>
                  </a:cubicBezTo>
                  <a:cubicBezTo>
                    <a:pt x="46334" y="19797"/>
                    <a:pt x="46400" y="19630"/>
                    <a:pt x="46067" y="18596"/>
                  </a:cubicBezTo>
                  <a:cubicBezTo>
                    <a:pt x="45823" y="17757"/>
                    <a:pt x="44790" y="17160"/>
                    <a:pt x="43483" y="17160"/>
                  </a:cubicBezTo>
                  <a:cubicBezTo>
                    <a:pt x="43178" y="17160"/>
                    <a:pt x="42859" y="17192"/>
                    <a:pt x="42531" y="17262"/>
                  </a:cubicBezTo>
                  <a:cubicBezTo>
                    <a:pt x="40830" y="17629"/>
                    <a:pt x="39829" y="18663"/>
                    <a:pt x="39562" y="19096"/>
                  </a:cubicBezTo>
                  <a:cubicBezTo>
                    <a:pt x="39295" y="19497"/>
                    <a:pt x="39229" y="19330"/>
                    <a:pt x="38862" y="19530"/>
                  </a:cubicBezTo>
                  <a:cubicBezTo>
                    <a:pt x="38495" y="19764"/>
                    <a:pt x="38261" y="20130"/>
                    <a:pt x="37527" y="21198"/>
                  </a:cubicBezTo>
                  <a:cubicBezTo>
                    <a:pt x="37137" y="21765"/>
                    <a:pt x="36955" y="21946"/>
                    <a:pt x="36894" y="21946"/>
                  </a:cubicBezTo>
                  <a:cubicBezTo>
                    <a:pt x="36841" y="21946"/>
                    <a:pt x="36882" y="21806"/>
                    <a:pt x="36960" y="21665"/>
                  </a:cubicBezTo>
                  <a:cubicBezTo>
                    <a:pt x="37094" y="21331"/>
                    <a:pt x="36794" y="21365"/>
                    <a:pt x="36694" y="21265"/>
                  </a:cubicBezTo>
                  <a:cubicBezTo>
                    <a:pt x="36593" y="21198"/>
                    <a:pt x="36794" y="20998"/>
                    <a:pt x="37327" y="20231"/>
                  </a:cubicBezTo>
                  <a:cubicBezTo>
                    <a:pt x="37861" y="19463"/>
                    <a:pt x="37828" y="18963"/>
                    <a:pt x="37828" y="18963"/>
                  </a:cubicBezTo>
                  <a:cubicBezTo>
                    <a:pt x="37828" y="18963"/>
                    <a:pt x="38195" y="18696"/>
                    <a:pt x="38428" y="18529"/>
                  </a:cubicBezTo>
                  <a:cubicBezTo>
                    <a:pt x="38662" y="18363"/>
                    <a:pt x="39229" y="17662"/>
                    <a:pt x="39996" y="16595"/>
                  </a:cubicBezTo>
                  <a:cubicBezTo>
                    <a:pt x="40796" y="15494"/>
                    <a:pt x="40796" y="14860"/>
                    <a:pt x="40796" y="14860"/>
                  </a:cubicBezTo>
                  <a:cubicBezTo>
                    <a:pt x="40796" y="14860"/>
                    <a:pt x="41464" y="14560"/>
                    <a:pt x="41864" y="14126"/>
                  </a:cubicBezTo>
                  <a:cubicBezTo>
                    <a:pt x="42264" y="13726"/>
                    <a:pt x="42765" y="13326"/>
                    <a:pt x="42765" y="13326"/>
                  </a:cubicBezTo>
                  <a:cubicBezTo>
                    <a:pt x="42765" y="13326"/>
                    <a:pt x="42838" y="13330"/>
                    <a:pt x="42959" y="13330"/>
                  </a:cubicBezTo>
                  <a:cubicBezTo>
                    <a:pt x="43292" y="13330"/>
                    <a:pt x="43985" y="13294"/>
                    <a:pt x="44499" y="13025"/>
                  </a:cubicBezTo>
                  <a:cubicBezTo>
                    <a:pt x="45200" y="12692"/>
                    <a:pt x="46034" y="11925"/>
                    <a:pt x="45767" y="10790"/>
                  </a:cubicBezTo>
                  <a:cubicBezTo>
                    <a:pt x="45489" y="9770"/>
                    <a:pt x="44237" y="9552"/>
                    <a:pt x="43709" y="9552"/>
                  </a:cubicBezTo>
                  <a:cubicBezTo>
                    <a:pt x="43668" y="9552"/>
                    <a:pt x="43630" y="9554"/>
                    <a:pt x="43598" y="9556"/>
                  </a:cubicBezTo>
                  <a:cubicBezTo>
                    <a:pt x="43495" y="9573"/>
                    <a:pt x="43445" y="9582"/>
                    <a:pt x="43405" y="9582"/>
                  </a:cubicBezTo>
                  <a:cubicBezTo>
                    <a:pt x="43291" y="9582"/>
                    <a:pt x="43262" y="9513"/>
                    <a:pt x="42298" y="9389"/>
                  </a:cubicBezTo>
                  <a:cubicBezTo>
                    <a:pt x="42170" y="9373"/>
                    <a:pt x="42037" y="9366"/>
                    <a:pt x="41902" y="9366"/>
                  </a:cubicBezTo>
                  <a:cubicBezTo>
                    <a:pt x="40655" y="9366"/>
                    <a:pt x="39162" y="9990"/>
                    <a:pt x="39162" y="9990"/>
                  </a:cubicBezTo>
                  <a:cubicBezTo>
                    <a:pt x="39162" y="9990"/>
                    <a:pt x="39496" y="9590"/>
                    <a:pt x="39829" y="9089"/>
                  </a:cubicBezTo>
                  <a:cubicBezTo>
                    <a:pt x="40129" y="8589"/>
                    <a:pt x="40229" y="8355"/>
                    <a:pt x="40396" y="8289"/>
                  </a:cubicBezTo>
                  <a:cubicBezTo>
                    <a:pt x="40596" y="8222"/>
                    <a:pt x="41097" y="8189"/>
                    <a:pt x="42097" y="7455"/>
                  </a:cubicBezTo>
                  <a:cubicBezTo>
                    <a:pt x="43065" y="6721"/>
                    <a:pt x="44232" y="5120"/>
                    <a:pt x="43165" y="3519"/>
                  </a:cubicBezTo>
                  <a:cubicBezTo>
                    <a:pt x="42826" y="3022"/>
                    <a:pt x="42385" y="2850"/>
                    <a:pt x="41932" y="2850"/>
                  </a:cubicBezTo>
                  <a:cubicBezTo>
                    <a:pt x="41046" y="2850"/>
                    <a:pt x="40116" y="3509"/>
                    <a:pt x="39829" y="3685"/>
                  </a:cubicBezTo>
                  <a:cubicBezTo>
                    <a:pt x="39262" y="4086"/>
                    <a:pt x="38928" y="4219"/>
                    <a:pt x="37628" y="5086"/>
                  </a:cubicBezTo>
                  <a:cubicBezTo>
                    <a:pt x="36227" y="5987"/>
                    <a:pt x="35259" y="6888"/>
                    <a:pt x="34359" y="7655"/>
                  </a:cubicBezTo>
                  <a:cubicBezTo>
                    <a:pt x="33625" y="8322"/>
                    <a:pt x="33391" y="8522"/>
                    <a:pt x="33391" y="8522"/>
                  </a:cubicBezTo>
                  <a:cubicBezTo>
                    <a:pt x="33391" y="8522"/>
                    <a:pt x="35159" y="6321"/>
                    <a:pt x="35359" y="5954"/>
                  </a:cubicBezTo>
                  <a:cubicBezTo>
                    <a:pt x="35526" y="5553"/>
                    <a:pt x="35760" y="5587"/>
                    <a:pt x="37261" y="4352"/>
                  </a:cubicBezTo>
                  <a:cubicBezTo>
                    <a:pt x="38728" y="3118"/>
                    <a:pt x="39029" y="1317"/>
                    <a:pt x="37461" y="316"/>
                  </a:cubicBezTo>
                  <a:cubicBezTo>
                    <a:pt x="37102" y="92"/>
                    <a:pt x="36764" y="0"/>
                    <a:pt x="36446" y="0"/>
                  </a:cubicBezTo>
                  <a:close/>
                </a:path>
              </a:pathLst>
            </a:custGeom>
            <a:solidFill>
              <a:srgbClr val="FFC9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44"/>
            <p:cNvSpPr/>
            <p:nvPr/>
          </p:nvSpPr>
          <p:spPr>
            <a:xfrm>
              <a:off x="1218808" y="4176641"/>
              <a:ext cx="324170" cy="206030"/>
            </a:xfrm>
            <a:custGeom>
              <a:avLst/>
              <a:gdLst/>
              <a:ahLst/>
              <a:cxnLst/>
              <a:rect l="l" t="t" r="r" b="b"/>
              <a:pathLst>
                <a:path w="9195" h="5844" extrusionOk="0">
                  <a:moveTo>
                    <a:pt x="8" y="1"/>
                  </a:moveTo>
                  <a:cubicBezTo>
                    <a:pt x="1" y="1"/>
                    <a:pt x="48" y="74"/>
                    <a:pt x="155" y="240"/>
                  </a:cubicBezTo>
                  <a:cubicBezTo>
                    <a:pt x="822" y="1274"/>
                    <a:pt x="3190" y="3575"/>
                    <a:pt x="6726" y="4943"/>
                  </a:cubicBezTo>
                  <a:cubicBezTo>
                    <a:pt x="8094" y="5477"/>
                    <a:pt x="8761" y="5710"/>
                    <a:pt x="9061" y="5844"/>
                  </a:cubicBezTo>
                  <a:cubicBezTo>
                    <a:pt x="9094" y="5777"/>
                    <a:pt x="9094" y="5744"/>
                    <a:pt x="9094" y="5710"/>
                  </a:cubicBezTo>
                  <a:cubicBezTo>
                    <a:pt x="9128" y="5610"/>
                    <a:pt x="9161" y="5544"/>
                    <a:pt x="9194" y="5477"/>
                  </a:cubicBezTo>
                  <a:cubicBezTo>
                    <a:pt x="8060" y="5177"/>
                    <a:pt x="5859" y="4509"/>
                    <a:pt x="3757" y="3275"/>
                  </a:cubicBezTo>
                  <a:cubicBezTo>
                    <a:pt x="1572" y="2015"/>
                    <a:pt x="46" y="1"/>
                    <a:pt x="8" y="1"/>
                  </a:cubicBezTo>
                  <a:close/>
                </a:path>
              </a:pathLst>
            </a:custGeom>
            <a:solidFill>
              <a:srgbClr val="F7C3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44"/>
            <p:cNvSpPr/>
            <p:nvPr/>
          </p:nvSpPr>
          <p:spPr>
            <a:xfrm>
              <a:off x="1692410" y="3704073"/>
              <a:ext cx="7897" cy="10788"/>
            </a:xfrm>
            <a:custGeom>
              <a:avLst/>
              <a:gdLst/>
              <a:ahLst/>
              <a:cxnLst/>
              <a:rect l="l" t="t" r="r" b="b"/>
              <a:pathLst>
                <a:path w="224" h="306" extrusionOk="0">
                  <a:moveTo>
                    <a:pt x="224" y="1"/>
                  </a:moveTo>
                  <a:lnTo>
                    <a:pt x="224" y="1"/>
                  </a:lnTo>
                  <a:cubicBezTo>
                    <a:pt x="124" y="134"/>
                    <a:pt x="57" y="201"/>
                    <a:pt x="24" y="268"/>
                  </a:cubicBezTo>
                  <a:cubicBezTo>
                    <a:pt x="7" y="293"/>
                    <a:pt x="1" y="306"/>
                    <a:pt x="4" y="306"/>
                  </a:cubicBezTo>
                  <a:cubicBezTo>
                    <a:pt x="13" y="306"/>
                    <a:pt x="100" y="199"/>
                    <a:pt x="224" y="1"/>
                  </a:cubicBezTo>
                  <a:close/>
                </a:path>
              </a:pathLst>
            </a:custGeom>
            <a:solidFill>
              <a:srgbClr val="EAAF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4" name="Google Shape;424;p44"/>
          <p:cNvGrpSpPr/>
          <p:nvPr/>
        </p:nvGrpSpPr>
        <p:grpSpPr>
          <a:xfrm flipH="1">
            <a:off x="643188" y="445013"/>
            <a:ext cx="1130825" cy="1537025"/>
            <a:chOff x="2120025" y="523250"/>
            <a:chExt cx="1130825" cy="1537025"/>
          </a:xfrm>
        </p:grpSpPr>
        <p:sp>
          <p:nvSpPr>
            <p:cNvPr id="425" name="Google Shape;425;p44"/>
            <p:cNvSpPr/>
            <p:nvPr/>
          </p:nvSpPr>
          <p:spPr>
            <a:xfrm>
              <a:off x="2120025" y="985275"/>
              <a:ext cx="1076625" cy="393500"/>
            </a:xfrm>
            <a:custGeom>
              <a:avLst/>
              <a:gdLst/>
              <a:ahLst/>
              <a:cxnLst/>
              <a:rect l="l" t="t" r="r" b="b"/>
              <a:pathLst>
                <a:path w="43065" h="15740" extrusionOk="0">
                  <a:moveTo>
                    <a:pt x="11627" y="1"/>
                  </a:moveTo>
                  <a:cubicBezTo>
                    <a:pt x="5530" y="1"/>
                    <a:pt x="1208" y="1299"/>
                    <a:pt x="734" y="3671"/>
                  </a:cubicBezTo>
                  <a:cubicBezTo>
                    <a:pt x="0" y="7341"/>
                    <a:pt x="8706" y="12177"/>
                    <a:pt x="20181" y="14512"/>
                  </a:cubicBezTo>
                  <a:cubicBezTo>
                    <a:pt x="24276" y="15343"/>
                    <a:pt x="28167" y="15739"/>
                    <a:pt x="31516" y="15739"/>
                  </a:cubicBezTo>
                  <a:cubicBezTo>
                    <a:pt x="37578" y="15739"/>
                    <a:pt x="41858" y="14441"/>
                    <a:pt x="42330" y="12077"/>
                  </a:cubicBezTo>
                  <a:cubicBezTo>
                    <a:pt x="43064" y="8408"/>
                    <a:pt x="34358" y="3538"/>
                    <a:pt x="22883" y="1203"/>
                  </a:cubicBezTo>
                  <a:cubicBezTo>
                    <a:pt x="18826" y="389"/>
                    <a:pt x="14961" y="1"/>
                    <a:pt x="116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44"/>
            <p:cNvSpPr/>
            <p:nvPr/>
          </p:nvSpPr>
          <p:spPr>
            <a:xfrm>
              <a:off x="2794675" y="533325"/>
              <a:ext cx="456175" cy="811450"/>
            </a:xfrm>
            <a:custGeom>
              <a:avLst/>
              <a:gdLst/>
              <a:ahLst/>
              <a:cxnLst/>
              <a:rect l="l" t="t" r="r" b="b"/>
              <a:pathLst>
                <a:path w="18247" h="32458" extrusionOk="0">
                  <a:moveTo>
                    <a:pt x="0" y="0"/>
                  </a:moveTo>
                  <a:lnTo>
                    <a:pt x="0" y="0"/>
                  </a:lnTo>
                  <a:cubicBezTo>
                    <a:pt x="4637" y="1068"/>
                    <a:pt x="17479" y="10708"/>
                    <a:pt x="13076" y="32457"/>
                  </a:cubicBezTo>
                  <a:lnTo>
                    <a:pt x="13110" y="32457"/>
                  </a:lnTo>
                  <a:cubicBezTo>
                    <a:pt x="13243" y="32390"/>
                    <a:pt x="13376" y="32324"/>
                    <a:pt x="13510" y="32224"/>
                  </a:cubicBezTo>
                  <a:lnTo>
                    <a:pt x="13543" y="32224"/>
                  </a:lnTo>
                  <a:cubicBezTo>
                    <a:pt x="13677" y="32157"/>
                    <a:pt x="13810" y="32057"/>
                    <a:pt x="13910" y="31990"/>
                  </a:cubicBezTo>
                  <a:cubicBezTo>
                    <a:pt x="13943" y="31990"/>
                    <a:pt x="13943" y="31990"/>
                    <a:pt x="13943" y="31957"/>
                  </a:cubicBezTo>
                  <a:cubicBezTo>
                    <a:pt x="14077" y="31890"/>
                    <a:pt x="14177" y="31823"/>
                    <a:pt x="14277" y="31757"/>
                  </a:cubicBezTo>
                  <a:cubicBezTo>
                    <a:pt x="14277" y="31723"/>
                    <a:pt x="14310" y="31723"/>
                    <a:pt x="14310" y="31723"/>
                  </a:cubicBezTo>
                  <a:cubicBezTo>
                    <a:pt x="14410" y="31623"/>
                    <a:pt x="14511" y="31556"/>
                    <a:pt x="14577" y="31456"/>
                  </a:cubicBezTo>
                  <a:cubicBezTo>
                    <a:pt x="14577" y="31456"/>
                    <a:pt x="14611" y="31456"/>
                    <a:pt x="14611" y="31423"/>
                  </a:cubicBezTo>
                  <a:cubicBezTo>
                    <a:pt x="14711" y="31356"/>
                    <a:pt x="14777" y="31256"/>
                    <a:pt x="14844" y="31189"/>
                  </a:cubicBezTo>
                  <a:cubicBezTo>
                    <a:pt x="14844" y="31156"/>
                    <a:pt x="14877" y="31156"/>
                    <a:pt x="14877" y="31123"/>
                  </a:cubicBezTo>
                  <a:cubicBezTo>
                    <a:pt x="14944" y="31056"/>
                    <a:pt x="15011" y="30989"/>
                    <a:pt x="15044" y="30889"/>
                  </a:cubicBezTo>
                  <a:cubicBezTo>
                    <a:pt x="15044" y="30856"/>
                    <a:pt x="15078" y="30856"/>
                    <a:pt x="15078" y="30823"/>
                  </a:cubicBezTo>
                  <a:cubicBezTo>
                    <a:pt x="15144" y="30756"/>
                    <a:pt x="15178" y="30656"/>
                    <a:pt x="15211" y="30556"/>
                  </a:cubicBezTo>
                  <a:cubicBezTo>
                    <a:pt x="15211" y="30556"/>
                    <a:pt x="15244" y="30522"/>
                    <a:pt x="15244" y="30489"/>
                  </a:cubicBezTo>
                  <a:cubicBezTo>
                    <a:pt x="15278" y="30389"/>
                    <a:pt x="15311" y="30289"/>
                    <a:pt x="15344" y="30155"/>
                  </a:cubicBezTo>
                  <a:cubicBezTo>
                    <a:pt x="18247" y="15878"/>
                    <a:pt x="11375" y="2436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44"/>
            <p:cNvSpPr/>
            <p:nvPr/>
          </p:nvSpPr>
          <p:spPr>
            <a:xfrm>
              <a:off x="2442750" y="531650"/>
              <a:ext cx="497875" cy="879175"/>
            </a:xfrm>
            <a:custGeom>
              <a:avLst/>
              <a:gdLst/>
              <a:ahLst/>
              <a:cxnLst/>
              <a:rect l="l" t="t" r="r" b="b"/>
              <a:pathLst>
                <a:path w="19915" h="35167" extrusionOk="0">
                  <a:moveTo>
                    <a:pt x="13876" y="1"/>
                  </a:moveTo>
                  <a:cubicBezTo>
                    <a:pt x="13765" y="1"/>
                    <a:pt x="7279" y="132"/>
                    <a:pt x="301" y="30856"/>
                  </a:cubicBezTo>
                  <a:cubicBezTo>
                    <a:pt x="301" y="30856"/>
                    <a:pt x="267" y="31023"/>
                    <a:pt x="234" y="31090"/>
                  </a:cubicBezTo>
                  <a:cubicBezTo>
                    <a:pt x="0" y="32357"/>
                    <a:pt x="2936" y="33992"/>
                    <a:pt x="6872" y="34759"/>
                  </a:cubicBezTo>
                  <a:cubicBezTo>
                    <a:pt x="8227" y="35037"/>
                    <a:pt x="9497" y="35166"/>
                    <a:pt x="10597" y="35166"/>
                  </a:cubicBezTo>
                  <a:cubicBezTo>
                    <a:pt x="12664" y="35166"/>
                    <a:pt x="14128" y="34709"/>
                    <a:pt x="14411" y="33925"/>
                  </a:cubicBezTo>
                  <a:cubicBezTo>
                    <a:pt x="14444" y="33825"/>
                    <a:pt x="14477" y="33692"/>
                    <a:pt x="14477" y="33692"/>
                  </a:cubicBezTo>
                  <a:cubicBezTo>
                    <a:pt x="19915" y="3103"/>
                    <a:pt x="14211" y="134"/>
                    <a:pt x="13944" y="34"/>
                  </a:cubicBezTo>
                  <a:cubicBezTo>
                    <a:pt x="13944" y="34"/>
                    <a:pt x="13910" y="1"/>
                    <a:pt x="13877" y="1"/>
                  </a:cubicBezTo>
                  <a:cubicBezTo>
                    <a:pt x="13877" y="1"/>
                    <a:pt x="13877" y="1"/>
                    <a:pt x="13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44"/>
            <p:cNvSpPr/>
            <p:nvPr/>
          </p:nvSpPr>
          <p:spPr>
            <a:xfrm>
              <a:off x="2152550" y="528650"/>
              <a:ext cx="637150" cy="790125"/>
            </a:xfrm>
            <a:custGeom>
              <a:avLst/>
              <a:gdLst/>
              <a:ahLst/>
              <a:cxnLst/>
              <a:rect l="l" t="t" r="r" b="b"/>
              <a:pathLst>
                <a:path w="25486" h="31605" extrusionOk="0">
                  <a:moveTo>
                    <a:pt x="24089" y="1"/>
                  </a:moveTo>
                  <a:cubicBezTo>
                    <a:pt x="18336" y="1"/>
                    <a:pt x="4690" y="4872"/>
                    <a:pt x="634" y="24939"/>
                  </a:cubicBezTo>
                  <a:cubicBezTo>
                    <a:pt x="634" y="24939"/>
                    <a:pt x="601" y="24939"/>
                    <a:pt x="601" y="24972"/>
                  </a:cubicBezTo>
                  <a:cubicBezTo>
                    <a:pt x="0" y="26073"/>
                    <a:pt x="2002" y="28341"/>
                    <a:pt x="5104" y="30042"/>
                  </a:cubicBezTo>
                  <a:cubicBezTo>
                    <a:pt x="7017" y="31071"/>
                    <a:pt x="8930" y="31604"/>
                    <a:pt x="10256" y="31604"/>
                  </a:cubicBezTo>
                  <a:cubicBezTo>
                    <a:pt x="11081" y="31604"/>
                    <a:pt x="11678" y="31398"/>
                    <a:pt x="11909" y="30976"/>
                  </a:cubicBezTo>
                  <a:cubicBezTo>
                    <a:pt x="18887" y="252"/>
                    <a:pt x="25373" y="121"/>
                    <a:pt x="25484" y="121"/>
                  </a:cubicBezTo>
                  <a:cubicBezTo>
                    <a:pt x="25485" y="121"/>
                    <a:pt x="25485" y="121"/>
                    <a:pt x="25485" y="121"/>
                  </a:cubicBezTo>
                  <a:cubicBezTo>
                    <a:pt x="25099" y="43"/>
                    <a:pt x="24628" y="1"/>
                    <a:pt x="2408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44"/>
            <p:cNvSpPr/>
            <p:nvPr/>
          </p:nvSpPr>
          <p:spPr>
            <a:xfrm>
              <a:off x="2791325" y="532500"/>
              <a:ext cx="440350" cy="888500"/>
            </a:xfrm>
            <a:custGeom>
              <a:avLst/>
              <a:gdLst/>
              <a:ahLst/>
              <a:cxnLst/>
              <a:rect l="l" t="t" r="r" b="b"/>
              <a:pathLst>
                <a:path w="17614" h="35540" extrusionOk="0">
                  <a:moveTo>
                    <a:pt x="1" y="0"/>
                  </a:moveTo>
                  <a:cubicBezTo>
                    <a:pt x="268" y="100"/>
                    <a:pt x="5972" y="3069"/>
                    <a:pt x="534" y="33658"/>
                  </a:cubicBezTo>
                  <a:cubicBezTo>
                    <a:pt x="534" y="33691"/>
                    <a:pt x="534" y="33758"/>
                    <a:pt x="534" y="33791"/>
                  </a:cubicBezTo>
                  <a:cubicBezTo>
                    <a:pt x="646" y="34852"/>
                    <a:pt x="2721" y="35539"/>
                    <a:pt x="5449" y="35539"/>
                  </a:cubicBezTo>
                  <a:cubicBezTo>
                    <a:pt x="5980" y="35539"/>
                    <a:pt x="6535" y="35513"/>
                    <a:pt x="7106" y="35459"/>
                  </a:cubicBezTo>
                  <a:cubicBezTo>
                    <a:pt x="10608" y="35092"/>
                    <a:pt x="13344" y="33791"/>
                    <a:pt x="13210" y="32523"/>
                  </a:cubicBezTo>
                  <a:cubicBezTo>
                    <a:pt x="13210" y="32523"/>
                    <a:pt x="13210" y="32490"/>
                    <a:pt x="13210" y="32490"/>
                  </a:cubicBezTo>
                  <a:cubicBezTo>
                    <a:pt x="17613" y="10741"/>
                    <a:pt x="4771" y="1101"/>
                    <a:pt x="134" y="33"/>
                  </a:cubicBezTo>
                  <a:cubicBezTo>
                    <a:pt x="101" y="0"/>
                    <a:pt x="67" y="0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44"/>
            <p:cNvSpPr/>
            <p:nvPr/>
          </p:nvSpPr>
          <p:spPr>
            <a:xfrm>
              <a:off x="2523650" y="969475"/>
              <a:ext cx="46725" cy="643825"/>
            </a:xfrm>
            <a:custGeom>
              <a:avLst/>
              <a:gdLst/>
              <a:ahLst/>
              <a:cxnLst/>
              <a:rect l="l" t="t" r="r" b="b"/>
              <a:pathLst>
                <a:path w="1869" h="25753" fill="none" extrusionOk="0">
                  <a:moveTo>
                    <a:pt x="0" y="0"/>
                  </a:moveTo>
                  <a:lnTo>
                    <a:pt x="1868" y="25752"/>
                  </a:lnTo>
                </a:path>
              </a:pathLst>
            </a:custGeom>
            <a:noFill/>
            <a:ln w="7500" cap="rnd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44"/>
            <p:cNvSpPr/>
            <p:nvPr/>
          </p:nvSpPr>
          <p:spPr>
            <a:xfrm>
              <a:off x="2570350" y="1037850"/>
              <a:ext cx="293550" cy="575450"/>
            </a:xfrm>
            <a:custGeom>
              <a:avLst/>
              <a:gdLst/>
              <a:ahLst/>
              <a:cxnLst/>
              <a:rect l="l" t="t" r="r" b="b"/>
              <a:pathLst>
                <a:path w="11742" h="23018" fill="none" extrusionOk="0">
                  <a:moveTo>
                    <a:pt x="11742" y="1"/>
                  </a:moveTo>
                  <a:lnTo>
                    <a:pt x="0" y="23017"/>
                  </a:lnTo>
                </a:path>
              </a:pathLst>
            </a:custGeom>
            <a:noFill/>
            <a:ln w="7500" cap="rnd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44"/>
            <p:cNvSpPr/>
            <p:nvPr/>
          </p:nvSpPr>
          <p:spPr>
            <a:xfrm>
              <a:off x="2570350" y="1182950"/>
              <a:ext cx="564575" cy="430350"/>
            </a:xfrm>
            <a:custGeom>
              <a:avLst/>
              <a:gdLst/>
              <a:ahLst/>
              <a:cxnLst/>
              <a:rect l="l" t="t" r="r" b="b"/>
              <a:pathLst>
                <a:path w="22583" h="17214" fill="none" extrusionOk="0">
                  <a:moveTo>
                    <a:pt x="22583" y="1"/>
                  </a:moveTo>
                  <a:lnTo>
                    <a:pt x="0" y="17213"/>
                  </a:lnTo>
                </a:path>
              </a:pathLst>
            </a:custGeom>
            <a:noFill/>
            <a:ln w="7500" cap="rnd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44"/>
            <p:cNvSpPr/>
            <p:nvPr/>
          </p:nvSpPr>
          <p:spPr>
            <a:xfrm>
              <a:off x="2219250" y="997825"/>
              <a:ext cx="351125" cy="615475"/>
            </a:xfrm>
            <a:custGeom>
              <a:avLst/>
              <a:gdLst/>
              <a:ahLst/>
              <a:cxnLst/>
              <a:rect l="l" t="t" r="r" b="b"/>
              <a:pathLst>
                <a:path w="14045" h="24619" fill="none" extrusionOk="0">
                  <a:moveTo>
                    <a:pt x="1" y="0"/>
                  </a:moveTo>
                  <a:lnTo>
                    <a:pt x="14044" y="24618"/>
                  </a:lnTo>
                </a:path>
              </a:pathLst>
            </a:custGeom>
            <a:noFill/>
            <a:ln w="7500" cap="rnd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44"/>
            <p:cNvSpPr/>
            <p:nvPr/>
          </p:nvSpPr>
          <p:spPr>
            <a:xfrm>
              <a:off x="2165050" y="1052850"/>
              <a:ext cx="405325" cy="560450"/>
            </a:xfrm>
            <a:custGeom>
              <a:avLst/>
              <a:gdLst/>
              <a:ahLst/>
              <a:cxnLst/>
              <a:rect l="l" t="t" r="r" b="b"/>
              <a:pathLst>
                <a:path w="16213" h="22418" fill="none" extrusionOk="0">
                  <a:moveTo>
                    <a:pt x="1" y="1"/>
                  </a:moveTo>
                  <a:lnTo>
                    <a:pt x="16212" y="22417"/>
                  </a:lnTo>
                </a:path>
              </a:pathLst>
            </a:custGeom>
            <a:noFill/>
            <a:ln w="7500" cap="rnd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44"/>
            <p:cNvSpPr/>
            <p:nvPr/>
          </p:nvSpPr>
          <p:spPr>
            <a:xfrm>
              <a:off x="2570350" y="1254675"/>
              <a:ext cx="592950" cy="358625"/>
            </a:xfrm>
            <a:custGeom>
              <a:avLst/>
              <a:gdLst/>
              <a:ahLst/>
              <a:cxnLst/>
              <a:rect l="l" t="t" r="r" b="b"/>
              <a:pathLst>
                <a:path w="23718" h="14345" fill="none" extrusionOk="0">
                  <a:moveTo>
                    <a:pt x="23717" y="0"/>
                  </a:moveTo>
                  <a:lnTo>
                    <a:pt x="0" y="14344"/>
                  </a:lnTo>
                </a:path>
              </a:pathLst>
            </a:custGeom>
            <a:noFill/>
            <a:ln w="7500" cap="rnd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44"/>
            <p:cNvSpPr/>
            <p:nvPr/>
          </p:nvSpPr>
          <p:spPr>
            <a:xfrm>
              <a:off x="2570350" y="1379775"/>
              <a:ext cx="232675" cy="233525"/>
            </a:xfrm>
            <a:custGeom>
              <a:avLst/>
              <a:gdLst/>
              <a:ahLst/>
              <a:cxnLst/>
              <a:rect l="l" t="t" r="r" b="b"/>
              <a:pathLst>
                <a:path w="9307" h="9341" fill="none" extrusionOk="0">
                  <a:moveTo>
                    <a:pt x="9307" y="0"/>
                  </a:moveTo>
                  <a:lnTo>
                    <a:pt x="0" y="9340"/>
                  </a:lnTo>
                </a:path>
              </a:pathLst>
            </a:custGeom>
            <a:noFill/>
            <a:ln w="7500" cap="rnd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44"/>
            <p:cNvSpPr/>
            <p:nvPr/>
          </p:nvSpPr>
          <p:spPr>
            <a:xfrm>
              <a:off x="2448575" y="1308875"/>
              <a:ext cx="121800" cy="304425"/>
            </a:xfrm>
            <a:custGeom>
              <a:avLst/>
              <a:gdLst/>
              <a:ahLst/>
              <a:cxnLst/>
              <a:rect l="l" t="t" r="r" b="b"/>
              <a:pathLst>
                <a:path w="4872" h="12177" fill="none" extrusionOk="0">
                  <a:moveTo>
                    <a:pt x="1" y="1"/>
                  </a:moveTo>
                  <a:lnTo>
                    <a:pt x="4871" y="12176"/>
                  </a:lnTo>
                </a:path>
              </a:pathLst>
            </a:custGeom>
            <a:noFill/>
            <a:ln w="7500" cap="rnd" cmpd="sng">
              <a:solidFill>
                <a:schemeClr val="dk1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44"/>
            <p:cNvSpPr/>
            <p:nvPr/>
          </p:nvSpPr>
          <p:spPr>
            <a:xfrm>
              <a:off x="2137525" y="528775"/>
              <a:ext cx="1090800" cy="799300"/>
            </a:xfrm>
            <a:custGeom>
              <a:avLst/>
              <a:gdLst/>
              <a:ahLst/>
              <a:cxnLst/>
              <a:rect l="l" t="t" r="r" b="b"/>
              <a:pathLst>
                <a:path w="43632" h="31972" extrusionOk="0">
                  <a:moveTo>
                    <a:pt x="24713" y="0"/>
                  </a:moveTo>
                  <a:cubicBezTo>
                    <a:pt x="19535" y="0"/>
                    <a:pt x="7904" y="3939"/>
                    <a:pt x="2669" y="19463"/>
                  </a:cubicBezTo>
                  <a:cubicBezTo>
                    <a:pt x="1569" y="19897"/>
                    <a:pt x="768" y="20497"/>
                    <a:pt x="334" y="21197"/>
                  </a:cubicBezTo>
                  <a:cubicBezTo>
                    <a:pt x="201" y="21598"/>
                    <a:pt x="101" y="21998"/>
                    <a:pt x="1" y="22398"/>
                  </a:cubicBezTo>
                  <a:cubicBezTo>
                    <a:pt x="1" y="22865"/>
                    <a:pt x="168" y="23366"/>
                    <a:pt x="434" y="23866"/>
                  </a:cubicBezTo>
                  <a:cubicBezTo>
                    <a:pt x="1235" y="23299"/>
                    <a:pt x="1535" y="22699"/>
                    <a:pt x="1835" y="21831"/>
                  </a:cubicBezTo>
                  <a:lnTo>
                    <a:pt x="1869" y="21831"/>
                  </a:lnTo>
                  <a:cubicBezTo>
                    <a:pt x="2003" y="22933"/>
                    <a:pt x="3913" y="23624"/>
                    <a:pt x="6464" y="23624"/>
                  </a:cubicBezTo>
                  <a:cubicBezTo>
                    <a:pt x="7080" y="23624"/>
                    <a:pt x="7733" y="23583"/>
                    <a:pt x="8407" y="23499"/>
                  </a:cubicBezTo>
                  <a:cubicBezTo>
                    <a:pt x="11843" y="23066"/>
                    <a:pt x="13877" y="21798"/>
                    <a:pt x="14611" y="20297"/>
                  </a:cubicBezTo>
                  <a:cubicBezTo>
                    <a:pt x="14711" y="21631"/>
                    <a:pt x="17580" y="23232"/>
                    <a:pt x="21283" y="23966"/>
                  </a:cubicBezTo>
                  <a:cubicBezTo>
                    <a:pt x="22567" y="24223"/>
                    <a:pt x="23798" y="24345"/>
                    <a:pt x="24882" y="24345"/>
                  </a:cubicBezTo>
                  <a:cubicBezTo>
                    <a:pt x="26894" y="24345"/>
                    <a:pt x="28398" y="23924"/>
                    <a:pt x="28788" y="23166"/>
                  </a:cubicBezTo>
                  <a:lnTo>
                    <a:pt x="28788" y="23166"/>
                  </a:lnTo>
                  <a:cubicBezTo>
                    <a:pt x="28688" y="24533"/>
                    <a:pt x="30322" y="26802"/>
                    <a:pt x="33291" y="28536"/>
                  </a:cubicBezTo>
                  <a:cubicBezTo>
                    <a:pt x="35192" y="29631"/>
                    <a:pt x="37054" y="30214"/>
                    <a:pt x="38355" y="30214"/>
                  </a:cubicBezTo>
                  <a:cubicBezTo>
                    <a:pt x="39155" y="30214"/>
                    <a:pt x="39742" y="29994"/>
                    <a:pt x="39996" y="29537"/>
                  </a:cubicBezTo>
                  <a:lnTo>
                    <a:pt x="39996" y="29537"/>
                  </a:lnTo>
                  <a:cubicBezTo>
                    <a:pt x="39896" y="30504"/>
                    <a:pt x="39963" y="31171"/>
                    <a:pt x="40496" y="31972"/>
                  </a:cubicBezTo>
                  <a:cubicBezTo>
                    <a:pt x="40630" y="31872"/>
                    <a:pt x="40763" y="31772"/>
                    <a:pt x="40863" y="31638"/>
                  </a:cubicBezTo>
                  <a:cubicBezTo>
                    <a:pt x="40897" y="31638"/>
                    <a:pt x="40897" y="31638"/>
                    <a:pt x="40897" y="31605"/>
                  </a:cubicBezTo>
                  <a:cubicBezTo>
                    <a:pt x="40997" y="31538"/>
                    <a:pt x="41063" y="31438"/>
                    <a:pt x="41130" y="31371"/>
                  </a:cubicBezTo>
                  <a:cubicBezTo>
                    <a:pt x="41130" y="31338"/>
                    <a:pt x="41163" y="31338"/>
                    <a:pt x="41163" y="31305"/>
                  </a:cubicBezTo>
                  <a:cubicBezTo>
                    <a:pt x="41230" y="31238"/>
                    <a:pt x="41297" y="31171"/>
                    <a:pt x="41330" y="31071"/>
                  </a:cubicBezTo>
                  <a:cubicBezTo>
                    <a:pt x="41364" y="31038"/>
                    <a:pt x="41364" y="31038"/>
                    <a:pt x="41364" y="31005"/>
                  </a:cubicBezTo>
                  <a:cubicBezTo>
                    <a:pt x="41430" y="30938"/>
                    <a:pt x="41464" y="30871"/>
                    <a:pt x="41497" y="30771"/>
                  </a:cubicBezTo>
                  <a:cubicBezTo>
                    <a:pt x="43632" y="16394"/>
                    <a:pt x="37561" y="3318"/>
                    <a:pt x="27287" y="416"/>
                  </a:cubicBezTo>
                  <a:cubicBezTo>
                    <a:pt x="26987" y="349"/>
                    <a:pt x="26686" y="249"/>
                    <a:pt x="26353" y="182"/>
                  </a:cubicBezTo>
                  <a:cubicBezTo>
                    <a:pt x="26286" y="182"/>
                    <a:pt x="26186" y="149"/>
                    <a:pt x="26086" y="116"/>
                  </a:cubicBezTo>
                  <a:cubicBezTo>
                    <a:pt x="25705" y="41"/>
                    <a:pt x="25243" y="0"/>
                    <a:pt x="2471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44"/>
            <p:cNvSpPr/>
            <p:nvPr/>
          </p:nvSpPr>
          <p:spPr>
            <a:xfrm>
              <a:off x="2511975" y="531625"/>
              <a:ext cx="449500" cy="555325"/>
            </a:xfrm>
            <a:custGeom>
              <a:avLst/>
              <a:gdLst/>
              <a:ahLst/>
              <a:cxnLst/>
              <a:rect l="l" t="t" r="r" b="b"/>
              <a:pathLst>
                <a:path w="17980" h="22213" extrusionOk="0">
                  <a:moveTo>
                    <a:pt x="11060" y="1"/>
                  </a:moveTo>
                  <a:cubicBezTo>
                    <a:pt x="10424" y="1"/>
                    <a:pt x="3623" y="424"/>
                    <a:pt x="0" y="18315"/>
                  </a:cubicBezTo>
                  <a:cubicBezTo>
                    <a:pt x="134" y="19549"/>
                    <a:pt x="3036" y="21050"/>
                    <a:pt x="6705" y="21784"/>
                  </a:cubicBezTo>
                  <a:cubicBezTo>
                    <a:pt x="8098" y="22075"/>
                    <a:pt x="9428" y="22213"/>
                    <a:pt x="10574" y="22213"/>
                  </a:cubicBezTo>
                  <a:cubicBezTo>
                    <a:pt x="12446" y="22213"/>
                    <a:pt x="13825" y="21846"/>
                    <a:pt x="14177" y="21184"/>
                  </a:cubicBezTo>
                  <a:cubicBezTo>
                    <a:pt x="17980" y="2403"/>
                    <a:pt x="11108" y="2"/>
                    <a:pt x="11108" y="2"/>
                  </a:cubicBezTo>
                  <a:cubicBezTo>
                    <a:pt x="11108" y="2"/>
                    <a:pt x="11092" y="1"/>
                    <a:pt x="1106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44"/>
            <p:cNvSpPr/>
            <p:nvPr/>
          </p:nvSpPr>
          <p:spPr>
            <a:xfrm>
              <a:off x="2789675" y="531650"/>
              <a:ext cx="461175" cy="755575"/>
            </a:xfrm>
            <a:custGeom>
              <a:avLst/>
              <a:gdLst/>
              <a:ahLst/>
              <a:cxnLst/>
              <a:rect l="l" t="t" r="r" b="b"/>
              <a:pathLst>
                <a:path w="18447" h="30223" extrusionOk="0">
                  <a:moveTo>
                    <a:pt x="0" y="1"/>
                  </a:moveTo>
                  <a:cubicBezTo>
                    <a:pt x="5037" y="1035"/>
                    <a:pt x="17746" y="10508"/>
                    <a:pt x="14344" y="27220"/>
                  </a:cubicBezTo>
                  <a:lnTo>
                    <a:pt x="14377" y="27220"/>
                  </a:lnTo>
                  <a:cubicBezTo>
                    <a:pt x="14244" y="28388"/>
                    <a:pt x="14410" y="29088"/>
                    <a:pt x="15544" y="30222"/>
                  </a:cubicBezTo>
                  <a:cubicBezTo>
                    <a:pt x="18447" y="15845"/>
                    <a:pt x="11475" y="2336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44"/>
            <p:cNvSpPr/>
            <p:nvPr/>
          </p:nvSpPr>
          <p:spPr>
            <a:xfrm>
              <a:off x="2138375" y="523250"/>
              <a:ext cx="651325" cy="553825"/>
            </a:xfrm>
            <a:custGeom>
              <a:avLst/>
              <a:gdLst/>
              <a:ahLst/>
              <a:cxnLst/>
              <a:rect l="l" t="t" r="r" b="b"/>
              <a:pathLst>
                <a:path w="26053" h="22153" extrusionOk="0">
                  <a:moveTo>
                    <a:pt x="22662" y="0"/>
                  </a:moveTo>
                  <a:cubicBezTo>
                    <a:pt x="12361" y="0"/>
                    <a:pt x="2616" y="9192"/>
                    <a:pt x="0" y="22152"/>
                  </a:cubicBezTo>
                  <a:cubicBezTo>
                    <a:pt x="1468" y="21552"/>
                    <a:pt x="1868" y="20885"/>
                    <a:pt x="2268" y="19851"/>
                  </a:cubicBezTo>
                  <a:cubicBezTo>
                    <a:pt x="5313" y="4749"/>
                    <a:pt x="18164" y="189"/>
                    <a:pt x="24328" y="189"/>
                  </a:cubicBezTo>
                  <a:cubicBezTo>
                    <a:pt x="24986" y="189"/>
                    <a:pt x="25567" y="240"/>
                    <a:pt x="26052" y="337"/>
                  </a:cubicBezTo>
                  <a:cubicBezTo>
                    <a:pt x="24921" y="110"/>
                    <a:pt x="23788" y="0"/>
                    <a:pt x="226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44"/>
            <p:cNvSpPr/>
            <p:nvPr/>
          </p:nvSpPr>
          <p:spPr>
            <a:xfrm>
              <a:off x="2195075" y="527950"/>
              <a:ext cx="594625" cy="534450"/>
            </a:xfrm>
            <a:custGeom>
              <a:avLst/>
              <a:gdLst/>
              <a:ahLst/>
              <a:cxnLst/>
              <a:rect l="l" t="t" r="r" b="b"/>
              <a:pathLst>
                <a:path w="23785" h="21378" extrusionOk="0">
                  <a:moveTo>
                    <a:pt x="22060" y="1"/>
                  </a:moveTo>
                  <a:cubicBezTo>
                    <a:pt x="15896" y="1"/>
                    <a:pt x="3045" y="4561"/>
                    <a:pt x="0" y="19663"/>
                  </a:cubicBezTo>
                  <a:cubicBezTo>
                    <a:pt x="168" y="20695"/>
                    <a:pt x="2227" y="21378"/>
                    <a:pt x="4927" y="21378"/>
                  </a:cubicBezTo>
                  <a:cubicBezTo>
                    <a:pt x="5454" y="21378"/>
                    <a:pt x="6005" y="21352"/>
                    <a:pt x="6572" y="21297"/>
                  </a:cubicBezTo>
                  <a:cubicBezTo>
                    <a:pt x="9974" y="20964"/>
                    <a:pt x="11976" y="19829"/>
                    <a:pt x="12676" y="18462"/>
                  </a:cubicBezTo>
                  <a:cubicBezTo>
                    <a:pt x="16299" y="571"/>
                    <a:pt x="23100" y="148"/>
                    <a:pt x="23736" y="148"/>
                  </a:cubicBezTo>
                  <a:cubicBezTo>
                    <a:pt x="23768" y="148"/>
                    <a:pt x="23784" y="149"/>
                    <a:pt x="23784" y="149"/>
                  </a:cubicBezTo>
                  <a:cubicBezTo>
                    <a:pt x="23299" y="52"/>
                    <a:pt x="22718" y="1"/>
                    <a:pt x="220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44"/>
            <p:cNvSpPr/>
            <p:nvPr/>
          </p:nvSpPr>
          <p:spPr>
            <a:xfrm>
              <a:off x="2789675" y="531650"/>
              <a:ext cx="443675" cy="695075"/>
            </a:xfrm>
            <a:custGeom>
              <a:avLst/>
              <a:gdLst/>
              <a:ahLst/>
              <a:cxnLst/>
              <a:rect l="l" t="t" r="r" b="b"/>
              <a:pathLst>
                <a:path w="17747" h="27803" extrusionOk="0">
                  <a:moveTo>
                    <a:pt x="0" y="1"/>
                  </a:moveTo>
                  <a:cubicBezTo>
                    <a:pt x="0" y="1"/>
                    <a:pt x="6871" y="2403"/>
                    <a:pt x="3069" y="21183"/>
                  </a:cubicBezTo>
                  <a:cubicBezTo>
                    <a:pt x="3002" y="22450"/>
                    <a:pt x="4637" y="24552"/>
                    <a:pt x="7672" y="26186"/>
                  </a:cubicBezTo>
                  <a:cubicBezTo>
                    <a:pt x="9613" y="27241"/>
                    <a:pt x="11514" y="27802"/>
                    <a:pt x="12809" y="27802"/>
                  </a:cubicBezTo>
                  <a:cubicBezTo>
                    <a:pt x="13562" y="27802"/>
                    <a:pt x="14111" y="27613"/>
                    <a:pt x="14344" y="27220"/>
                  </a:cubicBezTo>
                  <a:cubicBezTo>
                    <a:pt x="17746" y="10508"/>
                    <a:pt x="5037" y="1035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44"/>
            <p:cNvSpPr/>
            <p:nvPr/>
          </p:nvSpPr>
          <p:spPr>
            <a:xfrm>
              <a:off x="2282625" y="1423950"/>
              <a:ext cx="572100" cy="522075"/>
            </a:xfrm>
            <a:custGeom>
              <a:avLst/>
              <a:gdLst/>
              <a:ahLst/>
              <a:cxnLst/>
              <a:rect l="l" t="t" r="r" b="b"/>
              <a:pathLst>
                <a:path w="22884" h="20883" extrusionOk="0">
                  <a:moveTo>
                    <a:pt x="3203" y="1"/>
                  </a:moveTo>
                  <a:lnTo>
                    <a:pt x="1" y="15645"/>
                  </a:lnTo>
                  <a:lnTo>
                    <a:pt x="19682" y="20883"/>
                  </a:lnTo>
                  <a:lnTo>
                    <a:pt x="22884" y="5205"/>
                  </a:lnTo>
                  <a:lnTo>
                    <a:pt x="3203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44"/>
            <p:cNvSpPr/>
            <p:nvPr/>
          </p:nvSpPr>
          <p:spPr>
            <a:xfrm>
              <a:off x="2154200" y="1423950"/>
              <a:ext cx="208525" cy="506225"/>
            </a:xfrm>
            <a:custGeom>
              <a:avLst/>
              <a:gdLst/>
              <a:ahLst/>
              <a:cxnLst/>
              <a:rect l="l" t="t" r="r" b="b"/>
              <a:pathLst>
                <a:path w="8341" h="20249" extrusionOk="0">
                  <a:moveTo>
                    <a:pt x="8340" y="1"/>
                  </a:moveTo>
                  <a:lnTo>
                    <a:pt x="3237" y="4571"/>
                  </a:lnTo>
                  <a:lnTo>
                    <a:pt x="1" y="20249"/>
                  </a:lnTo>
                  <a:lnTo>
                    <a:pt x="5138" y="15645"/>
                  </a:lnTo>
                  <a:lnTo>
                    <a:pt x="8340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44"/>
            <p:cNvSpPr/>
            <p:nvPr/>
          </p:nvSpPr>
          <p:spPr>
            <a:xfrm>
              <a:off x="2154200" y="1815075"/>
              <a:ext cx="620475" cy="245200"/>
            </a:xfrm>
            <a:custGeom>
              <a:avLst/>
              <a:gdLst/>
              <a:ahLst/>
              <a:cxnLst/>
              <a:rect l="l" t="t" r="r" b="b"/>
              <a:pathLst>
                <a:path w="24819" h="9808" extrusionOk="0">
                  <a:moveTo>
                    <a:pt x="5138" y="0"/>
                  </a:moveTo>
                  <a:lnTo>
                    <a:pt x="1" y="4604"/>
                  </a:lnTo>
                  <a:lnTo>
                    <a:pt x="19682" y="9808"/>
                  </a:lnTo>
                  <a:lnTo>
                    <a:pt x="24819" y="5238"/>
                  </a:lnTo>
                  <a:lnTo>
                    <a:pt x="5138" y="0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44"/>
            <p:cNvSpPr/>
            <p:nvPr/>
          </p:nvSpPr>
          <p:spPr>
            <a:xfrm>
              <a:off x="2490275" y="1478175"/>
              <a:ext cx="156800" cy="412800"/>
            </a:xfrm>
            <a:custGeom>
              <a:avLst/>
              <a:gdLst/>
              <a:ahLst/>
              <a:cxnLst/>
              <a:rect l="l" t="t" r="r" b="b"/>
              <a:pathLst>
                <a:path w="6272" h="16512" extrusionOk="0">
                  <a:moveTo>
                    <a:pt x="3203" y="0"/>
                  </a:moveTo>
                  <a:lnTo>
                    <a:pt x="1" y="15678"/>
                  </a:lnTo>
                  <a:lnTo>
                    <a:pt x="3103" y="16512"/>
                  </a:lnTo>
                  <a:lnTo>
                    <a:pt x="6272" y="834"/>
                  </a:lnTo>
                  <a:lnTo>
                    <a:pt x="3203" y="0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44"/>
            <p:cNvSpPr/>
            <p:nvPr/>
          </p:nvSpPr>
          <p:spPr>
            <a:xfrm>
              <a:off x="2205925" y="1469000"/>
              <a:ext cx="105925" cy="415325"/>
            </a:xfrm>
            <a:custGeom>
              <a:avLst/>
              <a:gdLst/>
              <a:ahLst/>
              <a:cxnLst/>
              <a:rect l="l" t="t" r="r" b="b"/>
              <a:pathLst>
                <a:path w="4237" h="16613" extrusionOk="0">
                  <a:moveTo>
                    <a:pt x="4236" y="0"/>
                  </a:moveTo>
                  <a:lnTo>
                    <a:pt x="3169" y="968"/>
                  </a:lnTo>
                  <a:lnTo>
                    <a:pt x="3136" y="1101"/>
                  </a:lnTo>
                  <a:lnTo>
                    <a:pt x="0" y="16612"/>
                  </a:lnTo>
                  <a:lnTo>
                    <a:pt x="1067" y="15645"/>
                  </a:lnTo>
                  <a:lnTo>
                    <a:pt x="1101" y="15511"/>
                  </a:lnTo>
                  <a:lnTo>
                    <a:pt x="4236" y="0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44"/>
            <p:cNvSpPr/>
            <p:nvPr/>
          </p:nvSpPr>
          <p:spPr>
            <a:xfrm>
              <a:off x="2204250" y="1863450"/>
              <a:ext cx="512875" cy="155125"/>
            </a:xfrm>
            <a:custGeom>
              <a:avLst/>
              <a:gdLst/>
              <a:ahLst/>
              <a:cxnLst/>
              <a:rect l="l" t="t" r="r" b="b"/>
              <a:pathLst>
                <a:path w="20515" h="6205" extrusionOk="0">
                  <a:moveTo>
                    <a:pt x="968" y="0"/>
                  </a:moveTo>
                  <a:lnTo>
                    <a:pt x="0" y="901"/>
                  </a:lnTo>
                  <a:lnTo>
                    <a:pt x="19548" y="6205"/>
                  </a:lnTo>
                  <a:lnTo>
                    <a:pt x="20515" y="5304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44"/>
            <p:cNvSpPr/>
            <p:nvPr/>
          </p:nvSpPr>
          <p:spPr>
            <a:xfrm>
              <a:off x="2363525" y="1870125"/>
              <a:ext cx="204350" cy="135950"/>
            </a:xfrm>
            <a:custGeom>
              <a:avLst/>
              <a:gdLst/>
              <a:ahLst/>
              <a:cxnLst/>
              <a:rect l="l" t="t" r="r" b="b"/>
              <a:pathLst>
                <a:path w="8174" h="5438" extrusionOk="0">
                  <a:moveTo>
                    <a:pt x="5071" y="0"/>
                  </a:moveTo>
                  <a:lnTo>
                    <a:pt x="1" y="4603"/>
                  </a:lnTo>
                  <a:lnTo>
                    <a:pt x="3069" y="5437"/>
                  </a:lnTo>
                  <a:lnTo>
                    <a:pt x="8173" y="834"/>
                  </a:lnTo>
                  <a:lnTo>
                    <a:pt x="5071" y="0"/>
                  </a:ln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E61A25-99E3-DA30-68FA-F1B498BD0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9886" y="43872"/>
            <a:ext cx="4005600" cy="595106"/>
          </a:xfrm>
        </p:spPr>
        <p:txBody>
          <a:bodyPr/>
          <a:lstStyle/>
          <a:p>
            <a:pPr algn="ctr"/>
            <a:r>
              <a:rPr lang="es-ES" dirty="0" err="1"/>
              <a:t>Purpose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B0DE28-4E81-5D72-5874-960987F49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236" y="638978"/>
            <a:ext cx="8637224" cy="3027933"/>
          </a:xfrm>
        </p:spPr>
        <p:txBody>
          <a:bodyPr/>
          <a:lstStyle/>
          <a:p>
            <a:pPr marL="0" indent="0" algn="just">
              <a:spcAft>
                <a:spcPts val="1600"/>
              </a:spcAft>
            </a:pPr>
            <a:r>
              <a:rPr lang="es-419" sz="2000" b="1" dirty="0">
                <a:solidFill>
                  <a:srgbClr val="0D0D0D"/>
                </a:solidFill>
                <a:latin typeface="Roboto" panose="02000000000000000000" pitchFamily="2" charset="0"/>
              </a:rPr>
              <a:t>AXIS: </a:t>
            </a:r>
            <a:r>
              <a:rPr lang="es-419" sz="2000" b="1" dirty="0" err="1">
                <a:solidFill>
                  <a:srgbClr val="0D0D0D"/>
                </a:solidFill>
                <a:latin typeface="Roboto" panose="02000000000000000000" pitchFamily="2" charset="0"/>
              </a:rPr>
              <a:t>EXPLORING</a:t>
            </a:r>
            <a:r>
              <a:rPr lang="es-419" sz="2000" b="1" dirty="0">
                <a:solidFill>
                  <a:srgbClr val="0D0D0D"/>
                </a:solidFill>
                <a:latin typeface="Roboto" panose="02000000000000000000" pitchFamily="2" charset="0"/>
              </a:rPr>
              <a:t> </a:t>
            </a:r>
            <a:r>
              <a:rPr lang="es-419" sz="2000" b="1" dirty="0" err="1">
                <a:solidFill>
                  <a:srgbClr val="0D0D0D"/>
                </a:solidFill>
                <a:latin typeface="Roboto" panose="02000000000000000000" pitchFamily="2" charset="0"/>
              </a:rPr>
              <a:t>MY</a:t>
            </a:r>
            <a:r>
              <a:rPr lang="es-419" sz="2000" b="1" dirty="0">
                <a:solidFill>
                  <a:srgbClr val="0D0D0D"/>
                </a:solidFill>
                <a:latin typeface="Roboto" panose="02000000000000000000" pitchFamily="2" charset="0"/>
              </a:rPr>
              <a:t> </a:t>
            </a:r>
            <a:r>
              <a:rPr lang="es-419" sz="2000" b="1" dirty="0" err="1">
                <a:solidFill>
                  <a:srgbClr val="0D0D0D"/>
                </a:solidFill>
                <a:latin typeface="Roboto" panose="02000000000000000000" pitchFamily="2" charset="0"/>
              </a:rPr>
              <a:t>SURROUNDINGS</a:t>
            </a:r>
            <a:endParaRPr lang="es-419" sz="2000" b="1" dirty="0">
              <a:solidFill>
                <a:srgbClr val="0D0D0D"/>
              </a:solidFill>
              <a:latin typeface="Roboto" panose="02000000000000000000" pitchFamily="2" charset="0"/>
            </a:endParaRPr>
          </a:p>
          <a:p>
            <a:pPr marL="114300" indent="0" algn="just">
              <a:buNone/>
            </a:pPr>
            <a:r>
              <a:rPr lang="es-MX" sz="20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Fortalezco el desarrollo de pensamiento crítico y la competencia propositiva a través de la participación en la construcción </a:t>
            </a:r>
            <a:r>
              <a:rPr lang="es-MX" sz="2000" dirty="0">
                <a:solidFill>
                  <a:srgbClr val="000000"/>
                </a:solidFill>
                <a:latin typeface="Roboto" panose="02000000000000000000" pitchFamily="2" charset="0"/>
              </a:rPr>
              <a:t>del </a:t>
            </a:r>
            <a:r>
              <a:rPr lang="es-MX" sz="2000" dirty="0" err="1">
                <a:solidFill>
                  <a:srgbClr val="000000"/>
                </a:solidFill>
                <a:latin typeface="Roboto" panose="02000000000000000000" pitchFamily="2" charset="0"/>
              </a:rPr>
              <a:t>educational</a:t>
            </a:r>
            <a:r>
              <a:rPr lang="es-MX" sz="2000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es-MX" sz="2000" dirty="0" err="1">
                <a:solidFill>
                  <a:srgbClr val="000000"/>
                </a:solidFill>
                <a:latin typeface="Roboto" panose="02000000000000000000" pitchFamily="2" charset="0"/>
              </a:rPr>
              <a:t>agreement</a:t>
            </a:r>
            <a:r>
              <a:rPr lang="es-MX" sz="2000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es-MX" sz="20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y reconocimiento del </a:t>
            </a:r>
            <a:r>
              <a:rPr lang="es-MX" sz="20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archievement</a:t>
            </a:r>
            <a:r>
              <a:rPr lang="es-MX" sz="20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para este tercer periodo con el objetivo establecer y legitimar las normas, compromisos y aprendizajes a alcanzar durante este ciclo.</a:t>
            </a:r>
          </a:p>
          <a:p>
            <a:pPr marL="114300" indent="0">
              <a:buNone/>
            </a:pPr>
            <a:endParaRPr lang="en-US" sz="1800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pPr marL="114300" indent="0">
              <a:buNone/>
            </a:pPr>
            <a:r>
              <a:rPr lang="en-US" sz="18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Language objective:</a:t>
            </a:r>
            <a:br>
              <a:rPr lang="en-US" sz="18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r>
              <a:rPr lang="en-US" sz="1800" dirty="0">
                <a:solidFill>
                  <a:srgbClr val="000000"/>
                </a:solidFill>
                <a:latin typeface="Roboto" panose="02000000000000000000" pitchFamily="2" charset="0"/>
              </a:rPr>
              <a:t>How I can be supportive?</a:t>
            </a:r>
            <a:endParaRPr lang="en-US" sz="1800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pPr marL="114300" indent="0">
              <a:buNone/>
            </a:pPr>
            <a:r>
              <a:rPr lang="en-US" sz="1800" dirty="0">
                <a:solidFill>
                  <a:srgbClr val="000000"/>
                </a:solidFill>
                <a:latin typeface="Roboto" panose="02000000000000000000" pitchFamily="2" charset="0"/>
              </a:rPr>
              <a:t>helping those in need (</a:t>
            </a:r>
            <a:r>
              <a:rPr lang="en-US" sz="1800" dirty="0" err="1">
                <a:solidFill>
                  <a:srgbClr val="000000"/>
                </a:solidFill>
                <a:latin typeface="Roboto" panose="02000000000000000000" pitchFamily="2" charset="0"/>
              </a:rPr>
              <a:t>ayudando</a:t>
            </a:r>
            <a:r>
              <a:rPr lang="en-US" sz="1800" dirty="0">
                <a:solidFill>
                  <a:srgbClr val="000000"/>
                </a:solidFill>
                <a:latin typeface="Roboto" panose="02000000000000000000" pitchFamily="2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latin typeface="Roboto" panose="02000000000000000000" pitchFamily="2" charset="0"/>
              </a:rPr>
              <a:t>quien</a:t>
            </a:r>
            <a:r>
              <a:rPr lang="en-US" sz="1800" dirty="0">
                <a:solidFill>
                  <a:srgbClr val="000000"/>
                </a:solidFill>
                <a:latin typeface="Roboto" panose="02000000000000000000" pitchFamily="2" charset="0"/>
              </a:rPr>
              <a:t> lo </a:t>
            </a:r>
            <a:r>
              <a:rPr lang="en-US" sz="1800" dirty="0" err="1">
                <a:solidFill>
                  <a:srgbClr val="000000"/>
                </a:solidFill>
                <a:latin typeface="Roboto" panose="02000000000000000000" pitchFamily="2" charset="0"/>
              </a:rPr>
              <a:t>necesite</a:t>
            </a:r>
            <a:r>
              <a:rPr lang="en-US" sz="1800" dirty="0">
                <a:solidFill>
                  <a:srgbClr val="000000"/>
                </a:solidFill>
                <a:latin typeface="Roboto" panose="02000000000000000000" pitchFamily="2" charset="0"/>
              </a:rPr>
              <a:t>)</a:t>
            </a:r>
          </a:p>
          <a:p>
            <a:pPr marL="114300" indent="0">
              <a:buNone/>
            </a:pPr>
            <a:r>
              <a:rPr lang="en-US" sz="1800" dirty="0">
                <a:solidFill>
                  <a:srgbClr val="000000"/>
                </a:solidFill>
                <a:latin typeface="Roboto" panose="02000000000000000000" pitchFamily="2" charset="0"/>
              </a:rPr>
              <a:t>Caring for the environment (</a:t>
            </a:r>
            <a:r>
              <a:rPr lang="en-US" sz="1800" dirty="0" err="1">
                <a:solidFill>
                  <a:srgbClr val="000000"/>
                </a:solidFill>
                <a:latin typeface="Roboto" panose="02000000000000000000" pitchFamily="2" charset="0"/>
              </a:rPr>
              <a:t>Cuidando</a:t>
            </a:r>
            <a:r>
              <a:rPr lang="en-US" sz="1800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Roboto" panose="02000000000000000000" pitchFamily="2" charset="0"/>
              </a:rPr>
              <a:t>el</a:t>
            </a:r>
            <a:r>
              <a:rPr lang="en-US" sz="1800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Roboto" panose="02000000000000000000" pitchFamily="2" charset="0"/>
              </a:rPr>
              <a:t>entorno</a:t>
            </a:r>
            <a:r>
              <a:rPr lang="en-US" sz="1800" dirty="0">
                <a:solidFill>
                  <a:srgbClr val="000000"/>
                </a:solidFill>
                <a:latin typeface="Roboto" panose="02000000000000000000" pitchFamily="2" charset="0"/>
              </a:rPr>
              <a:t>)</a:t>
            </a:r>
            <a:br>
              <a:rPr lang="en-US" sz="18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r>
              <a:rPr lang="en-US" sz="18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Concepts: </a:t>
            </a:r>
            <a:br>
              <a:rPr lang="en-US" sz="18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r>
              <a:rPr lang="en-US" sz="18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Change: Transformation</a:t>
            </a:r>
            <a:br>
              <a:rPr lang="en-US" sz="18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r>
              <a:rPr lang="en-US" sz="18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Logic: Usage</a:t>
            </a:r>
          </a:p>
          <a:p>
            <a:pPr marL="114300" indent="0" algn="just">
              <a:buNone/>
            </a:pPr>
            <a:endParaRPr lang="es-MX" sz="2000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3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E11002-A9AD-6220-833E-6D4C09C17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303282" y="1450310"/>
            <a:ext cx="8333941" cy="3198807"/>
          </a:xfrm>
        </p:spPr>
        <p:txBody>
          <a:bodyPr/>
          <a:lstStyle/>
          <a:p>
            <a:pPr algn="just"/>
            <a:r>
              <a:rPr lang="es-MX" sz="2400" dirty="0">
                <a:solidFill>
                  <a:srgbClr val="000000"/>
                </a:solidFill>
              </a:rPr>
              <a:t>Los estudiantes observan el cortometraje de la solidaridad </a:t>
            </a:r>
            <a:r>
              <a:rPr lang="es-MX" sz="2400" dirty="0">
                <a:solidFill>
                  <a:srgbClr val="384369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es-MX" sz="2400" dirty="0" err="1">
                <a:solidFill>
                  <a:srgbClr val="384369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youtu.be</a:t>
            </a:r>
            <a:r>
              <a:rPr lang="es-MX" sz="2400" dirty="0">
                <a:solidFill>
                  <a:srgbClr val="384369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es-MX" sz="2400" dirty="0" err="1">
                <a:solidFill>
                  <a:srgbClr val="384369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ERFnQAKGeOY?si</a:t>
            </a:r>
            <a:r>
              <a:rPr lang="es-MX" sz="2400" dirty="0">
                <a:solidFill>
                  <a:srgbClr val="384369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=</a:t>
            </a:r>
            <a:r>
              <a:rPr lang="es-MX" sz="2400" dirty="0" err="1">
                <a:solidFill>
                  <a:srgbClr val="0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SZhY0tiVp4weN8qb</a:t>
            </a:r>
            <a:r>
              <a:rPr lang="es-MX" sz="2400" dirty="0">
                <a:solidFill>
                  <a:srgbClr val="000000"/>
                </a:solidFill>
              </a:rPr>
              <a:t> y seguido, hacen </a:t>
            </a:r>
            <a:r>
              <a:rPr lang="es-MX" sz="2400" dirty="0" err="1">
                <a:solidFill>
                  <a:srgbClr val="000000"/>
                </a:solidFill>
              </a:rPr>
              <a:t>hacen</a:t>
            </a:r>
            <a:r>
              <a:rPr lang="es-MX" sz="2400" dirty="0">
                <a:solidFill>
                  <a:srgbClr val="000000"/>
                </a:solidFill>
              </a:rPr>
              <a:t> la </a:t>
            </a:r>
            <a:r>
              <a:rPr lang="es-MX" sz="2400" dirty="0" err="1">
                <a:solidFill>
                  <a:srgbClr val="000000"/>
                </a:solidFill>
              </a:rPr>
              <a:t>Thinking</a:t>
            </a:r>
            <a:r>
              <a:rPr lang="es-MX" sz="2400" dirty="0">
                <a:solidFill>
                  <a:srgbClr val="000000"/>
                </a:solidFill>
              </a:rPr>
              <a:t> </a:t>
            </a:r>
            <a:r>
              <a:rPr lang="es-MX" sz="2400" dirty="0" err="1">
                <a:solidFill>
                  <a:srgbClr val="000000"/>
                </a:solidFill>
              </a:rPr>
              <a:t>Routine</a:t>
            </a:r>
            <a:r>
              <a:rPr lang="es-MX" sz="2400" dirty="0">
                <a:solidFill>
                  <a:srgbClr val="000000"/>
                </a:solidFill>
              </a:rPr>
              <a:t>: I </a:t>
            </a:r>
            <a:r>
              <a:rPr lang="es-MX" sz="2400" dirty="0" err="1">
                <a:solidFill>
                  <a:srgbClr val="000000"/>
                </a:solidFill>
              </a:rPr>
              <a:t>see</a:t>
            </a:r>
            <a:r>
              <a:rPr lang="es-MX" sz="2400" dirty="0">
                <a:solidFill>
                  <a:srgbClr val="000000"/>
                </a:solidFill>
              </a:rPr>
              <a:t>, I </a:t>
            </a:r>
            <a:r>
              <a:rPr lang="es-MX" sz="2400" dirty="0" err="1">
                <a:solidFill>
                  <a:srgbClr val="000000"/>
                </a:solidFill>
              </a:rPr>
              <a:t>think</a:t>
            </a:r>
            <a:r>
              <a:rPr lang="es-MX" sz="2400" dirty="0">
                <a:solidFill>
                  <a:srgbClr val="000000"/>
                </a:solidFill>
              </a:rPr>
              <a:t>, I </a:t>
            </a:r>
            <a:r>
              <a:rPr lang="es-MX" sz="2400" dirty="0" err="1">
                <a:solidFill>
                  <a:srgbClr val="000000"/>
                </a:solidFill>
              </a:rPr>
              <a:t>wonder</a:t>
            </a:r>
            <a:r>
              <a:rPr lang="es-MX" sz="2400" dirty="0">
                <a:solidFill>
                  <a:srgbClr val="000000"/>
                </a:solidFill>
              </a:rPr>
              <a:t>. </a:t>
            </a:r>
            <a:endParaRPr lang="es-CO" sz="2400" dirty="0">
              <a:solidFill>
                <a:srgbClr val="000000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BF697C-F1A7-12CA-3CB0-5AD70F07B8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303283" y="300261"/>
            <a:ext cx="4295100" cy="1436400"/>
          </a:xfrm>
        </p:spPr>
        <p:txBody>
          <a:bodyPr/>
          <a:lstStyle/>
          <a:p>
            <a:pPr algn="l"/>
            <a:r>
              <a:rPr lang="es-MX" sz="3200" b="1" dirty="0">
                <a:solidFill>
                  <a:srgbClr val="000000"/>
                </a:solidFill>
              </a:rPr>
              <a:t>Fase 1: Introductoria</a:t>
            </a:r>
          </a:p>
          <a:p>
            <a:pPr algn="l"/>
            <a:r>
              <a:rPr lang="es-MX" sz="3200" b="1" dirty="0">
                <a:solidFill>
                  <a:srgbClr val="000000"/>
                </a:solidFill>
              </a:rPr>
              <a:t>1. Motivación </a:t>
            </a:r>
            <a:endParaRPr lang="es-CO" sz="32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43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FE5"/>
        </a:solidFill>
        <a:effectLst/>
      </p:bgPr>
    </p:bg>
    <p:spTree>
      <p:nvGrpSpPr>
        <p:cNvPr id="1" name="Shape 772">
          <a:extLst>
            <a:ext uri="{FF2B5EF4-FFF2-40B4-BE49-F238E27FC236}">
              <a16:creationId xmlns:a16="http://schemas.microsoft.com/office/drawing/2014/main" id="{9B23916D-8EC9-1320-E01F-29743325C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50">
            <a:extLst>
              <a:ext uri="{FF2B5EF4-FFF2-40B4-BE49-F238E27FC236}">
                <a16:creationId xmlns:a16="http://schemas.microsoft.com/office/drawing/2014/main" id="{C2959885-61D0-5037-6786-11558CB5DC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000000"/>
                </a:solidFill>
              </a:rPr>
              <a:t>2. </a:t>
            </a:r>
            <a:r>
              <a:rPr lang="es-CO" b="1" dirty="0">
                <a:solidFill>
                  <a:srgbClr val="000000"/>
                </a:solidFill>
              </a:rPr>
              <a:t>E</a:t>
            </a:r>
            <a:r>
              <a:rPr lang="en" b="1" dirty="0">
                <a:solidFill>
                  <a:srgbClr val="000000"/>
                </a:solidFill>
              </a:rPr>
              <a:t>xploración </a:t>
            </a:r>
            <a:endParaRPr b="1" dirty="0">
              <a:solidFill>
                <a:srgbClr val="000000"/>
              </a:solidFill>
            </a:endParaRPr>
          </a:p>
        </p:txBody>
      </p:sp>
      <p:grpSp>
        <p:nvGrpSpPr>
          <p:cNvPr id="780" name="Google Shape;780;p50">
            <a:extLst>
              <a:ext uri="{FF2B5EF4-FFF2-40B4-BE49-F238E27FC236}">
                <a16:creationId xmlns:a16="http://schemas.microsoft.com/office/drawing/2014/main" id="{AD2CEA67-2180-406E-848A-6FE488E54D11}"/>
              </a:ext>
            </a:extLst>
          </p:cNvPr>
          <p:cNvGrpSpPr/>
          <p:nvPr/>
        </p:nvGrpSpPr>
        <p:grpSpPr>
          <a:xfrm>
            <a:off x="401850" y="2388549"/>
            <a:ext cx="4336139" cy="2754946"/>
            <a:chOff x="401850" y="2388549"/>
            <a:chExt cx="4336139" cy="2754946"/>
          </a:xfrm>
        </p:grpSpPr>
        <p:sp>
          <p:nvSpPr>
            <p:cNvPr id="781" name="Google Shape;781;p50">
              <a:extLst>
                <a:ext uri="{FF2B5EF4-FFF2-40B4-BE49-F238E27FC236}">
                  <a16:creationId xmlns:a16="http://schemas.microsoft.com/office/drawing/2014/main" id="{DF1BE491-44BD-B698-CF06-0EF1426F0274}"/>
                </a:ext>
              </a:extLst>
            </p:cNvPr>
            <p:cNvSpPr/>
            <p:nvPr/>
          </p:nvSpPr>
          <p:spPr>
            <a:xfrm>
              <a:off x="1040930" y="3823208"/>
              <a:ext cx="3054007" cy="405115"/>
            </a:xfrm>
            <a:custGeom>
              <a:avLst/>
              <a:gdLst/>
              <a:ahLst/>
              <a:cxnLst/>
              <a:rect l="l" t="t" r="r" b="b"/>
              <a:pathLst>
                <a:path w="157180" h="20850" extrusionOk="0">
                  <a:moveTo>
                    <a:pt x="22917" y="1"/>
                  </a:moveTo>
                  <a:lnTo>
                    <a:pt x="1" y="20849"/>
                  </a:lnTo>
                  <a:lnTo>
                    <a:pt x="157179" y="20849"/>
                  </a:lnTo>
                  <a:lnTo>
                    <a:pt x="13466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50">
              <a:extLst>
                <a:ext uri="{FF2B5EF4-FFF2-40B4-BE49-F238E27FC236}">
                  <a16:creationId xmlns:a16="http://schemas.microsoft.com/office/drawing/2014/main" id="{8FA5441E-37EA-FF56-E328-7281D626A3F8}"/>
                </a:ext>
              </a:extLst>
            </p:cNvPr>
            <p:cNvSpPr/>
            <p:nvPr/>
          </p:nvSpPr>
          <p:spPr>
            <a:xfrm>
              <a:off x="2555020" y="3611917"/>
              <a:ext cx="806306" cy="827038"/>
            </a:xfrm>
            <a:custGeom>
              <a:avLst/>
              <a:gdLst/>
              <a:ahLst/>
              <a:cxnLst/>
              <a:rect l="l" t="t" r="r" b="b"/>
              <a:pathLst>
                <a:path w="41498" h="42565" extrusionOk="0">
                  <a:moveTo>
                    <a:pt x="22817" y="0"/>
                  </a:moveTo>
                  <a:lnTo>
                    <a:pt x="1" y="26486"/>
                  </a:lnTo>
                  <a:lnTo>
                    <a:pt x="18714" y="42564"/>
                  </a:lnTo>
                  <a:lnTo>
                    <a:pt x="41497" y="16079"/>
                  </a:lnTo>
                  <a:lnTo>
                    <a:pt x="2281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50">
              <a:extLst>
                <a:ext uri="{FF2B5EF4-FFF2-40B4-BE49-F238E27FC236}">
                  <a16:creationId xmlns:a16="http://schemas.microsoft.com/office/drawing/2014/main" id="{B8F136A5-4A64-ECF1-AF83-20DB8BFCF64B}"/>
                </a:ext>
              </a:extLst>
            </p:cNvPr>
            <p:cNvSpPr/>
            <p:nvPr/>
          </p:nvSpPr>
          <p:spPr>
            <a:xfrm>
              <a:off x="2985394" y="3609566"/>
              <a:ext cx="388911" cy="317117"/>
            </a:xfrm>
            <a:custGeom>
              <a:avLst/>
              <a:gdLst/>
              <a:ahLst/>
              <a:cxnLst/>
              <a:rect l="l" t="t" r="r" b="b"/>
              <a:pathLst>
                <a:path w="20016" h="16321" extrusionOk="0">
                  <a:moveTo>
                    <a:pt x="1013" y="1"/>
                  </a:moveTo>
                  <a:cubicBezTo>
                    <a:pt x="855" y="1"/>
                    <a:pt x="739" y="40"/>
                    <a:pt x="668" y="121"/>
                  </a:cubicBezTo>
                  <a:cubicBezTo>
                    <a:pt x="1" y="922"/>
                    <a:pt x="3637" y="5125"/>
                    <a:pt x="8807" y="9562"/>
                  </a:cubicBezTo>
                  <a:cubicBezTo>
                    <a:pt x="13399" y="13527"/>
                    <a:pt x="17671" y="16320"/>
                    <a:pt x="19003" y="16320"/>
                  </a:cubicBezTo>
                  <a:cubicBezTo>
                    <a:pt x="19161" y="16320"/>
                    <a:pt x="19277" y="16281"/>
                    <a:pt x="19348" y="16200"/>
                  </a:cubicBezTo>
                  <a:cubicBezTo>
                    <a:pt x="20015" y="15432"/>
                    <a:pt x="16379" y="11196"/>
                    <a:pt x="11209" y="6760"/>
                  </a:cubicBezTo>
                  <a:cubicBezTo>
                    <a:pt x="6587" y="2794"/>
                    <a:pt x="2339" y="1"/>
                    <a:pt x="1013" y="1"/>
                  </a:cubicBezTo>
                  <a:close/>
                </a:path>
              </a:pathLst>
            </a:custGeom>
            <a:solidFill>
              <a:srgbClr val="A6CC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50">
              <a:extLst>
                <a:ext uri="{FF2B5EF4-FFF2-40B4-BE49-F238E27FC236}">
                  <a16:creationId xmlns:a16="http://schemas.microsoft.com/office/drawing/2014/main" id="{DA7E4BA9-77F5-DB9C-D7A3-7266DDFD0B08}"/>
                </a:ext>
              </a:extLst>
            </p:cNvPr>
            <p:cNvSpPr/>
            <p:nvPr/>
          </p:nvSpPr>
          <p:spPr>
            <a:xfrm>
              <a:off x="2542720" y="4124678"/>
              <a:ext cx="388891" cy="316826"/>
            </a:xfrm>
            <a:custGeom>
              <a:avLst/>
              <a:gdLst/>
              <a:ahLst/>
              <a:cxnLst/>
              <a:rect l="l" t="t" r="r" b="b"/>
              <a:pathLst>
                <a:path w="20015" h="16306" extrusionOk="0">
                  <a:moveTo>
                    <a:pt x="996" y="0"/>
                  </a:moveTo>
                  <a:cubicBezTo>
                    <a:pt x="830" y="0"/>
                    <a:pt x="707" y="43"/>
                    <a:pt x="634" y="130"/>
                  </a:cubicBezTo>
                  <a:cubicBezTo>
                    <a:pt x="0" y="898"/>
                    <a:pt x="3636" y="5101"/>
                    <a:pt x="8773" y="9537"/>
                  </a:cubicBezTo>
                  <a:cubicBezTo>
                    <a:pt x="13376" y="13516"/>
                    <a:pt x="17634" y="16306"/>
                    <a:pt x="18985" y="16306"/>
                  </a:cubicBezTo>
                  <a:cubicBezTo>
                    <a:pt x="19152" y="16306"/>
                    <a:pt x="19274" y="16263"/>
                    <a:pt x="19347" y="16175"/>
                  </a:cubicBezTo>
                  <a:cubicBezTo>
                    <a:pt x="20014" y="15408"/>
                    <a:pt x="16345" y="11205"/>
                    <a:pt x="11208" y="6735"/>
                  </a:cubicBezTo>
                  <a:cubicBezTo>
                    <a:pt x="6606" y="2786"/>
                    <a:pt x="2347" y="0"/>
                    <a:pt x="996" y="0"/>
                  </a:cubicBezTo>
                  <a:close/>
                </a:path>
              </a:pathLst>
            </a:custGeom>
            <a:solidFill>
              <a:srgbClr val="6EA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50">
              <a:extLst>
                <a:ext uri="{FF2B5EF4-FFF2-40B4-BE49-F238E27FC236}">
                  <a16:creationId xmlns:a16="http://schemas.microsoft.com/office/drawing/2014/main" id="{55D763D2-8FAC-9C83-7985-D95BB833B537}"/>
                </a:ext>
              </a:extLst>
            </p:cNvPr>
            <p:cNvSpPr/>
            <p:nvPr/>
          </p:nvSpPr>
          <p:spPr>
            <a:xfrm>
              <a:off x="2833736" y="3910706"/>
              <a:ext cx="121224" cy="156081"/>
            </a:xfrm>
            <a:custGeom>
              <a:avLst/>
              <a:gdLst/>
              <a:ahLst/>
              <a:cxnLst/>
              <a:rect l="l" t="t" r="r" b="b"/>
              <a:pathLst>
                <a:path w="6239" h="8033" extrusionOk="0">
                  <a:moveTo>
                    <a:pt x="4089" y="0"/>
                  </a:moveTo>
                  <a:cubicBezTo>
                    <a:pt x="3643" y="0"/>
                    <a:pt x="3192" y="212"/>
                    <a:pt x="2869" y="535"/>
                  </a:cubicBezTo>
                  <a:cubicBezTo>
                    <a:pt x="2402" y="969"/>
                    <a:pt x="2102" y="1602"/>
                    <a:pt x="1868" y="2203"/>
                  </a:cubicBezTo>
                  <a:cubicBezTo>
                    <a:pt x="1301" y="3670"/>
                    <a:pt x="0" y="7240"/>
                    <a:pt x="2469" y="7974"/>
                  </a:cubicBezTo>
                  <a:cubicBezTo>
                    <a:pt x="2596" y="8013"/>
                    <a:pt x="2726" y="8032"/>
                    <a:pt x="2856" y="8032"/>
                  </a:cubicBezTo>
                  <a:cubicBezTo>
                    <a:pt x="3273" y="8032"/>
                    <a:pt x="3682" y="7837"/>
                    <a:pt x="3937" y="7507"/>
                  </a:cubicBezTo>
                  <a:cubicBezTo>
                    <a:pt x="4270" y="7106"/>
                    <a:pt x="4370" y="6472"/>
                    <a:pt x="4170" y="5972"/>
                  </a:cubicBezTo>
                  <a:cubicBezTo>
                    <a:pt x="4070" y="5739"/>
                    <a:pt x="3903" y="5505"/>
                    <a:pt x="3836" y="5238"/>
                  </a:cubicBezTo>
                  <a:cubicBezTo>
                    <a:pt x="3603" y="4638"/>
                    <a:pt x="3770" y="3971"/>
                    <a:pt x="4070" y="3404"/>
                  </a:cubicBezTo>
                  <a:cubicBezTo>
                    <a:pt x="4470" y="2603"/>
                    <a:pt x="6238" y="868"/>
                    <a:pt x="4670" y="135"/>
                  </a:cubicBezTo>
                  <a:cubicBezTo>
                    <a:pt x="4486" y="42"/>
                    <a:pt x="4288" y="0"/>
                    <a:pt x="4089" y="0"/>
                  </a:cubicBezTo>
                  <a:close/>
                </a:path>
              </a:pathLst>
            </a:custGeom>
            <a:solidFill>
              <a:srgbClr val="C2D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50">
              <a:extLst>
                <a:ext uri="{FF2B5EF4-FFF2-40B4-BE49-F238E27FC236}">
                  <a16:creationId xmlns:a16="http://schemas.microsoft.com/office/drawing/2014/main" id="{5D6F2D56-8DA7-3F56-B397-BD69B2FE02C8}"/>
                </a:ext>
              </a:extLst>
            </p:cNvPr>
            <p:cNvSpPr/>
            <p:nvPr/>
          </p:nvSpPr>
          <p:spPr>
            <a:xfrm>
              <a:off x="2925741" y="4090402"/>
              <a:ext cx="165971" cy="84482"/>
            </a:xfrm>
            <a:custGeom>
              <a:avLst/>
              <a:gdLst/>
              <a:ahLst/>
              <a:cxnLst/>
              <a:rect l="l" t="t" r="r" b="b"/>
              <a:pathLst>
                <a:path w="8542" h="4348" extrusionOk="0">
                  <a:moveTo>
                    <a:pt x="6676" y="1"/>
                  </a:moveTo>
                  <a:cubicBezTo>
                    <a:pt x="6241" y="1"/>
                    <a:pt x="5777" y="195"/>
                    <a:pt x="5473" y="527"/>
                  </a:cubicBezTo>
                  <a:cubicBezTo>
                    <a:pt x="5306" y="727"/>
                    <a:pt x="5172" y="960"/>
                    <a:pt x="4972" y="1161"/>
                  </a:cubicBezTo>
                  <a:cubicBezTo>
                    <a:pt x="4539" y="1628"/>
                    <a:pt x="3872" y="1794"/>
                    <a:pt x="3238" y="1794"/>
                  </a:cubicBezTo>
                  <a:cubicBezTo>
                    <a:pt x="2815" y="1794"/>
                    <a:pt x="2069" y="1625"/>
                    <a:pt x="1403" y="1625"/>
                  </a:cubicBezTo>
                  <a:cubicBezTo>
                    <a:pt x="650" y="1625"/>
                    <a:pt x="0" y="1841"/>
                    <a:pt x="35" y="2762"/>
                  </a:cubicBezTo>
                  <a:cubicBezTo>
                    <a:pt x="69" y="3429"/>
                    <a:pt x="636" y="3963"/>
                    <a:pt x="1236" y="4196"/>
                  </a:cubicBezTo>
                  <a:cubicBezTo>
                    <a:pt x="1595" y="4309"/>
                    <a:pt x="1964" y="4348"/>
                    <a:pt x="2332" y="4348"/>
                  </a:cubicBezTo>
                  <a:cubicBezTo>
                    <a:pt x="2614" y="4348"/>
                    <a:pt x="2896" y="4325"/>
                    <a:pt x="3171" y="4296"/>
                  </a:cubicBezTo>
                  <a:cubicBezTo>
                    <a:pt x="4739" y="4129"/>
                    <a:pt x="8542" y="3662"/>
                    <a:pt x="8041" y="1127"/>
                  </a:cubicBezTo>
                  <a:cubicBezTo>
                    <a:pt x="7941" y="594"/>
                    <a:pt x="7474" y="160"/>
                    <a:pt x="6940" y="26"/>
                  </a:cubicBezTo>
                  <a:cubicBezTo>
                    <a:pt x="6855" y="9"/>
                    <a:pt x="6766" y="1"/>
                    <a:pt x="66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50">
              <a:extLst>
                <a:ext uri="{FF2B5EF4-FFF2-40B4-BE49-F238E27FC236}">
                  <a16:creationId xmlns:a16="http://schemas.microsoft.com/office/drawing/2014/main" id="{BA1A490F-7907-1592-11E5-28C8938061E2}"/>
                </a:ext>
              </a:extLst>
            </p:cNvPr>
            <p:cNvSpPr/>
            <p:nvPr/>
          </p:nvSpPr>
          <p:spPr>
            <a:xfrm>
              <a:off x="2965302" y="3968357"/>
              <a:ext cx="101774" cy="97985"/>
            </a:xfrm>
            <a:custGeom>
              <a:avLst/>
              <a:gdLst/>
              <a:ahLst/>
              <a:cxnLst/>
              <a:rect l="l" t="t" r="r" b="b"/>
              <a:pathLst>
                <a:path w="5238" h="5043" extrusionOk="0">
                  <a:moveTo>
                    <a:pt x="749" y="0"/>
                  </a:moveTo>
                  <a:cubicBezTo>
                    <a:pt x="542" y="0"/>
                    <a:pt x="366" y="175"/>
                    <a:pt x="268" y="637"/>
                  </a:cubicBezTo>
                  <a:cubicBezTo>
                    <a:pt x="1" y="1838"/>
                    <a:pt x="1035" y="3772"/>
                    <a:pt x="1936" y="4473"/>
                  </a:cubicBezTo>
                  <a:cubicBezTo>
                    <a:pt x="2403" y="4806"/>
                    <a:pt x="2936" y="5040"/>
                    <a:pt x="3503" y="5040"/>
                  </a:cubicBezTo>
                  <a:cubicBezTo>
                    <a:pt x="3535" y="5042"/>
                    <a:pt x="3567" y="5043"/>
                    <a:pt x="3599" y="5043"/>
                  </a:cubicBezTo>
                  <a:cubicBezTo>
                    <a:pt x="4137" y="5043"/>
                    <a:pt x="4688" y="4778"/>
                    <a:pt x="4971" y="4306"/>
                  </a:cubicBezTo>
                  <a:cubicBezTo>
                    <a:pt x="5205" y="3972"/>
                    <a:pt x="5238" y="3439"/>
                    <a:pt x="4938" y="3139"/>
                  </a:cubicBezTo>
                  <a:cubicBezTo>
                    <a:pt x="4537" y="2738"/>
                    <a:pt x="3837" y="2972"/>
                    <a:pt x="3303" y="2805"/>
                  </a:cubicBezTo>
                  <a:cubicBezTo>
                    <a:pt x="2736" y="2638"/>
                    <a:pt x="2403" y="2071"/>
                    <a:pt x="2136" y="1504"/>
                  </a:cubicBezTo>
                  <a:cubicBezTo>
                    <a:pt x="1924" y="1010"/>
                    <a:pt x="1247" y="0"/>
                    <a:pt x="7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50">
              <a:extLst>
                <a:ext uri="{FF2B5EF4-FFF2-40B4-BE49-F238E27FC236}">
                  <a16:creationId xmlns:a16="http://schemas.microsoft.com/office/drawing/2014/main" id="{7BBB38F2-25A0-6148-CD03-F9EF75EA8ACB}"/>
                </a:ext>
              </a:extLst>
            </p:cNvPr>
            <p:cNvSpPr/>
            <p:nvPr/>
          </p:nvSpPr>
          <p:spPr>
            <a:xfrm>
              <a:off x="2796137" y="4072196"/>
              <a:ext cx="80382" cy="136185"/>
            </a:xfrm>
            <a:custGeom>
              <a:avLst/>
              <a:gdLst/>
              <a:ahLst/>
              <a:cxnLst/>
              <a:rect l="l" t="t" r="r" b="b"/>
              <a:pathLst>
                <a:path w="4137" h="7009" extrusionOk="0">
                  <a:moveTo>
                    <a:pt x="2014" y="0"/>
                  </a:moveTo>
                  <a:cubicBezTo>
                    <a:pt x="1845" y="0"/>
                    <a:pt x="1633" y="98"/>
                    <a:pt x="1368" y="330"/>
                  </a:cubicBezTo>
                  <a:cubicBezTo>
                    <a:pt x="334" y="1264"/>
                    <a:pt x="1" y="3765"/>
                    <a:pt x="401" y="5000"/>
                  </a:cubicBezTo>
                  <a:cubicBezTo>
                    <a:pt x="568" y="5633"/>
                    <a:pt x="935" y="6201"/>
                    <a:pt x="1468" y="6601"/>
                  </a:cubicBezTo>
                  <a:cubicBezTo>
                    <a:pt x="1810" y="6852"/>
                    <a:pt x="2261" y="7009"/>
                    <a:pt x="2704" y="7009"/>
                  </a:cubicBezTo>
                  <a:cubicBezTo>
                    <a:pt x="2909" y="7009"/>
                    <a:pt x="3113" y="6975"/>
                    <a:pt x="3303" y="6901"/>
                  </a:cubicBezTo>
                  <a:cubicBezTo>
                    <a:pt x="3770" y="6701"/>
                    <a:pt x="4137" y="6234"/>
                    <a:pt x="4070" y="5767"/>
                  </a:cubicBezTo>
                  <a:cubicBezTo>
                    <a:pt x="3937" y="5133"/>
                    <a:pt x="3136" y="4900"/>
                    <a:pt x="2736" y="4366"/>
                  </a:cubicBezTo>
                  <a:cubicBezTo>
                    <a:pt x="2336" y="3832"/>
                    <a:pt x="2402" y="3065"/>
                    <a:pt x="2536" y="2398"/>
                  </a:cubicBezTo>
                  <a:cubicBezTo>
                    <a:pt x="2670" y="1698"/>
                    <a:pt x="2718" y="0"/>
                    <a:pt x="20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50">
              <a:extLst>
                <a:ext uri="{FF2B5EF4-FFF2-40B4-BE49-F238E27FC236}">
                  <a16:creationId xmlns:a16="http://schemas.microsoft.com/office/drawing/2014/main" id="{BD16FA85-C5E4-43AB-56D3-861A59AA910D}"/>
                </a:ext>
              </a:extLst>
            </p:cNvPr>
            <p:cNvSpPr/>
            <p:nvPr/>
          </p:nvSpPr>
          <p:spPr>
            <a:xfrm>
              <a:off x="3657545" y="3464145"/>
              <a:ext cx="1080444" cy="764162"/>
            </a:xfrm>
            <a:custGeom>
              <a:avLst/>
              <a:gdLst/>
              <a:ahLst/>
              <a:cxnLst/>
              <a:rect l="l" t="t" r="r" b="b"/>
              <a:pathLst>
                <a:path w="55607" h="39329" extrusionOk="0">
                  <a:moveTo>
                    <a:pt x="27620" y="0"/>
                  </a:moveTo>
                  <a:lnTo>
                    <a:pt x="0" y="18480"/>
                  </a:lnTo>
                  <a:lnTo>
                    <a:pt x="22516" y="39328"/>
                  </a:lnTo>
                  <a:lnTo>
                    <a:pt x="55607" y="17980"/>
                  </a:lnTo>
                  <a:lnTo>
                    <a:pt x="27620" y="0"/>
                  </a:lnTo>
                  <a:close/>
                </a:path>
              </a:pathLst>
            </a:custGeom>
            <a:solidFill>
              <a:srgbClr val="D9A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50">
              <a:extLst>
                <a:ext uri="{FF2B5EF4-FFF2-40B4-BE49-F238E27FC236}">
                  <a16:creationId xmlns:a16="http://schemas.microsoft.com/office/drawing/2014/main" id="{151FE739-D484-05B1-5144-1DABE1B5EE4B}"/>
                </a:ext>
              </a:extLst>
            </p:cNvPr>
            <p:cNvSpPr/>
            <p:nvPr/>
          </p:nvSpPr>
          <p:spPr>
            <a:xfrm>
              <a:off x="1385109" y="2388549"/>
              <a:ext cx="2387714" cy="1966743"/>
            </a:xfrm>
            <a:custGeom>
              <a:avLst/>
              <a:gdLst/>
              <a:ahLst/>
              <a:cxnLst/>
              <a:rect l="l" t="t" r="r" b="b"/>
              <a:pathLst>
                <a:path w="122888" h="101222" extrusionOk="0">
                  <a:moveTo>
                    <a:pt x="29253" y="1"/>
                  </a:moveTo>
                  <a:cubicBezTo>
                    <a:pt x="17030" y="1"/>
                    <a:pt x="5973" y="9341"/>
                    <a:pt x="3336" y="21464"/>
                  </a:cubicBezTo>
                  <a:cubicBezTo>
                    <a:pt x="0" y="36575"/>
                    <a:pt x="10908" y="50285"/>
                    <a:pt x="19814" y="61259"/>
                  </a:cubicBezTo>
                  <a:cubicBezTo>
                    <a:pt x="28887" y="72501"/>
                    <a:pt x="39362" y="82608"/>
                    <a:pt x="50303" y="92015"/>
                  </a:cubicBezTo>
                  <a:cubicBezTo>
                    <a:pt x="53905" y="95150"/>
                    <a:pt x="57608" y="98219"/>
                    <a:pt x="61411" y="101121"/>
                  </a:cubicBezTo>
                  <a:lnTo>
                    <a:pt x="61411" y="101221"/>
                  </a:lnTo>
                  <a:cubicBezTo>
                    <a:pt x="61411" y="101221"/>
                    <a:pt x="61444" y="101188"/>
                    <a:pt x="61444" y="101188"/>
                  </a:cubicBezTo>
                  <a:cubicBezTo>
                    <a:pt x="61477" y="101188"/>
                    <a:pt x="61477" y="101221"/>
                    <a:pt x="61511" y="101221"/>
                  </a:cubicBezTo>
                  <a:lnTo>
                    <a:pt x="61511" y="101121"/>
                  </a:lnTo>
                  <a:cubicBezTo>
                    <a:pt x="65313" y="98219"/>
                    <a:pt x="68983" y="95150"/>
                    <a:pt x="72619" y="92015"/>
                  </a:cubicBezTo>
                  <a:cubicBezTo>
                    <a:pt x="83526" y="82608"/>
                    <a:pt x="94001" y="72501"/>
                    <a:pt x="103107" y="61259"/>
                  </a:cubicBezTo>
                  <a:cubicBezTo>
                    <a:pt x="111980" y="50285"/>
                    <a:pt x="122888" y="36575"/>
                    <a:pt x="119586" y="21464"/>
                  </a:cubicBezTo>
                  <a:cubicBezTo>
                    <a:pt x="116920" y="9341"/>
                    <a:pt x="105859" y="1"/>
                    <a:pt x="93657" y="1"/>
                  </a:cubicBezTo>
                  <a:cubicBezTo>
                    <a:pt x="91656" y="1"/>
                    <a:pt x="89626" y="252"/>
                    <a:pt x="87596" y="783"/>
                  </a:cubicBezTo>
                  <a:cubicBezTo>
                    <a:pt x="75654" y="3885"/>
                    <a:pt x="65714" y="14626"/>
                    <a:pt x="61444" y="25934"/>
                  </a:cubicBezTo>
                  <a:cubicBezTo>
                    <a:pt x="57174" y="14626"/>
                    <a:pt x="47267" y="3885"/>
                    <a:pt x="35325" y="783"/>
                  </a:cubicBezTo>
                  <a:cubicBezTo>
                    <a:pt x="33291" y="252"/>
                    <a:pt x="31256" y="1"/>
                    <a:pt x="29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50">
              <a:extLst>
                <a:ext uri="{FF2B5EF4-FFF2-40B4-BE49-F238E27FC236}">
                  <a16:creationId xmlns:a16="http://schemas.microsoft.com/office/drawing/2014/main" id="{C009BD04-A698-BFF9-550D-8D2B69BFF3CE}"/>
                </a:ext>
              </a:extLst>
            </p:cNvPr>
            <p:cNvSpPr/>
            <p:nvPr/>
          </p:nvSpPr>
          <p:spPr>
            <a:xfrm>
              <a:off x="1597041" y="2767412"/>
              <a:ext cx="815380" cy="1299478"/>
            </a:xfrm>
            <a:custGeom>
              <a:avLst/>
              <a:gdLst/>
              <a:ahLst/>
              <a:cxnLst/>
              <a:rect l="l" t="t" r="r" b="b"/>
              <a:pathLst>
                <a:path w="41965" h="66880" extrusionOk="0">
                  <a:moveTo>
                    <a:pt x="9116" y="0"/>
                  </a:moveTo>
                  <a:cubicBezTo>
                    <a:pt x="8039" y="0"/>
                    <a:pt x="6969" y="52"/>
                    <a:pt x="5939" y="232"/>
                  </a:cubicBezTo>
                  <a:cubicBezTo>
                    <a:pt x="4371" y="498"/>
                    <a:pt x="3237" y="1332"/>
                    <a:pt x="2102" y="2400"/>
                  </a:cubicBezTo>
                  <a:cubicBezTo>
                    <a:pt x="1535" y="2900"/>
                    <a:pt x="935" y="3467"/>
                    <a:pt x="601" y="4134"/>
                  </a:cubicBezTo>
                  <a:cubicBezTo>
                    <a:pt x="1" y="5302"/>
                    <a:pt x="902" y="5635"/>
                    <a:pt x="2002" y="5669"/>
                  </a:cubicBezTo>
                  <a:cubicBezTo>
                    <a:pt x="2073" y="5671"/>
                    <a:pt x="2144" y="5673"/>
                    <a:pt x="2215" y="5673"/>
                  </a:cubicBezTo>
                  <a:cubicBezTo>
                    <a:pt x="3313" y="5673"/>
                    <a:pt x="4465" y="5381"/>
                    <a:pt x="5576" y="5381"/>
                  </a:cubicBezTo>
                  <a:cubicBezTo>
                    <a:pt x="6229" y="5381"/>
                    <a:pt x="6868" y="5482"/>
                    <a:pt x="7473" y="5802"/>
                  </a:cubicBezTo>
                  <a:cubicBezTo>
                    <a:pt x="8774" y="6503"/>
                    <a:pt x="9274" y="8037"/>
                    <a:pt x="9341" y="9471"/>
                  </a:cubicBezTo>
                  <a:cubicBezTo>
                    <a:pt x="9408" y="11406"/>
                    <a:pt x="8474" y="13107"/>
                    <a:pt x="7807" y="14875"/>
                  </a:cubicBezTo>
                  <a:cubicBezTo>
                    <a:pt x="7073" y="16810"/>
                    <a:pt x="6572" y="19912"/>
                    <a:pt x="7640" y="21814"/>
                  </a:cubicBezTo>
                  <a:cubicBezTo>
                    <a:pt x="7673" y="21880"/>
                    <a:pt x="7673" y="21980"/>
                    <a:pt x="7640" y="22047"/>
                  </a:cubicBezTo>
                  <a:cubicBezTo>
                    <a:pt x="8274" y="23682"/>
                    <a:pt x="8674" y="25450"/>
                    <a:pt x="9641" y="26917"/>
                  </a:cubicBezTo>
                  <a:cubicBezTo>
                    <a:pt x="10375" y="27985"/>
                    <a:pt x="11509" y="28752"/>
                    <a:pt x="12710" y="29186"/>
                  </a:cubicBezTo>
                  <a:cubicBezTo>
                    <a:pt x="13477" y="29452"/>
                    <a:pt x="14244" y="29553"/>
                    <a:pt x="14912" y="30120"/>
                  </a:cubicBezTo>
                  <a:cubicBezTo>
                    <a:pt x="16546" y="31454"/>
                    <a:pt x="16279" y="33989"/>
                    <a:pt x="18081" y="35223"/>
                  </a:cubicBezTo>
                  <a:cubicBezTo>
                    <a:pt x="19348" y="36091"/>
                    <a:pt x="21183" y="36091"/>
                    <a:pt x="22284" y="37258"/>
                  </a:cubicBezTo>
                  <a:cubicBezTo>
                    <a:pt x="24619" y="39693"/>
                    <a:pt x="21049" y="43362"/>
                    <a:pt x="23218" y="46031"/>
                  </a:cubicBezTo>
                  <a:cubicBezTo>
                    <a:pt x="24185" y="47232"/>
                    <a:pt x="25419" y="48066"/>
                    <a:pt x="25553" y="49667"/>
                  </a:cubicBezTo>
                  <a:cubicBezTo>
                    <a:pt x="25619" y="50601"/>
                    <a:pt x="25252" y="51402"/>
                    <a:pt x="25119" y="52302"/>
                  </a:cubicBezTo>
                  <a:cubicBezTo>
                    <a:pt x="24919" y="53603"/>
                    <a:pt x="25753" y="54704"/>
                    <a:pt x="26620" y="55605"/>
                  </a:cubicBezTo>
                  <a:cubicBezTo>
                    <a:pt x="27821" y="56839"/>
                    <a:pt x="28788" y="57873"/>
                    <a:pt x="29055" y="59674"/>
                  </a:cubicBezTo>
                  <a:cubicBezTo>
                    <a:pt x="29255" y="60842"/>
                    <a:pt x="29155" y="62042"/>
                    <a:pt x="29022" y="63210"/>
                  </a:cubicBezTo>
                  <a:cubicBezTo>
                    <a:pt x="30356" y="64444"/>
                    <a:pt x="31657" y="65645"/>
                    <a:pt x="32991" y="66879"/>
                  </a:cubicBezTo>
                  <a:cubicBezTo>
                    <a:pt x="33091" y="65512"/>
                    <a:pt x="33291" y="64211"/>
                    <a:pt x="33792" y="62976"/>
                  </a:cubicBezTo>
                  <a:cubicBezTo>
                    <a:pt x="34259" y="61742"/>
                    <a:pt x="35526" y="61242"/>
                    <a:pt x="36093" y="60074"/>
                  </a:cubicBezTo>
                  <a:cubicBezTo>
                    <a:pt x="36494" y="59240"/>
                    <a:pt x="36160" y="58206"/>
                    <a:pt x="36193" y="57306"/>
                  </a:cubicBezTo>
                  <a:cubicBezTo>
                    <a:pt x="36193" y="56739"/>
                    <a:pt x="36327" y="56238"/>
                    <a:pt x="36560" y="55705"/>
                  </a:cubicBezTo>
                  <a:cubicBezTo>
                    <a:pt x="37795" y="52769"/>
                    <a:pt x="40330" y="50501"/>
                    <a:pt x="41364" y="47432"/>
                  </a:cubicBezTo>
                  <a:cubicBezTo>
                    <a:pt x="41964" y="45597"/>
                    <a:pt x="40997" y="44030"/>
                    <a:pt x="40063" y="42495"/>
                  </a:cubicBezTo>
                  <a:cubicBezTo>
                    <a:pt x="39429" y="41428"/>
                    <a:pt x="38895" y="40327"/>
                    <a:pt x="38295" y="39259"/>
                  </a:cubicBezTo>
                  <a:cubicBezTo>
                    <a:pt x="37795" y="38392"/>
                    <a:pt x="37194" y="37425"/>
                    <a:pt x="36193" y="37125"/>
                  </a:cubicBezTo>
                  <a:cubicBezTo>
                    <a:pt x="35560" y="36958"/>
                    <a:pt x="34859" y="37091"/>
                    <a:pt x="34225" y="36891"/>
                  </a:cubicBezTo>
                  <a:cubicBezTo>
                    <a:pt x="33291" y="36624"/>
                    <a:pt x="32824" y="35890"/>
                    <a:pt x="32357" y="35090"/>
                  </a:cubicBezTo>
                  <a:cubicBezTo>
                    <a:pt x="31924" y="34289"/>
                    <a:pt x="31457" y="33455"/>
                    <a:pt x="30523" y="33222"/>
                  </a:cubicBezTo>
                  <a:cubicBezTo>
                    <a:pt x="30353" y="33184"/>
                    <a:pt x="30183" y="33168"/>
                    <a:pt x="30015" y="33168"/>
                  </a:cubicBezTo>
                  <a:cubicBezTo>
                    <a:pt x="29286" y="33168"/>
                    <a:pt x="28571" y="33472"/>
                    <a:pt x="27921" y="33689"/>
                  </a:cubicBezTo>
                  <a:cubicBezTo>
                    <a:pt x="26820" y="34089"/>
                    <a:pt x="25719" y="34423"/>
                    <a:pt x="24552" y="34589"/>
                  </a:cubicBezTo>
                  <a:cubicBezTo>
                    <a:pt x="24231" y="34641"/>
                    <a:pt x="23674" y="34699"/>
                    <a:pt x="23061" y="34699"/>
                  </a:cubicBezTo>
                  <a:cubicBezTo>
                    <a:pt x="21696" y="34699"/>
                    <a:pt x="20057" y="34411"/>
                    <a:pt x="20149" y="33122"/>
                  </a:cubicBezTo>
                  <a:cubicBezTo>
                    <a:pt x="20182" y="32488"/>
                    <a:pt x="20749" y="31988"/>
                    <a:pt x="21083" y="31487"/>
                  </a:cubicBezTo>
                  <a:cubicBezTo>
                    <a:pt x="21400" y="30948"/>
                    <a:pt x="21446" y="30348"/>
                    <a:pt x="20789" y="30348"/>
                  </a:cubicBezTo>
                  <a:cubicBezTo>
                    <a:pt x="20756" y="30348"/>
                    <a:pt x="20720" y="30350"/>
                    <a:pt x="20682" y="30353"/>
                  </a:cubicBezTo>
                  <a:cubicBezTo>
                    <a:pt x="20249" y="30386"/>
                    <a:pt x="19848" y="30820"/>
                    <a:pt x="19381" y="30920"/>
                  </a:cubicBezTo>
                  <a:cubicBezTo>
                    <a:pt x="19295" y="30936"/>
                    <a:pt x="19210" y="30945"/>
                    <a:pt x="19128" y="30945"/>
                  </a:cubicBezTo>
                  <a:cubicBezTo>
                    <a:pt x="18705" y="30945"/>
                    <a:pt x="18359" y="30723"/>
                    <a:pt x="18247" y="30220"/>
                  </a:cubicBezTo>
                  <a:cubicBezTo>
                    <a:pt x="18114" y="29553"/>
                    <a:pt x="18648" y="29019"/>
                    <a:pt x="18848" y="28418"/>
                  </a:cubicBezTo>
                  <a:cubicBezTo>
                    <a:pt x="19315" y="27017"/>
                    <a:pt x="17680" y="27418"/>
                    <a:pt x="16846" y="27084"/>
                  </a:cubicBezTo>
                  <a:cubicBezTo>
                    <a:pt x="16179" y="26851"/>
                    <a:pt x="15879" y="26417"/>
                    <a:pt x="15746" y="25716"/>
                  </a:cubicBezTo>
                  <a:cubicBezTo>
                    <a:pt x="15746" y="25683"/>
                    <a:pt x="15746" y="25650"/>
                    <a:pt x="15746" y="25616"/>
                  </a:cubicBezTo>
                  <a:cubicBezTo>
                    <a:pt x="15479" y="24716"/>
                    <a:pt x="15645" y="24049"/>
                    <a:pt x="16446" y="23048"/>
                  </a:cubicBezTo>
                  <a:cubicBezTo>
                    <a:pt x="17196" y="22204"/>
                    <a:pt x="18181" y="21301"/>
                    <a:pt x="19373" y="21301"/>
                  </a:cubicBezTo>
                  <a:cubicBezTo>
                    <a:pt x="19453" y="21301"/>
                    <a:pt x="19533" y="21305"/>
                    <a:pt x="19615" y="21313"/>
                  </a:cubicBezTo>
                  <a:cubicBezTo>
                    <a:pt x="20549" y="21447"/>
                    <a:pt x="21350" y="22014"/>
                    <a:pt x="22117" y="22514"/>
                  </a:cubicBezTo>
                  <a:cubicBezTo>
                    <a:pt x="22699" y="22908"/>
                    <a:pt x="23237" y="23240"/>
                    <a:pt x="23695" y="23240"/>
                  </a:cubicBezTo>
                  <a:cubicBezTo>
                    <a:pt x="24130" y="23240"/>
                    <a:pt x="24492" y="22942"/>
                    <a:pt x="24752" y="22114"/>
                  </a:cubicBezTo>
                  <a:cubicBezTo>
                    <a:pt x="25186" y="20746"/>
                    <a:pt x="25586" y="19645"/>
                    <a:pt x="26820" y="18778"/>
                  </a:cubicBezTo>
                  <a:cubicBezTo>
                    <a:pt x="28321" y="17677"/>
                    <a:pt x="30156" y="17110"/>
                    <a:pt x="31724" y="16110"/>
                  </a:cubicBezTo>
                  <a:cubicBezTo>
                    <a:pt x="33425" y="15075"/>
                    <a:pt x="35526" y="13841"/>
                    <a:pt x="36694" y="12173"/>
                  </a:cubicBezTo>
                  <a:cubicBezTo>
                    <a:pt x="37294" y="11339"/>
                    <a:pt x="37494" y="10372"/>
                    <a:pt x="37461" y="9371"/>
                  </a:cubicBezTo>
                  <a:cubicBezTo>
                    <a:pt x="37461" y="8771"/>
                    <a:pt x="37528" y="8471"/>
                    <a:pt x="36961" y="8171"/>
                  </a:cubicBezTo>
                  <a:cubicBezTo>
                    <a:pt x="36773" y="8072"/>
                    <a:pt x="36603" y="8032"/>
                    <a:pt x="36442" y="8032"/>
                  </a:cubicBezTo>
                  <a:cubicBezTo>
                    <a:pt x="36058" y="8032"/>
                    <a:pt x="35725" y="8259"/>
                    <a:pt x="35326" y="8471"/>
                  </a:cubicBezTo>
                  <a:cubicBezTo>
                    <a:pt x="33892" y="9238"/>
                    <a:pt x="32558" y="10439"/>
                    <a:pt x="30890" y="10572"/>
                  </a:cubicBezTo>
                  <a:cubicBezTo>
                    <a:pt x="30787" y="10583"/>
                    <a:pt x="30687" y="10588"/>
                    <a:pt x="30589" y="10588"/>
                  </a:cubicBezTo>
                  <a:cubicBezTo>
                    <a:pt x="29426" y="10588"/>
                    <a:pt x="28649" y="9882"/>
                    <a:pt x="27787" y="9205"/>
                  </a:cubicBezTo>
                  <a:cubicBezTo>
                    <a:pt x="27721" y="9205"/>
                    <a:pt x="27654" y="9205"/>
                    <a:pt x="27554" y="9171"/>
                  </a:cubicBezTo>
                  <a:cubicBezTo>
                    <a:pt x="27354" y="9038"/>
                    <a:pt x="27187" y="8838"/>
                    <a:pt x="27054" y="8671"/>
                  </a:cubicBezTo>
                  <a:cubicBezTo>
                    <a:pt x="27054" y="8638"/>
                    <a:pt x="27020" y="8638"/>
                    <a:pt x="27020" y="8604"/>
                  </a:cubicBezTo>
                  <a:cubicBezTo>
                    <a:pt x="26420" y="7637"/>
                    <a:pt x="26753" y="6169"/>
                    <a:pt x="26653" y="5068"/>
                  </a:cubicBezTo>
                  <a:cubicBezTo>
                    <a:pt x="26487" y="2466"/>
                    <a:pt x="23017" y="1899"/>
                    <a:pt x="20983" y="1199"/>
                  </a:cubicBezTo>
                  <a:cubicBezTo>
                    <a:pt x="18447" y="365"/>
                    <a:pt x="15746" y="165"/>
                    <a:pt x="13077" y="98"/>
                  </a:cubicBezTo>
                  <a:cubicBezTo>
                    <a:pt x="11787" y="80"/>
                    <a:pt x="10446" y="0"/>
                    <a:pt x="9116" y="0"/>
                  </a:cubicBezTo>
                  <a:close/>
                </a:path>
              </a:pathLst>
            </a:custGeom>
            <a:solidFill>
              <a:srgbClr val="9BAE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50">
              <a:extLst>
                <a:ext uri="{FF2B5EF4-FFF2-40B4-BE49-F238E27FC236}">
                  <a16:creationId xmlns:a16="http://schemas.microsoft.com/office/drawing/2014/main" id="{5297B9E0-BDE7-95F4-D3D0-D20DCEB8A915}"/>
                </a:ext>
              </a:extLst>
            </p:cNvPr>
            <p:cNvSpPr/>
            <p:nvPr/>
          </p:nvSpPr>
          <p:spPr>
            <a:xfrm>
              <a:off x="2398815" y="2721342"/>
              <a:ext cx="161405" cy="241806"/>
            </a:xfrm>
            <a:custGeom>
              <a:avLst/>
              <a:gdLst/>
              <a:ahLst/>
              <a:cxnLst/>
              <a:rect l="l" t="t" r="r" b="b"/>
              <a:pathLst>
                <a:path w="8307" h="12445" extrusionOk="0">
                  <a:moveTo>
                    <a:pt x="2769" y="1"/>
                  </a:moveTo>
                  <a:cubicBezTo>
                    <a:pt x="1" y="701"/>
                    <a:pt x="501" y="3737"/>
                    <a:pt x="768" y="6138"/>
                  </a:cubicBezTo>
                  <a:cubicBezTo>
                    <a:pt x="935" y="7573"/>
                    <a:pt x="968" y="8840"/>
                    <a:pt x="635" y="10208"/>
                  </a:cubicBezTo>
                  <a:cubicBezTo>
                    <a:pt x="501" y="10708"/>
                    <a:pt x="67" y="12309"/>
                    <a:pt x="968" y="12443"/>
                  </a:cubicBezTo>
                  <a:cubicBezTo>
                    <a:pt x="978" y="12444"/>
                    <a:pt x="989" y="12445"/>
                    <a:pt x="999" y="12445"/>
                  </a:cubicBezTo>
                  <a:cubicBezTo>
                    <a:pt x="1298" y="12445"/>
                    <a:pt x="1709" y="12004"/>
                    <a:pt x="1902" y="11842"/>
                  </a:cubicBezTo>
                  <a:cubicBezTo>
                    <a:pt x="2803" y="10942"/>
                    <a:pt x="3370" y="9374"/>
                    <a:pt x="4471" y="8740"/>
                  </a:cubicBezTo>
                  <a:cubicBezTo>
                    <a:pt x="5671" y="8040"/>
                    <a:pt x="7273" y="8774"/>
                    <a:pt x="8006" y="7239"/>
                  </a:cubicBezTo>
                  <a:cubicBezTo>
                    <a:pt x="8107" y="6972"/>
                    <a:pt x="8207" y="6705"/>
                    <a:pt x="8307" y="6439"/>
                  </a:cubicBezTo>
                  <a:cubicBezTo>
                    <a:pt x="7706" y="5171"/>
                    <a:pt x="7072" y="3903"/>
                    <a:pt x="6372" y="2669"/>
                  </a:cubicBezTo>
                  <a:cubicBezTo>
                    <a:pt x="5305" y="1835"/>
                    <a:pt x="4104" y="935"/>
                    <a:pt x="2769" y="1"/>
                  </a:cubicBezTo>
                  <a:close/>
                </a:path>
              </a:pathLst>
            </a:custGeom>
            <a:solidFill>
              <a:srgbClr val="9BAE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50">
              <a:extLst>
                <a:ext uri="{FF2B5EF4-FFF2-40B4-BE49-F238E27FC236}">
                  <a16:creationId xmlns:a16="http://schemas.microsoft.com/office/drawing/2014/main" id="{46B98D82-7438-D4A6-8188-5B7C13C6FAB9}"/>
                </a:ext>
              </a:extLst>
            </p:cNvPr>
            <p:cNvSpPr/>
            <p:nvPr/>
          </p:nvSpPr>
          <p:spPr>
            <a:xfrm>
              <a:off x="2579017" y="2724023"/>
              <a:ext cx="1169880" cy="1210742"/>
            </a:xfrm>
            <a:custGeom>
              <a:avLst/>
              <a:gdLst/>
              <a:ahLst/>
              <a:cxnLst/>
              <a:rect l="l" t="t" r="r" b="b"/>
              <a:pathLst>
                <a:path w="60210" h="62313" extrusionOk="0">
                  <a:moveTo>
                    <a:pt x="36009" y="1"/>
                  </a:moveTo>
                  <a:cubicBezTo>
                    <a:pt x="34822" y="1"/>
                    <a:pt x="33648" y="332"/>
                    <a:pt x="32523" y="863"/>
                  </a:cubicBezTo>
                  <a:cubicBezTo>
                    <a:pt x="30955" y="1631"/>
                    <a:pt x="29655" y="2831"/>
                    <a:pt x="28053" y="3565"/>
                  </a:cubicBezTo>
                  <a:cubicBezTo>
                    <a:pt x="27369" y="3898"/>
                    <a:pt x="26766" y="4036"/>
                    <a:pt x="26138" y="4036"/>
                  </a:cubicBezTo>
                  <a:cubicBezTo>
                    <a:pt x="25633" y="4036"/>
                    <a:pt x="25112" y="3947"/>
                    <a:pt x="24518" y="3799"/>
                  </a:cubicBezTo>
                  <a:cubicBezTo>
                    <a:pt x="23193" y="3474"/>
                    <a:pt x="21759" y="3303"/>
                    <a:pt x="20358" y="3303"/>
                  </a:cubicBezTo>
                  <a:cubicBezTo>
                    <a:pt x="20030" y="3303"/>
                    <a:pt x="19703" y="3313"/>
                    <a:pt x="19381" y="3332"/>
                  </a:cubicBezTo>
                  <a:cubicBezTo>
                    <a:pt x="16779" y="3499"/>
                    <a:pt x="14777" y="4633"/>
                    <a:pt x="12776" y="6167"/>
                  </a:cubicBezTo>
                  <a:cubicBezTo>
                    <a:pt x="11942" y="6801"/>
                    <a:pt x="10975" y="7501"/>
                    <a:pt x="10374" y="8402"/>
                  </a:cubicBezTo>
                  <a:cubicBezTo>
                    <a:pt x="10050" y="8875"/>
                    <a:pt x="10024" y="9237"/>
                    <a:pt x="10407" y="9237"/>
                  </a:cubicBezTo>
                  <a:cubicBezTo>
                    <a:pt x="10536" y="9237"/>
                    <a:pt x="10713" y="9196"/>
                    <a:pt x="10941" y="9103"/>
                  </a:cubicBezTo>
                  <a:cubicBezTo>
                    <a:pt x="11252" y="8933"/>
                    <a:pt x="11395" y="8787"/>
                    <a:pt x="11736" y="8787"/>
                  </a:cubicBezTo>
                  <a:cubicBezTo>
                    <a:pt x="11797" y="8787"/>
                    <a:pt x="11865" y="8792"/>
                    <a:pt x="11942" y="8802"/>
                  </a:cubicBezTo>
                  <a:cubicBezTo>
                    <a:pt x="12522" y="8910"/>
                    <a:pt x="13061" y="9142"/>
                    <a:pt x="13602" y="9142"/>
                  </a:cubicBezTo>
                  <a:cubicBezTo>
                    <a:pt x="13901" y="9142"/>
                    <a:pt x="14202" y="9071"/>
                    <a:pt x="14510" y="8869"/>
                  </a:cubicBezTo>
                  <a:cubicBezTo>
                    <a:pt x="15111" y="8502"/>
                    <a:pt x="15511" y="7868"/>
                    <a:pt x="16011" y="7401"/>
                  </a:cubicBezTo>
                  <a:cubicBezTo>
                    <a:pt x="16338" y="7121"/>
                    <a:pt x="16679" y="6987"/>
                    <a:pt x="17021" y="6987"/>
                  </a:cubicBezTo>
                  <a:cubicBezTo>
                    <a:pt x="17413" y="6987"/>
                    <a:pt x="17806" y="7163"/>
                    <a:pt x="18180" y="7501"/>
                  </a:cubicBezTo>
                  <a:cubicBezTo>
                    <a:pt x="18647" y="7968"/>
                    <a:pt x="19247" y="9036"/>
                    <a:pt x="18780" y="9670"/>
                  </a:cubicBezTo>
                  <a:cubicBezTo>
                    <a:pt x="18507" y="10028"/>
                    <a:pt x="18023" y="10116"/>
                    <a:pt x="17523" y="10116"/>
                  </a:cubicBezTo>
                  <a:cubicBezTo>
                    <a:pt x="17046" y="10116"/>
                    <a:pt x="16553" y="10037"/>
                    <a:pt x="16212" y="10037"/>
                  </a:cubicBezTo>
                  <a:cubicBezTo>
                    <a:pt x="16190" y="10036"/>
                    <a:pt x="16169" y="10036"/>
                    <a:pt x="16148" y="10036"/>
                  </a:cubicBezTo>
                  <a:cubicBezTo>
                    <a:pt x="14406" y="10036"/>
                    <a:pt x="12860" y="11383"/>
                    <a:pt x="11542" y="12405"/>
                  </a:cubicBezTo>
                  <a:cubicBezTo>
                    <a:pt x="10574" y="13139"/>
                    <a:pt x="9674" y="13406"/>
                    <a:pt x="8473" y="13639"/>
                  </a:cubicBezTo>
                  <a:cubicBezTo>
                    <a:pt x="6805" y="13973"/>
                    <a:pt x="5304" y="14707"/>
                    <a:pt x="5737" y="16675"/>
                  </a:cubicBezTo>
                  <a:cubicBezTo>
                    <a:pt x="5904" y="17308"/>
                    <a:pt x="6238" y="17742"/>
                    <a:pt x="5838" y="18309"/>
                  </a:cubicBezTo>
                  <a:cubicBezTo>
                    <a:pt x="5537" y="18776"/>
                    <a:pt x="5004" y="19043"/>
                    <a:pt x="4603" y="19443"/>
                  </a:cubicBezTo>
                  <a:cubicBezTo>
                    <a:pt x="4470" y="19577"/>
                    <a:pt x="4003" y="20010"/>
                    <a:pt x="4036" y="20244"/>
                  </a:cubicBezTo>
                  <a:cubicBezTo>
                    <a:pt x="4072" y="20351"/>
                    <a:pt x="4197" y="20391"/>
                    <a:pt x="4364" y="20391"/>
                  </a:cubicBezTo>
                  <a:cubicBezTo>
                    <a:pt x="4819" y="20391"/>
                    <a:pt x="5591" y="20093"/>
                    <a:pt x="5737" y="20044"/>
                  </a:cubicBezTo>
                  <a:cubicBezTo>
                    <a:pt x="6438" y="19677"/>
                    <a:pt x="7038" y="19143"/>
                    <a:pt x="7772" y="18843"/>
                  </a:cubicBezTo>
                  <a:cubicBezTo>
                    <a:pt x="8373" y="18576"/>
                    <a:pt x="9006" y="18476"/>
                    <a:pt x="9607" y="18309"/>
                  </a:cubicBezTo>
                  <a:cubicBezTo>
                    <a:pt x="10427" y="18120"/>
                    <a:pt x="11247" y="17904"/>
                    <a:pt x="12058" y="17904"/>
                  </a:cubicBezTo>
                  <a:cubicBezTo>
                    <a:pt x="12535" y="17904"/>
                    <a:pt x="13008" y="17978"/>
                    <a:pt x="13476" y="18176"/>
                  </a:cubicBezTo>
                  <a:cubicBezTo>
                    <a:pt x="14391" y="18579"/>
                    <a:pt x="15046" y="19027"/>
                    <a:pt x="15948" y="19027"/>
                  </a:cubicBezTo>
                  <a:cubicBezTo>
                    <a:pt x="16164" y="19027"/>
                    <a:pt x="16394" y="19001"/>
                    <a:pt x="16645" y="18943"/>
                  </a:cubicBezTo>
                  <a:cubicBezTo>
                    <a:pt x="17060" y="18860"/>
                    <a:pt x="17407" y="18685"/>
                    <a:pt x="17817" y="18685"/>
                  </a:cubicBezTo>
                  <a:cubicBezTo>
                    <a:pt x="17902" y="18685"/>
                    <a:pt x="17989" y="18692"/>
                    <a:pt x="18080" y="18709"/>
                  </a:cubicBezTo>
                  <a:cubicBezTo>
                    <a:pt x="19781" y="19043"/>
                    <a:pt x="20815" y="22245"/>
                    <a:pt x="21015" y="23713"/>
                  </a:cubicBezTo>
                  <a:cubicBezTo>
                    <a:pt x="21082" y="24280"/>
                    <a:pt x="21082" y="25181"/>
                    <a:pt x="20448" y="25481"/>
                  </a:cubicBezTo>
                  <a:cubicBezTo>
                    <a:pt x="20325" y="25540"/>
                    <a:pt x="20189" y="25565"/>
                    <a:pt x="20043" y="25565"/>
                  </a:cubicBezTo>
                  <a:cubicBezTo>
                    <a:pt x="19280" y="25565"/>
                    <a:pt x="18273" y="24866"/>
                    <a:pt x="17713" y="24614"/>
                  </a:cubicBezTo>
                  <a:cubicBezTo>
                    <a:pt x="17382" y="24477"/>
                    <a:pt x="17079" y="24426"/>
                    <a:pt x="16784" y="24426"/>
                  </a:cubicBezTo>
                  <a:cubicBezTo>
                    <a:pt x="16216" y="24426"/>
                    <a:pt x="15681" y="24615"/>
                    <a:pt x="15044" y="24747"/>
                  </a:cubicBezTo>
                  <a:cubicBezTo>
                    <a:pt x="14839" y="24803"/>
                    <a:pt x="14623" y="24849"/>
                    <a:pt x="14414" y="24849"/>
                  </a:cubicBezTo>
                  <a:cubicBezTo>
                    <a:pt x="14250" y="24849"/>
                    <a:pt x="14090" y="24821"/>
                    <a:pt x="13943" y="24747"/>
                  </a:cubicBezTo>
                  <a:cubicBezTo>
                    <a:pt x="12943" y="24314"/>
                    <a:pt x="12943" y="22946"/>
                    <a:pt x="11808" y="22479"/>
                  </a:cubicBezTo>
                  <a:cubicBezTo>
                    <a:pt x="11383" y="22300"/>
                    <a:pt x="10909" y="22223"/>
                    <a:pt x="10416" y="22223"/>
                  </a:cubicBezTo>
                  <a:cubicBezTo>
                    <a:pt x="8977" y="22223"/>
                    <a:pt x="7373" y="22876"/>
                    <a:pt x="6305" y="23546"/>
                  </a:cubicBezTo>
                  <a:cubicBezTo>
                    <a:pt x="4770" y="24547"/>
                    <a:pt x="3569" y="25915"/>
                    <a:pt x="2468" y="27382"/>
                  </a:cubicBezTo>
                  <a:cubicBezTo>
                    <a:pt x="1868" y="28250"/>
                    <a:pt x="1268" y="29117"/>
                    <a:pt x="801" y="30051"/>
                  </a:cubicBezTo>
                  <a:cubicBezTo>
                    <a:pt x="500" y="30618"/>
                    <a:pt x="0" y="31552"/>
                    <a:pt x="133" y="32219"/>
                  </a:cubicBezTo>
                  <a:cubicBezTo>
                    <a:pt x="267" y="32986"/>
                    <a:pt x="1034" y="33020"/>
                    <a:pt x="1501" y="33453"/>
                  </a:cubicBezTo>
                  <a:cubicBezTo>
                    <a:pt x="2302" y="34154"/>
                    <a:pt x="2068" y="35655"/>
                    <a:pt x="2001" y="36556"/>
                  </a:cubicBezTo>
                  <a:cubicBezTo>
                    <a:pt x="1968" y="36789"/>
                    <a:pt x="1901" y="37056"/>
                    <a:pt x="1935" y="37289"/>
                  </a:cubicBezTo>
                  <a:cubicBezTo>
                    <a:pt x="2001" y="37556"/>
                    <a:pt x="2602" y="38490"/>
                    <a:pt x="2902" y="38624"/>
                  </a:cubicBezTo>
                  <a:cubicBezTo>
                    <a:pt x="3010" y="38669"/>
                    <a:pt x="3138" y="38687"/>
                    <a:pt x="3275" y="38687"/>
                  </a:cubicBezTo>
                  <a:cubicBezTo>
                    <a:pt x="3644" y="38687"/>
                    <a:pt x="4078" y="38554"/>
                    <a:pt x="4370" y="38457"/>
                  </a:cubicBezTo>
                  <a:cubicBezTo>
                    <a:pt x="5070" y="38290"/>
                    <a:pt x="5737" y="37957"/>
                    <a:pt x="6438" y="37723"/>
                  </a:cubicBezTo>
                  <a:cubicBezTo>
                    <a:pt x="7055" y="37500"/>
                    <a:pt x="7681" y="37339"/>
                    <a:pt x="8293" y="37339"/>
                  </a:cubicBezTo>
                  <a:cubicBezTo>
                    <a:pt x="8872" y="37339"/>
                    <a:pt x="9439" y="37483"/>
                    <a:pt x="9974" y="37857"/>
                  </a:cubicBezTo>
                  <a:cubicBezTo>
                    <a:pt x="10874" y="38490"/>
                    <a:pt x="11341" y="39524"/>
                    <a:pt x="11708" y="40525"/>
                  </a:cubicBezTo>
                  <a:cubicBezTo>
                    <a:pt x="12609" y="43060"/>
                    <a:pt x="13209" y="45962"/>
                    <a:pt x="13276" y="48664"/>
                  </a:cubicBezTo>
                  <a:cubicBezTo>
                    <a:pt x="13310" y="48798"/>
                    <a:pt x="13376" y="48931"/>
                    <a:pt x="13443" y="49065"/>
                  </a:cubicBezTo>
                  <a:cubicBezTo>
                    <a:pt x="13743" y="49565"/>
                    <a:pt x="14210" y="49999"/>
                    <a:pt x="14444" y="50566"/>
                  </a:cubicBezTo>
                  <a:cubicBezTo>
                    <a:pt x="14844" y="51400"/>
                    <a:pt x="14644" y="52167"/>
                    <a:pt x="14410" y="53034"/>
                  </a:cubicBezTo>
                  <a:cubicBezTo>
                    <a:pt x="13910" y="54869"/>
                    <a:pt x="13710" y="56703"/>
                    <a:pt x="14010" y="58571"/>
                  </a:cubicBezTo>
                  <a:cubicBezTo>
                    <a:pt x="14228" y="59757"/>
                    <a:pt x="14534" y="62312"/>
                    <a:pt x="15991" y="62312"/>
                  </a:cubicBezTo>
                  <a:cubicBezTo>
                    <a:pt x="16092" y="62312"/>
                    <a:pt x="16199" y="62300"/>
                    <a:pt x="16312" y="62274"/>
                  </a:cubicBezTo>
                  <a:cubicBezTo>
                    <a:pt x="18947" y="61707"/>
                    <a:pt x="21048" y="59138"/>
                    <a:pt x="22082" y="56803"/>
                  </a:cubicBezTo>
                  <a:cubicBezTo>
                    <a:pt x="23050" y="54602"/>
                    <a:pt x="23584" y="52200"/>
                    <a:pt x="24951" y="50199"/>
                  </a:cubicBezTo>
                  <a:cubicBezTo>
                    <a:pt x="25718" y="49098"/>
                    <a:pt x="26786" y="48397"/>
                    <a:pt x="26452" y="46896"/>
                  </a:cubicBezTo>
                  <a:cubicBezTo>
                    <a:pt x="26252" y="45996"/>
                    <a:pt x="25818" y="45162"/>
                    <a:pt x="25718" y="44261"/>
                  </a:cubicBezTo>
                  <a:cubicBezTo>
                    <a:pt x="25485" y="42226"/>
                    <a:pt x="26719" y="41159"/>
                    <a:pt x="27953" y="39758"/>
                  </a:cubicBezTo>
                  <a:cubicBezTo>
                    <a:pt x="29021" y="38524"/>
                    <a:pt x="28887" y="37556"/>
                    <a:pt x="28187" y="36122"/>
                  </a:cubicBezTo>
                  <a:cubicBezTo>
                    <a:pt x="27787" y="35288"/>
                    <a:pt x="27286" y="34487"/>
                    <a:pt x="26752" y="33720"/>
                  </a:cubicBezTo>
                  <a:cubicBezTo>
                    <a:pt x="25752" y="32353"/>
                    <a:pt x="24184" y="31285"/>
                    <a:pt x="23517" y="29717"/>
                  </a:cubicBezTo>
                  <a:cubicBezTo>
                    <a:pt x="23283" y="29117"/>
                    <a:pt x="23117" y="27783"/>
                    <a:pt x="24084" y="27783"/>
                  </a:cubicBezTo>
                  <a:cubicBezTo>
                    <a:pt x="24951" y="27783"/>
                    <a:pt x="25785" y="29317"/>
                    <a:pt x="26185" y="29918"/>
                  </a:cubicBezTo>
                  <a:cubicBezTo>
                    <a:pt x="26880" y="30921"/>
                    <a:pt x="27912" y="32877"/>
                    <a:pt x="29251" y="32877"/>
                  </a:cubicBezTo>
                  <a:cubicBezTo>
                    <a:pt x="29648" y="32877"/>
                    <a:pt x="30072" y="32705"/>
                    <a:pt x="30522" y="32286"/>
                  </a:cubicBezTo>
                  <a:cubicBezTo>
                    <a:pt x="32323" y="30618"/>
                    <a:pt x="29488" y="28650"/>
                    <a:pt x="29521" y="26782"/>
                  </a:cubicBezTo>
                  <a:cubicBezTo>
                    <a:pt x="29550" y="26157"/>
                    <a:pt x="29869" y="25483"/>
                    <a:pt x="30478" y="25483"/>
                  </a:cubicBezTo>
                  <a:cubicBezTo>
                    <a:pt x="30584" y="25483"/>
                    <a:pt x="30699" y="25503"/>
                    <a:pt x="30822" y="25548"/>
                  </a:cubicBezTo>
                  <a:cubicBezTo>
                    <a:pt x="31823" y="25915"/>
                    <a:pt x="32557" y="27349"/>
                    <a:pt x="33090" y="28183"/>
                  </a:cubicBezTo>
                  <a:cubicBezTo>
                    <a:pt x="33457" y="28750"/>
                    <a:pt x="33757" y="29384"/>
                    <a:pt x="34191" y="29918"/>
                  </a:cubicBezTo>
                  <a:cubicBezTo>
                    <a:pt x="34725" y="30620"/>
                    <a:pt x="35424" y="30802"/>
                    <a:pt x="36230" y="30802"/>
                  </a:cubicBezTo>
                  <a:cubicBezTo>
                    <a:pt x="36381" y="30802"/>
                    <a:pt x="36535" y="30795"/>
                    <a:pt x="36693" y="30785"/>
                  </a:cubicBezTo>
                  <a:cubicBezTo>
                    <a:pt x="36840" y="30777"/>
                    <a:pt x="36982" y="30772"/>
                    <a:pt x="37118" y="30772"/>
                  </a:cubicBezTo>
                  <a:cubicBezTo>
                    <a:pt x="38155" y="30772"/>
                    <a:pt x="38870" y="31040"/>
                    <a:pt x="39195" y="32219"/>
                  </a:cubicBezTo>
                  <a:cubicBezTo>
                    <a:pt x="39562" y="33487"/>
                    <a:pt x="39595" y="34821"/>
                    <a:pt x="40095" y="36089"/>
                  </a:cubicBezTo>
                  <a:cubicBezTo>
                    <a:pt x="40406" y="36875"/>
                    <a:pt x="40782" y="37178"/>
                    <a:pt x="41175" y="37178"/>
                  </a:cubicBezTo>
                  <a:cubicBezTo>
                    <a:pt x="42132" y="37178"/>
                    <a:pt x="43192" y="35381"/>
                    <a:pt x="43665" y="34387"/>
                  </a:cubicBezTo>
                  <a:cubicBezTo>
                    <a:pt x="44398" y="32753"/>
                    <a:pt x="45799" y="30485"/>
                    <a:pt x="47667" y="29951"/>
                  </a:cubicBezTo>
                  <a:cubicBezTo>
                    <a:pt x="48008" y="29848"/>
                    <a:pt x="48337" y="29805"/>
                    <a:pt x="48659" y="29805"/>
                  </a:cubicBezTo>
                  <a:cubicBezTo>
                    <a:pt x="49692" y="29805"/>
                    <a:pt x="50645" y="30246"/>
                    <a:pt x="51637" y="30551"/>
                  </a:cubicBezTo>
                  <a:cubicBezTo>
                    <a:pt x="56741" y="22546"/>
                    <a:pt x="60210" y="13639"/>
                    <a:pt x="58142" y="4199"/>
                  </a:cubicBezTo>
                  <a:cubicBezTo>
                    <a:pt x="58108" y="4032"/>
                    <a:pt x="58041" y="3832"/>
                    <a:pt x="58008" y="3632"/>
                  </a:cubicBezTo>
                  <a:cubicBezTo>
                    <a:pt x="57374" y="3532"/>
                    <a:pt x="56774" y="3399"/>
                    <a:pt x="56173" y="3165"/>
                  </a:cubicBezTo>
                  <a:cubicBezTo>
                    <a:pt x="55340" y="2798"/>
                    <a:pt x="54539" y="2164"/>
                    <a:pt x="53605" y="1931"/>
                  </a:cubicBezTo>
                  <a:cubicBezTo>
                    <a:pt x="53326" y="1868"/>
                    <a:pt x="53035" y="1841"/>
                    <a:pt x="52739" y="1841"/>
                  </a:cubicBezTo>
                  <a:cubicBezTo>
                    <a:pt x="51938" y="1841"/>
                    <a:pt x="51100" y="2036"/>
                    <a:pt x="50369" y="2231"/>
                  </a:cubicBezTo>
                  <a:cubicBezTo>
                    <a:pt x="48601" y="2631"/>
                    <a:pt x="46900" y="3232"/>
                    <a:pt x="45099" y="3399"/>
                  </a:cubicBezTo>
                  <a:cubicBezTo>
                    <a:pt x="44808" y="3426"/>
                    <a:pt x="44522" y="3443"/>
                    <a:pt x="44241" y="3443"/>
                  </a:cubicBezTo>
                  <a:cubicBezTo>
                    <a:pt x="43493" y="3443"/>
                    <a:pt x="42785" y="3320"/>
                    <a:pt x="42130" y="2932"/>
                  </a:cubicBezTo>
                  <a:cubicBezTo>
                    <a:pt x="40796" y="2131"/>
                    <a:pt x="39728" y="997"/>
                    <a:pt x="38261" y="430"/>
                  </a:cubicBezTo>
                  <a:cubicBezTo>
                    <a:pt x="37512" y="133"/>
                    <a:pt x="36758" y="1"/>
                    <a:pt x="36009" y="1"/>
                  </a:cubicBezTo>
                  <a:close/>
                </a:path>
              </a:pathLst>
            </a:custGeom>
            <a:solidFill>
              <a:srgbClr val="89D4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50">
              <a:extLst>
                <a:ext uri="{FF2B5EF4-FFF2-40B4-BE49-F238E27FC236}">
                  <a16:creationId xmlns:a16="http://schemas.microsoft.com/office/drawing/2014/main" id="{9BA69A2D-A035-9AD1-A1FD-D3AD65547265}"/>
                </a:ext>
              </a:extLst>
            </p:cNvPr>
            <p:cNvSpPr/>
            <p:nvPr/>
          </p:nvSpPr>
          <p:spPr>
            <a:xfrm>
              <a:off x="2579017" y="2724023"/>
              <a:ext cx="1169880" cy="1210742"/>
            </a:xfrm>
            <a:custGeom>
              <a:avLst/>
              <a:gdLst/>
              <a:ahLst/>
              <a:cxnLst/>
              <a:rect l="l" t="t" r="r" b="b"/>
              <a:pathLst>
                <a:path w="60210" h="62313" extrusionOk="0">
                  <a:moveTo>
                    <a:pt x="36009" y="1"/>
                  </a:moveTo>
                  <a:cubicBezTo>
                    <a:pt x="34822" y="1"/>
                    <a:pt x="33648" y="332"/>
                    <a:pt x="32523" y="863"/>
                  </a:cubicBezTo>
                  <a:cubicBezTo>
                    <a:pt x="30955" y="1631"/>
                    <a:pt x="29655" y="2831"/>
                    <a:pt x="28053" y="3565"/>
                  </a:cubicBezTo>
                  <a:cubicBezTo>
                    <a:pt x="27369" y="3898"/>
                    <a:pt x="26766" y="4036"/>
                    <a:pt x="26138" y="4036"/>
                  </a:cubicBezTo>
                  <a:cubicBezTo>
                    <a:pt x="25633" y="4036"/>
                    <a:pt x="25112" y="3947"/>
                    <a:pt x="24518" y="3799"/>
                  </a:cubicBezTo>
                  <a:cubicBezTo>
                    <a:pt x="23193" y="3474"/>
                    <a:pt x="21759" y="3303"/>
                    <a:pt x="20358" y="3303"/>
                  </a:cubicBezTo>
                  <a:cubicBezTo>
                    <a:pt x="20030" y="3303"/>
                    <a:pt x="19703" y="3313"/>
                    <a:pt x="19381" y="3332"/>
                  </a:cubicBezTo>
                  <a:cubicBezTo>
                    <a:pt x="16779" y="3499"/>
                    <a:pt x="14777" y="4633"/>
                    <a:pt x="12776" y="6167"/>
                  </a:cubicBezTo>
                  <a:cubicBezTo>
                    <a:pt x="11942" y="6801"/>
                    <a:pt x="10975" y="7501"/>
                    <a:pt x="10374" y="8402"/>
                  </a:cubicBezTo>
                  <a:cubicBezTo>
                    <a:pt x="10050" y="8875"/>
                    <a:pt x="10024" y="9237"/>
                    <a:pt x="10407" y="9237"/>
                  </a:cubicBezTo>
                  <a:cubicBezTo>
                    <a:pt x="10536" y="9237"/>
                    <a:pt x="10713" y="9196"/>
                    <a:pt x="10941" y="9103"/>
                  </a:cubicBezTo>
                  <a:cubicBezTo>
                    <a:pt x="11252" y="8933"/>
                    <a:pt x="11395" y="8787"/>
                    <a:pt x="11736" y="8787"/>
                  </a:cubicBezTo>
                  <a:cubicBezTo>
                    <a:pt x="11797" y="8787"/>
                    <a:pt x="11865" y="8792"/>
                    <a:pt x="11942" y="8802"/>
                  </a:cubicBezTo>
                  <a:cubicBezTo>
                    <a:pt x="12522" y="8910"/>
                    <a:pt x="13061" y="9142"/>
                    <a:pt x="13602" y="9142"/>
                  </a:cubicBezTo>
                  <a:cubicBezTo>
                    <a:pt x="13901" y="9142"/>
                    <a:pt x="14202" y="9071"/>
                    <a:pt x="14510" y="8869"/>
                  </a:cubicBezTo>
                  <a:cubicBezTo>
                    <a:pt x="15111" y="8502"/>
                    <a:pt x="15511" y="7868"/>
                    <a:pt x="16011" y="7401"/>
                  </a:cubicBezTo>
                  <a:cubicBezTo>
                    <a:pt x="16338" y="7121"/>
                    <a:pt x="16679" y="6987"/>
                    <a:pt x="17021" y="6987"/>
                  </a:cubicBezTo>
                  <a:cubicBezTo>
                    <a:pt x="17413" y="6987"/>
                    <a:pt x="17806" y="7163"/>
                    <a:pt x="18180" y="7501"/>
                  </a:cubicBezTo>
                  <a:cubicBezTo>
                    <a:pt x="18647" y="7968"/>
                    <a:pt x="19247" y="9036"/>
                    <a:pt x="18780" y="9670"/>
                  </a:cubicBezTo>
                  <a:cubicBezTo>
                    <a:pt x="18507" y="10028"/>
                    <a:pt x="18023" y="10116"/>
                    <a:pt x="17523" y="10116"/>
                  </a:cubicBezTo>
                  <a:cubicBezTo>
                    <a:pt x="17046" y="10116"/>
                    <a:pt x="16553" y="10037"/>
                    <a:pt x="16212" y="10037"/>
                  </a:cubicBezTo>
                  <a:cubicBezTo>
                    <a:pt x="16190" y="10036"/>
                    <a:pt x="16169" y="10036"/>
                    <a:pt x="16148" y="10036"/>
                  </a:cubicBezTo>
                  <a:cubicBezTo>
                    <a:pt x="14406" y="10036"/>
                    <a:pt x="12860" y="11383"/>
                    <a:pt x="11542" y="12405"/>
                  </a:cubicBezTo>
                  <a:cubicBezTo>
                    <a:pt x="10574" y="13139"/>
                    <a:pt x="9674" y="13406"/>
                    <a:pt x="8473" y="13639"/>
                  </a:cubicBezTo>
                  <a:cubicBezTo>
                    <a:pt x="6805" y="13973"/>
                    <a:pt x="5304" y="14707"/>
                    <a:pt x="5737" y="16675"/>
                  </a:cubicBezTo>
                  <a:cubicBezTo>
                    <a:pt x="5904" y="17308"/>
                    <a:pt x="6238" y="17742"/>
                    <a:pt x="5838" y="18309"/>
                  </a:cubicBezTo>
                  <a:cubicBezTo>
                    <a:pt x="5537" y="18776"/>
                    <a:pt x="5004" y="19043"/>
                    <a:pt x="4603" y="19443"/>
                  </a:cubicBezTo>
                  <a:cubicBezTo>
                    <a:pt x="4470" y="19577"/>
                    <a:pt x="4003" y="20010"/>
                    <a:pt x="4036" y="20244"/>
                  </a:cubicBezTo>
                  <a:cubicBezTo>
                    <a:pt x="4072" y="20351"/>
                    <a:pt x="4197" y="20391"/>
                    <a:pt x="4364" y="20391"/>
                  </a:cubicBezTo>
                  <a:cubicBezTo>
                    <a:pt x="4819" y="20391"/>
                    <a:pt x="5591" y="20093"/>
                    <a:pt x="5737" y="20044"/>
                  </a:cubicBezTo>
                  <a:cubicBezTo>
                    <a:pt x="6438" y="19677"/>
                    <a:pt x="7038" y="19143"/>
                    <a:pt x="7772" y="18843"/>
                  </a:cubicBezTo>
                  <a:cubicBezTo>
                    <a:pt x="8373" y="18576"/>
                    <a:pt x="9006" y="18476"/>
                    <a:pt x="9607" y="18309"/>
                  </a:cubicBezTo>
                  <a:cubicBezTo>
                    <a:pt x="10427" y="18120"/>
                    <a:pt x="11247" y="17904"/>
                    <a:pt x="12058" y="17904"/>
                  </a:cubicBezTo>
                  <a:cubicBezTo>
                    <a:pt x="12535" y="17904"/>
                    <a:pt x="13008" y="17978"/>
                    <a:pt x="13476" y="18176"/>
                  </a:cubicBezTo>
                  <a:cubicBezTo>
                    <a:pt x="14391" y="18579"/>
                    <a:pt x="15046" y="19027"/>
                    <a:pt x="15948" y="19027"/>
                  </a:cubicBezTo>
                  <a:cubicBezTo>
                    <a:pt x="16164" y="19027"/>
                    <a:pt x="16394" y="19001"/>
                    <a:pt x="16645" y="18943"/>
                  </a:cubicBezTo>
                  <a:cubicBezTo>
                    <a:pt x="17060" y="18860"/>
                    <a:pt x="17407" y="18685"/>
                    <a:pt x="17817" y="18685"/>
                  </a:cubicBezTo>
                  <a:cubicBezTo>
                    <a:pt x="17902" y="18685"/>
                    <a:pt x="17989" y="18692"/>
                    <a:pt x="18080" y="18709"/>
                  </a:cubicBezTo>
                  <a:cubicBezTo>
                    <a:pt x="19781" y="19043"/>
                    <a:pt x="20815" y="22245"/>
                    <a:pt x="21015" y="23713"/>
                  </a:cubicBezTo>
                  <a:cubicBezTo>
                    <a:pt x="21082" y="24280"/>
                    <a:pt x="21082" y="25181"/>
                    <a:pt x="20448" y="25481"/>
                  </a:cubicBezTo>
                  <a:cubicBezTo>
                    <a:pt x="20325" y="25540"/>
                    <a:pt x="20189" y="25565"/>
                    <a:pt x="20043" y="25565"/>
                  </a:cubicBezTo>
                  <a:cubicBezTo>
                    <a:pt x="19280" y="25565"/>
                    <a:pt x="18273" y="24866"/>
                    <a:pt x="17713" y="24614"/>
                  </a:cubicBezTo>
                  <a:cubicBezTo>
                    <a:pt x="17382" y="24477"/>
                    <a:pt x="17079" y="24426"/>
                    <a:pt x="16784" y="24426"/>
                  </a:cubicBezTo>
                  <a:cubicBezTo>
                    <a:pt x="16216" y="24426"/>
                    <a:pt x="15681" y="24615"/>
                    <a:pt x="15044" y="24747"/>
                  </a:cubicBezTo>
                  <a:cubicBezTo>
                    <a:pt x="14839" y="24803"/>
                    <a:pt x="14623" y="24849"/>
                    <a:pt x="14414" y="24849"/>
                  </a:cubicBezTo>
                  <a:cubicBezTo>
                    <a:pt x="14250" y="24849"/>
                    <a:pt x="14090" y="24821"/>
                    <a:pt x="13943" y="24747"/>
                  </a:cubicBezTo>
                  <a:cubicBezTo>
                    <a:pt x="12943" y="24314"/>
                    <a:pt x="12943" y="22946"/>
                    <a:pt x="11808" y="22479"/>
                  </a:cubicBezTo>
                  <a:cubicBezTo>
                    <a:pt x="11383" y="22300"/>
                    <a:pt x="10909" y="22223"/>
                    <a:pt x="10416" y="22223"/>
                  </a:cubicBezTo>
                  <a:cubicBezTo>
                    <a:pt x="8977" y="22223"/>
                    <a:pt x="7373" y="22876"/>
                    <a:pt x="6305" y="23546"/>
                  </a:cubicBezTo>
                  <a:cubicBezTo>
                    <a:pt x="4770" y="24547"/>
                    <a:pt x="3569" y="25915"/>
                    <a:pt x="2468" y="27382"/>
                  </a:cubicBezTo>
                  <a:cubicBezTo>
                    <a:pt x="1868" y="28250"/>
                    <a:pt x="1268" y="29117"/>
                    <a:pt x="801" y="30051"/>
                  </a:cubicBezTo>
                  <a:cubicBezTo>
                    <a:pt x="500" y="30618"/>
                    <a:pt x="0" y="31552"/>
                    <a:pt x="133" y="32219"/>
                  </a:cubicBezTo>
                  <a:cubicBezTo>
                    <a:pt x="267" y="32986"/>
                    <a:pt x="1034" y="33020"/>
                    <a:pt x="1501" y="33453"/>
                  </a:cubicBezTo>
                  <a:cubicBezTo>
                    <a:pt x="2302" y="34154"/>
                    <a:pt x="2068" y="35655"/>
                    <a:pt x="2001" y="36556"/>
                  </a:cubicBezTo>
                  <a:cubicBezTo>
                    <a:pt x="1968" y="36789"/>
                    <a:pt x="1901" y="37056"/>
                    <a:pt x="1935" y="37289"/>
                  </a:cubicBezTo>
                  <a:cubicBezTo>
                    <a:pt x="2001" y="37556"/>
                    <a:pt x="2602" y="38490"/>
                    <a:pt x="2902" y="38624"/>
                  </a:cubicBezTo>
                  <a:cubicBezTo>
                    <a:pt x="3010" y="38669"/>
                    <a:pt x="3138" y="38687"/>
                    <a:pt x="3275" y="38687"/>
                  </a:cubicBezTo>
                  <a:cubicBezTo>
                    <a:pt x="3644" y="38687"/>
                    <a:pt x="4078" y="38554"/>
                    <a:pt x="4370" y="38457"/>
                  </a:cubicBezTo>
                  <a:cubicBezTo>
                    <a:pt x="5070" y="38290"/>
                    <a:pt x="5737" y="37957"/>
                    <a:pt x="6438" y="37723"/>
                  </a:cubicBezTo>
                  <a:cubicBezTo>
                    <a:pt x="7055" y="37500"/>
                    <a:pt x="7681" y="37339"/>
                    <a:pt x="8293" y="37339"/>
                  </a:cubicBezTo>
                  <a:cubicBezTo>
                    <a:pt x="8872" y="37339"/>
                    <a:pt x="9439" y="37483"/>
                    <a:pt x="9974" y="37857"/>
                  </a:cubicBezTo>
                  <a:cubicBezTo>
                    <a:pt x="10874" y="38490"/>
                    <a:pt x="11341" y="39524"/>
                    <a:pt x="11708" y="40525"/>
                  </a:cubicBezTo>
                  <a:cubicBezTo>
                    <a:pt x="12609" y="43060"/>
                    <a:pt x="13209" y="45962"/>
                    <a:pt x="13276" y="48664"/>
                  </a:cubicBezTo>
                  <a:cubicBezTo>
                    <a:pt x="13310" y="48798"/>
                    <a:pt x="13376" y="48931"/>
                    <a:pt x="13443" y="49065"/>
                  </a:cubicBezTo>
                  <a:cubicBezTo>
                    <a:pt x="13743" y="49565"/>
                    <a:pt x="14210" y="49999"/>
                    <a:pt x="14444" y="50566"/>
                  </a:cubicBezTo>
                  <a:cubicBezTo>
                    <a:pt x="14844" y="51400"/>
                    <a:pt x="14644" y="52167"/>
                    <a:pt x="14410" y="53034"/>
                  </a:cubicBezTo>
                  <a:cubicBezTo>
                    <a:pt x="13910" y="54869"/>
                    <a:pt x="13710" y="56703"/>
                    <a:pt x="14010" y="58571"/>
                  </a:cubicBezTo>
                  <a:cubicBezTo>
                    <a:pt x="14228" y="59757"/>
                    <a:pt x="14534" y="62312"/>
                    <a:pt x="15991" y="62312"/>
                  </a:cubicBezTo>
                  <a:cubicBezTo>
                    <a:pt x="16092" y="62312"/>
                    <a:pt x="16199" y="62300"/>
                    <a:pt x="16312" y="62274"/>
                  </a:cubicBezTo>
                  <a:cubicBezTo>
                    <a:pt x="18947" y="61707"/>
                    <a:pt x="21048" y="59138"/>
                    <a:pt x="22082" y="56803"/>
                  </a:cubicBezTo>
                  <a:cubicBezTo>
                    <a:pt x="23050" y="54602"/>
                    <a:pt x="23584" y="52200"/>
                    <a:pt x="24951" y="50199"/>
                  </a:cubicBezTo>
                  <a:cubicBezTo>
                    <a:pt x="25718" y="49098"/>
                    <a:pt x="26786" y="48397"/>
                    <a:pt x="26452" y="46896"/>
                  </a:cubicBezTo>
                  <a:cubicBezTo>
                    <a:pt x="26252" y="45996"/>
                    <a:pt x="25818" y="45162"/>
                    <a:pt x="25718" y="44261"/>
                  </a:cubicBezTo>
                  <a:cubicBezTo>
                    <a:pt x="25485" y="42226"/>
                    <a:pt x="26719" y="41159"/>
                    <a:pt x="27953" y="39758"/>
                  </a:cubicBezTo>
                  <a:cubicBezTo>
                    <a:pt x="29021" y="38524"/>
                    <a:pt x="28887" y="37556"/>
                    <a:pt x="28187" y="36122"/>
                  </a:cubicBezTo>
                  <a:cubicBezTo>
                    <a:pt x="27787" y="35288"/>
                    <a:pt x="27286" y="34487"/>
                    <a:pt x="26752" y="33720"/>
                  </a:cubicBezTo>
                  <a:cubicBezTo>
                    <a:pt x="25752" y="32353"/>
                    <a:pt x="24184" y="31285"/>
                    <a:pt x="23517" y="29717"/>
                  </a:cubicBezTo>
                  <a:cubicBezTo>
                    <a:pt x="23283" y="29117"/>
                    <a:pt x="23117" y="27783"/>
                    <a:pt x="24084" y="27783"/>
                  </a:cubicBezTo>
                  <a:cubicBezTo>
                    <a:pt x="24951" y="27783"/>
                    <a:pt x="25785" y="29317"/>
                    <a:pt x="26185" y="29918"/>
                  </a:cubicBezTo>
                  <a:cubicBezTo>
                    <a:pt x="26880" y="30921"/>
                    <a:pt x="27912" y="32877"/>
                    <a:pt x="29251" y="32877"/>
                  </a:cubicBezTo>
                  <a:cubicBezTo>
                    <a:pt x="29648" y="32877"/>
                    <a:pt x="30072" y="32705"/>
                    <a:pt x="30522" y="32286"/>
                  </a:cubicBezTo>
                  <a:cubicBezTo>
                    <a:pt x="32323" y="30618"/>
                    <a:pt x="29488" y="28650"/>
                    <a:pt x="29521" y="26782"/>
                  </a:cubicBezTo>
                  <a:cubicBezTo>
                    <a:pt x="29550" y="26157"/>
                    <a:pt x="29869" y="25483"/>
                    <a:pt x="30478" y="25483"/>
                  </a:cubicBezTo>
                  <a:cubicBezTo>
                    <a:pt x="30584" y="25483"/>
                    <a:pt x="30699" y="25503"/>
                    <a:pt x="30822" y="25548"/>
                  </a:cubicBezTo>
                  <a:cubicBezTo>
                    <a:pt x="31823" y="25915"/>
                    <a:pt x="32557" y="27349"/>
                    <a:pt x="33090" y="28183"/>
                  </a:cubicBezTo>
                  <a:cubicBezTo>
                    <a:pt x="33457" y="28750"/>
                    <a:pt x="33757" y="29384"/>
                    <a:pt x="34191" y="29918"/>
                  </a:cubicBezTo>
                  <a:cubicBezTo>
                    <a:pt x="34725" y="30620"/>
                    <a:pt x="35424" y="30802"/>
                    <a:pt x="36230" y="30802"/>
                  </a:cubicBezTo>
                  <a:cubicBezTo>
                    <a:pt x="36381" y="30802"/>
                    <a:pt x="36535" y="30795"/>
                    <a:pt x="36693" y="30785"/>
                  </a:cubicBezTo>
                  <a:cubicBezTo>
                    <a:pt x="36840" y="30777"/>
                    <a:pt x="36982" y="30772"/>
                    <a:pt x="37118" y="30772"/>
                  </a:cubicBezTo>
                  <a:cubicBezTo>
                    <a:pt x="38155" y="30772"/>
                    <a:pt x="38870" y="31040"/>
                    <a:pt x="39195" y="32219"/>
                  </a:cubicBezTo>
                  <a:cubicBezTo>
                    <a:pt x="39562" y="33487"/>
                    <a:pt x="39595" y="34821"/>
                    <a:pt x="40095" y="36089"/>
                  </a:cubicBezTo>
                  <a:cubicBezTo>
                    <a:pt x="40406" y="36875"/>
                    <a:pt x="40782" y="37178"/>
                    <a:pt x="41175" y="37178"/>
                  </a:cubicBezTo>
                  <a:cubicBezTo>
                    <a:pt x="42132" y="37178"/>
                    <a:pt x="43192" y="35381"/>
                    <a:pt x="43665" y="34387"/>
                  </a:cubicBezTo>
                  <a:cubicBezTo>
                    <a:pt x="44398" y="32753"/>
                    <a:pt x="45799" y="30485"/>
                    <a:pt x="47667" y="29951"/>
                  </a:cubicBezTo>
                  <a:cubicBezTo>
                    <a:pt x="48008" y="29848"/>
                    <a:pt x="48337" y="29805"/>
                    <a:pt x="48659" y="29805"/>
                  </a:cubicBezTo>
                  <a:cubicBezTo>
                    <a:pt x="49692" y="29805"/>
                    <a:pt x="50645" y="30246"/>
                    <a:pt x="51637" y="30551"/>
                  </a:cubicBezTo>
                  <a:cubicBezTo>
                    <a:pt x="56741" y="22546"/>
                    <a:pt x="60210" y="13639"/>
                    <a:pt x="58142" y="4199"/>
                  </a:cubicBezTo>
                  <a:cubicBezTo>
                    <a:pt x="58108" y="4032"/>
                    <a:pt x="58041" y="3832"/>
                    <a:pt x="58008" y="3632"/>
                  </a:cubicBezTo>
                  <a:cubicBezTo>
                    <a:pt x="57374" y="3532"/>
                    <a:pt x="56774" y="3399"/>
                    <a:pt x="56173" y="3165"/>
                  </a:cubicBezTo>
                  <a:cubicBezTo>
                    <a:pt x="55340" y="2798"/>
                    <a:pt x="54539" y="2164"/>
                    <a:pt x="53605" y="1931"/>
                  </a:cubicBezTo>
                  <a:cubicBezTo>
                    <a:pt x="53326" y="1868"/>
                    <a:pt x="53035" y="1841"/>
                    <a:pt x="52739" y="1841"/>
                  </a:cubicBezTo>
                  <a:cubicBezTo>
                    <a:pt x="51938" y="1841"/>
                    <a:pt x="51100" y="2036"/>
                    <a:pt x="50369" y="2231"/>
                  </a:cubicBezTo>
                  <a:cubicBezTo>
                    <a:pt x="48601" y="2631"/>
                    <a:pt x="46900" y="3232"/>
                    <a:pt x="45099" y="3399"/>
                  </a:cubicBezTo>
                  <a:cubicBezTo>
                    <a:pt x="44808" y="3426"/>
                    <a:pt x="44522" y="3443"/>
                    <a:pt x="44241" y="3443"/>
                  </a:cubicBezTo>
                  <a:cubicBezTo>
                    <a:pt x="43493" y="3443"/>
                    <a:pt x="42785" y="3320"/>
                    <a:pt x="42130" y="2932"/>
                  </a:cubicBezTo>
                  <a:cubicBezTo>
                    <a:pt x="40796" y="2131"/>
                    <a:pt x="39728" y="997"/>
                    <a:pt x="38261" y="430"/>
                  </a:cubicBezTo>
                  <a:cubicBezTo>
                    <a:pt x="37512" y="133"/>
                    <a:pt x="36758" y="1"/>
                    <a:pt x="36009" y="1"/>
                  </a:cubicBezTo>
                  <a:close/>
                </a:path>
              </a:pathLst>
            </a:custGeom>
            <a:solidFill>
              <a:srgbClr val="9BAE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50">
              <a:extLst>
                <a:ext uri="{FF2B5EF4-FFF2-40B4-BE49-F238E27FC236}">
                  <a16:creationId xmlns:a16="http://schemas.microsoft.com/office/drawing/2014/main" id="{D6393E72-9F9F-E7AB-5BC8-7AA8140B080D}"/>
                </a:ext>
              </a:extLst>
            </p:cNvPr>
            <p:cNvSpPr/>
            <p:nvPr/>
          </p:nvSpPr>
          <p:spPr>
            <a:xfrm>
              <a:off x="2040394" y="2681372"/>
              <a:ext cx="314999" cy="193056"/>
            </a:xfrm>
            <a:custGeom>
              <a:avLst/>
              <a:gdLst/>
              <a:ahLst/>
              <a:cxnLst/>
              <a:rect l="l" t="t" r="r" b="b"/>
              <a:pathLst>
                <a:path w="16212" h="9936" extrusionOk="0">
                  <a:moveTo>
                    <a:pt x="13382" y="0"/>
                  </a:moveTo>
                  <a:cubicBezTo>
                    <a:pt x="13251" y="0"/>
                    <a:pt x="13125" y="9"/>
                    <a:pt x="13010" y="23"/>
                  </a:cubicBezTo>
                  <a:cubicBezTo>
                    <a:pt x="11675" y="190"/>
                    <a:pt x="10441" y="690"/>
                    <a:pt x="9173" y="1090"/>
                  </a:cubicBezTo>
                  <a:cubicBezTo>
                    <a:pt x="9135" y="1071"/>
                    <a:pt x="9096" y="1052"/>
                    <a:pt x="9051" y="1052"/>
                  </a:cubicBezTo>
                  <a:cubicBezTo>
                    <a:pt x="9019" y="1052"/>
                    <a:pt x="8982" y="1062"/>
                    <a:pt x="8940" y="1090"/>
                  </a:cubicBezTo>
                  <a:cubicBezTo>
                    <a:pt x="7834" y="1644"/>
                    <a:pt x="6689" y="1799"/>
                    <a:pt x="5507" y="1799"/>
                  </a:cubicBezTo>
                  <a:cubicBezTo>
                    <a:pt x="5121" y="1799"/>
                    <a:pt x="4731" y="1782"/>
                    <a:pt x="4337" y="1757"/>
                  </a:cubicBezTo>
                  <a:cubicBezTo>
                    <a:pt x="3837" y="1741"/>
                    <a:pt x="3284" y="1686"/>
                    <a:pt x="2736" y="1686"/>
                  </a:cubicBezTo>
                  <a:cubicBezTo>
                    <a:pt x="2149" y="1686"/>
                    <a:pt x="1568" y="1749"/>
                    <a:pt x="1068" y="1991"/>
                  </a:cubicBezTo>
                  <a:cubicBezTo>
                    <a:pt x="0" y="2491"/>
                    <a:pt x="367" y="3492"/>
                    <a:pt x="1168" y="4059"/>
                  </a:cubicBezTo>
                  <a:cubicBezTo>
                    <a:pt x="1868" y="4559"/>
                    <a:pt x="2736" y="4760"/>
                    <a:pt x="3503" y="5127"/>
                  </a:cubicBezTo>
                  <a:cubicBezTo>
                    <a:pt x="4370" y="5560"/>
                    <a:pt x="5304" y="6061"/>
                    <a:pt x="6271" y="6227"/>
                  </a:cubicBezTo>
                  <a:cubicBezTo>
                    <a:pt x="6476" y="6271"/>
                    <a:pt x="6701" y="6309"/>
                    <a:pt x="6922" y="6309"/>
                  </a:cubicBezTo>
                  <a:cubicBezTo>
                    <a:pt x="7204" y="6309"/>
                    <a:pt x="7481" y="6248"/>
                    <a:pt x="7706" y="6061"/>
                  </a:cubicBezTo>
                  <a:cubicBezTo>
                    <a:pt x="7873" y="5960"/>
                    <a:pt x="7873" y="5827"/>
                    <a:pt x="8006" y="5727"/>
                  </a:cubicBezTo>
                  <a:cubicBezTo>
                    <a:pt x="8380" y="5384"/>
                    <a:pt x="8695" y="5245"/>
                    <a:pt x="8990" y="5245"/>
                  </a:cubicBezTo>
                  <a:cubicBezTo>
                    <a:pt x="9327" y="5245"/>
                    <a:pt x="9636" y="5427"/>
                    <a:pt x="9974" y="5694"/>
                  </a:cubicBezTo>
                  <a:cubicBezTo>
                    <a:pt x="10341" y="5960"/>
                    <a:pt x="10741" y="6194"/>
                    <a:pt x="11108" y="6427"/>
                  </a:cubicBezTo>
                  <a:cubicBezTo>
                    <a:pt x="12009" y="7028"/>
                    <a:pt x="12076" y="7595"/>
                    <a:pt x="12142" y="8596"/>
                  </a:cubicBezTo>
                  <a:cubicBezTo>
                    <a:pt x="12142" y="8896"/>
                    <a:pt x="12076" y="9129"/>
                    <a:pt x="12242" y="9430"/>
                  </a:cubicBezTo>
                  <a:cubicBezTo>
                    <a:pt x="12419" y="9813"/>
                    <a:pt x="12779" y="9936"/>
                    <a:pt x="13160" y="9936"/>
                  </a:cubicBezTo>
                  <a:cubicBezTo>
                    <a:pt x="13210" y="9936"/>
                    <a:pt x="13260" y="9934"/>
                    <a:pt x="13310" y="9930"/>
                  </a:cubicBezTo>
                  <a:cubicBezTo>
                    <a:pt x="14477" y="9763"/>
                    <a:pt x="15812" y="8429"/>
                    <a:pt x="15978" y="7295"/>
                  </a:cubicBezTo>
                  <a:cubicBezTo>
                    <a:pt x="16212" y="5827"/>
                    <a:pt x="15044" y="5293"/>
                    <a:pt x="13944" y="4726"/>
                  </a:cubicBezTo>
                  <a:cubicBezTo>
                    <a:pt x="12943" y="4226"/>
                    <a:pt x="12042" y="3292"/>
                    <a:pt x="13243" y="2391"/>
                  </a:cubicBezTo>
                  <a:cubicBezTo>
                    <a:pt x="13710" y="2058"/>
                    <a:pt x="14344" y="1858"/>
                    <a:pt x="14611" y="1290"/>
                  </a:cubicBezTo>
                  <a:cubicBezTo>
                    <a:pt x="15096" y="291"/>
                    <a:pt x="14163" y="0"/>
                    <a:pt x="13382" y="0"/>
                  </a:cubicBezTo>
                  <a:close/>
                </a:path>
              </a:pathLst>
            </a:custGeom>
            <a:solidFill>
              <a:srgbClr val="9BAE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50">
              <a:extLst>
                <a:ext uri="{FF2B5EF4-FFF2-40B4-BE49-F238E27FC236}">
                  <a16:creationId xmlns:a16="http://schemas.microsoft.com/office/drawing/2014/main" id="{27CF7285-1FF1-CD9A-11D8-9387E9A7281B}"/>
                </a:ext>
              </a:extLst>
            </p:cNvPr>
            <p:cNvSpPr/>
            <p:nvPr/>
          </p:nvSpPr>
          <p:spPr>
            <a:xfrm>
              <a:off x="2651921" y="2924200"/>
              <a:ext cx="89786" cy="52539"/>
            </a:xfrm>
            <a:custGeom>
              <a:avLst/>
              <a:gdLst/>
              <a:ahLst/>
              <a:cxnLst/>
              <a:rect l="l" t="t" r="r" b="b"/>
              <a:pathLst>
                <a:path w="4621" h="2704" extrusionOk="0">
                  <a:moveTo>
                    <a:pt x="847" y="1"/>
                  </a:moveTo>
                  <a:cubicBezTo>
                    <a:pt x="370" y="1"/>
                    <a:pt x="0" y="223"/>
                    <a:pt x="17" y="969"/>
                  </a:cubicBezTo>
                  <a:cubicBezTo>
                    <a:pt x="51" y="1803"/>
                    <a:pt x="885" y="2336"/>
                    <a:pt x="1619" y="2570"/>
                  </a:cubicBezTo>
                  <a:cubicBezTo>
                    <a:pt x="1902" y="2655"/>
                    <a:pt x="2209" y="2704"/>
                    <a:pt x="2515" y="2704"/>
                  </a:cubicBezTo>
                  <a:cubicBezTo>
                    <a:pt x="2930" y="2704"/>
                    <a:pt x="3341" y="2614"/>
                    <a:pt x="3687" y="2403"/>
                  </a:cubicBezTo>
                  <a:lnTo>
                    <a:pt x="3720" y="2403"/>
                  </a:lnTo>
                  <a:cubicBezTo>
                    <a:pt x="4287" y="2070"/>
                    <a:pt x="4621" y="1269"/>
                    <a:pt x="4020" y="835"/>
                  </a:cubicBezTo>
                  <a:cubicBezTo>
                    <a:pt x="3587" y="502"/>
                    <a:pt x="2686" y="502"/>
                    <a:pt x="2219" y="335"/>
                  </a:cubicBezTo>
                  <a:cubicBezTo>
                    <a:pt x="1818" y="191"/>
                    <a:pt x="1287" y="1"/>
                    <a:pt x="847" y="1"/>
                  </a:cubicBezTo>
                  <a:close/>
                </a:path>
              </a:pathLst>
            </a:custGeom>
            <a:solidFill>
              <a:srgbClr val="9BAE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50">
              <a:extLst>
                <a:ext uri="{FF2B5EF4-FFF2-40B4-BE49-F238E27FC236}">
                  <a16:creationId xmlns:a16="http://schemas.microsoft.com/office/drawing/2014/main" id="{AE858217-37E2-9854-3503-129962901DC4}"/>
                </a:ext>
              </a:extLst>
            </p:cNvPr>
            <p:cNvSpPr/>
            <p:nvPr/>
          </p:nvSpPr>
          <p:spPr>
            <a:xfrm>
              <a:off x="3354851" y="3702659"/>
              <a:ext cx="478988" cy="678612"/>
            </a:xfrm>
            <a:custGeom>
              <a:avLst/>
              <a:gdLst/>
              <a:ahLst/>
              <a:cxnLst/>
              <a:rect l="l" t="t" r="r" b="b"/>
              <a:pathLst>
                <a:path w="24652" h="34926" extrusionOk="0">
                  <a:moveTo>
                    <a:pt x="1" y="0"/>
                  </a:moveTo>
                  <a:lnTo>
                    <a:pt x="1" y="34925"/>
                  </a:lnTo>
                  <a:lnTo>
                    <a:pt x="24651" y="34925"/>
                  </a:lnTo>
                  <a:lnTo>
                    <a:pt x="2465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50">
              <a:extLst>
                <a:ext uri="{FF2B5EF4-FFF2-40B4-BE49-F238E27FC236}">
                  <a16:creationId xmlns:a16="http://schemas.microsoft.com/office/drawing/2014/main" id="{6A140864-F9A3-6944-5CFB-35A9DC1E8ECF}"/>
                </a:ext>
              </a:extLst>
            </p:cNvPr>
            <p:cNvSpPr/>
            <p:nvPr/>
          </p:nvSpPr>
          <p:spPr>
            <a:xfrm>
              <a:off x="3354851" y="3666362"/>
              <a:ext cx="478988" cy="71969"/>
            </a:xfrm>
            <a:custGeom>
              <a:avLst/>
              <a:gdLst/>
              <a:ahLst/>
              <a:cxnLst/>
              <a:rect l="l" t="t" r="r" b="b"/>
              <a:pathLst>
                <a:path w="24652" h="3704" extrusionOk="0">
                  <a:moveTo>
                    <a:pt x="12309" y="0"/>
                  </a:moveTo>
                  <a:cubicBezTo>
                    <a:pt x="5504" y="0"/>
                    <a:pt x="1" y="834"/>
                    <a:pt x="1" y="1868"/>
                  </a:cubicBezTo>
                  <a:cubicBezTo>
                    <a:pt x="1" y="2869"/>
                    <a:pt x="5504" y="3703"/>
                    <a:pt x="12309" y="3703"/>
                  </a:cubicBezTo>
                  <a:cubicBezTo>
                    <a:pt x="19114" y="3703"/>
                    <a:pt x="24651" y="2869"/>
                    <a:pt x="24651" y="1868"/>
                  </a:cubicBezTo>
                  <a:cubicBezTo>
                    <a:pt x="24651" y="834"/>
                    <a:pt x="19114" y="0"/>
                    <a:pt x="123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50">
              <a:extLst>
                <a:ext uri="{FF2B5EF4-FFF2-40B4-BE49-F238E27FC236}">
                  <a16:creationId xmlns:a16="http://schemas.microsoft.com/office/drawing/2014/main" id="{7C849E01-CBC4-A223-DA8C-238B941AC479}"/>
                </a:ext>
              </a:extLst>
            </p:cNvPr>
            <p:cNvSpPr/>
            <p:nvPr/>
          </p:nvSpPr>
          <p:spPr>
            <a:xfrm>
              <a:off x="3354851" y="4345627"/>
              <a:ext cx="478988" cy="71969"/>
            </a:xfrm>
            <a:custGeom>
              <a:avLst/>
              <a:gdLst/>
              <a:ahLst/>
              <a:cxnLst/>
              <a:rect l="l" t="t" r="r" b="b"/>
              <a:pathLst>
                <a:path w="24652" h="3704" extrusionOk="0">
                  <a:moveTo>
                    <a:pt x="12309" y="1"/>
                  </a:moveTo>
                  <a:cubicBezTo>
                    <a:pt x="5504" y="1"/>
                    <a:pt x="1" y="835"/>
                    <a:pt x="1" y="1835"/>
                  </a:cubicBezTo>
                  <a:cubicBezTo>
                    <a:pt x="1" y="2870"/>
                    <a:pt x="5504" y="3704"/>
                    <a:pt x="12309" y="3704"/>
                  </a:cubicBezTo>
                  <a:cubicBezTo>
                    <a:pt x="19114" y="3704"/>
                    <a:pt x="24651" y="2870"/>
                    <a:pt x="24651" y="1835"/>
                  </a:cubicBezTo>
                  <a:cubicBezTo>
                    <a:pt x="24651" y="835"/>
                    <a:pt x="19114" y="1"/>
                    <a:pt x="12309" y="1"/>
                  </a:cubicBezTo>
                  <a:close/>
                </a:path>
              </a:pathLst>
            </a:custGeom>
            <a:solidFill>
              <a:srgbClr val="6EA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50">
              <a:extLst>
                <a:ext uri="{FF2B5EF4-FFF2-40B4-BE49-F238E27FC236}">
                  <a16:creationId xmlns:a16="http://schemas.microsoft.com/office/drawing/2014/main" id="{04C01C94-7011-F448-8565-AE85E4814387}"/>
                </a:ext>
              </a:extLst>
            </p:cNvPr>
            <p:cNvSpPr/>
            <p:nvPr/>
          </p:nvSpPr>
          <p:spPr>
            <a:xfrm>
              <a:off x="3472175" y="3977645"/>
              <a:ext cx="105660" cy="148853"/>
            </a:xfrm>
            <a:custGeom>
              <a:avLst/>
              <a:gdLst/>
              <a:ahLst/>
              <a:cxnLst/>
              <a:rect l="l" t="t" r="r" b="b"/>
              <a:pathLst>
                <a:path w="5438" h="7661" extrusionOk="0">
                  <a:moveTo>
                    <a:pt x="1587" y="0"/>
                  </a:moveTo>
                  <a:cubicBezTo>
                    <a:pt x="1471" y="0"/>
                    <a:pt x="1343" y="19"/>
                    <a:pt x="1201" y="59"/>
                  </a:cubicBezTo>
                  <a:cubicBezTo>
                    <a:pt x="567" y="225"/>
                    <a:pt x="167" y="893"/>
                    <a:pt x="67" y="1560"/>
                  </a:cubicBezTo>
                  <a:cubicBezTo>
                    <a:pt x="0" y="2194"/>
                    <a:pt x="200" y="2861"/>
                    <a:pt x="434" y="3461"/>
                  </a:cubicBezTo>
                  <a:cubicBezTo>
                    <a:pt x="871" y="4772"/>
                    <a:pt x="1944" y="7660"/>
                    <a:pt x="3786" y="7660"/>
                  </a:cubicBezTo>
                  <a:cubicBezTo>
                    <a:pt x="4053" y="7660"/>
                    <a:pt x="4337" y="7599"/>
                    <a:pt x="4637" y="7464"/>
                  </a:cubicBezTo>
                  <a:cubicBezTo>
                    <a:pt x="5137" y="7230"/>
                    <a:pt x="5437" y="6697"/>
                    <a:pt x="5437" y="6130"/>
                  </a:cubicBezTo>
                  <a:cubicBezTo>
                    <a:pt x="5437" y="5596"/>
                    <a:pt x="5104" y="5096"/>
                    <a:pt x="4637" y="4829"/>
                  </a:cubicBezTo>
                  <a:cubicBezTo>
                    <a:pt x="4370" y="4695"/>
                    <a:pt x="4103" y="4629"/>
                    <a:pt x="3870" y="4495"/>
                  </a:cubicBezTo>
                  <a:cubicBezTo>
                    <a:pt x="3336" y="4195"/>
                    <a:pt x="3002" y="3561"/>
                    <a:pt x="2869" y="2927"/>
                  </a:cubicBezTo>
                  <a:cubicBezTo>
                    <a:pt x="2655" y="2134"/>
                    <a:pt x="2833" y="0"/>
                    <a:pt x="1587" y="0"/>
                  </a:cubicBezTo>
                  <a:close/>
                </a:path>
              </a:pathLst>
            </a:custGeom>
            <a:solidFill>
              <a:srgbClr val="C2D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50">
              <a:extLst>
                <a:ext uri="{FF2B5EF4-FFF2-40B4-BE49-F238E27FC236}">
                  <a16:creationId xmlns:a16="http://schemas.microsoft.com/office/drawing/2014/main" id="{1141C2BB-80CE-8CE3-3F48-31198F35B527}"/>
                </a:ext>
              </a:extLst>
            </p:cNvPr>
            <p:cNvSpPr/>
            <p:nvPr/>
          </p:nvSpPr>
          <p:spPr>
            <a:xfrm>
              <a:off x="3624493" y="4021345"/>
              <a:ext cx="159443" cy="139527"/>
            </a:xfrm>
            <a:custGeom>
              <a:avLst/>
              <a:gdLst/>
              <a:ahLst/>
              <a:cxnLst/>
              <a:rect l="l" t="t" r="r" b="b"/>
              <a:pathLst>
                <a:path w="8206" h="7181" extrusionOk="0">
                  <a:moveTo>
                    <a:pt x="5326" y="0"/>
                  </a:moveTo>
                  <a:cubicBezTo>
                    <a:pt x="5085" y="0"/>
                    <a:pt x="4844" y="59"/>
                    <a:pt x="4637" y="178"/>
                  </a:cubicBezTo>
                  <a:cubicBezTo>
                    <a:pt x="4170" y="445"/>
                    <a:pt x="3836" y="979"/>
                    <a:pt x="3836" y="1512"/>
                  </a:cubicBezTo>
                  <a:cubicBezTo>
                    <a:pt x="3836" y="1779"/>
                    <a:pt x="3903" y="2046"/>
                    <a:pt x="3870" y="2313"/>
                  </a:cubicBezTo>
                  <a:cubicBezTo>
                    <a:pt x="3870" y="2947"/>
                    <a:pt x="3469" y="3547"/>
                    <a:pt x="2969" y="3947"/>
                  </a:cubicBezTo>
                  <a:cubicBezTo>
                    <a:pt x="2268" y="4548"/>
                    <a:pt x="0" y="5482"/>
                    <a:pt x="1201" y="6749"/>
                  </a:cubicBezTo>
                  <a:cubicBezTo>
                    <a:pt x="1476" y="7045"/>
                    <a:pt x="1884" y="7180"/>
                    <a:pt x="2300" y="7180"/>
                  </a:cubicBezTo>
                  <a:cubicBezTo>
                    <a:pt x="2540" y="7180"/>
                    <a:pt x="2782" y="7135"/>
                    <a:pt x="3002" y="7050"/>
                  </a:cubicBezTo>
                  <a:cubicBezTo>
                    <a:pt x="3636" y="6816"/>
                    <a:pt x="4103" y="6349"/>
                    <a:pt x="4570" y="5882"/>
                  </a:cubicBezTo>
                  <a:cubicBezTo>
                    <a:pt x="5637" y="4715"/>
                    <a:pt x="8206" y="1879"/>
                    <a:pt x="6171" y="278"/>
                  </a:cubicBezTo>
                  <a:cubicBezTo>
                    <a:pt x="5930" y="93"/>
                    <a:pt x="5628" y="0"/>
                    <a:pt x="5326" y="0"/>
                  </a:cubicBezTo>
                  <a:close/>
                </a:path>
              </a:pathLst>
            </a:custGeom>
            <a:solidFill>
              <a:srgbClr val="C2D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50">
              <a:extLst>
                <a:ext uri="{FF2B5EF4-FFF2-40B4-BE49-F238E27FC236}">
                  <a16:creationId xmlns:a16="http://schemas.microsoft.com/office/drawing/2014/main" id="{F3065B09-1452-8B20-1ADE-5034A38F9BD0}"/>
                </a:ext>
              </a:extLst>
            </p:cNvPr>
            <p:cNvSpPr/>
            <p:nvPr/>
          </p:nvSpPr>
          <p:spPr>
            <a:xfrm>
              <a:off x="3566667" y="3977451"/>
              <a:ext cx="125246" cy="57804"/>
            </a:xfrm>
            <a:custGeom>
              <a:avLst/>
              <a:gdLst/>
              <a:ahLst/>
              <a:cxnLst/>
              <a:rect l="l" t="t" r="r" b="b"/>
              <a:pathLst>
                <a:path w="6446" h="2975" extrusionOk="0">
                  <a:moveTo>
                    <a:pt x="5502" y="1"/>
                  </a:moveTo>
                  <a:cubicBezTo>
                    <a:pt x="4959" y="1"/>
                    <a:pt x="4598" y="608"/>
                    <a:pt x="4110" y="836"/>
                  </a:cubicBezTo>
                  <a:cubicBezTo>
                    <a:pt x="3944" y="919"/>
                    <a:pt x="3767" y="954"/>
                    <a:pt x="3586" y="954"/>
                  </a:cubicBezTo>
                  <a:cubicBezTo>
                    <a:pt x="3187" y="954"/>
                    <a:pt x="2766" y="786"/>
                    <a:pt x="2376" y="602"/>
                  </a:cubicBezTo>
                  <a:cubicBezTo>
                    <a:pt x="2032" y="439"/>
                    <a:pt x="1368" y="235"/>
                    <a:pt x="867" y="235"/>
                  </a:cubicBezTo>
                  <a:cubicBezTo>
                    <a:pt x="345" y="235"/>
                    <a:pt x="0" y="455"/>
                    <a:pt x="374" y="1169"/>
                  </a:cubicBezTo>
                  <a:cubicBezTo>
                    <a:pt x="919" y="2195"/>
                    <a:pt x="2851" y="2975"/>
                    <a:pt x="4007" y="2975"/>
                  </a:cubicBezTo>
                  <a:cubicBezTo>
                    <a:pt x="4054" y="2975"/>
                    <a:pt x="4099" y="2973"/>
                    <a:pt x="4144" y="2971"/>
                  </a:cubicBezTo>
                  <a:cubicBezTo>
                    <a:pt x="4711" y="2937"/>
                    <a:pt x="5278" y="2771"/>
                    <a:pt x="5711" y="2404"/>
                  </a:cubicBezTo>
                  <a:cubicBezTo>
                    <a:pt x="6178" y="2037"/>
                    <a:pt x="6445" y="1436"/>
                    <a:pt x="6345" y="869"/>
                  </a:cubicBezTo>
                  <a:cubicBezTo>
                    <a:pt x="6312" y="469"/>
                    <a:pt x="5978" y="35"/>
                    <a:pt x="5545" y="2"/>
                  </a:cubicBezTo>
                  <a:cubicBezTo>
                    <a:pt x="5530" y="1"/>
                    <a:pt x="5516" y="1"/>
                    <a:pt x="5502" y="1"/>
                  </a:cubicBezTo>
                  <a:close/>
                </a:path>
              </a:pathLst>
            </a:custGeom>
            <a:solidFill>
              <a:srgbClr val="C2D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50">
              <a:extLst>
                <a:ext uri="{FF2B5EF4-FFF2-40B4-BE49-F238E27FC236}">
                  <a16:creationId xmlns:a16="http://schemas.microsoft.com/office/drawing/2014/main" id="{21D70320-DD8E-68BC-40D1-197335E92B01}"/>
                </a:ext>
              </a:extLst>
            </p:cNvPr>
            <p:cNvSpPr/>
            <p:nvPr/>
          </p:nvSpPr>
          <p:spPr>
            <a:xfrm>
              <a:off x="3522734" y="4155729"/>
              <a:ext cx="119261" cy="106379"/>
            </a:xfrm>
            <a:custGeom>
              <a:avLst/>
              <a:gdLst/>
              <a:ahLst/>
              <a:cxnLst/>
              <a:rect l="l" t="t" r="r" b="b"/>
              <a:pathLst>
                <a:path w="6138" h="5475" extrusionOk="0">
                  <a:moveTo>
                    <a:pt x="695" y="0"/>
                  </a:moveTo>
                  <a:cubicBezTo>
                    <a:pt x="440" y="0"/>
                    <a:pt x="239" y="209"/>
                    <a:pt x="167" y="767"/>
                  </a:cubicBezTo>
                  <a:cubicBezTo>
                    <a:pt x="0" y="2135"/>
                    <a:pt x="1368" y="4270"/>
                    <a:pt x="2468" y="4937"/>
                  </a:cubicBezTo>
                  <a:cubicBezTo>
                    <a:pt x="2964" y="5278"/>
                    <a:pt x="3574" y="5474"/>
                    <a:pt x="4165" y="5474"/>
                  </a:cubicBezTo>
                  <a:cubicBezTo>
                    <a:pt x="4211" y="5474"/>
                    <a:pt x="4257" y="5473"/>
                    <a:pt x="4303" y="5471"/>
                  </a:cubicBezTo>
                  <a:cubicBezTo>
                    <a:pt x="4970" y="5404"/>
                    <a:pt x="5604" y="5070"/>
                    <a:pt x="5904" y="4470"/>
                  </a:cubicBezTo>
                  <a:cubicBezTo>
                    <a:pt x="6138" y="4036"/>
                    <a:pt x="6138" y="3436"/>
                    <a:pt x="5737" y="3136"/>
                  </a:cubicBezTo>
                  <a:cubicBezTo>
                    <a:pt x="5532" y="2971"/>
                    <a:pt x="5281" y="2931"/>
                    <a:pt x="5013" y="2931"/>
                  </a:cubicBezTo>
                  <a:cubicBezTo>
                    <a:pt x="4752" y="2931"/>
                    <a:pt x="4475" y="2969"/>
                    <a:pt x="4206" y="2969"/>
                  </a:cubicBezTo>
                  <a:cubicBezTo>
                    <a:pt x="4080" y="2969"/>
                    <a:pt x="3956" y="2961"/>
                    <a:pt x="3836" y="2936"/>
                  </a:cubicBezTo>
                  <a:cubicBezTo>
                    <a:pt x="3169" y="2802"/>
                    <a:pt x="2735" y="2168"/>
                    <a:pt x="2402" y="1568"/>
                  </a:cubicBezTo>
                  <a:cubicBezTo>
                    <a:pt x="2102" y="1038"/>
                    <a:pt x="1263" y="0"/>
                    <a:pt x="695" y="0"/>
                  </a:cubicBezTo>
                  <a:close/>
                </a:path>
              </a:pathLst>
            </a:custGeom>
            <a:solidFill>
              <a:srgbClr val="C2DE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50">
              <a:extLst>
                <a:ext uri="{FF2B5EF4-FFF2-40B4-BE49-F238E27FC236}">
                  <a16:creationId xmlns:a16="http://schemas.microsoft.com/office/drawing/2014/main" id="{E792789B-FF72-F596-E70C-AE16C75050BC}"/>
                </a:ext>
              </a:extLst>
            </p:cNvPr>
            <p:cNvSpPr/>
            <p:nvPr/>
          </p:nvSpPr>
          <p:spPr>
            <a:xfrm>
              <a:off x="401850" y="3458297"/>
              <a:ext cx="1084330" cy="770011"/>
            </a:xfrm>
            <a:custGeom>
              <a:avLst/>
              <a:gdLst/>
              <a:ahLst/>
              <a:cxnLst/>
              <a:rect l="l" t="t" r="r" b="b"/>
              <a:pathLst>
                <a:path w="55807" h="39630" extrusionOk="0">
                  <a:moveTo>
                    <a:pt x="28354" y="1"/>
                  </a:moveTo>
                  <a:lnTo>
                    <a:pt x="0" y="17947"/>
                  </a:lnTo>
                  <a:lnTo>
                    <a:pt x="32891" y="39629"/>
                  </a:lnTo>
                  <a:lnTo>
                    <a:pt x="55807" y="18781"/>
                  </a:lnTo>
                  <a:lnTo>
                    <a:pt x="28354" y="1"/>
                  </a:lnTo>
                  <a:close/>
                </a:path>
              </a:pathLst>
            </a:custGeom>
            <a:solidFill>
              <a:srgbClr val="D9A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50">
              <a:extLst>
                <a:ext uri="{FF2B5EF4-FFF2-40B4-BE49-F238E27FC236}">
                  <a16:creationId xmlns:a16="http://schemas.microsoft.com/office/drawing/2014/main" id="{4B0658C6-074D-0744-97F6-AD47E0594156}"/>
                </a:ext>
              </a:extLst>
            </p:cNvPr>
            <p:cNvSpPr/>
            <p:nvPr/>
          </p:nvSpPr>
          <p:spPr>
            <a:xfrm>
              <a:off x="2579017" y="4300256"/>
              <a:ext cx="535374" cy="80401"/>
            </a:xfrm>
            <a:custGeom>
              <a:avLst/>
              <a:gdLst/>
              <a:ahLst/>
              <a:cxnLst/>
              <a:rect l="l" t="t" r="r" b="b"/>
              <a:pathLst>
                <a:path w="27554" h="4138" extrusionOk="0">
                  <a:moveTo>
                    <a:pt x="13777" y="1"/>
                  </a:moveTo>
                  <a:cubicBezTo>
                    <a:pt x="6171" y="1"/>
                    <a:pt x="0" y="935"/>
                    <a:pt x="0" y="2069"/>
                  </a:cubicBezTo>
                  <a:cubicBezTo>
                    <a:pt x="0" y="3236"/>
                    <a:pt x="6171" y="4137"/>
                    <a:pt x="13777" y="4137"/>
                  </a:cubicBezTo>
                  <a:cubicBezTo>
                    <a:pt x="21382" y="4137"/>
                    <a:pt x="27553" y="3236"/>
                    <a:pt x="27553" y="2069"/>
                  </a:cubicBezTo>
                  <a:cubicBezTo>
                    <a:pt x="27553" y="935"/>
                    <a:pt x="21382" y="1"/>
                    <a:pt x="13777" y="1"/>
                  </a:cubicBezTo>
                  <a:close/>
                </a:path>
              </a:pathLst>
            </a:custGeom>
            <a:solidFill>
              <a:srgbClr val="D496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50">
              <a:extLst>
                <a:ext uri="{FF2B5EF4-FFF2-40B4-BE49-F238E27FC236}">
                  <a16:creationId xmlns:a16="http://schemas.microsoft.com/office/drawing/2014/main" id="{1452C527-A8F8-D6AF-154D-4359C808B544}"/>
                </a:ext>
              </a:extLst>
            </p:cNvPr>
            <p:cNvSpPr/>
            <p:nvPr/>
          </p:nvSpPr>
          <p:spPr>
            <a:xfrm>
              <a:off x="1505658" y="3672852"/>
              <a:ext cx="478347" cy="679253"/>
            </a:xfrm>
            <a:custGeom>
              <a:avLst/>
              <a:gdLst/>
              <a:ahLst/>
              <a:cxnLst/>
              <a:rect l="l" t="t" r="r" b="b"/>
              <a:pathLst>
                <a:path w="24619" h="34959" extrusionOk="0">
                  <a:moveTo>
                    <a:pt x="1" y="0"/>
                  </a:moveTo>
                  <a:lnTo>
                    <a:pt x="1" y="34958"/>
                  </a:lnTo>
                  <a:lnTo>
                    <a:pt x="24618" y="34958"/>
                  </a:lnTo>
                  <a:lnTo>
                    <a:pt x="2461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50">
              <a:extLst>
                <a:ext uri="{FF2B5EF4-FFF2-40B4-BE49-F238E27FC236}">
                  <a16:creationId xmlns:a16="http://schemas.microsoft.com/office/drawing/2014/main" id="{795B80C8-76B8-4E20-DD8D-8342CE5E533F}"/>
                </a:ext>
              </a:extLst>
            </p:cNvPr>
            <p:cNvSpPr/>
            <p:nvPr/>
          </p:nvSpPr>
          <p:spPr>
            <a:xfrm>
              <a:off x="1505658" y="3636555"/>
              <a:ext cx="478988" cy="71949"/>
            </a:xfrm>
            <a:custGeom>
              <a:avLst/>
              <a:gdLst/>
              <a:ahLst/>
              <a:cxnLst/>
              <a:rect l="l" t="t" r="r" b="b"/>
              <a:pathLst>
                <a:path w="24652" h="3703" extrusionOk="0">
                  <a:moveTo>
                    <a:pt x="12309" y="0"/>
                  </a:moveTo>
                  <a:cubicBezTo>
                    <a:pt x="5505" y="0"/>
                    <a:pt x="1" y="834"/>
                    <a:pt x="1" y="1868"/>
                  </a:cubicBezTo>
                  <a:cubicBezTo>
                    <a:pt x="1" y="2869"/>
                    <a:pt x="5505" y="3703"/>
                    <a:pt x="12309" y="3703"/>
                  </a:cubicBezTo>
                  <a:cubicBezTo>
                    <a:pt x="19114" y="3703"/>
                    <a:pt x="24652" y="2869"/>
                    <a:pt x="24652" y="1868"/>
                  </a:cubicBezTo>
                  <a:cubicBezTo>
                    <a:pt x="24652" y="834"/>
                    <a:pt x="19114" y="0"/>
                    <a:pt x="123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50">
              <a:extLst>
                <a:ext uri="{FF2B5EF4-FFF2-40B4-BE49-F238E27FC236}">
                  <a16:creationId xmlns:a16="http://schemas.microsoft.com/office/drawing/2014/main" id="{CB20E550-9EC7-EE0C-6705-00858E0E69FD}"/>
                </a:ext>
              </a:extLst>
            </p:cNvPr>
            <p:cNvSpPr/>
            <p:nvPr/>
          </p:nvSpPr>
          <p:spPr>
            <a:xfrm>
              <a:off x="1505658" y="4315820"/>
              <a:ext cx="478988" cy="71969"/>
            </a:xfrm>
            <a:custGeom>
              <a:avLst/>
              <a:gdLst/>
              <a:ahLst/>
              <a:cxnLst/>
              <a:rect l="l" t="t" r="r" b="b"/>
              <a:pathLst>
                <a:path w="24652" h="3704" extrusionOk="0">
                  <a:moveTo>
                    <a:pt x="12309" y="0"/>
                  </a:moveTo>
                  <a:cubicBezTo>
                    <a:pt x="5505" y="0"/>
                    <a:pt x="1" y="834"/>
                    <a:pt x="1" y="1868"/>
                  </a:cubicBezTo>
                  <a:cubicBezTo>
                    <a:pt x="1" y="2869"/>
                    <a:pt x="5505" y="3703"/>
                    <a:pt x="12309" y="3703"/>
                  </a:cubicBezTo>
                  <a:cubicBezTo>
                    <a:pt x="19114" y="3703"/>
                    <a:pt x="24652" y="2869"/>
                    <a:pt x="24652" y="1868"/>
                  </a:cubicBezTo>
                  <a:cubicBezTo>
                    <a:pt x="24652" y="834"/>
                    <a:pt x="19114" y="0"/>
                    <a:pt x="12309" y="0"/>
                  </a:cubicBezTo>
                  <a:close/>
                </a:path>
              </a:pathLst>
            </a:custGeom>
            <a:solidFill>
              <a:srgbClr val="6EA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50">
              <a:extLst>
                <a:ext uri="{FF2B5EF4-FFF2-40B4-BE49-F238E27FC236}">
                  <a16:creationId xmlns:a16="http://schemas.microsoft.com/office/drawing/2014/main" id="{1F4D45EE-C72B-726F-90F6-C2B0779EF2FE}"/>
                </a:ext>
              </a:extLst>
            </p:cNvPr>
            <p:cNvSpPr/>
            <p:nvPr/>
          </p:nvSpPr>
          <p:spPr>
            <a:xfrm>
              <a:off x="1622981" y="3947838"/>
              <a:ext cx="105660" cy="148834"/>
            </a:xfrm>
            <a:custGeom>
              <a:avLst/>
              <a:gdLst/>
              <a:ahLst/>
              <a:cxnLst/>
              <a:rect l="l" t="t" r="r" b="b"/>
              <a:pathLst>
                <a:path w="5438" h="7660" extrusionOk="0">
                  <a:moveTo>
                    <a:pt x="1554" y="0"/>
                  </a:moveTo>
                  <a:cubicBezTo>
                    <a:pt x="1438" y="0"/>
                    <a:pt x="1310" y="18"/>
                    <a:pt x="1168" y="58"/>
                  </a:cubicBezTo>
                  <a:cubicBezTo>
                    <a:pt x="567" y="258"/>
                    <a:pt x="134" y="892"/>
                    <a:pt x="67" y="1559"/>
                  </a:cubicBezTo>
                  <a:cubicBezTo>
                    <a:pt x="0" y="2193"/>
                    <a:pt x="200" y="2860"/>
                    <a:pt x="401" y="3461"/>
                  </a:cubicBezTo>
                  <a:cubicBezTo>
                    <a:pt x="867" y="4772"/>
                    <a:pt x="1943" y="7660"/>
                    <a:pt x="3786" y="7660"/>
                  </a:cubicBezTo>
                  <a:cubicBezTo>
                    <a:pt x="4053" y="7660"/>
                    <a:pt x="4337" y="7599"/>
                    <a:pt x="4637" y="7464"/>
                  </a:cubicBezTo>
                  <a:cubicBezTo>
                    <a:pt x="5137" y="7230"/>
                    <a:pt x="5437" y="6696"/>
                    <a:pt x="5437" y="6163"/>
                  </a:cubicBezTo>
                  <a:cubicBezTo>
                    <a:pt x="5437" y="5596"/>
                    <a:pt x="5104" y="5095"/>
                    <a:pt x="4637" y="4828"/>
                  </a:cubicBezTo>
                  <a:cubicBezTo>
                    <a:pt x="4370" y="4695"/>
                    <a:pt x="4103" y="4628"/>
                    <a:pt x="3870" y="4495"/>
                  </a:cubicBezTo>
                  <a:cubicBezTo>
                    <a:pt x="3303" y="4195"/>
                    <a:pt x="3002" y="3561"/>
                    <a:pt x="2836" y="2960"/>
                  </a:cubicBezTo>
                  <a:cubicBezTo>
                    <a:pt x="2652" y="2136"/>
                    <a:pt x="2804" y="0"/>
                    <a:pt x="15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50">
              <a:extLst>
                <a:ext uri="{FF2B5EF4-FFF2-40B4-BE49-F238E27FC236}">
                  <a16:creationId xmlns:a16="http://schemas.microsoft.com/office/drawing/2014/main" id="{E5A5A095-6650-CE97-B0BE-9A519350C13C}"/>
                </a:ext>
              </a:extLst>
            </p:cNvPr>
            <p:cNvSpPr/>
            <p:nvPr/>
          </p:nvSpPr>
          <p:spPr>
            <a:xfrm>
              <a:off x="1775299" y="3991771"/>
              <a:ext cx="159462" cy="139449"/>
            </a:xfrm>
            <a:custGeom>
              <a:avLst/>
              <a:gdLst/>
              <a:ahLst/>
              <a:cxnLst/>
              <a:rect l="l" t="t" r="r" b="b"/>
              <a:pathLst>
                <a:path w="8207" h="7177" extrusionOk="0">
                  <a:moveTo>
                    <a:pt x="5282" y="1"/>
                  </a:moveTo>
                  <a:cubicBezTo>
                    <a:pt x="5056" y="1"/>
                    <a:pt x="4832" y="54"/>
                    <a:pt x="4637" y="166"/>
                  </a:cubicBezTo>
                  <a:cubicBezTo>
                    <a:pt x="4170" y="432"/>
                    <a:pt x="3836" y="966"/>
                    <a:pt x="3836" y="1500"/>
                  </a:cubicBezTo>
                  <a:cubicBezTo>
                    <a:pt x="3836" y="1767"/>
                    <a:pt x="3903" y="2034"/>
                    <a:pt x="3870" y="2300"/>
                  </a:cubicBezTo>
                  <a:cubicBezTo>
                    <a:pt x="3870" y="2968"/>
                    <a:pt x="3469" y="3535"/>
                    <a:pt x="2969" y="3935"/>
                  </a:cubicBezTo>
                  <a:cubicBezTo>
                    <a:pt x="2268" y="4535"/>
                    <a:pt x="0" y="5469"/>
                    <a:pt x="1168" y="6737"/>
                  </a:cubicBezTo>
                  <a:cubicBezTo>
                    <a:pt x="1456" y="7046"/>
                    <a:pt x="1859" y="7177"/>
                    <a:pt x="2266" y="7177"/>
                  </a:cubicBezTo>
                  <a:cubicBezTo>
                    <a:pt x="2518" y="7177"/>
                    <a:pt x="2773" y="7127"/>
                    <a:pt x="3002" y="7037"/>
                  </a:cubicBezTo>
                  <a:cubicBezTo>
                    <a:pt x="3636" y="6804"/>
                    <a:pt x="4103" y="6337"/>
                    <a:pt x="4570" y="5870"/>
                  </a:cubicBezTo>
                  <a:cubicBezTo>
                    <a:pt x="5638" y="4702"/>
                    <a:pt x="8206" y="1900"/>
                    <a:pt x="6171" y="299"/>
                  </a:cubicBezTo>
                  <a:cubicBezTo>
                    <a:pt x="5919" y="105"/>
                    <a:pt x="5598" y="1"/>
                    <a:pt x="52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50">
              <a:extLst>
                <a:ext uri="{FF2B5EF4-FFF2-40B4-BE49-F238E27FC236}">
                  <a16:creationId xmlns:a16="http://schemas.microsoft.com/office/drawing/2014/main" id="{38B113D0-015F-E6CA-A95A-A089D6924376}"/>
                </a:ext>
              </a:extLst>
            </p:cNvPr>
            <p:cNvSpPr/>
            <p:nvPr/>
          </p:nvSpPr>
          <p:spPr>
            <a:xfrm>
              <a:off x="1717473" y="3947663"/>
              <a:ext cx="125246" cy="57785"/>
            </a:xfrm>
            <a:custGeom>
              <a:avLst/>
              <a:gdLst/>
              <a:ahLst/>
              <a:cxnLst/>
              <a:rect l="l" t="t" r="r" b="b"/>
              <a:pathLst>
                <a:path w="6446" h="2974" extrusionOk="0">
                  <a:moveTo>
                    <a:pt x="5545" y="1"/>
                  </a:moveTo>
                  <a:cubicBezTo>
                    <a:pt x="4978" y="1"/>
                    <a:pt x="4611" y="601"/>
                    <a:pt x="4110" y="834"/>
                  </a:cubicBezTo>
                  <a:cubicBezTo>
                    <a:pt x="3933" y="918"/>
                    <a:pt x="3750" y="952"/>
                    <a:pt x="3565" y="952"/>
                  </a:cubicBezTo>
                  <a:cubicBezTo>
                    <a:pt x="3157" y="952"/>
                    <a:pt x="2743" y="785"/>
                    <a:pt x="2376" y="601"/>
                  </a:cubicBezTo>
                  <a:cubicBezTo>
                    <a:pt x="2032" y="437"/>
                    <a:pt x="1368" y="234"/>
                    <a:pt x="867" y="234"/>
                  </a:cubicBezTo>
                  <a:cubicBezTo>
                    <a:pt x="346" y="234"/>
                    <a:pt x="0" y="454"/>
                    <a:pt x="374" y="1168"/>
                  </a:cubicBezTo>
                  <a:cubicBezTo>
                    <a:pt x="919" y="2194"/>
                    <a:pt x="2851" y="2973"/>
                    <a:pt x="4007" y="2973"/>
                  </a:cubicBezTo>
                  <a:cubicBezTo>
                    <a:pt x="4054" y="2973"/>
                    <a:pt x="4099" y="2972"/>
                    <a:pt x="4144" y="2969"/>
                  </a:cubicBezTo>
                  <a:cubicBezTo>
                    <a:pt x="4711" y="2936"/>
                    <a:pt x="5278" y="2769"/>
                    <a:pt x="5711" y="2402"/>
                  </a:cubicBezTo>
                  <a:cubicBezTo>
                    <a:pt x="6145" y="2035"/>
                    <a:pt x="6445" y="1468"/>
                    <a:pt x="6345" y="901"/>
                  </a:cubicBezTo>
                  <a:cubicBezTo>
                    <a:pt x="6312" y="468"/>
                    <a:pt x="5978" y="34"/>
                    <a:pt x="55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50">
              <a:extLst>
                <a:ext uri="{FF2B5EF4-FFF2-40B4-BE49-F238E27FC236}">
                  <a16:creationId xmlns:a16="http://schemas.microsoft.com/office/drawing/2014/main" id="{C7EC0033-4F0E-E1FE-6334-17997EF3A927}"/>
                </a:ext>
              </a:extLst>
            </p:cNvPr>
            <p:cNvSpPr/>
            <p:nvPr/>
          </p:nvSpPr>
          <p:spPr>
            <a:xfrm>
              <a:off x="1672879" y="4126252"/>
              <a:ext cx="119922" cy="106030"/>
            </a:xfrm>
            <a:custGeom>
              <a:avLst/>
              <a:gdLst/>
              <a:ahLst/>
              <a:cxnLst/>
              <a:rect l="l" t="t" r="r" b="b"/>
              <a:pathLst>
                <a:path w="6172" h="5457" extrusionOk="0">
                  <a:moveTo>
                    <a:pt x="731" y="0"/>
                  </a:moveTo>
                  <a:cubicBezTo>
                    <a:pt x="475" y="0"/>
                    <a:pt x="273" y="213"/>
                    <a:pt x="201" y="783"/>
                  </a:cubicBezTo>
                  <a:cubicBezTo>
                    <a:pt x="1" y="2151"/>
                    <a:pt x="1402" y="4252"/>
                    <a:pt x="2503" y="4953"/>
                  </a:cubicBezTo>
                  <a:cubicBezTo>
                    <a:pt x="2998" y="5262"/>
                    <a:pt x="3607" y="5457"/>
                    <a:pt x="4199" y="5457"/>
                  </a:cubicBezTo>
                  <a:cubicBezTo>
                    <a:pt x="4245" y="5457"/>
                    <a:pt x="4291" y="5456"/>
                    <a:pt x="4337" y="5453"/>
                  </a:cubicBezTo>
                  <a:cubicBezTo>
                    <a:pt x="5004" y="5387"/>
                    <a:pt x="5638" y="5053"/>
                    <a:pt x="5938" y="4453"/>
                  </a:cubicBezTo>
                  <a:cubicBezTo>
                    <a:pt x="6172" y="4019"/>
                    <a:pt x="6138" y="3419"/>
                    <a:pt x="5772" y="3118"/>
                  </a:cubicBezTo>
                  <a:cubicBezTo>
                    <a:pt x="5566" y="2954"/>
                    <a:pt x="5315" y="2913"/>
                    <a:pt x="5048" y="2913"/>
                  </a:cubicBezTo>
                  <a:cubicBezTo>
                    <a:pt x="4786" y="2913"/>
                    <a:pt x="4509" y="2952"/>
                    <a:pt x="4240" y="2952"/>
                  </a:cubicBezTo>
                  <a:cubicBezTo>
                    <a:pt x="4114" y="2952"/>
                    <a:pt x="3990" y="2943"/>
                    <a:pt x="3870" y="2918"/>
                  </a:cubicBezTo>
                  <a:cubicBezTo>
                    <a:pt x="3203" y="2785"/>
                    <a:pt x="2769" y="2151"/>
                    <a:pt x="2436" y="1551"/>
                  </a:cubicBezTo>
                  <a:cubicBezTo>
                    <a:pt x="2137" y="1045"/>
                    <a:pt x="1300" y="0"/>
                    <a:pt x="7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50">
              <a:extLst>
                <a:ext uri="{FF2B5EF4-FFF2-40B4-BE49-F238E27FC236}">
                  <a16:creationId xmlns:a16="http://schemas.microsoft.com/office/drawing/2014/main" id="{7EEB0EE0-AF6C-21FA-05E2-540E45F53051}"/>
                </a:ext>
              </a:extLst>
            </p:cNvPr>
            <p:cNvSpPr/>
            <p:nvPr/>
          </p:nvSpPr>
          <p:spPr>
            <a:xfrm>
              <a:off x="1698820" y="3798589"/>
              <a:ext cx="670180" cy="800866"/>
            </a:xfrm>
            <a:custGeom>
              <a:avLst/>
              <a:gdLst/>
              <a:ahLst/>
              <a:cxnLst/>
              <a:rect l="l" t="t" r="r" b="b"/>
              <a:pathLst>
                <a:path w="34492" h="41218" extrusionOk="0">
                  <a:moveTo>
                    <a:pt x="11041" y="0"/>
                  </a:moveTo>
                  <a:lnTo>
                    <a:pt x="300" y="33258"/>
                  </a:lnTo>
                  <a:cubicBezTo>
                    <a:pt x="0" y="34225"/>
                    <a:pt x="5004" y="36727"/>
                    <a:pt x="11475" y="38795"/>
                  </a:cubicBezTo>
                  <a:cubicBezTo>
                    <a:pt x="16185" y="40324"/>
                    <a:pt x="20383" y="41218"/>
                    <a:pt x="22434" y="41218"/>
                  </a:cubicBezTo>
                  <a:cubicBezTo>
                    <a:pt x="23201" y="41218"/>
                    <a:pt x="23669" y="41093"/>
                    <a:pt x="23750" y="40830"/>
                  </a:cubicBezTo>
                  <a:lnTo>
                    <a:pt x="34491" y="7572"/>
                  </a:lnTo>
                  <a:lnTo>
                    <a:pt x="110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50">
              <a:extLst>
                <a:ext uri="{FF2B5EF4-FFF2-40B4-BE49-F238E27FC236}">
                  <a16:creationId xmlns:a16="http://schemas.microsoft.com/office/drawing/2014/main" id="{645F708B-2ED5-5ABB-33A9-DEF6F0949669}"/>
                </a:ext>
              </a:extLst>
            </p:cNvPr>
            <p:cNvSpPr/>
            <p:nvPr/>
          </p:nvSpPr>
          <p:spPr>
            <a:xfrm>
              <a:off x="1906865" y="3791050"/>
              <a:ext cx="467972" cy="162221"/>
            </a:xfrm>
            <a:custGeom>
              <a:avLst/>
              <a:gdLst/>
              <a:ahLst/>
              <a:cxnLst/>
              <a:rect l="l" t="t" r="r" b="b"/>
              <a:pathLst>
                <a:path w="24085" h="8349" extrusionOk="0">
                  <a:moveTo>
                    <a:pt x="1650" y="0"/>
                  </a:moveTo>
                  <a:cubicBezTo>
                    <a:pt x="883" y="0"/>
                    <a:pt x="416" y="125"/>
                    <a:pt x="334" y="388"/>
                  </a:cubicBezTo>
                  <a:cubicBezTo>
                    <a:pt x="1" y="1356"/>
                    <a:pt x="5004" y="3858"/>
                    <a:pt x="11476" y="5926"/>
                  </a:cubicBezTo>
                  <a:cubicBezTo>
                    <a:pt x="16186" y="7455"/>
                    <a:pt x="20383" y="8349"/>
                    <a:pt x="22448" y="8349"/>
                  </a:cubicBezTo>
                  <a:cubicBezTo>
                    <a:pt x="23220" y="8349"/>
                    <a:pt x="23694" y="8224"/>
                    <a:pt x="23784" y="7960"/>
                  </a:cubicBezTo>
                  <a:cubicBezTo>
                    <a:pt x="24085" y="6993"/>
                    <a:pt x="19081" y="4491"/>
                    <a:pt x="12610" y="2423"/>
                  </a:cubicBezTo>
                  <a:cubicBezTo>
                    <a:pt x="7900" y="894"/>
                    <a:pt x="3702" y="0"/>
                    <a:pt x="1650" y="0"/>
                  </a:cubicBezTo>
                  <a:close/>
                </a:path>
              </a:pathLst>
            </a:custGeom>
            <a:solidFill>
              <a:srgbClr val="8DCF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50">
              <a:extLst>
                <a:ext uri="{FF2B5EF4-FFF2-40B4-BE49-F238E27FC236}">
                  <a16:creationId xmlns:a16="http://schemas.microsoft.com/office/drawing/2014/main" id="{9385B6DC-9587-7091-B56F-46249374B217}"/>
                </a:ext>
              </a:extLst>
            </p:cNvPr>
            <p:cNvSpPr/>
            <p:nvPr/>
          </p:nvSpPr>
          <p:spPr>
            <a:xfrm>
              <a:off x="1856306" y="3744785"/>
              <a:ext cx="558068" cy="278859"/>
            </a:xfrm>
            <a:custGeom>
              <a:avLst/>
              <a:gdLst/>
              <a:ahLst/>
              <a:cxnLst/>
              <a:rect l="l" t="t" r="r" b="b"/>
              <a:pathLst>
                <a:path w="28722" h="14352" extrusionOk="0">
                  <a:moveTo>
                    <a:pt x="2069" y="1"/>
                  </a:moveTo>
                  <a:lnTo>
                    <a:pt x="334" y="5305"/>
                  </a:lnTo>
                  <a:cubicBezTo>
                    <a:pt x="1" y="6405"/>
                    <a:pt x="5672" y="9241"/>
                    <a:pt x="13043" y="11609"/>
                  </a:cubicBezTo>
                  <a:cubicBezTo>
                    <a:pt x="18389" y="13334"/>
                    <a:pt x="23167" y="14351"/>
                    <a:pt x="25498" y="14351"/>
                  </a:cubicBezTo>
                  <a:cubicBezTo>
                    <a:pt x="26367" y="14351"/>
                    <a:pt x="26896" y="14210"/>
                    <a:pt x="26987" y="13911"/>
                  </a:cubicBezTo>
                  <a:lnTo>
                    <a:pt x="28721" y="8574"/>
                  </a:lnTo>
                  <a:lnTo>
                    <a:pt x="2069" y="1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50">
              <a:extLst>
                <a:ext uri="{FF2B5EF4-FFF2-40B4-BE49-F238E27FC236}">
                  <a16:creationId xmlns:a16="http://schemas.microsoft.com/office/drawing/2014/main" id="{271F6BDC-98A2-D439-5821-C92B2E5E2296}"/>
                </a:ext>
              </a:extLst>
            </p:cNvPr>
            <p:cNvSpPr/>
            <p:nvPr/>
          </p:nvSpPr>
          <p:spPr>
            <a:xfrm>
              <a:off x="1889378" y="3736119"/>
              <a:ext cx="531469" cy="183924"/>
            </a:xfrm>
            <a:custGeom>
              <a:avLst/>
              <a:gdLst/>
              <a:ahLst/>
              <a:cxnLst/>
              <a:rect l="l" t="t" r="r" b="b"/>
              <a:pathLst>
                <a:path w="27353" h="9466" extrusionOk="0">
                  <a:moveTo>
                    <a:pt x="1870" y="1"/>
                  </a:moveTo>
                  <a:cubicBezTo>
                    <a:pt x="980" y="1"/>
                    <a:pt x="434" y="145"/>
                    <a:pt x="334" y="447"/>
                  </a:cubicBezTo>
                  <a:cubicBezTo>
                    <a:pt x="0" y="1548"/>
                    <a:pt x="5671" y="4350"/>
                    <a:pt x="13043" y="6718"/>
                  </a:cubicBezTo>
                  <a:cubicBezTo>
                    <a:pt x="18367" y="8460"/>
                    <a:pt x="23130" y="9465"/>
                    <a:pt x="25483" y="9465"/>
                  </a:cubicBezTo>
                  <a:cubicBezTo>
                    <a:pt x="26373" y="9465"/>
                    <a:pt x="26919" y="9322"/>
                    <a:pt x="27019" y="9020"/>
                  </a:cubicBezTo>
                  <a:cubicBezTo>
                    <a:pt x="27353" y="7919"/>
                    <a:pt x="21682" y="5117"/>
                    <a:pt x="14310" y="2748"/>
                  </a:cubicBezTo>
                  <a:cubicBezTo>
                    <a:pt x="8986" y="1006"/>
                    <a:pt x="4223" y="1"/>
                    <a:pt x="1870" y="1"/>
                  </a:cubicBez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50">
              <a:extLst>
                <a:ext uri="{FF2B5EF4-FFF2-40B4-BE49-F238E27FC236}">
                  <a16:creationId xmlns:a16="http://schemas.microsoft.com/office/drawing/2014/main" id="{1EB02E95-D7AA-2002-EF6D-E370313D630C}"/>
                </a:ext>
              </a:extLst>
            </p:cNvPr>
            <p:cNvSpPr/>
            <p:nvPr/>
          </p:nvSpPr>
          <p:spPr>
            <a:xfrm>
              <a:off x="1879643" y="4183593"/>
              <a:ext cx="184740" cy="173082"/>
            </a:xfrm>
            <a:custGeom>
              <a:avLst/>
              <a:gdLst/>
              <a:ahLst/>
              <a:cxnLst/>
              <a:rect l="l" t="t" r="r" b="b"/>
              <a:pathLst>
                <a:path w="9508" h="8908" extrusionOk="0">
                  <a:moveTo>
                    <a:pt x="5138" y="1"/>
                  </a:moveTo>
                  <a:lnTo>
                    <a:pt x="2469" y="1902"/>
                  </a:lnTo>
                  <a:cubicBezTo>
                    <a:pt x="634" y="3236"/>
                    <a:pt x="1" y="5538"/>
                    <a:pt x="1068" y="7039"/>
                  </a:cubicBezTo>
                  <a:lnTo>
                    <a:pt x="1535" y="7706"/>
                  </a:lnTo>
                  <a:cubicBezTo>
                    <a:pt x="2103" y="8505"/>
                    <a:pt x="3050" y="8907"/>
                    <a:pt x="4087" y="8907"/>
                  </a:cubicBezTo>
                  <a:cubicBezTo>
                    <a:pt x="4999" y="8907"/>
                    <a:pt x="5981" y="8597"/>
                    <a:pt x="6839" y="7973"/>
                  </a:cubicBezTo>
                  <a:lnTo>
                    <a:pt x="9507" y="6038"/>
                  </a:lnTo>
                  <a:lnTo>
                    <a:pt x="51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50">
              <a:extLst>
                <a:ext uri="{FF2B5EF4-FFF2-40B4-BE49-F238E27FC236}">
                  <a16:creationId xmlns:a16="http://schemas.microsoft.com/office/drawing/2014/main" id="{36018423-74BF-6017-A795-A8DEE61E3C98}"/>
                </a:ext>
              </a:extLst>
            </p:cNvPr>
            <p:cNvSpPr/>
            <p:nvPr/>
          </p:nvSpPr>
          <p:spPr>
            <a:xfrm>
              <a:off x="1998909" y="4113914"/>
              <a:ext cx="185382" cy="173393"/>
            </a:xfrm>
            <a:custGeom>
              <a:avLst/>
              <a:gdLst/>
              <a:ahLst/>
              <a:cxnLst/>
              <a:rect l="l" t="t" r="r" b="b"/>
              <a:pathLst>
                <a:path w="9541" h="8924" extrusionOk="0">
                  <a:moveTo>
                    <a:pt x="5434" y="0"/>
                  </a:moveTo>
                  <a:cubicBezTo>
                    <a:pt x="4526" y="0"/>
                    <a:pt x="3543" y="312"/>
                    <a:pt x="2669" y="951"/>
                  </a:cubicBezTo>
                  <a:lnTo>
                    <a:pt x="0" y="2853"/>
                  </a:lnTo>
                  <a:lnTo>
                    <a:pt x="4370" y="8924"/>
                  </a:lnTo>
                  <a:lnTo>
                    <a:pt x="7039" y="6989"/>
                  </a:lnTo>
                  <a:cubicBezTo>
                    <a:pt x="8907" y="5655"/>
                    <a:pt x="9541" y="3353"/>
                    <a:pt x="8473" y="1885"/>
                  </a:cubicBezTo>
                  <a:lnTo>
                    <a:pt x="7973" y="1185"/>
                  </a:lnTo>
                  <a:cubicBezTo>
                    <a:pt x="7405" y="404"/>
                    <a:pt x="6468" y="0"/>
                    <a:pt x="5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50">
              <a:extLst>
                <a:ext uri="{FF2B5EF4-FFF2-40B4-BE49-F238E27FC236}">
                  <a16:creationId xmlns:a16="http://schemas.microsoft.com/office/drawing/2014/main" id="{6B51C7EC-AAF1-735A-705E-019B1CC5F094}"/>
                </a:ext>
              </a:extLst>
            </p:cNvPr>
            <p:cNvSpPr/>
            <p:nvPr/>
          </p:nvSpPr>
          <p:spPr>
            <a:xfrm>
              <a:off x="944359" y="3762934"/>
              <a:ext cx="890555" cy="1035094"/>
            </a:xfrm>
            <a:custGeom>
              <a:avLst/>
              <a:gdLst/>
              <a:ahLst/>
              <a:cxnLst/>
              <a:rect l="l" t="t" r="r" b="b"/>
              <a:pathLst>
                <a:path w="45834" h="53273" extrusionOk="0">
                  <a:moveTo>
                    <a:pt x="29421" y="1"/>
                  </a:moveTo>
                  <a:lnTo>
                    <a:pt x="0" y="11542"/>
                  </a:lnTo>
                  <a:lnTo>
                    <a:pt x="16412" y="53272"/>
                  </a:lnTo>
                  <a:lnTo>
                    <a:pt x="45833" y="41697"/>
                  </a:lnTo>
                  <a:lnTo>
                    <a:pt x="294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50">
              <a:extLst>
                <a:ext uri="{FF2B5EF4-FFF2-40B4-BE49-F238E27FC236}">
                  <a16:creationId xmlns:a16="http://schemas.microsoft.com/office/drawing/2014/main" id="{E189AB13-34C1-E451-A481-CA0BC805E029}"/>
                </a:ext>
              </a:extLst>
            </p:cNvPr>
            <p:cNvSpPr/>
            <p:nvPr/>
          </p:nvSpPr>
          <p:spPr>
            <a:xfrm>
              <a:off x="935285" y="3754851"/>
              <a:ext cx="589817" cy="240446"/>
            </a:xfrm>
            <a:custGeom>
              <a:avLst/>
              <a:gdLst/>
              <a:ahLst/>
              <a:cxnLst/>
              <a:rect l="l" t="t" r="r" b="b"/>
              <a:pathLst>
                <a:path w="30356" h="12375" extrusionOk="0">
                  <a:moveTo>
                    <a:pt x="28608" y="0"/>
                  </a:moveTo>
                  <a:cubicBezTo>
                    <a:pt x="26166" y="0"/>
                    <a:pt x="20585" y="1517"/>
                    <a:pt x="14311" y="3986"/>
                  </a:cubicBezTo>
                  <a:cubicBezTo>
                    <a:pt x="6205" y="7188"/>
                    <a:pt x="0" y="10757"/>
                    <a:pt x="467" y="11958"/>
                  </a:cubicBezTo>
                  <a:cubicBezTo>
                    <a:pt x="582" y="12241"/>
                    <a:pt x="1036" y="12375"/>
                    <a:pt x="1766" y="12375"/>
                  </a:cubicBezTo>
                  <a:cubicBezTo>
                    <a:pt x="4221" y="12375"/>
                    <a:pt x="9796" y="10858"/>
                    <a:pt x="16045" y="8389"/>
                  </a:cubicBezTo>
                  <a:cubicBezTo>
                    <a:pt x="24184" y="5220"/>
                    <a:pt x="30355" y="1618"/>
                    <a:pt x="29888" y="417"/>
                  </a:cubicBezTo>
                  <a:cubicBezTo>
                    <a:pt x="29781" y="134"/>
                    <a:pt x="29333" y="0"/>
                    <a:pt x="28608" y="0"/>
                  </a:cubicBezTo>
                  <a:close/>
                </a:path>
              </a:pathLst>
            </a:custGeom>
            <a:solidFill>
              <a:srgbClr val="B93D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50">
              <a:extLst>
                <a:ext uri="{FF2B5EF4-FFF2-40B4-BE49-F238E27FC236}">
                  <a16:creationId xmlns:a16="http://schemas.microsoft.com/office/drawing/2014/main" id="{2BE308E9-9791-A48D-6679-1326AA53A5AD}"/>
                </a:ext>
              </a:extLst>
            </p:cNvPr>
            <p:cNvSpPr/>
            <p:nvPr/>
          </p:nvSpPr>
          <p:spPr>
            <a:xfrm>
              <a:off x="1254184" y="4565390"/>
              <a:ext cx="589817" cy="240427"/>
            </a:xfrm>
            <a:custGeom>
              <a:avLst/>
              <a:gdLst/>
              <a:ahLst/>
              <a:cxnLst/>
              <a:rect l="l" t="t" r="r" b="b"/>
              <a:pathLst>
                <a:path w="30356" h="12374" extrusionOk="0">
                  <a:moveTo>
                    <a:pt x="28624" y="0"/>
                  </a:moveTo>
                  <a:cubicBezTo>
                    <a:pt x="26186" y="0"/>
                    <a:pt x="20588" y="1514"/>
                    <a:pt x="14310" y="3968"/>
                  </a:cubicBezTo>
                  <a:cubicBezTo>
                    <a:pt x="6171" y="7171"/>
                    <a:pt x="0" y="10740"/>
                    <a:pt x="467" y="11974"/>
                  </a:cubicBezTo>
                  <a:cubicBezTo>
                    <a:pt x="572" y="12245"/>
                    <a:pt x="1008" y="12373"/>
                    <a:pt x="1714" y="12373"/>
                  </a:cubicBezTo>
                  <a:cubicBezTo>
                    <a:pt x="4137" y="12373"/>
                    <a:pt x="9741" y="10859"/>
                    <a:pt x="16045" y="8405"/>
                  </a:cubicBezTo>
                  <a:cubicBezTo>
                    <a:pt x="24151" y="5203"/>
                    <a:pt x="30355" y="1633"/>
                    <a:pt x="29888" y="399"/>
                  </a:cubicBezTo>
                  <a:cubicBezTo>
                    <a:pt x="29775" y="128"/>
                    <a:pt x="29333" y="0"/>
                    <a:pt x="28624" y="0"/>
                  </a:cubicBezTo>
                  <a:close/>
                </a:path>
              </a:pathLst>
            </a:custGeom>
            <a:solidFill>
              <a:srgbClr val="C64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50">
              <a:extLst>
                <a:ext uri="{FF2B5EF4-FFF2-40B4-BE49-F238E27FC236}">
                  <a16:creationId xmlns:a16="http://schemas.microsoft.com/office/drawing/2014/main" id="{A2FD5CEE-1DCE-E88C-5587-8C9490E88D0D}"/>
                </a:ext>
              </a:extLst>
            </p:cNvPr>
            <p:cNvSpPr/>
            <p:nvPr/>
          </p:nvSpPr>
          <p:spPr>
            <a:xfrm>
              <a:off x="1231488" y="4181825"/>
              <a:ext cx="331864" cy="340006"/>
            </a:xfrm>
            <a:custGeom>
              <a:avLst/>
              <a:gdLst/>
              <a:ahLst/>
              <a:cxnLst/>
              <a:rect l="l" t="t" r="r" b="b"/>
              <a:pathLst>
                <a:path w="17080" h="17499" extrusionOk="0">
                  <a:moveTo>
                    <a:pt x="12414" y="1"/>
                  </a:moveTo>
                  <a:cubicBezTo>
                    <a:pt x="11187" y="1"/>
                    <a:pt x="10196" y="372"/>
                    <a:pt x="9140" y="1292"/>
                  </a:cubicBezTo>
                  <a:cubicBezTo>
                    <a:pt x="8106" y="2160"/>
                    <a:pt x="6939" y="2927"/>
                    <a:pt x="5605" y="3194"/>
                  </a:cubicBezTo>
                  <a:cubicBezTo>
                    <a:pt x="5488" y="3212"/>
                    <a:pt x="5372" y="3219"/>
                    <a:pt x="5255" y="3219"/>
                  </a:cubicBezTo>
                  <a:cubicBezTo>
                    <a:pt x="4854" y="3219"/>
                    <a:pt x="4453" y="3135"/>
                    <a:pt x="4053" y="3135"/>
                  </a:cubicBezTo>
                  <a:cubicBezTo>
                    <a:pt x="3936" y="3135"/>
                    <a:pt x="3820" y="3142"/>
                    <a:pt x="3703" y="3160"/>
                  </a:cubicBezTo>
                  <a:cubicBezTo>
                    <a:pt x="3036" y="3227"/>
                    <a:pt x="2369" y="3494"/>
                    <a:pt x="1835" y="3894"/>
                  </a:cubicBezTo>
                  <a:cubicBezTo>
                    <a:pt x="668" y="4762"/>
                    <a:pt x="1" y="6263"/>
                    <a:pt x="267" y="7697"/>
                  </a:cubicBezTo>
                  <a:cubicBezTo>
                    <a:pt x="534" y="9065"/>
                    <a:pt x="1535" y="10165"/>
                    <a:pt x="2402" y="11199"/>
                  </a:cubicBezTo>
                  <a:cubicBezTo>
                    <a:pt x="3536" y="12567"/>
                    <a:pt x="4871" y="13835"/>
                    <a:pt x="6138" y="15102"/>
                  </a:cubicBezTo>
                  <a:cubicBezTo>
                    <a:pt x="6939" y="15903"/>
                    <a:pt x="7739" y="16737"/>
                    <a:pt x="8773" y="17204"/>
                  </a:cubicBezTo>
                  <a:cubicBezTo>
                    <a:pt x="9223" y="17392"/>
                    <a:pt x="9723" y="17499"/>
                    <a:pt x="10215" y="17499"/>
                  </a:cubicBezTo>
                  <a:cubicBezTo>
                    <a:pt x="10856" y="17499"/>
                    <a:pt x="11485" y="17318"/>
                    <a:pt x="11976" y="16904"/>
                  </a:cubicBezTo>
                  <a:cubicBezTo>
                    <a:pt x="12309" y="16603"/>
                    <a:pt x="12543" y="16203"/>
                    <a:pt x="12976" y="16003"/>
                  </a:cubicBezTo>
                  <a:cubicBezTo>
                    <a:pt x="13158" y="15927"/>
                    <a:pt x="13350" y="15902"/>
                    <a:pt x="13547" y="15902"/>
                  </a:cubicBezTo>
                  <a:cubicBezTo>
                    <a:pt x="13902" y="15902"/>
                    <a:pt x="14275" y="15982"/>
                    <a:pt x="14634" y="15982"/>
                  </a:cubicBezTo>
                  <a:cubicBezTo>
                    <a:pt x="14774" y="15982"/>
                    <a:pt x="14911" y="15970"/>
                    <a:pt x="15045" y="15936"/>
                  </a:cubicBezTo>
                  <a:cubicBezTo>
                    <a:pt x="15545" y="15836"/>
                    <a:pt x="15945" y="15436"/>
                    <a:pt x="16179" y="15002"/>
                  </a:cubicBezTo>
                  <a:cubicBezTo>
                    <a:pt x="16612" y="14202"/>
                    <a:pt x="16712" y="13101"/>
                    <a:pt x="16846" y="12200"/>
                  </a:cubicBezTo>
                  <a:cubicBezTo>
                    <a:pt x="16979" y="11199"/>
                    <a:pt x="17079" y="10232"/>
                    <a:pt x="17079" y="9231"/>
                  </a:cubicBezTo>
                  <a:cubicBezTo>
                    <a:pt x="17079" y="9165"/>
                    <a:pt x="17079" y="9065"/>
                    <a:pt x="17079" y="8965"/>
                  </a:cubicBezTo>
                  <a:cubicBezTo>
                    <a:pt x="17079" y="6863"/>
                    <a:pt x="16746" y="4695"/>
                    <a:pt x="15912" y="2760"/>
                  </a:cubicBezTo>
                  <a:cubicBezTo>
                    <a:pt x="15345" y="1493"/>
                    <a:pt x="14711" y="225"/>
                    <a:pt x="13310" y="58"/>
                  </a:cubicBezTo>
                  <a:cubicBezTo>
                    <a:pt x="12996" y="21"/>
                    <a:pt x="12699" y="1"/>
                    <a:pt x="124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50">
              <a:extLst>
                <a:ext uri="{FF2B5EF4-FFF2-40B4-BE49-F238E27FC236}">
                  <a16:creationId xmlns:a16="http://schemas.microsoft.com/office/drawing/2014/main" id="{FACDAFCB-55F9-B1CF-2098-F12E7422546B}"/>
                </a:ext>
              </a:extLst>
            </p:cNvPr>
            <p:cNvSpPr/>
            <p:nvPr/>
          </p:nvSpPr>
          <p:spPr>
            <a:xfrm>
              <a:off x="1330003" y="4066697"/>
              <a:ext cx="36975" cy="152720"/>
            </a:xfrm>
            <a:custGeom>
              <a:avLst/>
              <a:gdLst/>
              <a:ahLst/>
              <a:cxnLst/>
              <a:rect l="l" t="t" r="r" b="b"/>
              <a:pathLst>
                <a:path w="1903" h="7860" extrusionOk="0">
                  <a:moveTo>
                    <a:pt x="1623" y="0"/>
                  </a:moveTo>
                  <a:cubicBezTo>
                    <a:pt x="1531" y="0"/>
                    <a:pt x="1427" y="44"/>
                    <a:pt x="1402" y="146"/>
                  </a:cubicBezTo>
                  <a:cubicBezTo>
                    <a:pt x="201" y="2447"/>
                    <a:pt x="1" y="5216"/>
                    <a:pt x="835" y="7684"/>
                  </a:cubicBezTo>
                  <a:cubicBezTo>
                    <a:pt x="890" y="7795"/>
                    <a:pt x="991" y="7860"/>
                    <a:pt x="1100" y="7860"/>
                  </a:cubicBezTo>
                  <a:cubicBezTo>
                    <a:pt x="1123" y="7860"/>
                    <a:pt x="1145" y="7857"/>
                    <a:pt x="1168" y="7851"/>
                  </a:cubicBezTo>
                  <a:cubicBezTo>
                    <a:pt x="1302" y="7784"/>
                    <a:pt x="1335" y="7651"/>
                    <a:pt x="1302" y="7551"/>
                  </a:cubicBezTo>
                  <a:cubicBezTo>
                    <a:pt x="501" y="5183"/>
                    <a:pt x="701" y="2581"/>
                    <a:pt x="1835" y="346"/>
                  </a:cubicBezTo>
                  <a:cubicBezTo>
                    <a:pt x="1902" y="246"/>
                    <a:pt x="1835" y="79"/>
                    <a:pt x="1702" y="12"/>
                  </a:cubicBezTo>
                  <a:cubicBezTo>
                    <a:pt x="1678" y="4"/>
                    <a:pt x="1651" y="0"/>
                    <a:pt x="16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50">
              <a:extLst>
                <a:ext uri="{FF2B5EF4-FFF2-40B4-BE49-F238E27FC236}">
                  <a16:creationId xmlns:a16="http://schemas.microsoft.com/office/drawing/2014/main" id="{72252B57-1686-7299-77F0-DB7BD4A2F0EB}"/>
                </a:ext>
              </a:extLst>
            </p:cNvPr>
            <p:cNvSpPr/>
            <p:nvPr/>
          </p:nvSpPr>
          <p:spPr>
            <a:xfrm>
              <a:off x="1357886" y="4007821"/>
              <a:ext cx="101774" cy="147396"/>
            </a:xfrm>
            <a:custGeom>
              <a:avLst/>
              <a:gdLst/>
              <a:ahLst/>
              <a:cxnLst/>
              <a:rect l="l" t="t" r="r" b="b"/>
              <a:pathLst>
                <a:path w="5238" h="7586" extrusionOk="0">
                  <a:moveTo>
                    <a:pt x="4953" y="0"/>
                  </a:moveTo>
                  <a:cubicBezTo>
                    <a:pt x="4845" y="0"/>
                    <a:pt x="4766" y="91"/>
                    <a:pt x="4737" y="207"/>
                  </a:cubicBezTo>
                  <a:cubicBezTo>
                    <a:pt x="4637" y="941"/>
                    <a:pt x="4337" y="1608"/>
                    <a:pt x="3903" y="2208"/>
                  </a:cubicBezTo>
                  <a:cubicBezTo>
                    <a:pt x="3469" y="2809"/>
                    <a:pt x="2869" y="3342"/>
                    <a:pt x="2302" y="3843"/>
                  </a:cubicBezTo>
                  <a:cubicBezTo>
                    <a:pt x="1601" y="4443"/>
                    <a:pt x="901" y="5044"/>
                    <a:pt x="400" y="5878"/>
                  </a:cubicBezTo>
                  <a:cubicBezTo>
                    <a:pt x="100" y="6378"/>
                    <a:pt x="0" y="6845"/>
                    <a:pt x="67" y="7279"/>
                  </a:cubicBezTo>
                  <a:cubicBezTo>
                    <a:pt x="67" y="7345"/>
                    <a:pt x="100" y="7379"/>
                    <a:pt x="134" y="7412"/>
                  </a:cubicBezTo>
                  <a:cubicBezTo>
                    <a:pt x="167" y="7512"/>
                    <a:pt x="267" y="7579"/>
                    <a:pt x="367" y="7579"/>
                  </a:cubicBezTo>
                  <a:cubicBezTo>
                    <a:pt x="427" y="7583"/>
                    <a:pt x="488" y="7585"/>
                    <a:pt x="550" y="7585"/>
                  </a:cubicBezTo>
                  <a:cubicBezTo>
                    <a:pt x="963" y="7585"/>
                    <a:pt x="1399" y="7491"/>
                    <a:pt x="1835" y="7345"/>
                  </a:cubicBezTo>
                  <a:cubicBezTo>
                    <a:pt x="2435" y="7112"/>
                    <a:pt x="3002" y="6712"/>
                    <a:pt x="3469" y="6178"/>
                  </a:cubicBezTo>
                  <a:cubicBezTo>
                    <a:pt x="3836" y="5778"/>
                    <a:pt x="4170" y="5344"/>
                    <a:pt x="4403" y="4844"/>
                  </a:cubicBezTo>
                  <a:cubicBezTo>
                    <a:pt x="5104" y="3409"/>
                    <a:pt x="5204" y="1775"/>
                    <a:pt x="5204" y="240"/>
                  </a:cubicBezTo>
                  <a:cubicBezTo>
                    <a:pt x="5237" y="107"/>
                    <a:pt x="5137" y="7"/>
                    <a:pt x="5004" y="7"/>
                  </a:cubicBezTo>
                  <a:cubicBezTo>
                    <a:pt x="4986" y="2"/>
                    <a:pt x="4969" y="0"/>
                    <a:pt x="49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50">
              <a:extLst>
                <a:ext uri="{FF2B5EF4-FFF2-40B4-BE49-F238E27FC236}">
                  <a16:creationId xmlns:a16="http://schemas.microsoft.com/office/drawing/2014/main" id="{1EDD2DAA-04D5-3708-3C11-D3CC8EED1794}"/>
                </a:ext>
              </a:extLst>
            </p:cNvPr>
            <p:cNvSpPr/>
            <p:nvPr/>
          </p:nvSpPr>
          <p:spPr>
            <a:xfrm>
              <a:off x="2884295" y="3709149"/>
              <a:ext cx="793327" cy="967031"/>
            </a:xfrm>
            <a:custGeom>
              <a:avLst/>
              <a:gdLst/>
              <a:ahLst/>
              <a:cxnLst/>
              <a:rect l="l" t="t" r="r" b="b"/>
              <a:pathLst>
                <a:path w="40830" h="49770" extrusionOk="0">
                  <a:moveTo>
                    <a:pt x="11408" y="0"/>
                  </a:moveTo>
                  <a:lnTo>
                    <a:pt x="0" y="41730"/>
                  </a:lnTo>
                  <a:lnTo>
                    <a:pt x="29421" y="49769"/>
                  </a:lnTo>
                  <a:lnTo>
                    <a:pt x="40829" y="8039"/>
                  </a:lnTo>
                  <a:lnTo>
                    <a:pt x="114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50">
              <a:extLst>
                <a:ext uri="{FF2B5EF4-FFF2-40B4-BE49-F238E27FC236}">
                  <a16:creationId xmlns:a16="http://schemas.microsoft.com/office/drawing/2014/main" id="{BFA28A4E-F23D-46D6-5A1C-1B9E28638446}"/>
                </a:ext>
              </a:extLst>
            </p:cNvPr>
            <p:cNvSpPr/>
            <p:nvPr/>
          </p:nvSpPr>
          <p:spPr>
            <a:xfrm>
              <a:off x="3100133" y="3698326"/>
              <a:ext cx="583969" cy="178290"/>
            </a:xfrm>
            <a:custGeom>
              <a:avLst/>
              <a:gdLst/>
              <a:ahLst/>
              <a:cxnLst/>
              <a:rect l="l" t="t" r="r" b="b"/>
              <a:pathLst>
                <a:path w="30055" h="9176" extrusionOk="0">
                  <a:moveTo>
                    <a:pt x="2384" y="0"/>
                  </a:moveTo>
                  <a:cubicBezTo>
                    <a:pt x="1154" y="0"/>
                    <a:pt x="405" y="180"/>
                    <a:pt x="300" y="557"/>
                  </a:cubicBezTo>
                  <a:cubicBezTo>
                    <a:pt x="0" y="1791"/>
                    <a:pt x="6305" y="4560"/>
                    <a:pt x="14410" y="6795"/>
                  </a:cubicBezTo>
                  <a:cubicBezTo>
                    <a:pt x="19960" y="8319"/>
                    <a:pt x="24904" y="9176"/>
                    <a:pt x="27595" y="9176"/>
                  </a:cubicBezTo>
                  <a:cubicBezTo>
                    <a:pt x="28850" y="9176"/>
                    <a:pt x="29615" y="8989"/>
                    <a:pt x="29721" y="8596"/>
                  </a:cubicBezTo>
                  <a:cubicBezTo>
                    <a:pt x="30055" y="7395"/>
                    <a:pt x="23750" y="4593"/>
                    <a:pt x="15611" y="2392"/>
                  </a:cubicBezTo>
                  <a:cubicBezTo>
                    <a:pt x="10050" y="858"/>
                    <a:pt x="5071" y="0"/>
                    <a:pt x="2384" y="0"/>
                  </a:cubicBezTo>
                  <a:close/>
                </a:path>
              </a:pathLst>
            </a:custGeom>
            <a:solidFill>
              <a:srgbClr val="B93D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50">
              <a:extLst>
                <a:ext uri="{FF2B5EF4-FFF2-40B4-BE49-F238E27FC236}">
                  <a16:creationId xmlns:a16="http://schemas.microsoft.com/office/drawing/2014/main" id="{61D39EF4-7D18-4F39-E94F-3BBDD42E3407}"/>
                </a:ext>
              </a:extLst>
            </p:cNvPr>
            <p:cNvSpPr/>
            <p:nvPr/>
          </p:nvSpPr>
          <p:spPr>
            <a:xfrm>
              <a:off x="2878466" y="4508866"/>
              <a:ext cx="583969" cy="178154"/>
            </a:xfrm>
            <a:custGeom>
              <a:avLst/>
              <a:gdLst/>
              <a:ahLst/>
              <a:cxnLst/>
              <a:rect l="l" t="t" r="r" b="b"/>
              <a:pathLst>
                <a:path w="30055" h="9169" extrusionOk="0">
                  <a:moveTo>
                    <a:pt x="2425" y="0"/>
                  </a:moveTo>
                  <a:cubicBezTo>
                    <a:pt x="1190" y="0"/>
                    <a:pt x="439" y="184"/>
                    <a:pt x="334" y="573"/>
                  </a:cubicBezTo>
                  <a:cubicBezTo>
                    <a:pt x="0" y="1774"/>
                    <a:pt x="6305" y="4576"/>
                    <a:pt x="14410" y="6777"/>
                  </a:cubicBezTo>
                  <a:cubicBezTo>
                    <a:pt x="19994" y="8311"/>
                    <a:pt x="24966" y="9169"/>
                    <a:pt x="27645" y="9169"/>
                  </a:cubicBezTo>
                  <a:cubicBezTo>
                    <a:pt x="28871" y="9169"/>
                    <a:pt x="29617" y="8989"/>
                    <a:pt x="29721" y="8612"/>
                  </a:cubicBezTo>
                  <a:cubicBezTo>
                    <a:pt x="30055" y="7378"/>
                    <a:pt x="23750" y="4609"/>
                    <a:pt x="15645" y="2374"/>
                  </a:cubicBezTo>
                  <a:cubicBezTo>
                    <a:pt x="10071" y="867"/>
                    <a:pt x="5107" y="0"/>
                    <a:pt x="2425" y="0"/>
                  </a:cubicBezTo>
                  <a:close/>
                </a:path>
              </a:pathLst>
            </a:custGeom>
            <a:solidFill>
              <a:srgbClr val="C64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50">
              <a:extLst>
                <a:ext uri="{FF2B5EF4-FFF2-40B4-BE49-F238E27FC236}">
                  <a16:creationId xmlns:a16="http://schemas.microsoft.com/office/drawing/2014/main" id="{F8FB90C1-6E2B-1B66-F646-435EF43E7369}"/>
                </a:ext>
              </a:extLst>
            </p:cNvPr>
            <p:cNvSpPr/>
            <p:nvPr/>
          </p:nvSpPr>
          <p:spPr>
            <a:xfrm>
              <a:off x="3122167" y="4104509"/>
              <a:ext cx="312415" cy="331631"/>
            </a:xfrm>
            <a:custGeom>
              <a:avLst/>
              <a:gdLst/>
              <a:ahLst/>
              <a:cxnLst/>
              <a:rect l="l" t="t" r="r" b="b"/>
              <a:pathLst>
                <a:path w="16079" h="17068" extrusionOk="0">
                  <a:moveTo>
                    <a:pt x="3970" y="1"/>
                  </a:moveTo>
                  <a:cubicBezTo>
                    <a:pt x="2602" y="1"/>
                    <a:pt x="1201" y="768"/>
                    <a:pt x="601" y="2036"/>
                  </a:cubicBezTo>
                  <a:cubicBezTo>
                    <a:pt x="0" y="3237"/>
                    <a:pt x="134" y="4671"/>
                    <a:pt x="200" y="5972"/>
                  </a:cubicBezTo>
                  <a:cubicBezTo>
                    <a:pt x="301" y="7673"/>
                    <a:pt x="601" y="9408"/>
                    <a:pt x="834" y="11142"/>
                  </a:cubicBezTo>
                  <a:cubicBezTo>
                    <a:pt x="1001" y="12210"/>
                    <a:pt x="1134" y="13344"/>
                    <a:pt x="1668" y="14278"/>
                  </a:cubicBezTo>
                  <a:cubicBezTo>
                    <a:pt x="2170" y="15157"/>
                    <a:pt x="3115" y="15888"/>
                    <a:pt x="4115" y="15888"/>
                  </a:cubicBezTo>
                  <a:cubicBezTo>
                    <a:pt x="4177" y="15888"/>
                    <a:pt x="4240" y="15885"/>
                    <a:pt x="4303" y="15879"/>
                  </a:cubicBezTo>
                  <a:cubicBezTo>
                    <a:pt x="4639" y="15853"/>
                    <a:pt x="4975" y="15747"/>
                    <a:pt x="5311" y="15747"/>
                  </a:cubicBezTo>
                  <a:cubicBezTo>
                    <a:pt x="5409" y="15747"/>
                    <a:pt x="5506" y="15756"/>
                    <a:pt x="5604" y="15779"/>
                  </a:cubicBezTo>
                  <a:cubicBezTo>
                    <a:pt x="6271" y="15946"/>
                    <a:pt x="6638" y="16680"/>
                    <a:pt x="7239" y="16946"/>
                  </a:cubicBezTo>
                  <a:cubicBezTo>
                    <a:pt x="7434" y="17030"/>
                    <a:pt x="7642" y="17067"/>
                    <a:pt x="7849" y="17067"/>
                  </a:cubicBezTo>
                  <a:cubicBezTo>
                    <a:pt x="8135" y="17067"/>
                    <a:pt x="8421" y="16996"/>
                    <a:pt x="8673" y="16880"/>
                  </a:cubicBezTo>
                  <a:cubicBezTo>
                    <a:pt x="9474" y="16479"/>
                    <a:pt x="10174" y="15679"/>
                    <a:pt x="10808" y="15078"/>
                  </a:cubicBezTo>
                  <a:cubicBezTo>
                    <a:pt x="11475" y="14378"/>
                    <a:pt x="12109" y="13677"/>
                    <a:pt x="12709" y="12944"/>
                  </a:cubicBezTo>
                  <a:cubicBezTo>
                    <a:pt x="12743" y="12877"/>
                    <a:pt x="12809" y="12810"/>
                    <a:pt x="12843" y="12743"/>
                  </a:cubicBezTo>
                  <a:cubicBezTo>
                    <a:pt x="14077" y="11076"/>
                    <a:pt x="15044" y="9241"/>
                    <a:pt x="15511" y="7239"/>
                  </a:cubicBezTo>
                  <a:cubicBezTo>
                    <a:pt x="15812" y="5939"/>
                    <a:pt x="16078" y="4604"/>
                    <a:pt x="15078" y="3637"/>
                  </a:cubicBezTo>
                  <a:cubicBezTo>
                    <a:pt x="14024" y="2614"/>
                    <a:pt x="13025" y="2188"/>
                    <a:pt x="11615" y="2188"/>
                  </a:cubicBezTo>
                  <a:cubicBezTo>
                    <a:pt x="11462" y="2188"/>
                    <a:pt x="11305" y="2193"/>
                    <a:pt x="11142" y="2203"/>
                  </a:cubicBezTo>
                  <a:cubicBezTo>
                    <a:pt x="10890" y="2215"/>
                    <a:pt x="10636" y="2223"/>
                    <a:pt x="10383" y="2223"/>
                  </a:cubicBezTo>
                  <a:cubicBezTo>
                    <a:pt x="9329" y="2223"/>
                    <a:pt x="8274" y="2086"/>
                    <a:pt x="7306" y="1602"/>
                  </a:cubicBezTo>
                  <a:cubicBezTo>
                    <a:pt x="6772" y="1335"/>
                    <a:pt x="6405" y="802"/>
                    <a:pt x="5871" y="501"/>
                  </a:cubicBezTo>
                  <a:cubicBezTo>
                    <a:pt x="5304" y="168"/>
                    <a:pt x="4637" y="1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50">
              <a:extLst>
                <a:ext uri="{FF2B5EF4-FFF2-40B4-BE49-F238E27FC236}">
                  <a16:creationId xmlns:a16="http://schemas.microsoft.com/office/drawing/2014/main" id="{2F2880B0-87E6-F383-7D73-F91390FF1822}"/>
                </a:ext>
              </a:extLst>
            </p:cNvPr>
            <p:cNvSpPr/>
            <p:nvPr/>
          </p:nvSpPr>
          <p:spPr>
            <a:xfrm>
              <a:off x="3284201" y="4010017"/>
              <a:ext cx="101133" cy="114132"/>
            </a:xfrm>
            <a:custGeom>
              <a:avLst/>
              <a:gdLst/>
              <a:ahLst/>
              <a:cxnLst/>
              <a:rect l="l" t="t" r="r" b="b"/>
              <a:pathLst>
                <a:path w="5205" h="5874" extrusionOk="0">
                  <a:moveTo>
                    <a:pt x="4927" y="0"/>
                  </a:moveTo>
                  <a:cubicBezTo>
                    <a:pt x="4896" y="0"/>
                    <a:pt x="4865" y="9"/>
                    <a:pt x="4837" y="27"/>
                  </a:cubicBezTo>
                  <a:cubicBezTo>
                    <a:pt x="2569" y="1161"/>
                    <a:pt x="801" y="3163"/>
                    <a:pt x="34" y="5564"/>
                  </a:cubicBezTo>
                  <a:cubicBezTo>
                    <a:pt x="1" y="5698"/>
                    <a:pt x="67" y="5831"/>
                    <a:pt x="201" y="5865"/>
                  </a:cubicBezTo>
                  <a:cubicBezTo>
                    <a:pt x="218" y="5870"/>
                    <a:pt x="236" y="5873"/>
                    <a:pt x="255" y="5873"/>
                  </a:cubicBezTo>
                  <a:cubicBezTo>
                    <a:pt x="344" y="5873"/>
                    <a:pt x="440" y="5808"/>
                    <a:pt x="468" y="5698"/>
                  </a:cubicBezTo>
                  <a:cubicBezTo>
                    <a:pt x="1235" y="3430"/>
                    <a:pt x="2869" y="1528"/>
                    <a:pt x="5038" y="461"/>
                  </a:cubicBezTo>
                  <a:cubicBezTo>
                    <a:pt x="5138" y="394"/>
                    <a:pt x="5204" y="261"/>
                    <a:pt x="5138" y="127"/>
                  </a:cubicBezTo>
                  <a:cubicBezTo>
                    <a:pt x="5090" y="55"/>
                    <a:pt x="5007" y="0"/>
                    <a:pt x="49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50">
              <a:extLst>
                <a:ext uri="{FF2B5EF4-FFF2-40B4-BE49-F238E27FC236}">
                  <a16:creationId xmlns:a16="http://schemas.microsoft.com/office/drawing/2014/main" id="{CCBDF700-2C38-D573-D10B-651F0DAA6CD9}"/>
                </a:ext>
              </a:extLst>
            </p:cNvPr>
            <p:cNvSpPr/>
            <p:nvPr/>
          </p:nvSpPr>
          <p:spPr>
            <a:xfrm>
              <a:off x="3332176" y="4018644"/>
              <a:ext cx="158801" cy="78419"/>
            </a:xfrm>
            <a:custGeom>
              <a:avLst/>
              <a:gdLst/>
              <a:ahLst/>
              <a:cxnLst/>
              <a:rect l="l" t="t" r="r" b="b"/>
              <a:pathLst>
                <a:path w="8173" h="4036" extrusionOk="0">
                  <a:moveTo>
                    <a:pt x="7910" y="0"/>
                  </a:moveTo>
                  <a:cubicBezTo>
                    <a:pt x="7856" y="0"/>
                    <a:pt x="7806" y="17"/>
                    <a:pt x="7772" y="50"/>
                  </a:cubicBezTo>
                  <a:cubicBezTo>
                    <a:pt x="7239" y="551"/>
                    <a:pt x="6638" y="917"/>
                    <a:pt x="5971" y="1151"/>
                  </a:cubicBezTo>
                  <a:cubicBezTo>
                    <a:pt x="5270" y="1351"/>
                    <a:pt x="4503" y="1418"/>
                    <a:pt x="3769" y="1451"/>
                  </a:cubicBezTo>
                  <a:cubicBezTo>
                    <a:pt x="2902" y="1518"/>
                    <a:pt x="1968" y="1585"/>
                    <a:pt x="1134" y="1952"/>
                  </a:cubicBezTo>
                  <a:cubicBezTo>
                    <a:pt x="600" y="2185"/>
                    <a:pt x="234" y="2452"/>
                    <a:pt x="67" y="2819"/>
                  </a:cubicBezTo>
                  <a:cubicBezTo>
                    <a:pt x="33" y="2886"/>
                    <a:pt x="33" y="2952"/>
                    <a:pt x="33" y="2986"/>
                  </a:cubicBezTo>
                  <a:cubicBezTo>
                    <a:pt x="0" y="3086"/>
                    <a:pt x="33" y="3186"/>
                    <a:pt x="100" y="3252"/>
                  </a:cubicBezTo>
                  <a:cubicBezTo>
                    <a:pt x="467" y="3553"/>
                    <a:pt x="901" y="3753"/>
                    <a:pt x="1368" y="3886"/>
                  </a:cubicBezTo>
                  <a:cubicBezTo>
                    <a:pt x="1717" y="3983"/>
                    <a:pt x="2090" y="4035"/>
                    <a:pt x="2478" y="4035"/>
                  </a:cubicBezTo>
                  <a:cubicBezTo>
                    <a:pt x="2757" y="4035"/>
                    <a:pt x="3043" y="4009"/>
                    <a:pt x="3336" y="3953"/>
                  </a:cubicBezTo>
                  <a:cubicBezTo>
                    <a:pt x="3869" y="3853"/>
                    <a:pt x="4370" y="3686"/>
                    <a:pt x="4837" y="3453"/>
                  </a:cubicBezTo>
                  <a:cubicBezTo>
                    <a:pt x="6171" y="2752"/>
                    <a:pt x="7205" y="1551"/>
                    <a:pt x="8106" y="384"/>
                  </a:cubicBezTo>
                  <a:cubicBezTo>
                    <a:pt x="8173" y="284"/>
                    <a:pt x="8173" y="150"/>
                    <a:pt x="8072" y="50"/>
                  </a:cubicBezTo>
                  <a:cubicBezTo>
                    <a:pt x="8022" y="17"/>
                    <a:pt x="7964" y="0"/>
                    <a:pt x="79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50">
              <a:extLst>
                <a:ext uri="{FF2B5EF4-FFF2-40B4-BE49-F238E27FC236}">
                  <a16:creationId xmlns:a16="http://schemas.microsoft.com/office/drawing/2014/main" id="{545EC708-472D-E7D3-01A0-79A62FB66886}"/>
                </a:ext>
              </a:extLst>
            </p:cNvPr>
            <p:cNvSpPr/>
            <p:nvPr/>
          </p:nvSpPr>
          <p:spPr>
            <a:xfrm>
              <a:off x="2265947" y="3722110"/>
              <a:ext cx="535374" cy="758975"/>
            </a:xfrm>
            <a:custGeom>
              <a:avLst/>
              <a:gdLst/>
              <a:ahLst/>
              <a:cxnLst/>
              <a:rect l="l" t="t" r="r" b="b"/>
              <a:pathLst>
                <a:path w="27554" h="39062" extrusionOk="0">
                  <a:moveTo>
                    <a:pt x="1" y="0"/>
                  </a:moveTo>
                  <a:lnTo>
                    <a:pt x="1" y="39062"/>
                  </a:lnTo>
                  <a:lnTo>
                    <a:pt x="27554" y="39062"/>
                  </a:lnTo>
                  <a:lnTo>
                    <a:pt x="2755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50">
              <a:extLst>
                <a:ext uri="{FF2B5EF4-FFF2-40B4-BE49-F238E27FC236}">
                  <a16:creationId xmlns:a16="http://schemas.microsoft.com/office/drawing/2014/main" id="{AEC3C1F7-90BD-19BA-0607-BD1BF717333B}"/>
                </a:ext>
              </a:extLst>
            </p:cNvPr>
            <p:cNvSpPr/>
            <p:nvPr/>
          </p:nvSpPr>
          <p:spPr>
            <a:xfrm>
              <a:off x="2265947" y="3681927"/>
              <a:ext cx="535374" cy="80382"/>
            </a:xfrm>
            <a:custGeom>
              <a:avLst/>
              <a:gdLst/>
              <a:ahLst/>
              <a:cxnLst/>
              <a:rect l="l" t="t" r="r" b="b"/>
              <a:pathLst>
                <a:path w="27554" h="4137" extrusionOk="0">
                  <a:moveTo>
                    <a:pt x="13777" y="0"/>
                  </a:moveTo>
                  <a:cubicBezTo>
                    <a:pt x="6172" y="0"/>
                    <a:pt x="1" y="934"/>
                    <a:pt x="1" y="2068"/>
                  </a:cubicBezTo>
                  <a:cubicBezTo>
                    <a:pt x="1" y="3202"/>
                    <a:pt x="6172" y="4136"/>
                    <a:pt x="13777" y="4136"/>
                  </a:cubicBezTo>
                  <a:cubicBezTo>
                    <a:pt x="21382" y="4136"/>
                    <a:pt x="27554" y="3202"/>
                    <a:pt x="27554" y="2068"/>
                  </a:cubicBezTo>
                  <a:cubicBezTo>
                    <a:pt x="27554" y="934"/>
                    <a:pt x="21382" y="0"/>
                    <a:pt x="137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50">
              <a:extLst>
                <a:ext uri="{FF2B5EF4-FFF2-40B4-BE49-F238E27FC236}">
                  <a16:creationId xmlns:a16="http://schemas.microsoft.com/office/drawing/2014/main" id="{DB3F6DFB-340C-9A6B-CD1A-B19FCE1567C8}"/>
                </a:ext>
              </a:extLst>
            </p:cNvPr>
            <p:cNvSpPr/>
            <p:nvPr/>
          </p:nvSpPr>
          <p:spPr>
            <a:xfrm>
              <a:off x="2381969" y="3961440"/>
              <a:ext cx="158160" cy="171062"/>
            </a:xfrm>
            <a:custGeom>
              <a:avLst/>
              <a:gdLst/>
              <a:ahLst/>
              <a:cxnLst/>
              <a:rect l="l" t="t" r="r" b="b"/>
              <a:pathLst>
                <a:path w="8140" h="8804" extrusionOk="0">
                  <a:moveTo>
                    <a:pt x="4670" y="0"/>
                  </a:moveTo>
                  <a:cubicBezTo>
                    <a:pt x="4111" y="0"/>
                    <a:pt x="3571" y="67"/>
                    <a:pt x="3169" y="192"/>
                  </a:cubicBezTo>
                  <a:cubicBezTo>
                    <a:pt x="2602" y="359"/>
                    <a:pt x="2135" y="759"/>
                    <a:pt x="1735" y="1160"/>
                  </a:cubicBezTo>
                  <a:cubicBezTo>
                    <a:pt x="568" y="2427"/>
                    <a:pt x="0" y="4195"/>
                    <a:pt x="234" y="5896"/>
                  </a:cubicBezTo>
                  <a:cubicBezTo>
                    <a:pt x="301" y="6397"/>
                    <a:pt x="467" y="6964"/>
                    <a:pt x="868" y="7331"/>
                  </a:cubicBezTo>
                  <a:cubicBezTo>
                    <a:pt x="1103" y="7566"/>
                    <a:pt x="1449" y="7719"/>
                    <a:pt x="1790" y="7719"/>
                  </a:cubicBezTo>
                  <a:cubicBezTo>
                    <a:pt x="1980" y="7719"/>
                    <a:pt x="2168" y="7672"/>
                    <a:pt x="2335" y="7564"/>
                  </a:cubicBezTo>
                  <a:cubicBezTo>
                    <a:pt x="2669" y="7331"/>
                    <a:pt x="2802" y="6930"/>
                    <a:pt x="2936" y="6530"/>
                  </a:cubicBezTo>
                  <a:cubicBezTo>
                    <a:pt x="3069" y="6130"/>
                    <a:pt x="3203" y="5729"/>
                    <a:pt x="3536" y="5496"/>
                  </a:cubicBezTo>
                  <a:cubicBezTo>
                    <a:pt x="3654" y="5417"/>
                    <a:pt x="3773" y="5383"/>
                    <a:pt x="3892" y="5383"/>
                  </a:cubicBezTo>
                  <a:cubicBezTo>
                    <a:pt x="4581" y="5383"/>
                    <a:pt x="5253" y="6542"/>
                    <a:pt x="5538" y="6997"/>
                  </a:cubicBezTo>
                  <a:cubicBezTo>
                    <a:pt x="5871" y="7531"/>
                    <a:pt x="6138" y="8131"/>
                    <a:pt x="6605" y="8531"/>
                  </a:cubicBezTo>
                  <a:cubicBezTo>
                    <a:pt x="6814" y="8681"/>
                    <a:pt x="7050" y="8803"/>
                    <a:pt x="7289" y="8803"/>
                  </a:cubicBezTo>
                  <a:cubicBezTo>
                    <a:pt x="7317" y="8803"/>
                    <a:pt x="7345" y="8802"/>
                    <a:pt x="7372" y="8798"/>
                  </a:cubicBezTo>
                  <a:cubicBezTo>
                    <a:pt x="7873" y="8732"/>
                    <a:pt x="8140" y="8064"/>
                    <a:pt x="7973" y="7564"/>
                  </a:cubicBezTo>
                  <a:cubicBezTo>
                    <a:pt x="7839" y="7064"/>
                    <a:pt x="7406" y="6697"/>
                    <a:pt x="7039" y="6330"/>
                  </a:cubicBezTo>
                  <a:cubicBezTo>
                    <a:pt x="6572" y="5863"/>
                    <a:pt x="6138" y="5329"/>
                    <a:pt x="5971" y="4729"/>
                  </a:cubicBezTo>
                  <a:cubicBezTo>
                    <a:pt x="5838" y="4295"/>
                    <a:pt x="5871" y="3828"/>
                    <a:pt x="6138" y="3528"/>
                  </a:cubicBezTo>
                  <a:cubicBezTo>
                    <a:pt x="6639" y="2961"/>
                    <a:pt x="7673" y="2994"/>
                    <a:pt x="7973" y="2327"/>
                  </a:cubicBezTo>
                  <a:cubicBezTo>
                    <a:pt x="8106" y="2060"/>
                    <a:pt x="8073" y="1693"/>
                    <a:pt x="7906" y="1426"/>
                  </a:cubicBezTo>
                  <a:cubicBezTo>
                    <a:pt x="7673" y="959"/>
                    <a:pt x="7239" y="659"/>
                    <a:pt x="6805" y="426"/>
                  </a:cubicBezTo>
                  <a:cubicBezTo>
                    <a:pt x="6279" y="133"/>
                    <a:pt x="5456" y="0"/>
                    <a:pt x="46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50">
              <a:extLst>
                <a:ext uri="{FF2B5EF4-FFF2-40B4-BE49-F238E27FC236}">
                  <a16:creationId xmlns:a16="http://schemas.microsoft.com/office/drawing/2014/main" id="{1C150CC0-8548-B0CE-A74A-1AA87A7BF97B}"/>
                </a:ext>
              </a:extLst>
            </p:cNvPr>
            <p:cNvSpPr/>
            <p:nvPr/>
          </p:nvSpPr>
          <p:spPr>
            <a:xfrm>
              <a:off x="2575772" y="4062014"/>
              <a:ext cx="169177" cy="159248"/>
            </a:xfrm>
            <a:custGeom>
              <a:avLst/>
              <a:gdLst/>
              <a:ahLst/>
              <a:cxnLst/>
              <a:rect l="l" t="t" r="r" b="b"/>
              <a:pathLst>
                <a:path w="8707" h="8196" extrusionOk="0">
                  <a:moveTo>
                    <a:pt x="3515" y="0"/>
                  </a:moveTo>
                  <a:cubicBezTo>
                    <a:pt x="3027" y="0"/>
                    <a:pt x="2539" y="62"/>
                    <a:pt x="2068" y="187"/>
                  </a:cubicBezTo>
                  <a:cubicBezTo>
                    <a:pt x="1568" y="353"/>
                    <a:pt x="1034" y="587"/>
                    <a:pt x="734" y="987"/>
                  </a:cubicBezTo>
                  <a:cubicBezTo>
                    <a:pt x="401" y="1421"/>
                    <a:pt x="334" y="2088"/>
                    <a:pt x="667" y="2488"/>
                  </a:cubicBezTo>
                  <a:cubicBezTo>
                    <a:pt x="934" y="2788"/>
                    <a:pt x="1368" y="2888"/>
                    <a:pt x="1768" y="2955"/>
                  </a:cubicBezTo>
                  <a:cubicBezTo>
                    <a:pt x="2168" y="3022"/>
                    <a:pt x="2602" y="3122"/>
                    <a:pt x="2869" y="3422"/>
                  </a:cubicBezTo>
                  <a:cubicBezTo>
                    <a:pt x="3503" y="4156"/>
                    <a:pt x="2135" y="5190"/>
                    <a:pt x="1635" y="5590"/>
                  </a:cubicBezTo>
                  <a:cubicBezTo>
                    <a:pt x="1134" y="5991"/>
                    <a:pt x="567" y="6324"/>
                    <a:pt x="234" y="6858"/>
                  </a:cubicBezTo>
                  <a:cubicBezTo>
                    <a:pt x="100" y="7091"/>
                    <a:pt x="0" y="7358"/>
                    <a:pt x="67" y="7625"/>
                  </a:cubicBezTo>
                  <a:cubicBezTo>
                    <a:pt x="161" y="8001"/>
                    <a:pt x="537" y="8195"/>
                    <a:pt x="914" y="8195"/>
                  </a:cubicBezTo>
                  <a:cubicBezTo>
                    <a:pt x="1072" y="8195"/>
                    <a:pt x="1230" y="8161"/>
                    <a:pt x="1368" y="8092"/>
                  </a:cubicBezTo>
                  <a:cubicBezTo>
                    <a:pt x="1868" y="7859"/>
                    <a:pt x="2168" y="7425"/>
                    <a:pt x="2502" y="6991"/>
                  </a:cubicBezTo>
                  <a:cubicBezTo>
                    <a:pt x="2869" y="6491"/>
                    <a:pt x="3369" y="5991"/>
                    <a:pt x="3936" y="5724"/>
                  </a:cubicBezTo>
                  <a:cubicBezTo>
                    <a:pt x="4137" y="5640"/>
                    <a:pt x="4353" y="5590"/>
                    <a:pt x="4566" y="5590"/>
                  </a:cubicBezTo>
                  <a:cubicBezTo>
                    <a:pt x="4779" y="5590"/>
                    <a:pt x="4987" y="5640"/>
                    <a:pt x="5171" y="5757"/>
                  </a:cubicBezTo>
                  <a:cubicBezTo>
                    <a:pt x="5804" y="6157"/>
                    <a:pt x="5871" y="7192"/>
                    <a:pt x="6572" y="7425"/>
                  </a:cubicBezTo>
                  <a:cubicBezTo>
                    <a:pt x="6654" y="7453"/>
                    <a:pt x="6739" y="7465"/>
                    <a:pt x="6825" y="7465"/>
                  </a:cubicBezTo>
                  <a:cubicBezTo>
                    <a:pt x="7050" y="7465"/>
                    <a:pt x="7279" y="7379"/>
                    <a:pt x="7472" y="7258"/>
                  </a:cubicBezTo>
                  <a:cubicBezTo>
                    <a:pt x="7873" y="6958"/>
                    <a:pt x="8139" y="6491"/>
                    <a:pt x="8340" y="6024"/>
                  </a:cubicBezTo>
                  <a:cubicBezTo>
                    <a:pt x="8706" y="5090"/>
                    <a:pt x="8506" y="3289"/>
                    <a:pt x="8073" y="2388"/>
                  </a:cubicBezTo>
                  <a:cubicBezTo>
                    <a:pt x="7839" y="1854"/>
                    <a:pt x="7406" y="1421"/>
                    <a:pt x="6939" y="1087"/>
                  </a:cubicBezTo>
                  <a:cubicBezTo>
                    <a:pt x="5941" y="375"/>
                    <a:pt x="4724" y="0"/>
                    <a:pt x="351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50">
              <a:extLst>
                <a:ext uri="{FF2B5EF4-FFF2-40B4-BE49-F238E27FC236}">
                  <a16:creationId xmlns:a16="http://schemas.microsoft.com/office/drawing/2014/main" id="{0E77B466-E2B8-3177-F15E-FD0EC76E2D9F}"/>
                </a:ext>
              </a:extLst>
            </p:cNvPr>
            <p:cNvSpPr/>
            <p:nvPr/>
          </p:nvSpPr>
          <p:spPr>
            <a:xfrm>
              <a:off x="2376140" y="4192648"/>
              <a:ext cx="169818" cy="165757"/>
            </a:xfrm>
            <a:custGeom>
              <a:avLst/>
              <a:gdLst/>
              <a:ahLst/>
              <a:cxnLst/>
              <a:rect l="l" t="t" r="r" b="b"/>
              <a:pathLst>
                <a:path w="8740" h="8531" extrusionOk="0">
                  <a:moveTo>
                    <a:pt x="5028" y="0"/>
                  </a:moveTo>
                  <a:cubicBezTo>
                    <a:pt x="4097" y="0"/>
                    <a:pt x="3161" y="229"/>
                    <a:pt x="2335" y="669"/>
                  </a:cubicBezTo>
                  <a:cubicBezTo>
                    <a:pt x="1802" y="936"/>
                    <a:pt x="1335" y="1302"/>
                    <a:pt x="1001" y="1769"/>
                  </a:cubicBezTo>
                  <a:cubicBezTo>
                    <a:pt x="467" y="2637"/>
                    <a:pt x="0" y="4371"/>
                    <a:pt x="234" y="5372"/>
                  </a:cubicBezTo>
                  <a:cubicBezTo>
                    <a:pt x="367" y="5839"/>
                    <a:pt x="567" y="6373"/>
                    <a:pt x="934" y="6706"/>
                  </a:cubicBezTo>
                  <a:cubicBezTo>
                    <a:pt x="1132" y="6876"/>
                    <a:pt x="1402" y="7022"/>
                    <a:pt x="1662" y="7022"/>
                  </a:cubicBezTo>
                  <a:cubicBezTo>
                    <a:pt x="1709" y="7022"/>
                    <a:pt x="1756" y="7017"/>
                    <a:pt x="1802" y="7007"/>
                  </a:cubicBezTo>
                  <a:cubicBezTo>
                    <a:pt x="2535" y="6873"/>
                    <a:pt x="2736" y="5839"/>
                    <a:pt x="3403" y="5539"/>
                  </a:cubicBezTo>
                  <a:cubicBezTo>
                    <a:pt x="3554" y="5476"/>
                    <a:pt x="3714" y="5446"/>
                    <a:pt x="3876" y="5446"/>
                  </a:cubicBezTo>
                  <a:cubicBezTo>
                    <a:pt x="4141" y="5446"/>
                    <a:pt x="4408" y="5527"/>
                    <a:pt x="4637" y="5672"/>
                  </a:cubicBezTo>
                  <a:cubicBezTo>
                    <a:pt x="5171" y="6006"/>
                    <a:pt x="5604" y="6573"/>
                    <a:pt x="5904" y="7107"/>
                  </a:cubicBezTo>
                  <a:cubicBezTo>
                    <a:pt x="6138" y="7574"/>
                    <a:pt x="6405" y="8074"/>
                    <a:pt x="6838" y="8374"/>
                  </a:cubicBezTo>
                  <a:cubicBezTo>
                    <a:pt x="7018" y="8477"/>
                    <a:pt x="7233" y="8530"/>
                    <a:pt x="7440" y="8530"/>
                  </a:cubicBezTo>
                  <a:cubicBezTo>
                    <a:pt x="7771" y="8530"/>
                    <a:pt x="8083" y="8394"/>
                    <a:pt x="8206" y="8107"/>
                  </a:cubicBezTo>
                  <a:cubicBezTo>
                    <a:pt x="8306" y="7840"/>
                    <a:pt x="8273" y="7574"/>
                    <a:pt x="8139" y="7307"/>
                  </a:cubicBezTo>
                  <a:cubicBezTo>
                    <a:pt x="7906" y="6740"/>
                    <a:pt x="7372" y="6306"/>
                    <a:pt x="6939" y="5839"/>
                  </a:cubicBezTo>
                  <a:cubicBezTo>
                    <a:pt x="6505" y="5405"/>
                    <a:pt x="5304" y="4171"/>
                    <a:pt x="6005" y="3537"/>
                  </a:cubicBezTo>
                  <a:cubicBezTo>
                    <a:pt x="6305" y="3271"/>
                    <a:pt x="6772" y="3237"/>
                    <a:pt x="7172" y="3237"/>
                  </a:cubicBezTo>
                  <a:cubicBezTo>
                    <a:pt x="7572" y="3204"/>
                    <a:pt x="8006" y="3170"/>
                    <a:pt x="8340" y="2904"/>
                  </a:cubicBezTo>
                  <a:cubicBezTo>
                    <a:pt x="8740" y="2570"/>
                    <a:pt x="8740" y="1903"/>
                    <a:pt x="8473" y="1436"/>
                  </a:cubicBezTo>
                  <a:cubicBezTo>
                    <a:pt x="8206" y="969"/>
                    <a:pt x="7739" y="669"/>
                    <a:pt x="7239" y="469"/>
                  </a:cubicBezTo>
                  <a:cubicBezTo>
                    <a:pt x="6548" y="153"/>
                    <a:pt x="5790" y="0"/>
                    <a:pt x="502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50">
              <a:extLst>
                <a:ext uri="{FF2B5EF4-FFF2-40B4-BE49-F238E27FC236}">
                  <a16:creationId xmlns:a16="http://schemas.microsoft.com/office/drawing/2014/main" id="{D23AAE17-795C-6FFC-2485-7489BF713983}"/>
                </a:ext>
              </a:extLst>
            </p:cNvPr>
            <p:cNvSpPr/>
            <p:nvPr/>
          </p:nvSpPr>
          <p:spPr>
            <a:xfrm>
              <a:off x="3485135" y="3775253"/>
              <a:ext cx="646844" cy="772751"/>
            </a:xfrm>
            <a:custGeom>
              <a:avLst/>
              <a:gdLst/>
              <a:ahLst/>
              <a:cxnLst/>
              <a:rect l="l" t="t" r="r" b="b"/>
              <a:pathLst>
                <a:path w="33291" h="39771" extrusionOk="0">
                  <a:moveTo>
                    <a:pt x="10641" y="1"/>
                  </a:moveTo>
                  <a:lnTo>
                    <a:pt x="301" y="32090"/>
                  </a:lnTo>
                  <a:cubicBezTo>
                    <a:pt x="0" y="33024"/>
                    <a:pt x="4804" y="35426"/>
                    <a:pt x="11075" y="37427"/>
                  </a:cubicBezTo>
                  <a:cubicBezTo>
                    <a:pt x="15614" y="38908"/>
                    <a:pt x="19659" y="39770"/>
                    <a:pt x="21641" y="39770"/>
                  </a:cubicBezTo>
                  <a:cubicBezTo>
                    <a:pt x="22382" y="39770"/>
                    <a:pt x="22835" y="39650"/>
                    <a:pt x="22917" y="39395"/>
                  </a:cubicBezTo>
                  <a:lnTo>
                    <a:pt x="33291" y="7306"/>
                  </a:lnTo>
                  <a:lnTo>
                    <a:pt x="106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50">
              <a:extLst>
                <a:ext uri="{FF2B5EF4-FFF2-40B4-BE49-F238E27FC236}">
                  <a16:creationId xmlns:a16="http://schemas.microsoft.com/office/drawing/2014/main" id="{48C45486-5BCE-4819-197D-768ABD932BB8}"/>
                </a:ext>
              </a:extLst>
            </p:cNvPr>
            <p:cNvSpPr/>
            <p:nvPr/>
          </p:nvSpPr>
          <p:spPr>
            <a:xfrm>
              <a:off x="3686070" y="3767947"/>
              <a:ext cx="451106" cy="156548"/>
            </a:xfrm>
            <a:custGeom>
              <a:avLst/>
              <a:gdLst/>
              <a:ahLst/>
              <a:cxnLst/>
              <a:rect l="l" t="t" r="r" b="b"/>
              <a:pathLst>
                <a:path w="23217" h="8057" extrusionOk="0">
                  <a:moveTo>
                    <a:pt x="1583" y="1"/>
                  </a:moveTo>
                  <a:cubicBezTo>
                    <a:pt x="837" y="1"/>
                    <a:pt x="382" y="121"/>
                    <a:pt x="300" y="377"/>
                  </a:cubicBezTo>
                  <a:cubicBezTo>
                    <a:pt x="0" y="1311"/>
                    <a:pt x="4803" y="3712"/>
                    <a:pt x="11075" y="5714"/>
                  </a:cubicBezTo>
                  <a:cubicBezTo>
                    <a:pt x="15614" y="7194"/>
                    <a:pt x="19658" y="8057"/>
                    <a:pt x="21640" y="8057"/>
                  </a:cubicBezTo>
                  <a:cubicBezTo>
                    <a:pt x="22382" y="8057"/>
                    <a:pt x="22835" y="7936"/>
                    <a:pt x="22916" y="7682"/>
                  </a:cubicBezTo>
                  <a:cubicBezTo>
                    <a:pt x="23217" y="6748"/>
                    <a:pt x="18413" y="4346"/>
                    <a:pt x="12175" y="2311"/>
                  </a:cubicBezTo>
                  <a:cubicBezTo>
                    <a:pt x="7617" y="856"/>
                    <a:pt x="3569" y="1"/>
                    <a:pt x="1583" y="1"/>
                  </a:cubicBezTo>
                  <a:close/>
                </a:path>
              </a:pathLst>
            </a:custGeom>
            <a:solidFill>
              <a:srgbClr val="8DCF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50">
              <a:extLst>
                <a:ext uri="{FF2B5EF4-FFF2-40B4-BE49-F238E27FC236}">
                  <a16:creationId xmlns:a16="http://schemas.microsoft.com/office/drawing/2014/main" id="{B8FD1777-C2BD-F6D1-80D8-D3B5660DAE61}"/>
                </a:ext>
              </a:extLst>
            </p:cNvPr>
            <p:cNvSpPr/>
            <p:nvPr/>
          </p:nvSpPr>
          <p:spPr>
            <a:xfrm>
              <a:off x="3636793" y="3722751"/>
              <a:ext cx="538619" cy="269514"/>
            </a:xfrm>
            <a:custGeom>
              <a:avLst/>
              <a:gdLst/>
              <a:ahLst/>
              <a:cxnLst/>
              <a:rect l="l" t="t" r="r" b="b"/>
              <a:pathLst>
                <a:path w="27721" h="13871" extrusionOk="0">
                  <a:moveTo>
                    <a:pt x="2002" y="1"/>
                  </a:moveTo>
                  <a:lnTo>
                    <a:pt x="334" y="5138"/>
                  </a:lnTo>
                  <a:cubicBezTo>
                    <a:pt x="1" y="6205"/>
                    <a:pt x="5471" y="8907"/>
                    <a:pt x="12577" y="11209"/>
                  </a:cubicBezTo>
                  <a:cubicBezTo>
                    <a:pt x="17751" y="12885"/>
                    <a:pt x="22359" y="13871"/>
                    <a:pt x="24623" y="13871"/>
                  </a:cubicBezTo>
                  <a:cubicBezTo>
                    <a:pt x="25468" y="13871"/>
                    <a:pt x="25986" y="13734"/>
                    <a:pt x="26086" y="13444"/>
                  </a:cubicBezTo>
                  <a:lnTo>
                    <a:pt x="27721" y="8307"/>
                  </a:lnTo>
                  <a:lnTo>
                    <a:pt x="2002" y="1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50">
              <a:extLst>
                <a:ext uri="{FF2B5EF4-FFF2-40B4-BE49-F238E27FC236}">
                  <a16:creationId xmlns:a16="http://schemas.microsoft.com/office/drawing/2014/main" id="{2B2C82E6-8029-3F83-7EA1-0C233EF4D89B}"/>
                </a:ext>
              </a:extLst>
            </p:cNvPr>
            <p:cNvSpPr/>
            <p:nvPr/>
          </p:nvSpPr>
          <p:spPr>
            <a:xfrm>
              <a:off x="3741797" y="4188781"/>
              <a:ext cx="163348" cy="156722"/>
            </a:xfrm>
            <a:custGeom>
              <a:avLst/>
              <a:gdLst/>
              <a:ahLst/>
              <a:cxnLst/>
              <a:rect l="l" t="t" r="r" b="b"/>
              <a:pathLst>
                <a:path w="8407" h="8066" extrusionOk="0">
                  <a:moveTo>
                    <a:pt x="6972" y="0"/>
                  </a:moveTo>
                  <a:lnTo>
                    <a:pt x="1" y="1935"/>
                  </a:lnTo>
                  <a:lnTo>
                    <a:pt x="868" y="4971"/>
                  </a:lnTo>
                  <a:cubicBezTo>
                    <a:pt x="1388" y="6818"/>
                    <a:pt x="2831" y="8066"/>
                    <a:pt x="4313" y="8066"/>
                  </a:cubicBezTo>
                  <a:cubicBezTo>
                    <a:pt x="4544" y="8066"/>
                    <a:pt x="4775" y="8036"/>
                    <a:pt x="5004" y="7973"/>
                  </a:cubicBezTo>
                  <a:lnTo>
                    <a:pt x="5805" y="7773"/>
                  </a:lnTo>
                  <a:cubicBezTo>
                    <a:pt x="7506" y="7306"/>
                    <a:pt x="8407" y="5171"/>
                    <a:pt x="7806" y="3036"/>
                  </a:cubicBezTo>
                  <a:lnTo>
                    <a:pt x="69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50">
              <a:extLst>
                <a:ext uri="{FF2B5EF4-FFF2-40B4-BE49-F238E27FC236}">
                  <a16:creationId xmlns:a16="http://schemas.microsoft.com/office/drawing/2014/main" id="{5DBA2174-FDE4-4486-D446-6320B4466B66}"/>
                </a:ext>
              </a:extLst>
            </p:cNvPr>
            <p:cNvSpPr/>
            <p:nvPr/>
          </p:nvSpPr>
          <p:spPr>
            <a:xfrm>
              <a:off x="3708104" y="4046974"/>
              <a:ext cx="162687" cy="157364"/>
            </a:xfrm>
            <a:custGeom>
              <a:avLst/>
              <a:gdLst/>
              <a:ahLst/>
              <a:cxnLst/>
              <a:rect l="l" t="t" r="r" b="b"/>
              <a:pathLst>
                <a:path w="8373" h="8099" extrusionOk="0">
                  <a:moveTo>
                    <a:pt x="4062" y="0"/>
                  </a:moveTo>
                  <a:cubicBezTo>
                    <a:pt x="3830" y="0"/>
                    <a:pt x="3598" y="30"/>
                    <a:pt x="3369" y="93"/>
                  </a:cubicBezTo>
                  <a:lnTo>
                    <a:pt x="2602" y="327"/>
                  </a:lnTo>
                  <a:cubicBezTo>
                    <a:pt x="901" y="794"/>
                    <a:pt x="0" y="2895"/>
                    <a:pt x="567" y="5030"/>
                  </a:cubicBezTo>
                  <a:lnTo>
                    <a:pt x="1435" y="8099"/>
                  </a:lnTo>
                  <a:lnTo>
                    <a:pt x="8373" y="6164"/>
                  </a:lnTo>
                  <a:lnTo>
                    <a:pt x="7539" y="3095"/>
                  </a:lnTo>
                  <a:cubicBezTo>
                    <a:pt x="7019" y="1248"/>
                    <a:pt x="5551" y="0"/>
                    <a:pt x="40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50">
              <a:extLst>
                <a:ext uri="{FF2B5EF4-FFF2-40B4-BE49-F238E27FC236}">
                  <a16:creationId xmlns:a16="http://schemas.microsoft.com/office/drawing/2014/main" id="{D5D2F173-6E0B-8B7A-0977-B5E440765464}"/>
                </a:ext>
              </a:extLst>
            </p:cNvPr>
            <p:cNvSpPr/>
            <p:nvPr/>
          </p:nvSpPr>
          <p:spPr>
            <a:xfrm>
              <a:off x="1040930" y="4228323"/>
              <a:ext cx="3054007" cy="915172"/>
            </a:xfrm>
            <a:custGeom>
              <a:avLst/>
              <a:gdLst/>
              <a:ahLst/>
              <a:cxnLst/>
              <a:rect l="l" t="t" r="r" b="b"/>
              <a:pathLst>
                <a:path w="157180" h="47101" extrusionOk="0">
                  <a:moveTo>
                    <a:pt x="1" y="0"/>
                  </a:moveTo>
                  <a:lnTo>
                    <a:pt x="1" y="47101"/>
                  </a:lnTo>
                  <a:lnTo>
                    <a:pt x="157179" y="47101"/>
                  </a:lnTo>
                  <a:lnTo>
                    <a:pt x="15717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50">
              <a:extLst>
                <a:ext uri="{FF2B5EF4-FFF2-40B4-BE49-F238E27FC236}">
                  <a16:creationId xmlns:a16="http://schemas.microsoft.com/office/drawing/2014/main" id="{7D7F572F-BC3F-E1E1-48A0-22121C8F50BB}"/>
                </a:ext>
              </a:extLst>
            </p:cNvPr>
            <p:cNvSpPr/>
            <p:nvPr/>
          </p:nvSpPr>
          <p:spPr>
            <a:xfrm>
              <a:off x="3761889" y="4303501"/>
              <a:ext cx="260576" cy="265492"/>
            </a:xfrm>
            <a:custGeom>
              <a:avLst/>
              <a:gdLst/>
              <a:ahLst/>
              <a:cxnLst/>
              <a:rect l="l" t="t" r="r" b="b"/>
              <a:pathLst>
                <a:path w="13411" h="13664" extrusionOk="0">
                  <a:moveTo>
                    <a:pt x="6172" y="1"/>
                  </a:moveTo>
                  <a:cubicBezTo>
                    <a:pt x="6172" y="334"/>
                    <a:pt x="6205" y="668"/>
                    <a:pt x="6172" y="1001"/>
                  </a:cubicBezTo>
                  <a:cubicBezTo>
                    <a:pt x="6172" y="1368"/>
                    <a:pt x="6239" y="1335"/>
                    <a:pt x="5872" y="1368"/>
                  </a:cubicBezTo>
                  <a:cubicBezTo>
                    <a:pt x="4804" y="1435"/>
                    <a:pt x="3804" y="1702"/>
                    <a:pt x="2870" y="2169"/>
                  </a:cubicBezTo>
                  <a:cubicBezTo>
                    <a:pt x="1869" y="2669"/>
                    <a:pt x="1035" y="3336"/>
                    <a:pt x="468" y="4304"/>
                  </a:cubicBezTo>
                  <a:cubicBezTo>
                    <a:pt x="201" y="4771"/>
                    <a:pt x="34" y="5271"/>
                    <a:pt x="1" y="5838"/>
                  </a:cubicBezTo>
                  <a:cubicBezTo>
                    <a:pt x="298" y="5425"/>
                    <a:pt x="1004" y="5217"/>
                    <a:pt x="1702" y="5217"/>
                  </a:cubicBezTo>
                  <a:cubicBezTo>
                    <a:pt x="2414" y="5217"/>
                    <a:pt x="3117" y="5434"/>
                    <a:pt x="3370" y="5872"/>
                  </a:cubicBezTo>
                  <a:cubicBezTo>
                    <a:pt x="3537" y="5571"/>
                    <a:pt x="3837" y="5438"/>
                    <a:pt x="4137" y="5338"/>
                  </a:cubicBezTo>
                  <a:cubicBezTo>
                    <a:pt x="4437" y="5254"/>
                    <a:pt x="4738" y="5213"/>
                    <a:pt x="5042" y="5213"/>
                  </a:cubicBezTo>
                  <a:cubicBezTo>
                    <a:pt x="5346" y="5213"/>
                    <a:pt x="5655" y="5254"/>
                    <a:pt x="5972" y="5338"/>
                  </a:cubicBezTo>
                  <a:cubicBezTo>
                    <a:pt x="6139" y="5371"/>
                    <a:pt x="6172" y="5471"/>
                    <a:pt x="6172" y="5638"/>
                  </a:cubicBezTo>
                  <a:cubicBezTo>
                    <a:pt x="6172" y="7706"/>
                    <a:pt x="6172" y="9808"/>
                    <a:pt x="6172" y="11909"/>
                  </a:cubicBezTo>
                  <a:cubicBezTo>
                    <a:pt x="6172" y="11976"/>
                    <a:pt x="6172" y="12076"/>
                    <a:pt x="6172" y="12143"/>
                  </a:cubicBezTo>
                  <a:cubicBezTo>
                    <a:pt x="6111" y="12417"/>
                    <a:pt x="5910" y="12581"/>
                    <a:pt x="5646" y="12581"/>
                  </a:cubicBezTo>
                  <a:cubicBezTo>
                    <a:pt x="5622" y="12581"/>
                    <a:pt x="5597" y="12579"/>
                    <a:pt x="5571" y="12576"/>
                  </a:cubicBezTo>
                  <a:cubicBezTo>
                    <a:pt x="5305" y="12543"/>
                    <a:pt x="5138" y="12343"/>
                    <a:pt x="5104" y="12043"/>
                  </a:cubicBezTo>
                  <a:cubicBezTo>
                    <a:pt x="5104" y="11976"/>
                    <a:pt x="5104" y="11876"/>
                    <a:pt x="5104" y="11809"/>
                  </a:cubicBezTo>
                  <a:lnTo>
                    <a:pt x="4037" y="11809"/>
                  </a:lnTo>
                  <a:cubicBezTo>
                    <a:pt x="3970" y="12643"/>
                    <a:pt x="4437" y="13377"/>
                    <a:pt x="5205" y="13610"/>
                  </a:cubicBezTo>
                  <a:cubicBezTo>
                    <a:pt x="5349" y="13646"/>
                    <a:pt x="5492" y="13664"/>
                    <a:pt x="5632" y="13664"/>
                  </a:cubicBezTo>
                  <a:cubicBezTo>
                    <a:pt x="6524" y="13664"/>
                    <a:pt x="7273" y="12961"/>
                    <a:pt x="7273" y="12009"/>
                  </a:cubicBezTo>
                  <a:cubicBezTo>
                    <a:pt x="7273" y="9874"/>
                    <a:pt x="7273" y="7773"/>
                    <a:pt x="7273" y="5638"/>
                  </a:cubicBezTo>
                  <a:cubicBezTo>
                    <a:pt x="7273" y="5471"/>
                    <a:pt x="7306" y="5371"/>
                    <a:pt x="7506" y="5338"/>
                  </a:cubicBezTo>
                  <a:cubicBezTo>
                    <a:pt x="7788" y="5250"/>
                    <a:pt x="8079" y="5208"/>
                    <a:pt x="8374" y="5208"/>
                  </a:cubicBezTo>
                  <a:cubicBezTo>
                    <a:pt x="8639" y="5208"/>
                    <a:pt x="8906" y="5241"/>
                    <a:pt x="9174" y="5304"/>
                  </a:cubicBezTo>
                  <a:cubicBezTo>
                    <a:pt x="9541" y="5404"/>
                    <a:pt x="9875" y="5538"/>
                    <a:pt x="10075" y="5872"/>
                  </a:cubicBezTo>
                  <a:cubicBezTo>
                    <a:pt x="10475" y="5304"/>
                    <a:pt x="11075" y="5238"/>
                    <a:pt x="11709" y="5204"/>
                  </a:cubicBezTo>
                  <a:cubicBezTo>
                    <a:pt x="12343" y="5204"/>
                    <a:pt x="12943" y="5304"/>
                    <a:pt x="13410" y="5838"/>
                  </a:cubicBezTo>
                  <a:cubicBezTo>
                    <a:pt x="13410" y="5705"/>
                    <a:pt x="13410" y="5605"/>
                    <a:pt x="13377" y="5505"/>
                  </a:cubicBezTo>
                  <a:cubicBezTo>
                    <a:pt x="13210" y="4504"/>
                    <a:pt x="12710" y="3737"/>
                    <a:pt x="11976" y="3103"/>
                  </a:cubicBezTo>
                  <a:cubicBezTo>
                    <a:pt x="10975" y="2236"/>
                    <a:pt x="9808" y="1735"/>
                    <a:pt x="8540" y="1502"/>
                  </a:cubicBezTo>
                  <a:cubicBezTo>
                    <a:pt x="8107" y="1402"/>
                    <a:pt x="7706" y="1368"/>
                    <a:pt x="7273" y="1302"/>
                  </a:cubicBezTo>
                  <a:lnTo>
                    <a:pt x="727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50">
              <a:extLst>
                <a:ext uri="{FF2B5EF4-FFF2-40B4-BE49-F238E27FC236}">
                  <a16:creationId xmlns:a16="http://schemas.microsoft.com/office/drawing/2014/main" id="{D7860C82-3695-1EF4-46AC-DF8E1ACDC70C}"/>
                </a:ext>
              </a:extLst>
            </p:cNvPr>
            <p:cNvSpPr/>
            <p:nvPr/>
          </p:nvSpPr>
          <p:spPr>
            <a:xfrm>
              <a:off x="3437160" y="4398790"/>
              <a:ext cx="103737" cy="125751"/>
            </a:xfrm>
            <a:custGeom>
              <a:avLst/>
              <a:gdLst/>
              <a:ahLst/>
              <a:cxnLst/>
              <a:rect l="l" t="t" r="r" b="b"/>
              <a:pathLst>
                <a:path w="5339" h="6472" extrusionOk="0">
                  <a:moveTo>
                    <a:pt x="1" y="0"/>
                  </a:moveTo>
                  <a:cubicBezTo>
                    <a:pt x="1" y="0"/>
                    <a:pt x="1" y="33"/>
                    <a:pt x="1" y="67"/>
                  </a:cubicBezTo>
                  <a:cubicBezTo>
                    <a:pt x="34" y="100"/>
                    <a:pt x="68" y="134"/>
                    <a:pt x="134" y="167"/>
                  </a:cubicBezTo>
                  <a:cubicBezTo>
                    <a:pt x="401" y="334"/>
                    <a:pt x="668" y="500"/>
                    <a:pt x="935" y="667"/>
                  </a:cubicBezTo>
                  <a:cubicBezTo>
                    <a:pt x="1102" y="767"/>
                    <a:pt x="1135" y="867"/>
                    <a:pt x="1035" y="1068"/>
                  </a:cubicBezTo>
                  <a:cubicBezTo>
                    <a:pt x="902" y="1334"/>
                    <a:pt x="801" y="1601"/>
                    <a:pt x="635" y="1902"/>
                  </a:cubicBezTo>
                  <a:cubicBezTo>
                    <a:pt x="368" y="2402"/>
                    <a:pt x="368" y="2936"/>
                    <a:pt x="635" y="3469"/>
                  </a:cubicBezTo>
                  <a:cubicBezTo>
                    <a:pt x="1168" y="4470"/>
                    <a:pt x="1702" y="5437"/>
                    <a:pt x="2269" y="6438"/>
                  </a:cubicBezTo>
                  <a:cubicBezTo>
                    <a:pt x="2269" y="6471"/>
                    <a:pt x="2303" y="6471"/>
                    <a:pt x="2336" y="6471"/>
                  </a:cubicBezTo>
                  <a:cubicBezTo>
                    <a:pt x="2336" y="6371"/>
                    <a:pt x="2369" y="6271"/>
                    <a:pt x="2369" y="6171"/>
                  </a:cubicBezTo>
                  <a:cubicBezTo>
                    <a:pt x="2369" y="5371"/>
                    <a:pt x="2636" y="4603"/>
                    <a:pt x="3036" y="3936"/>
                  </a:cubicBezTo>
                  <a:cubicBezTo>
                    <a:pt x="3237" y="3569"/>
                    <a:pt x="3470" y="3202"/>
                    <a:pt x="3704" y="2869"/>
                  </a:cubicBezTo>
                  <a:cubicBezTo>
                    <a:pt x="3835" y="2681"/>
                    <a:pt x="3893" y="2599"/>
                    <a:pt x="3977" y="2599"/>
                  </a:cubicBezTo>
                  <a:cubicBezTo>
                    <a:pt x="4043" y="2599"/>
                    <a:pt x="4125" y="2648"/>
                    <a:pt x="4271" y="2735"/>
                  </a:cubicBezTo>
                  <a:cubicBezTo>
                    <a:pt x="4604" y="2936"/>
                    <a:pt x="4971" y="3136"/>
                    <a:pt x="5305" y="3303"/>
                  </a:cubicBezTo>
                  <a:cubicBezTo>
                    <a:pt x="5305" y="3303"/>
                    <a:pt x="5338" y="3269"/>
                    <a:pt x="5338" y="3269"/>
                  </a:cubicBezTo>
                  <a:cubicBezTo>
                    <a:pt x="4838" y="2302"/>
                    <a:pt x="4337" y="1368"/>
                    <a:pt x="3804" y="434"/>
                  </a:cubicBezTo>
                  <a:cubicBezTo>
                    <a:pt x="3737" y="334"/>
                    <a:pt x="3537" y="234"/>
                    <a:pt x="3403" y="200"/>
                  </a:cubicBezTo>
                  <a:cubicBezTo>
                    <a:pt x="2269" y="134"/>
                    <a:pt x="1135" y="67"/>
                    <a:pt x="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50">
              <a:extLst>
                <a:ext uri="{FF2B5EF4-FFF2-40B4-BE49-F238E27FC236}">
                  <a16:creationId xmlns:a16="http://schemas.microsoft.com/office/drawing/2014/main" id="{2CE157A8-EEA9-A199-7F30-DDF6DBB1D263}"/>
                </a:ext>
              </a:extLst>
            </p:cNvPr>
            <p:cNvSpPr/>
            <p:nvPr/>
          </p:nvSpPr>
          <p:spPr>
            <a:xfrm>
              <a:off x="3583008" y="4466196"/>
              <a:ext cx="116677" cy="115375"/>
            </a:xfrm>
            <a:custGeom>
              <a:avLst/>
              <a:gdLst/>
              <a:ahLst/>
              <a:cxnLst/>
              <a:rect l="l" t="t" r="r" b="b"/>
              <a:pathLst>
                <a:path w="6005" h="5938" extrusionOk="0">
                  <a:moveTo>
                    <a:pt x="1835" y="0"/>
                  </a:moveTo>
                  <a:cubicBezTo>
                    <a:pt x="1201" y="968"/>
                    <a:pt x="634" y="1835"/>
                    <a:pt x="100" y="2736"/>
                  </a:cubicBezTo>
                  <a:cubicBezTo>
                    <a:pt x="34" y="2869"/>
                    <a:pt x="0" y="3036"/>
                    <a:pt x="34" y="3136"/>
                  </a:cubicBezTo>
                  <a:cubicBezTo>
                    <a:pt x="434" y="4003"/>
                    <a:pt x="868" y="4837"/>
                    <a:pt x="1301" y="5704"/>
                  </a:cubicBezTo>
                  <a:cubicBezTo>
                    <a:pt x="1335" y="5771"/>
                    <a:pt x="1435" y="5838"/>
                    <a:pt x="1501" y="5938"/>
                  </a:cubicBezTo>
                  <a:cubicBezTo>
                    <a:pt x="1535" y="5938"/>
                    <a:pt x="1568" y="5905"/>
                    <a:pt x="1568" y="5905"/>
                  </a:cubicBezTo>
                  <a:cubicBezTo>
                    <a:pt x="1601" y="5538"/>
                    <a:pt x="1635" y="5171"/>
                    <a:pt x="1668" y="4737"/>
                  </a:cubicBezTo>
                  <a:cubicBezTo>
                    <a:pt x="1824" y="4737"/>
                    <a:pt x="1965" y="4752"/>
                    <a:pt x="2101" y="4752"/>
                  </a:cubicBezTo>
                  <a:cubicBezTo>
                    <a:pt x="2168" y="4752"/>
                    <a:pt x="2235" y="4748"/>
                    <a:pt x="2302" y="4737"/>
                  </a:cubicBezTo>
                  <a:cubicBezTo>
                    <a:pt x="2702" y="4737"/>
                    <a:pt x="3102" y="4704"/>
                    <a:pt x="3503" y="4670"/>
                  </a:cubicBezTo>
                  <a:cubicBezTo>
                    <a:pt x="3803" y="4637"/>
                    <a:pt x="4003" y="4470"/>
                    <a:pt x="4170" y="4203"/>
                  </a:cubicBezTo>
                  <a:cubicBezTo>
                    <a:pt x="4470" y="3670"/>
                    <a:pt x="4804" y="3136"/>
                    <a:pt x="5137" y="2602"/>
                  </a:cubicBezTo>
                  <a:cubicBezTo>
                    <a:pt x="5437" y="2135"/>
                    <a:pt x="5738" y="1668"/>
                    <a:pt x="6005" y="1235"/>
                  </a:cubicBezTo>
                  <a:lnTo>
                    <a:pt x="6005" y="1235"/>
                  </a:lnTo>
                  <a:cubicBezTo>
                    <a:pt x="5179" y="1626"/>
                    <a:pt x="4329" y="1763"/>
                    <a:pt x="3460" y="1763"/>
                  </a:cubicBezTo>
                  <a:cubicBezTo>
                    <a:pt x="2925" y="1763"/>
                    <a:pt x="2382" y="1711"/>
                    <a:pt x="1835" y="1635"/>
                  </a:cubicBezTo>
                  <a:lnTo>
                    <a:pt x="183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50">
              <a:extLst>
                <a:ext uri="{FF2B5EF4-FFF2-40B4-BE49-F238E27FC236}">
                  <a16:creationId xmlns:a16="http://schemas.microsoft.com/office/drawing/2014/main" id="{9F0E6F15-5D52-F967-A33B-D5D8AF5DF377}"/>
                </a:ext>
              </a:extLst>
            </p:cNvPr>
            <p:cNvSpPr/>
            <p:nvPr/>
          </p:nvSpPr>
          <p:spPr>
            <a:xfrm>
              <a:off x="3562256" y="4314887"/>
              <a:ext cx="126412" cy="83918"/>
            </a:xfrm>
            <a:custGeom>
              <a:avLst/>
              <a:gdLst/>
              <a:ahLst/>
              <a:cxnLst/>
              <a:rect l="l" t="t" r="r" b="b"/>
              <a:pathLst>
                <a:path w="6506" h="4319" extrusionOk="0">
                  <a:moveTo>
                    <a:pt x="223" y="0"/>
                  </a:moveTo>
                  <a:cubicBezTo>
                    <a:pt x="164" y="0"/>
                    <a:pt x="90" y="15"/>
                    <a:pt x="1" y="15"/>
                  </a:cubicBezTo>
                  <a:cubicBezTo>
                    <a:pt x="101" y="82"/>
                    <a:pt x="134" y="115"/>
                    <a:pt x="201" y="182"/>
                  </a:cubicBezTo>
                  <a:cubicBezTo>
                    <a:pt x="568" y="515"/>
                    <a:pt x="1002" y="782"/>
                    <a:pt x="1268" y="1183"/>
                  </a:cubicBezTo>
                  <a:cubicBezTo>
                    <a:pt x="1735" y="1816"/>
                    <a:pt x="2069" y="2550"/>
                    <a:pt x="2436" y="3217"/>
                  </a:cubicBezTo>
                  <a:cubicBezTo>
                    <a:pt x="2536" y="3384"/>
                    <a:pt x="2503" y="3484"/>
                    <a:pt x="2302" y="3584"/>
                  </a:cubicBezTo>
                  <a:cubicBezTo>
                    <a:pt x="1969" y="3751"/>
                    <a:pt x="1602" y="3951"/>
                    <a:pt x="1268" y="4118"/>
                  </a:cubicBezTo>
                  <a:cubicBezTo>
                    <a:pt x="1268" y="4151"/>
                    <a:pt x="1268" y="4185"/>
                    <a:pt x="1268" y="4185"/>
                  </a:cubicBezTo>
                  <a:cubicBezTo>
                    <a:pt x="2169" y="4218"/>
                    <a:pt x="3070" y="4251"/>
                    <a:pt x="4004" y="4318"/>
                  </a:cubicBezTo>
                  <a:cubicBezTo>
                    <a:pt x="4404" y="4318"/>
                    <a:pt x="4704" y="4185"/>
                    <a:pt x="4938" y="3818"/>
                  </a:cubicBezTo>
                  <a:cubicBezTo>
                    <a:pt x="5438" y="3117"/>
                    <a:pt x="5905" y="2383"/>
                    <a:pt x="6405" y="1650"/>
                  </a:cubicBezTo>
                  <a:cubicBezTo>
                    <a:pt x="6439" y="1583"/>
                    <a:pt x="6472" y="1516"/>
                    <a:pt x="6505" y="1416"/>
                  </a:cubicBezTo>
                  <a:lnTo>
                    <a:pt x="6505" y="1416"/>
                  </a:lnTo>
                  <a:cubicBezTo>
                    <a:pt x="6205" y="1549"/>
                    <a:pt x="5938" y="1683"/>
                    <a:pt x="5672" y="1816"/>
                  </a:cubicBezTo>
                  <a:cubicBezTo>
                    <a:pt x="5609" y="1854"/>
                    <a:pt x="5551" y="1873"/>
                    <a:pt x="5498" y="1873"/>
                  </a:cubicBezTo>
                  <a:cubicBezTo>
                    <a:pt x="5409" y="1873"/>
                    <a:pt x="5334" y="1821"/>
                    <a:pt x="5271" y="1716"/>
                  </a:cubicBezTo>
                  <a:cubicBezTo>
                    <a:pt x="5004" y="1349"/>
                    <a:pt x="4738" y="982"/>
                    <a:pt x="4504" y="615"/>
                  </a:cubicBezTo>
                  <a:cubicBezTo>
                    <a:pt x="4271" y="315"/>
                    <a:pt x="3970" y="182"/>
                    <a:pt x="3570" y="148"/>
                  </a:cubicBezTo>
                  <a:cubicBezTo>
                    <a:pt x="2503" y="115"/>
                    <a:pt x="1402" y="48"/>
                    <a:pt x="301" y="15"/>
                  </a:cubicBezTo>
                  <a:cubicBezTo>
                    <a:pt x="279" y="4"/>
                    <a:pt x="253" y="0"/>
                    <a:pt x="22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50">
              <a:extLst>
                <a:ext uri="{FF2B5EF4-FFF2-40B4-BE49-F238E27FC236}">
                  <a16:creationId xmlns:a16="http://schemas.microsoft.com/office/drawing/2014/main" id="{7714130A-1BB3-832C-37E6-E97702907F90}"/>
                </a:ext>
              </a:extLst>
            </p:cNvPr>
            <p:cNvSpPr/>
            <p:nvPr/>
          </p:nvSpPr>
          <p:spPr>
            <a:xfrm>
              <a:off x="3483833" y="4320270"/>
              <a:ext cx="97247" cy="90000"/>
            </a:xfrm>
            <a:custGeom>
              <a:avLst/>
              <a:gdLst/>
              <a:ahLst/>
              <a:cxnLst/>
              <a:rect l="l" t="t" r="r" b="b"/>
              <a:pathLst>
                <a:path w="5005" h="4632" extrusionOk="0">
                  <a:moveTo>
                    <a:pt x="2804" y="1"/>
                  </a:moveTo>
                  <a:cubicBezTo>
                    <a:pt x="2255" y="1"/>
                    <a:pt x="1696" y="227"/>
                    <a:pt x="1302" y="839"/>
                  </a:cubicBezTo>
                  <a:cubicBezTo>
                    <a:pt x="1168" y="1039"/>
                    <a:pt x="1035" y="1206"/>
                    <a:pt x="901" y="1406"/>
                  </a:cubicBezTo>
                  <a:cubicBezTo>
                    <a:pt x="668" y="1773"/>
                    <a:pt x="434" y="2206"/>
                    <a:pt x="167" y="2573"/>
                  </a:cubicBezTo>
                  <a:cubicBezTo>
                    <a:pt x="1" y="2807"/>
                    <a:pt x="67" y="2907"/>
                    <a:pt x="301" y="3040"/>
                  </a:cubicBezTo>
                  <a:cubicBezTo>
                    <a:pt x="1135" y="3541"/>
                    <a:pt x="1969" y="4041"/>
                    <a:pt x="2769" y="4575"/>
                  </a:cubicBezTo>
                  <a:cubicBezTo>
                    <a:pt x="2844" y="4612"/>
                    <a:pt x="2905" y="4631"/>
                    <a:pt x="2957" y="4631"/>
                  </a:cubicBezTo>
                  <a:cubicBezTo>
                    <a:pt x="3044" y="4631"/>
                    <a:pt x="3107" y="4579"/>
                    <a:pt x="3170" y="4475"/>
                  </a:cubicBezTo>
                  <a:cubicBezTo>
                    <a:pt x="3737" y="3474"/>
                    <a:pt x="4304" y="2507"/>
                    <a:pt x="4904" y="1539"/>
                  </a:cubicBezTo>
                  <a:cubicBezTo>
                    <a:pt x="4937" y="1473"/>
                    <a:pt x="4971" y="1373"/>
                    <a:pt x="5004" y="1272"/>
                  </a:cubicBezTo>
                  <a:cubicBezTo>
                    <a:pt x="4937" y="1172"/>
                    <a:pt x="4871" y="1006"/>
                    <a:pt x="4804" y="939"/>
                  </a:cubicBezTo>
                  <a:cubicBezTo>
                    <a:pt x="4504" y="705"/>
                    <a:pt x="4204" y="439"/>
                    <a:pt x="3870" y="272"/>
                  </a:cubicBezTo>
                  <a:cubicBezTo>
                    <a:pt x="3557" y="108"/>
                    <a:pt x="3182" y="1"/>
                    <a:pt x="28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50">
              <a:extLst>
                <a:ext uri="{FF2B5EF4-FFF2-40B4-BE49-F238E27FC236}">
                  <a16:creationId xmlns:a16="http://schemas.microsoft.com/office/drawing/2014/main" id="{3D0860F0-3973-E1D5-7BF1-1C6AA1277C68}"/>
                </a:ext>
              </a:extLst>
            </p:cNvPr>
            <p:cNvSpPr/>
            <p:nvPr/>
          </p:nvSpPr>
          <p:spPr>
            <a:xfrm>
              <a:off x="3628379" y="4391659"/>
              <a:ext cx="90097" cy="98530"/>
            </a:xfrm>
            <a:custGeom>
              <a:avLst/>
              <a:gdLst/>
              <a:ahLst/>
              <a:cxnLst/>
              <a:rect l="l" t="t" r="r" b="b"/>
              <a:pathLst>
                <a:path w="4637" h="5071" extrusionOk="0">
                  <a:moveTo>
                    <a:pt x="3036" y="0"/>
                  </a:moveTo>
                  <a:cubicBezTo>
                    <a:pt x="2135" y="501"/>
                    <a:pt x="1301" y="968"/>
                    <a:pt x="434" y="1468"/>
                  </a:cubicBezTo>
                  <a:cubicBezTo>
                    <a:pt x="0" y="1701"/>
                    <a:pt x="0" y="1701"/>
                    <a:pt x="200" y="2135"/>
                  </a:cubicBezTo>
                  <a:cubicBezTo>
                    <a:pt x="234" y="2168"/>
                    <a:pt x="234" y="2202"/>
                    <a:pt x="267" y="2235"/>
                  </a:cubicBezTo>
                  <a:cubicBezTo>
                    <a:pt x="734" y="3136"/>
                    <a:pt x="1234" y="4036"/>
                    <a:pt x="1701" y="4937"/>
                  </a:cubicBezTo>
                  <a:cubicBezTo>
                    <a:pt x="1768" y="5004"/>
                    <a:pt x="1902" y="5071"/>
                    <a:pt x="2002" y="5071"/>
                  </a:cubicBezTo>
                  <a:cubicBezTo>
                    <a:pt x="2235" y="5037"/>
                    <a:pt x="2469" y="4970"/>
                    <a:pt x="2702" y="4904"/>
                  </a:cubicBezTo>
                  <a:cubicBezTo>
                    <a:pt x="4003" y="4537"/>
                    <a:pt x="4637" y="3236"/>
                    <a:pt x="4070" y="1968"/>
                  </a:cubicBezTo>
                  <a:cubicBezTo>
                    <a:pt x="3770" y="1301"/>
                    <a:pt x="3403" y="667"/>
                    <a:pt x="30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50">
              <a:extLst>
                <a:ext uri="{FF2B5EF4-FFF2-40B4-BE49-F238E27FC236}">
                  <a16:creationId xmlns:a16="http://schemas.microsoft.com/office/drawing/2014/main" id="{2754896A-ED2D-4CFE-5EE3-AB81786AA6E1}"/>
                </a:ext>
              </a:extLst>
            </p:cNvPr>
            <p:cNvSpPr/>
            <p:nvPr/>
          </p:nvSpPr>
          <p:spPr>
            <a:xfrm>
              <a:off x="3488380" y="4490814"/>
              <a:ext cx="84909" cy="67714"/>
            </a:xfrm>
            <a:custGeom>
              <a:avLst/>
              <a:gdLst/>
              <a:ahLst/>
              <a:cxnLst/>
              <a:rect l="l" t="t" r="r" b="b"/>
              <a:pathLst>
                <a:path w="4370" h="3485" extrusionOk="0">
                  <a:moveTo>
                    <a:pt x="4236" y="1"/>
                  </a:moveTo>
                  <a:cubicBezTo>
                    <a:pt x="3102" y="34"/>
                    <a:pt x="2002" y="34"/>
                    <a:pt x="867" y="34"/>
                  </a:cubicBezTo>
                  <a:cubicBezTo>
                    <a:pt x="534" y="34"/>
                    <a:pt x="367" y="168"/>
                    <a:pt x="267" y="501"/>
                  </a:cubicBezTo>
                  <a:cubicBezTo>
                    <a:pt x="0" y="1369"/>
                    <a:pt x="300" y="2403"/>
                    <a:pt x="1034" y="3036"/>
                  </a:cubicBezTo>
                  <a:cubicBezTo>
                    <a:pt x="1334" y="3303"/>
                    <a:pt x="1701" y="3437"/>
                    <a:pt x="2102" y="3437"/>
                  </a:cubicBezTo>
                  <a:cubicBezTo>
                    <a:pt x="2769" y="3437"/>
                    <a:pt x="3436" y="3470"/>
                    <a:pt x="4103" y="3470"/>
                  </a:cubicBezTo>
                  <a:cubicBezTo>
                    <a:pt x="4125" y="3481"/>
                    <a:pt x="4151" y="3485"/>
                    <a:pt x="4180" y="3485"/>
                  </a:cubicBezTo>
                  <a:cubicBezTo>
                    <a:pt x="4236" y="3485"/>
                    <a:pt x="4303" y="3470"/>
                    <a:pt x="4370" y="3470"/>
                  </a:cubicBezTo>
                  <a:lnTo>
                    <a:pt x="4370" y="34"/>
                  </a:lnTo>
                  <a:cubicBezTo>
                    <a:pt x="4303" y="34"/>
                    <a:pt x="4270" y="1"/>
                    <a:pt x="423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50">
              <a:extLst>
                <a:ext uri="{FF2B5EF4-FFF2-40B4-BE49-F238E27FC236}">
                  <a16:creationId xmlns:a16="http://schemas.microsoft.com/office/drawing/2014/main" id="{AC91F245-4853-9E30-B9A4-BA539C43296F}"/>
                </a:ext>
              </a:extLst>
            </p:cNvPr>
            <p:cNvSpPr/>
            <p:nvPr/>
          </p:nvSpPr>
          <p:spPr>
            <a:xfrm>
              <a:off x="1101205" y="4315179"/>
              <a:ext cx="217150" cy="300738"/>
            </a:xfrm>
            <a:custGeom>
              <a:avLst/>
              <a:gdLst/>
              <a:ahLst/>
              <a:cxnLst/>
              <a:rect l="l" t="t" r="r" b="b"/>
              <a:pathLst>
                <a:path w="11176" h="15478" extrusionOk="0">
                  <a:moveTo>
                    <a:pt x="2402" y="0"/>
                  </a:moveTo>
                  <a:cubicBezTo>
                    <a:pt x="1702" y="1168"/>
                    <a:pt x="1068" y="2268"/>
                    <a:pt x="368" y="3436"/>
                  </a:cubicBezTo>
                  <a:lnTo>
                    <a:pt x="1869" y="3436"/>
                  </a:lnTo>
                  <a:lnTo>
                    <a:pt x="1869" y="13710"/>
                  </a:lnTo>
                  <a:lnTo>
                    <a:pt x="2836" y="13710"/>
                  </a:lnTo>
                  <a:lnTo>
                    <a:pt x="2836" y="3402"/>
                  </a:lnTo>
                  <a:lnTo>
                    <a:pt x="4471" y="3402"/>
                  </a:lnTo>
                  <a:cubicBezTo>
                    <a:pt x="3770" y="2235"/>
                    <a:pt x="3103" y="1168"/>
                    <a:pt x="2402" y="0"/>
                  </a:cubicBezTo>
                  <a:close/>
                  <a:moveTo>
                    <a:pt x="8674" y="0"/>
                  </a:moveTo>
                  <a:cubicBezTo>
                    <a:pt x="7973" y="1134"/>
                    <a:pt x="7339" y="2235"/>
                    <a:pt x="6639" y="3402"/>
                  </a:cubicBezTo>
                  <a:lnTo>
                    <a:pt x="8140" y="3402"/>
                  </a:lnTo>
                  <a:lnTo>
                    <a:pt x="8140" y="13710"/>
                  </a:lnTo>
                  <a:lnTo>
                    <a:pt x="9074" y="13710"/>
                  </a:lnTo>
                  <a:lnTo>
                    <a:pt x="9074" y="3402"/>
                  </a:lnTo>
                  <a:lnTo>
                    <a:pt x="10742" y="3402"/>
                  </a:lnTo>
                  <a:cubicBezTo>
                    <a:pt x="10041" y="2235"/>
                    <a:pt x="9374" y="1134"/>
                    <a:pt x="8674" y="0"/>
                  </a:cubicBezTo>
                  <a:close/>
                  <a:moveTo>
                    <a:pt x="1" y="14611"/>
                  </a:moveTo>
                  <a:lnTo>
                    <a:pt x="1" y="15478"/>
                  </a:lnTo>
                  <a:lnTo>
                    <a:pt x="11175" y="15478"/>
                  </a:lnTo>
                  <a:lnTo>
                    <a:pt x="11175" y="14611"/>
                  </a:lnTo>
                  <a:close/>
                </a:path>
              </a:pathLst>
            </a:custGeom>
            <a:solidFill>
              <a:srgbClr val="876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50">
              <a:extLst>
                <a:ext uri="{FF2B5EF4-FFF2-40B4-BE49-F238E27FC236}">
                  <a16:creationId xmlns:a16="http://schemas.microsoft.com/office/drawing/2014/main" id="{1FE46044-1A3F-1220-F327-E40D4B31CE03}"/>
                </a:ext>
              </a:extLst>
            </p:cNvPr>
            <p:cNvSpPr/>
            <p:nvPr/>
          </p:nvSpPr>
          <p:spPr>
            <a:xfrm>
              <a:off x="1108336" y="4315179"/>
              <a:ext cx="79741" cy="266385"/>
            </a:xfrm>
            <a:custGeom>
              <a:avLst/>
              <a:gdLst/>
              <a:ahLst/>
              <a:cxnLst/>
              <a:rect l="l" t="t" r="r" b="b"/>
              <a:pathLst>
                <a:path w="4104" h="13710" extrusionOk="0">
                  <a:moveTo>
                    <a:pt x="2035" y="0"/>
                  </a:moveTo>
                  <a:cubicBezTo>
                    <a:pt x="1335" y="1168"/>
                    <a:pt x="701" y="2268"/>
                    <a:pt x="1" y="3436"/>
                  </a:cubicBezTo>
                  <a:lnTo>
                    <a:pt x="1502" y="3436"/>
                  </a:lnTo>
                  <a:lnTo>
                    <a:pt x="1502" y="13710"/>
                  </a:lnTo>
                  <a:lnTo>
                    <a:pt x="2469" y="13710"/>
                  </a:lnTo>
                  <a:lnTo>
                    <a:pt x="2469" y="3402"/>
                  </a:lnTo>
                  <a:lnTo>
                    <a:pt x="4104" y="3402"/>
                  </a:lnTo>
                  <a:cubicBezTo>
                    <a:pt x="3403" y="2235"/>
                    <a:pt x="2736" y="1168"/>
                    <a:pt x="20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50">
              <a:extLst>
                <a:ext uri="{FF2B5EF4-FFF2-40B4-BE49-F238E27FC236}">
                  <a16:creationId xmlns:a16="http://schemas.microsoft.com/office/drawing/2014/main" id="{4DE7C453-5984-5E78-D98F-22DA867FD5A7}"/>
                </a:ext>
              </a:extLst>
            </p:cNvPr>
            <p:cNvSpPr/>
            <p:nvPr/>
          </p:nvSpPr>
          <p:spPr>
            <a:xfrm>
              <a:off x="1230187" y="4315179"/>
              <a:ext cx="79741" cy="266385"/>
            </a:xfrm>
            <a:custGeom>
              <a:avLst/>
              <a:gdLst/>
              <a:ahLst/>
              <a:cxnLst/>
              <a:rect l="l" t="t" r="r" b="b"/>
              <a:pathLst>
                <a:path w="4104" h="13710" extrusionOk="0">
                  <a:moveTo>
                    <a:pt x="2036" y="0"/>
                  </a:moveTo>
                  <a:cubicBezTo>
                    <a:pt x="1335" y="1134"/>
                    <a:pt x="701" y="2235"/>
                    <a:pt x="1" y="3402"/>
                  </a:cubicBezTo>
                  <a:lnTo>
                    <a:pt x="1502" y="3402"/>
                  </a:lnTo>
                  <a:lnTo>
                    <a:pt x="1502" y="13710"/>
                  </a:lnTo>
                  <a:lnTo>
                    <a:pt x="2436" y="13710"/>
                  </a:lnTo>
                  <a:lnTo>
                    <a:pt x="2436" y="3402"/>
                  </a:lnTo>
                  <a:lnTo>
                    <a:pt x="4104" y="3402"/>
                  </a:lnTo>
                  <a:cubicBezTo>
                    <a:pt x="3403" y="2235"/>
                    <a:pt x="2736" y="1134"/>
                    <a:pt x="20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50">
              <a:extLst>
                <a:ext uri="{FF2B5EF4-FFF2-40B4-BE49-F238E27FC236}">
                  <a16:creationId xmlns:a16="http://schemas.microsoft.com/office/drawing/2014/main" id="{5CC63894-77B2-BF70-4DED-7DC2A51AC05A}"/>
                </a:ext>
              </a:extLst>
            </p:cNvPr>
            <p:cNvSpPr/>
            <p:nvPr/>
          </p:nvSpPr>
          <p:spPr>
            <a:xfrm>
              <a:off x="1101205" y="4599064"/>
              <a:ext cx="217150" cy="16865"/>
            </a:xfrm>
            <a:custGeom>
              <a:avLst/>
              <a:gdLst/>
              <a:ahLst/>
              <a:cxnLst/>
              <a:rect l="l" t="t" r="r" b="b"/>
              <a:pathLst>
                <a:path w="11176" h="868" extrusionOk="0">
                  <a:moveTo>
                    <a:pt x="1" y="1"/>
                  </a:moveTo>
                  <a:lnTo>
                    <a:pt x="1" y="868"/>
                  </a:lnTo>
                  <a:lnTo>
                    <a:pt x="11175" y="868"/>
                  </a:lnTo>
                  <a:lnTo>
                    <a:pt x="1117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4" name="Google Shape;774;p50">
            <a:extLst>
              <a:ext uri="{FF2B5EF4-FFF2-40B4-BE49-F238E27FC236}">
                <a16:creationId xmlns:a16="http://schemas.microsoft.com/office/drawing/2014/main" id="{C874C579-D17F-2933-B51E-05E02971860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291797" y="1164146"/>
            <a:ext cx="4532714" cy="32346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es-MX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Los estudiantes escuchan la canción Un </a:t>
            </a:r>
            <a:r>
              <a:rPr lang="es-MX" sz="2400" dirty="0">
                <a:solidFill>
                  <a:srgbClr val="000000"/>
                </a:solidFill>
                <a:latin typeface="Roboto" panose="02000000000000000000" pitchFamily="2" charset="0"/>
              </a:rPr>
              <a:t>mandamiento nuevo </a:t>
            </a:r>
            <a:r>
              <a:rPr lang="es-MX" sz="2400" dirty="0">
                <a:solidFill>
                  <a:srgbClr val="000000"/>
                </a:solidFill>
                <a:latin typeface="Roboto" panose="02000000000000000000" pitchFamily="2" charset="0"/>
                <a:hlinkClick r:id="rId3"/>
              </a:rPr>
              <a:t>https://</a:t>
            </a:r>
            <a:r>
              <a:rPr lang="es-MX" sz="2400" dirty="0" err="1">
                <a:solidFill>
                  <a:srgbClr val="000000"/>
                </a:solidFill>
                <a:latin typeface="Roboto" panose="02000000000000000000" pitchFamily="2" charset="0"/>
                <a:hlinkClick r:id="rId3"/>
              </a:rPr>
              <a:t>youtu.be</a:t>
            </a:r>
            <a:r>
              <a:rPr lang="es-MX" sz="2400" dirty="0">
                <a:solidFill>
                  <a:srgbClr val="000000"/>
                </a:solidFill>
                <a:latin typeface="Roboto" panose="02000000000000000000" pitchFamily="2" charset="0"/>
                <a:hlinkClick r:id="rId3"/>
              </a:rPr>
              <a:t>/</a:t>
            </a:r>
            <a:r>
              <a:rPr lang="es-MX" sz="2400" dirty="0" err="1">
                <a:solidFill>
                  <a:srgbClr val="000000"/>
                </a:solidFill>
                <a:latin typeface="Roboto" panose="02000000000000000000" pitchFamily="2" charset="0"/>
                <a:hlinkClick r:id="rId3"/>
              </a:rPr>
              <a:t>hDMq1i9a01o?si</a:t>
            </a:r>
            <a:r>
              <a:rPr lang="es-MX" sz="2400" dirty="0">
                <a:solidFill>
                  <a:srgbClr val="000000"/>
                </a:solidFill>
                <a:latin typeface="Roboto" panose="02000000000000000000" pitchFamily="2" charset="0"/>
                <a:hlinkClick r:id="rId3"/>
              </a:rPr>
              <a:t>=</a:t>
            </a:r>
            <a:r>
              <a:rPr lang="es-MX" sz="2400" dirty="0" err="1">
                <a:solidFill>
                  <a:srgbClr val="000000"/>
                </a:solidFill>
                <a:latin typeface="Roboto" panose="02000000000000000000" pitchFamily="2" charset="0"/>
                <a:hlinkClick r:id="rId3"/>
              </a:rPr>
              <a:t>KSR-SQhFlwvVsnnF</a:t>
            </a:r>
            <a:r>
              <a:rPr lang="es-MX" sz="2400" dirty="0">
                <a:solidFill>
                  <a:srgbClr val="000000"/>
                </a:solidFill>
                <a:latin typeface="Roboto" panose="02000000000000000000" pitchFamily="2" charset="0"/>
              </a:rPr>
              <a:t> se les insta a reflexionar entorno a la letra de la canción.</a:t>
            </a:r>
            <a:endParaRPr sz="2400" dirty="0"/>
          </a:p>
        </p:txBody>
      </p:sp>
      <p:sp>
        <p:nvSpPr>
          <p:cNvPr id="853" name="Google Shape;853;p50">
            <a:extLst>
              <a:ext uri="{FF2B5EF4-FFF2-40B4-BE49-F238E27FC236}">
                <a16:creationId xmlns:a16="http://schemas.microsoft.com/office/drawing/2014/main" id="{B8828B22-B88B-3ABA-038F-C065B67617C0}"/>
              </a:ext>
            </a:extLst>
          </p:cNvPr>
          <p:cNvSpPr/>
          <p:nvPr/>
        </p:nvSpPr>
        <p:spPr>
          <a:xfrm>
            <a:off x="1012600" y="1378650"/>
            <a:ext cx="757748" cy="648957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50">
            <a:extLst>
              <a:ext uri="{FF2B5EF4-FFF2-40B4-BE49-F238E27FC236}">
                <a16:creationId xmlns:a16="http://schemas.microsoft.com/office/drawing/2014/main" id="{0C22106C-AE9A-A63C-1FA1-F67CBB61C744}"/>
              </a:ext>
            </a:extLst>
          </p:cNvPr>
          <p:cNvSpPr/>
          <p:nvPr/>
        </p:nvSpPr>
        <p:spPr>
          <a:xfrm flipH="1">
            <a:off x="3960075" y="2309675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7109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FE5"/>
        </a:solidFill>
        <a:effectLst/>
      </p:bgPr>
    </p:bg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50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CONVERSATORIO</a:t>
            </a:r>
            <a:endParaRPr dirty="0"/>
          </a:p>
        </p:txBody>
      </p:sp>
      <p:sp>
        <p:nvSpPr>
          <p:cNvPr id="774" name="Google Shape;774;p50"/>
          <p:cNvSpPr txBox="1">
            <a:spLocks noGrp="1"/>
          </p:cNvSpPr>
          <p:nvPr>
            <p:ph type="subTitle" idx="1"/>
          </p:nvPr>
        </p:nvSpPr>
        <p:spPr>
          <a:xfrm>
            <a:off x="4291797" y="1164147"/>
            <a:ext cx="4138928" cy="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</a:pPr>
            <a:r>
              <a:rPr lang="es-MX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Se genera un espacio de conversatorio por medio de las siguientes preguntas: ¿Cómo debemos actuar con nuestro prójimo?, ¿Qué acciones debo imitar de Jesús?. Escriben las ideas en el cuaderno.</a:t>
            </a:r>
            <a:endParaRPr sz="2400" dirty="0"/>
          </a:p>
        </p:txBody>
      </p:sp>
      <p:sp>
        <p:nvSpPr>
          <p:cNvPr id="853" name="Google Shape;853;p50"/>
          <p:cNvSpPr/>
          <p:nvPr/>
        </p:nvSpPr>
        <p:spPr>
          <a:xfrm>
            <a:off x="1012600" y="1378650"/>
            <a:ext cx="757748" cy="648957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50"/>
          <p:cNvSpPr/>
          <p:nvPr/>
        </p:nvSpPr>
        <p:spPr>
          <a:xfrm flipH="1">
            <a:off x="3960075" y="2309675"/>
            <a:ext cx="475375" cy="407125"/>
          </a:xfrm>
          <a:custGeom>
            <a:avLst/>
            <a:gdLst/>
            <a:ahLst/>
            <a:cxnLst/>
            <a:rect l="l" t="t" r="r" b="b"/>
            <a:pathLst>
              <a:path w="19015" h="16285" extrusionOk="0">
                <a:moveTo>
                  <a:pt x="15140" y="0"/>
                </a:moveTo>
                <a:cubicBezTo>
                  <a:pt x="10279" y="0"/>
                  <a:pt x="11442" y="8079"/>
                  <a:pt x="11442" y="8079"/>
                </a:cubicBezTo>
                <a:cubicBezTo>
                  <a:pt x="11442" y="8079"/>
                  <a:pt x="8673" y="3936"/>
                  <a:pt x="5708" y="3936"/>
                </a:cubicBezTo>
                <a:cubicBezTo>
                  <a:pt x="5006" y="3936"/>
                  <a:pt x="4293" y="4168"/>
                  <a:pt x="3603" y="4743"/>
                </a:cubicBezTo>
                <a:cubicBezTo>
                  <a:pt x="1" y="7745"/>
                  <a:pt x="15879" y="16285"/>
                  <a:pt x="15879" y="16285"/>
                </a:cubicBezTo>
                <a:cubicBezTo>
                  <a:pt x="15879" y="16285"/>
                  <a:pt x="19014" y="173"/>
                  <a:pt x="15378" y="6"/>
                </a:cubicBezTo>
                <a:cubicBezTo>
                  <a:pt x="15298" y="2"/>
                  <a:pt x="15218" y="0"/>
                  <a:pt x="15140" y="0"/>
                </a:cubicBezTo>
                <a:close/>
              </a:path>
            </a:pathLst>
          </a:custGeom>
          <a:solidFill>
            <a:srgbClr val="E6E0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oogle Shape;499;p46">
            <a:extLst>
              <a:ext uri="{FF2B5EF4-FFF2-40B4-BE49-F238E27FC236}">
                <a16:creationId xmlns:a16="http://schemas.microsoft.com/office/drawing/2014/main" id="{53E55521-7371-6D41-0433-17555045EA63}"/>
              </a:ext>
            </a:extLst>
          </p:cNvPr>
          <p:cNvGrpSpPr/>
          <p:nvPr/>
        </p:nvGrpSpPr>
        <p:grpSpPr>
          <a:xfrm>
            <a:off x="477450" y="853675"/>
            <a:ext cx="3532290" cy="3641860"/>
            <a:chOff x="478625" y="857250"/>
            <a:chExt cx="3532290" cy="3641860"/>
          </a:xfrm>
        </p:grpSpPr>
        <p:sp>
          <p:nvSpPr>
            <p:cNvPr id="3" name="Google Shape;500;p46">
              <a:extLst>
                <a:ext uri="{FF2B5EF4-FFF2-40B4-BE49-F238E27FC236}">
                  <a16:creationId xmlns:a16="http://schemas.microsoft.com/office/drawing/2014/main" id="{DEF25F12-AFB3-AB72-60ED-1A9EBA1DF267}"/>
                </a:ext>
              </a:extLst>
            </p:cNvPr>
            <p:cNvSpPr/>
            <p:nvPr/>
          </p:nvSpPr>
          <p:spPr>
            <a:xfrm>
              <a:off x="478625" y="857250"/>
              <a:ext cx="3280349" cy="3533071"/>
            </a:xfrm>
            <a:custGeom>
              <a:avLst/>
              <a:gdLst/>
              <a:ahLst/>
              <a:cxnLst/>
              <a:rect l="l" t="t" r="r" b="b"/>
              <a:pathLst>
                <a:path w="142469" h="153445" extrusionOk="0">
                  <a:moveTo>
                    <a:pt x="76722" y="1"/>
                  </a:moveTo>
                  <a:cubicBezTo>
                    <a:pt x="34325" y="1"/>
                    <a:pt x="0" y="34359"/>
                    <a:pt x="0" y="76722"/>
                  </a:cubicBezTo>
                  <a:cubicBezTo>
                    <a:pt x="0" y="119086"/>
                    <a:pt x="34325" y="153444"/>
                    <a:pt x="76722" y="153444"/>
                  </a:cubicBezTo>
                  <a:cubicBezTo>
                    <a:pt x="103808" y="153444"/>
                    <a:pt x="127591" y="139401"/>
                    <a:pt x="141234" y="118185"/>
                  </a:cubicBezTo>
                  <a:cubicBezTo>
                    <a:pt x="140467" y="116351"/>
                    <a:pt x="140634" y="114083"/>
                    <a:pt x="141068" y="112048"/>
                  </a:cubicBezTo>
                  <a:cubicBezTo>
                    <a:pt x="141601" y="109513"/>
                    <a:pt x="142469" y="106911"/>
                    <a:pt x="141968" y="104342"/>
                  </a:cubicBezTo>
                  <a:cubicBezTo>
                    <a:pt x="141134" y="100006"/>
                    <a:pt x="136865" y="97337"/>
                    <a:pt x="133162" y="94936"/>
                  </a:cubicBezTo>
                  <a:cubicBezTo>
                    <a:pt x="129426" y="92500"/>
                    <a:pt x="125523" y="88931"/>
                    <a:pt x="126057" y="84528"/>
                  </a:cubicBezTo>
                  <a:cubicBezTo>
                    <a:pt x="126457" y="81326"/>
                    <a:pt x="129159" y="78924"/>
                    <a:pt x="131861" y="77123"/>
                  </a:cubicBezTo>
                  <a:cubicBezTo>
                    <a:pt x="134530" y="75321"/>
                    <a:pt x="137498" y="73620"/>
                    <a:pt x="139066" y="70785"/>
                  </a:cubicBezTo>
                  <a:cubicBezTo>
                    <a:pt x="141168" y="66982"/>
                    <a:pt x="140100" y="62279"/>
                    <a:pt x="138999" y="58076"/>
                  </a:cubicBezTo>
                  <a:cubicBezTo>
                    <a:pt x="137932" y="54140"/>
                    <a:pt x="136798" y="50003"/>
                    <a:pt x="133929" y="47068"/>
                  </a:cubicBezTo>
                  <a:cubicBezTo>
                    <a:pt x="131194" y="44333"/>
                    <a:pt x="127358" y="43098"/>
                    <a:pt x="123655" y="41964"/>
                  </a:cubicBezTo>
                  <a:cubicBezTo>
                    <a:pt x="120420" y="40930"/>
                    <a:pt x="116950" y="39796"/>
                    <a:pt x="114849" y="37127"/>
                  </a:cubicBezTo>
                  <a:cubicBezTo>
                    <a:pt x="113014" y="34792"/>
                    <a:pt x="112514" y="31457"/>
                    <a:pt x="113615" y="28721"/>
                  </a:cubicBezTo>
                  <a:cubicBezTo>
                    <a:pt x="114148" y="27454"/>
                    <a:pt x="114949" y="26286"/>
                    <a:pt x="115349" y="24985"/>
                  </a:cubicBezTo>
                  <a:cubicBezTo>
                    <a:pt x="115716" y="23651"/>
                    <a:pt x="115516" y="22017"/>
                    <a:pt x="114382" y="21249"/>
                  </a:cubicBezTo>
                  <a:cubicBezTo>
                    <a:pt x="113214" y="20482"/>
                    <a:pt x="111513" y="20882"/>
                    <a:pt x="110479" y="19948"/>
                  </a:cubicBezTo>
                  <a:cubicBezTo>
                    <a:pt x="109212" y="18814"/>
                    <a:pt x="110146" y="16513"/>
                    <a:pt x="111713" y="15846"/>
                  </a:cubicBezTo>
                  <a:cubicBezTo>
                    <a:pt x="112256" y="15626"/>
                    <a:pt x="112822" y="15539"/>
                    <a:pt x="113398" y="15539"/>
                  </a:cubicBezTo>
                  <a:cubicBezTo>
                    <a:pt x="114488" y="15539"/>
                    <a:pt x="115614" y="15852"/>
                    <a:pt x="116684" y="16179"/>
                  </a:cubicBezTo>
                  <a:cubicBezTo>
                    <a:pt x="116859" y="16232"/>
                    <a:pt x="117083" y="16256"/>
                    <a:pt x="117345" y="16256"/>
                  </a:cubicBezTo>
                  <a:cubicBezTo>
                    <a:pt x="118576" y="16256"/>
                    <a:pt x="120645" y="15728"/>
                    <a:pt x="122488" y="15178"/>
                  </a:cubicBezTo>
                  <a:cubicBezTo>
                    <a:pt x="109712" y="5638"/>
                    <a:pt x="93867" y="1"/>
                    <a:pt x="767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501;p46">
              <a:extLst>
                <a:ext uri="{FF2B5EF4-FFF2-40B4-BE49-F238E27FC236}">
                  <a16:creationId xmlns:a16="http://schemas.microsoft.com/office/drawing/2014/main" id="{44D4C833-4D48-0DF1-5029-DBF1AF1E466C}"/>
                </a:ext>
              </a:extLst>
            </p:cNvPr>
            <p:cNvSpPr/>
            <p:nvPr/>
          </p:nvSpPr>
          <p:spPr>
            <a:xfrm>
              <a:off x="2993233" y="1206727"/>
              <a:ext cx="1017682" cy="2371759"/>
            </a:xfrm>
            <a:custGeom>
              <a:avLst/>
              <a:gdLst/>
              <a:ahLst/>
              <a:cxnLst/>
              <a:rect l="l" t="t" r="r" b="b"/>
              <a:pathLst>
                <a:path w="44199" h="103008" extrusionOk="0">
                  <a:moveTo>
                    <a:pt x="13277" y="0"/>
                  </a:moveTo>
                  <a:cubicBezTo>
                    <a:pt x="11434" y="550"/>
                    <a:pt x="9365" y="1078"/>
                    <a:pt x="8134" y="1078"/>
                  </a:cubicBezTo>
                  <a:cubicBezTo>
                    <a:pt x="7872" y="1078"/>
                    <a:pt x="7648" y="1054"/>
                    <a:pt x="7473" y="1001"/>
                  </a:cubicBezTo>
                  <a:cubicBezTo>
                    <a:pt x="6403" y="674"/>
                    <a:pt x="5277" y="361"/>
                    <a:pt x="4187" y="361"/>
                  </a:cubicBezTo>
                  <a:cubicBezTo>
                    <a:pt x="3611" y="361"/>
                    <a:pt x="3045" y="448"/>
                    <a:pt x="2502" y="668"/>
                  </a:cubicBezTo>
                  <a:cubicBezTo>
                    <a:pt x="935" y="1335"/>
                    <a:pt x="1" y="3636"/>
                    <a:pt x="1268" y="4770"/>
                  </a:cubicBezTo>
                  <a:cubicBezTo>
                    <a:pt x="2302" y="5704"/>
                    <a:pt x="4003" y="5304"/>
                    <a:pt x="5171" y="6071"/>
                  </a:cubicBezTo>
                  <a:cubicBezTo>
                    <a:pt x="6305" y="6839"/>
                    <a:pt x="6505" y="8473"/>
                    <a:pt x="6138" y="9807"/>
                  </a:cubicBezTo>
                  <a:cubicBezTo>
                    <a:pt x="5738" y="11108"/>
                    <a:pt x="4937" y="12276"/>
                    <a:pt x="4404" y="13543"/>
                  </a:cubicBezTo>
                  <a:cubicBezTo>
                    <a:pt x="3303" y="16279"/>
                    <a:pt x="3803" y="19614"/>
                    <a:pt x="5638" y="21949"/>
                  </a:cubicBezTo>
                  <a:cubicBezTo>
                    <a:pt x="7739" y="24618"/>
                    <a:pt x="11209" y="25752"/>
                    <a:pt x="14444" y="26786"/>
                  </a:cubicBezTo>
                  <a:cubicBezTo>
                    <a:pt x="18147" y="27920"/>
                    <a:pt x="21983" y="29155"/>
                    <a:pt x="24718" y="31890"/>
                  </a:cubicBezTo>
                  <a:cubicBezTo>
                    <a:pt x="27587" y="34825"/>
                    <a:pt x="28721" y="38962"/>
                    <a:pt x="29788" y="42898"/>
                  </a:cubicBezTo>
                  <a:cubicBezTo>
                    <a:pt x="30889" y="47101"/>
                    <a:pt x="31957" y="51804"/>
                    <a:pt x="29855" y="55607"/>
                  </a:cubicBezTo>
                  <a:cubicBezTo>
                    <a:pt x="28287" y="58442"/>
                    <a:pt x="25319" y="60143"/>
                    <a:pt x="22650" y="61945"/>
                  </a:cubicBezTo>
                  <a:cubicBezTo>
                    <a:pt x="19948" y="63746"/>
                    <a:pt x="17246" y="66148"/>
                    <a:pt x="16846" y="69350"/>
                  </a:cubicBezTo>
                  <a:cubicBezTo>
                    <a:pt x="16312" y="73753"/>
                    <a:pt x="20215" y="77322"/>
                    <a:pt x="23951" y="79758"/>
                  </a:cubicBezTo>
                  <a:cubicBezTo>
                    <a:pt x="27654" y="82159"/>
                    <a:pt x="31923" y="84828"/>
                    <a:pt x="32757" y="89164"/>
                  </a:cubicBezTo>
                  <a:cubicBezTo>
                    <a:pt x="33258" y="91733"/>
                    <a:pt x="32390" y="94335"/>
                    <a:pt x="31857" y="96870"/>
                  </a:cubicBezTo>
                  <a:cubicBezTo>
                    <a:pt x="31423" y="98905"/>
                    <a:pt x="31256" y="101173"/>
                    <a:pt x="32023" y="103007"/>
                  </a:cubicBezTo>
                  <a:cubicBezTo>
                    <a:pt x="39729" y="91066"/>
                    <a:pt x="44199" y="76822"/>
                    <a:pt x="44199" y="61544"/>
                  </a:cubicBezTo>
                  <a:cubicBezTo>
                    <a:pt x="44199" y="36326"/>
                    <a:pt x="32057" y="13977"/>
                    <a:pt x="13277" y="0"/>
                  </a:cubicBezTo>
                  <a:close/>
                </a:path>
              </a:pathLst>
            </a:custGeom>
            <a:solidFill>
              <a:srgbClr val="9BAE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502;p46">
              <a:extLst>
                <a:ext uri="{FF2B5EF4-FFF2-40B4-BE49-F238E27FC236}">
                  <a16:creationId xmlns:a16="http://schemas.microsoft.com/office/drawing/2014/main" id="{99140D22-3AE3-46BB-DDF3-8D7C92C7C7DB}"/>
                </a:ext>
              </a:extLst>
            </p:cNvPr>
            <p:cNvSpPr/>
            <p:nvPr/>
          </p:nvSpPr>
          <p:spPr>
            <a:xfrm>
              <a:off x="625319" y="1087295"/>
              <a:ext cx="1882501" cy="3073078"/>
            </a:xfrm>
            <a:custGeom>
              <a:avLst/>
              <a:gdLst/>
              <a:ahLst/>
              <a:cxnLst/>
              <a:rect l="l" t="t" r="r" b="b"/>
              <a:pathLst>
                <a:path w="81759" h="133467" extrusionOk="0">
                  <a:moveTo>
                    <a:pt x="64841" y="1"/>
                  </a:moveTo>
                  <a:cubicBezTo>
                    <a:pt x="64262" y="1"/>
                    <a:pt x="63685" y="8"/>
                    <a:pt x="63112" y="17"/>
                  </a:cubicBezTo>
                  <a:cubicBezTo>
                    <a:pt x="53138" y="117"/>
                    <a:pt x="42864" y="284"/>
                    <a:pt x="33591" y="4087"/>
                  </a:cubicBezTo>
                  <a:cubicBezTo>
                    <a:pt x="26886" y="6855"/>
                    <a:pt x="21082" y="11425"/>
                    <a:pt x="15979" y="16529"/>
                  </a:cubicBezTo>
                  <a:cubicBezTo>
                    <a:pt x="13377" y="19097"/>
                    <a:pt x="10908" y="21866"/>
                    <a:pt x="8507" y="24635"/>
                  </a:cubicBezTo>
                  <a:cubicBezTo>
                    <a:pt x="7472" y="25869"/>
                    <a:pt x="6438" y="27070"/>
                    <a:pt x="5238" y="28171"/>
                  </a:cubicBezTo>
                  <a:cubicBezTo>
                    <a:pt x="4470" y="28904"/>
                    <a:pt x="3470" y="31373"/>
                    <a:pt x="2769" y="32173"/>
                  </a:cubicBezTo>
                  <a:cubicBezTo>
                    <a:pt x="868" y="34375"/>
                    <a:pt x="0" y="38211"/>
                    <a:pt x="1702" y="39379"/>
                  </a:cubicBezTo>
                  <a:cubicBezTo>
                    <a:pt x="2342" y="39827"/>
                    <a:pt x="3050" y="39984"/>
                    <a:pt x="3798" y="39984"/>
                  </a:cubicBezTo>
                  <a:cubicBezTo>
                    <a:pt x="5532" y="39984"/>
                    <a:pt x="7479" y="39140"/>
                    <a:pt x="9278" y="39140"/>
                  </a:cubicBezTo>
                  <a:cubicBezTo>
                    <a:pt x="9815" y="39140"/>
                    <a:pt x="10340" y="39216"/>
                    <a:pt x="10842" y="39412"/>
                  </a:cubicBezTo>
                  <a:cubicBezTo>
                    <a:pt x="13877" y="40613"/>
                    <a:pt x="13910" y="44916"/>
                    <a:pt x="13043" y="48085"/>
                  </a:cubicBezTo>
                  <a:cubicBezTo>
                    <a:pt x="12142" y="51220"/>
                    <a:pt x="11075" y="55056"/>
                    <a:pt x="13310" y="57458"/>
                  </a:cubicBezTo>
                  <a:cubicBezTo>
                    <a:pt x="15712" y="59993"/>
                    <a:pt x="20315" y="58993"/>
                    <a:pt x="22817" y="61428"/>
                  </a:cubicBezTo>
                  <a:cubicBezTo>
                    <a:pt x="25018" y="63496"/>
                    <a:pt x="24651" y="67232"/>
                    <a:pt x="26519" y="69600"/>
                  </a:cubicBezTo>
                  <a:cubicBezTo>
                    <a:pt x="28254" y="71868"/>
                    <a:pt x="31390" y="72335"/>
                    <a:pt x="34158" y="73003"/>
                  </a:cubicBezTo>
                  <a:cubicBezTo>
                    <a:pt x="36927" y="73670"/>
                    <a:pt x="40062" y="75204"/>
                    <a:pt x="40463" y="78006"/>
                  </a:cubicBezTo>
                  <a:cubicBezTo>
                    <a:pt x="40796" y="80275"/>
                    <a:pt x="39228" y="82343"/>
                    <a:pt x="37427" y="83744"/>
                  </a:cubicBezTo>
                  <a:cubicBezTo>
                    <a:pt x="35626" y="85111"/>
                    <a:pt x="33491" y="86112"/>
                    <a:pt x="31990" y="87813"/>
                  </a:cubicBezTo>
                  <a:cubicBezTo>
                    <a:pt x="29255" y="90849"/>
                    <a:pt x="29121" y="95585"/>
                    <a:pt x="30622" y="99388"/>
                  </a:cubicBezTo>
                  <a:cubicBezTo>
                    <a:pt x="32123" y="103224"/>
                    <a:pt x="34992" y="106293"/>
                    <a:pt x="37894" y="109229"/>
                  </a:cubicBezTo>
                  <a:cubicBezTo>
                    <a:pt x="46467" y="117901"/>
                    <a:pt x="55840" y="126007"/>
                    <a:pt x="66515" y="131945"/>
                  </a:cubicBezTo>
                  <a:cubicBezTo>
                    <a:pt x="67927" y="132715"/>
                    <a:pt x="69498" y="133466"/>
                    <a:pt x="71060" y="133466"/>
                  </a:cubicBezTo>
                  <a:cubicBezTo>
                    <a:pt x="71526" y="133466"/>
                    <a:pt x="71992" y="133399"/>
                    <a:pt x="72452" y="133246"/>
                  </a:cubicBezTo>
                  <a:cubicBezTo>
                    <a:pt x="74854" y="132412"/>
                    <a:pt x="75855" y="129410"/>
                    <a:pt x="75588" y="126875"/>
                  </a:cubicBezTo>
                  <a:cubicBezTo>
                    <a:pt x="75321" y="124306"/>
                    <a:pt x="74153" y="121938"/>
                    <a:pt x="73686" y="119436"/>
                  </a:cubicBezTo>
                  <a:cubicBezTo>
                    <a:pt x="71985" y="110096"/>
                    <a:pt x="79857" y="100522"/>
                    <a:pt x="76755" y="91583"/>
                  </a:cubicBezTo>
                  <a:cubicBezTo>
                    <a:pt x="74487" y="85011"/>
                    <a:pt x="67048" y="81676"/>
                    <a:pt x="60143" y="80675"/>
                  </a:cubicBezTo>
                  <a:cubicBezTo>
                    <a:pt x="57175" y="80241"/>
                    <a:pt x="54039" y="80074"/>
                    <a:pt x="51337" y="78707"/>
                  </a:cubicBezTo>
                  <a:cubicBezTo>
                    <a:pt x="48635" y="77339"/>
                    <a:pt x="46467" y="74304"/>
                    <a:pt x="47301" y="71368"/>
                  </a:cubicBezTo>
                  <a:lnTo>
                    <a:pt x="47301" y="71368"/>
                  </a:lnTo>
                  <a:cubicBezTo>
                    <a:pt x="49136" y="72969"/>
                    <a:pt x="51204" y="74604"/>
                    <a:pt x="53605" y="74637"/>
                  </a:cubicBezTo>
                  <a:cubicBezTo>
                    <a:pt x="53620" y="74637"/>
                    <a:pt x="53635" y="74637"/>
                    <a:pt x="53650" y="74637"/>
                  </a:cubicBezTo>
                  <a:cubicBezTo>
                    <a:pt x="56070" y="74637"/>
                    <a:pt x="58468" y="71956"/>
                    <a:pt x="57275" y="69900"/>
                  </a:cubicBezTo>
                  <a:cubicBezTo>
                    <a:pt x="56007" y="67699"/>
                    <a:pt x="51871" y="67565"/>
                    <a:pt x="51904" y="65064"/>
                  </a:cubicBezTo>
                  <a:cubicBezTo>
                    <a:pt x="51904" y="63221"/>
                    <a:pt x="54185" y="62519"/>
                    <a:pt x="56063" y="62519"/>
                  </a:cubicBezTo>
                  <a:cubicBezTo>
                    <a:pt x="56191" y="62519"/>
                    <a:pt x="56317" y="62522"/>
                    <a:pt x="56441" y="62528"/>
                  </a:cubicBezTo>
                  <a:cubicBezTo>
                    <a:pt x="56710" y="62542"/>
                    <a:pt x="56991" y="62551"/>
                    <a:pt x="57275" y="62551"/>
                  </a:cubicBezTo>
                  <a:cubicBezTo>
                    <a:pt x="59067" y="62551"/>
                    <a:pt x="61022" y="62206"/>
                    <a:pt x="61511" y="60594"/>
                  </a:cubicBezTo>
                  <a:cubicBezTo>
                    <a:pt x="61878" y="59360"/>
                    <a:pt x="61077" y="58092"/>
                    <a:pt x="60877" y="56824"/>
                  </a:cubicBezTo>
                  <a:cubicBezTo>
                    <a:pt x="60210" y="52388"/>
                    <a:pt x="66314" y="50086"/>
                    <a:pt x="67982" y="45917"/>
                  </a:cubicBezTo>
                  <a:cubicBezTo>
                    <a:pt x="70151" y="40646"/>
                    <a:pt x="64446" y="34809"/>
                    <a:pt x="65948" y="29305"/>
                  </a:cubicBezTo>
                  <a:cubicBezTo>
                    <a:pt x="67382" y="24134"/>
                    <a:pt x="73987" y="22600"/>
                    <a:pt x="77556" y="18630"/>
                  </a:cubicBezTo>
                  <a:cubicBezTo>
                    <a:pt x="81759" y="13994"/>
                    <a:pt x="80625" y="5654"/>
                    <a:pt x="75354" y="2285"/>
                  </a:cubicBezTo>
                  <a:cubicBezTo>
                    <a:pt x="72297" y="295"/>
                    <a:pt x="68540" y="1"/>
                    <a:pt x="64841" y="1"/>
                  </a:cubicBezTo>
                  <a:close/>
                </a:path>
              </a:pathLst>
            </a:custGeom>
            <a:solidFill>
              <a:srgbClr val="9BAE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503;p46">
              <a:extLst>
                <a:ext uri="{FF2B5EF4-FFF2-40B4-BE49-F238E27FC236}">
                  <a16:creationId xmlns:a16="http://schemas.microsoft.com/office/drawing/2014/main" id="{F53CBBC0-CA61-B9A0-A9D8-86DF6E51322C}"/>
                </a:ext>
              </a:extLst>
            </p:cNvPr>
            <p:cNvSpPr/>
            <p:nvPr/>
          </p:nvSpPr>
          <p:spPr>
            <a:xfrm>
              <a:off x="1573866" y="1744365"/>
              <a:ext cx="537657" cy="1254241"/>
            </a:xfrm>
            <a:custGeom>
              <a:avLst/>
              <a:gdLst/>
              <a:ahLst/>
              <a:cxnLst/>
              <a:rect l="l" t="t" r="r" b="b"/>
              <a:pathLst>
                <a:path w="23351" h="54473" extrusionOk="0">
                  <a:moveTo>
                    <a:pt x="9874" y="0"/>
                  </a:moveTo>
                  <a:cubicBezTo>
                    <a:pt x="9874" y="0"/>
                    <a:pt x="5204" y="2969"/>
                    <a:pt x="3303" y="16112"/>
                  </a:cubicBezTo>
                  <a:cubicBezTo>
                    <a:pt x="1402" y="29255"/>
                    <a:pt x="1" y="54473"/>
                    <a:pt x="1" y="54473"/>
                  </a:cubicBezTo>
                  <a:lnTo>
                    <a:pt x="23351" y="50670"/>
                  </a:lnTo>
                  <a:lnTo>
                    <a:pt x="23351" y="2903"/>
                  </a:lnTo>
                  <a:lnTo>
                    <a:pt x="98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504;p46">
              <a:extLst>
                <a:ext uri="{FF2B5EF4-FFF2-40B4-BE49-F238E27FC236}">
                  <a16:creationId xmlns:a16="http://schemas.microsoft.com/office/drawing/2014/main" id="{95D8D157-4BFE-8BF9-4E00-1DA3347A41AE}"/>
                </a:ext>
              </a:extLst>
            </p:cNvPr>
            <p:cNvSpPr/>
            <p:nvPr/>
          </p:nvSpPr>
          <p:spPr>
            <a:xfrm>
              <a:off x="1554663" y="2745916"/>
              <a:ext cx="1068383" cy="1672052"/>
            </a:xfrm>
            <a:custGeom>
              <a:avLst/>
              <a:gdLst/>
              <a:ahLst/>
              <a:cxnLst/>
              <a:rect l="l" t="t" r="r" b="b"/>
              <a:pathLst>
                <a:path w="46401" h="72619" extrusionOk="0">
                  <a:moveTo>
                    <a:pt x="18280" y="0"/>
                  </a:moveTo>
                  <a:cubicBezTo>
                    <a:pt x="18280" y="0"/>
                    <a:pt x="7206" y="3036"/>
                    <a:pt x="4837" y="4470"/>
                  </a:cubicBezTo>
                  <a:cubicBezTo>
                    <a:pt x="2469" y="5938"/>
                    <a:pt x="13677" y="45199"/>
                    <a:pt x="13677" y="45199"/>
                  </a:cubicBezTo>
                  <a:cubicBezTo>
                    <a:pt x="13577" y="45366"/>
                    <a:pt x="1535" y="68349"/>
                    <a:pt x="1" y="72619"/>
                  </a:cubicBezTo>
                  <a:lnTo>
                    <a:pt x="46400" y="72619"/>
                  </a:lnTo>
                  <a:lnTo>
                    <a:pt x="39529" y="45933"/>
                  </a:lnTo>
                  <a:cubicBezTo>
                    <a:pt x="39529" y="45933"/>
                    <a:pt x="43265" y="36526"/>
                    <a:pt x="44299" y="29321"/>
                  </a:cubicBezTo>
                  <a:cubicBezTo>
                    <a:pt x="45300" y="22083"/>
                    <a:pt x="41530" y="6338"/>
                    <a:pt x="40396" y="5237"/>
                  </a:cubicBezTo>
                  <a:cubicBezTo>
                    <a:pt x="39229" y="4137"/>
                    <a:pt x="33024" y="1635"/>
                    <a:pt x="33024" y="1635"/>
                  </a:cubicBezTo>
                  <a:lnTo>
                    <a:pt x="18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505;p46">
              <a:extLst>
                <a:ext uri="{FF2B5EF4-FFF2-40B4-BE49-F238E27FC236}">
                  <a16:creationId xmlns:a16="http://schemas.microsoft.com/office/drawing/2014/main" id="{AECB0C45-69F5-B15E-CF40-23ADBCF51DB8}"/>
                </a:ext>
              </a:extLst>
            </p:cNvPr>
            <p:cNvSpPr/>
            <p:nvPr/>
          </p:nvSpPr>
          <p:spPr>
            <a:xfrm>
              <a:off x="1554663" y="3786633"/>
              <a:ext cx="1068383" cy="631346"/>
            </a:xfrm>
            <a:custGeom>
              <a:avLst/>
              <a:gdLst/>
              <a:ahLst/>
              <a:cxnLst/>
              <a:rect l="l" t="t" r="r" b="b"/>
              <a:pathLst>
                <a:path w="46401" h="27420" extrusionOk="0">
                  <a:moveTo>
                    <a:pt x="13677" y="0"/>
                  </a:moveTo>
                  <a:cubicBezTo>
                    <a:pt x="13577" y="167"/>
                    <a:pt x="1535" y="23150"/>
                    <a:pt x="1" y="27420"/>
                  </a:cubicBezTo>
                  <a:lnTo>
                    <a:pt x="46400" y="27420"/>
                  </a:lnTo>
                  <a:lnTo>
                    <a:pt x="39529" y="734"/>
                  </a:lnTo>
                  <a:lnTo>
                    <a:pt x="136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506;p46">
              <a:extLst>
                <a:ext uri="{FF2B5EF4-FFF2-40B4-BE49-F238E27FC236}">
                  <a16:creationId xmlns:a16="http://schemas.microsoft.com/office/drawing/2014/main" id="{5AE4EF0F-8889-FE72-879B-F2C3A39B5A48}"/>
                </a:ext>
              </a:extLst>
            </p:cNvPr>
            <p:cNvSpPr/>
            <p:nvPr/>
          </p:nvSpPr>
          <p:spPr>
            <a:xfrm>
              <a:off x="2484790" y="2866499"/>
              <a:ext cx="275747" cy="596025"/>
            </a:xfrm>
            <a:custGeom>
              <a:avLst/>
              <a:gdLst/>
              <a:ahLst/>
              <a:cxnLst/>
              <a:rect l="l" t="t" r="r" b="b"/>
              <a:pathLst>
                <a:path w="11976" h="25886" extrusionOk="0">
                  <a:moveTo>
                    <a:pt x="0" y="0"/>
                  </a:moveTo>
                  <a:lnTo>
                    <a:pt x="3603" y="25886"/>
                  </a:lnTo>
                  <a:lnTo>
                    <a:pt x="11975" y="23684"/>
                  </a:lnTo>
                  <a:cubicBezTo>
                    <a:pt x="9140" y="7139"/>
                    <a:pt x="1" y="1"/>
                    <a:pt x="0" y="0"/>
                  </a:cubicBezTo>
                  <a:close/>
                </a:path>
              </a:pathLst>
            </a:custGeom>
            <a:solidFill>
              <a:srgbClr val="7A47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507;p46">
              <a:extLst>
                <a:ext uri="{FF2B5EF4-FFF2-40B4-BE49-F238E27FC236}">
                  <a16:creationId xmlns:a16="http://schemas.microsoft.com/office/drawing/2014/main" id="{9703D23C-ED5B-6998-F8CD-FF59F98981C4}"/>
                </a:ext>
              </a:extLst>
            </p:cNvPr>
            <p:cNvSpPr/>
            <p:nvPr/>
          </p:nvSpPr>
          <p:spPr>
            <a:xfrm>
              <a:off x="1975564" y="2369569"/>
              <a:ext cx="340263" cy="489926"/>
            </a:xfrm>
            <a:custGeom>
              <a:avLst/>
              <a:gdLst/>
              <a:ahLst/>
              <a:cxnLst/>
              <a:rect l="l" t="t" r="r" b="b"/>
              <a:pathLst>
                <a:path w="14778" h="21278" extrusionOk="0">
                  <a:moveTo>
                    <a:pt x="2402" y="0"/>
                  </a:moveTo>
                  <a:lnTo>
                    <a:pt x="0" y="16345"/>
                  </a:lnTo>
                  <a:cubicBezTo>
                    <a:pt x="0" y="16345"/>
                    <a:pt x="3700" y="21278"/>
                    <a:pt x="8413" y="21278"/>
                  </a:cubicBezTo>
                  <a:cubicBezTo>
                    <a:pt x="8783" y="21278"/>
                    <a:pt x="9159" y="21248"/>
                    <a:pt x="9540" y="21182"/>
                  </a:cubicBezTo>
                  <a:cubicBezTo>
                    <a:pt x="14778" y="20281"/>
                    <a:pt x="14744" y="17980"/>
                    <a:pt x="14744" y="17980"/>
                  </a:cubicBezTo>
                  <a:lnTo>
                    <a:pt x="14744" y="7539"/>
                  </a:lnTo>
                  <a:lnTo>
                    <a:pt x="2402" y="0"/>
                  </a:lnTo>
                  <a:close/>
                </a:path>
              </a:pathLst>
            </a:custGeom>
            <a:solidFill>
              <a:srgbClr val="7A47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08;p46">
              <a:extLst>
                <a:ext uri="{FF2B5EF4-FFF2-40B4-BE49-F238E27FC236}">
                  <a16:creationId xmlns:a16="http://schemas.microsoft.com/office/drawing/2014/main" id="{57AEBA0A-680B-A129-7364-28A536CA5F6E}"/>
                </a:ext>
              </a:extLst>
            </p:cNvPr>
            <p:cNvSpPr/>
            <p:nvPr/>
          </p:nvSpPr>
          <p:spPr>
            <a:xfrm>
              <a:off x="1963361" y="1544691"/>
              <a:ext cx="786419" cy="1037668"/>
            </a:xfrm>
            <a:custGeom>
              <a:avLst/>
              <a:gdLst/>
              <a:ahLst/>
              <a:cxnLst/>
              <a:rect l="l" t="t" r="r" b="b"/>
              <a:pathLst>
                <a:path w="34155" h="45067" extrusionOk="0">
                  <a:moveTo>
                    <a:pt x="17426" y="1"/>
                  </a:moveTo>
                  <a:cubicBezTo>
                    <a:pt x="8053" y="1"/>
                    <a:pt x="0" y="6916"/>
                    <a:pt x="97" y="21548"/>
                  </a:cubicBezTo>
                  <a:lnTo>
                    <a:pt x="2932" y="35825"/>
                  </a:lnTo>
                  <a:cubicBezTo>
                    <a:pt x="2932" y="35825"/>
                    <a:pt x="7068" y="44198"/>
                    <a:pt x="17876" y="44998"/>
                  </a:cubicBezTo>
                  <a:cubicBezTo>
                    <a:pt x="18472" y="45044"/>
                    <a:pt x="19043" y="45066"/>
                    <a:pt x="19590" y="45066"/>
                  </a:cubicBezTo>
                  <a:cubicBezTo>
                    <a:pt x="28979" y="45066"/>
                    <a:pt x="31459" y="38614"/>
                    <a:pt x="32153" y="36092"/>
                  </a:cubicBezTo>
                  <a:cubicBezTo>
                    <a:pt x="32420" y="35158"/>
                    <a:pt x="32753" y="33857"/>
                    <a:pt x="33087" y="32189"/>
                  </a:cubicBezTo>
                  <a:cubicBezTo>
                    <a:pt x="33420" y="30488"/>
                    <a:pt x="33721" y="28387"/>
                    <a:pt x="33921" y="25952"/>
                  </a:cubicBezTo>
                  <a:cubicBezTo>
                    <a:pt x="34088" y="24017"/>
                    <a:pt x="34154" y="21849"/>
                    <a:pt x="34121" y="19447"/>
                  </a:cubicBezTo>
                  <a:cubicBezTo>
                    <a:pt x="33988" y="11241"/>
                    <a:pt x="28384" y="600"/>
                    <a:pt x="18543" y="33"/>
                  </a:cubicBezTo>
                  <a:cubicBezTo>
                    <a:pt x="18169" y="11"/>
                    <a:pt x="17796" y="1"/>
                    <a:pt x="17426" y="1"/>
                  </a:cubicBezTo>
                  <a:close/>
                </a:path>
              </a:pathLst>
            </a:custGeom>
            <a:solidFill>
              <a:srgbClr val="7A4736"/>
            </a:solidFill>
            <a:ln w="9525" cap="flat" cmpd="sng">
              <a:solidFill>
                <a:srgbClr val="7A47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509;p46">
              <a:extLst>
                <a:ext uri="{FF2B5EF4-FFF2-40B4-BE49-F238E27FC236}">
                  <a16:creationId xmlns:a16="http://schemas.microsoft.com/office/drawing/2014/main" id="{EB9D5B61-9BD5-9E2E-C18F-FECC1C23DE3C}"/>
                </a:ext>
              </a:extLst>
            </p:cNvPr>
            <p:cNvSpPr/>
            <p:nvPr/>
          </p:nvSpPr>
          <p:spPr>
            <a:xfrm>
              <a:off x="1500899" y="1424407"/>
              <a:ext cx="1058390" cy="639496"/>
            </a:xfrm>
            <a:custGeom>
              <a:avLst/>
              <a:gdLst/>
              <a:ahLst/>
              <a:cxnLst/>
              <a:rect l="l" t="t" r="r" b="b"/>
              <a:pathLst>
                <a:path w="45967" h="27774" extrusionOk="0">
                  <a:moveTo>
                    <a:pt x="28529" y="1"/>
                  </a:moveTo>
                  <a:cubicBezTo>
                    <a:pt x="26698" y="1"/>
                    <a:pt x="24717" y="148"/>
                    <a:pt x="22583" y="487"/>
                  </a:cubicBezTo>
                  <a:cubicBezTo>
                    <a:pt x="6639" y="3055"/>
                    <a:pt x="1" y="19801"/>
                    <a:pt x="1" y="19801"/>
                  </a:cubicBezTo>
                  <a:cubicBezTo>
                    <a:pt x="371" y="19778"/>
                    <a:pt x="736" y="19767"/>
                    <a:pt x="1094" y="19767"/>
                  </a:cubicBezTo>
                  <a:cubicBezTo>
                    <a:pt x="10816" y="19767"/>
                    <a:pt x="15812" y="27773"/>
                    <a:pt x="15812" y="27773"/>
                  </a:cubicBezTo>
                  <a:lnTo>
                    <a:pt x="18814" y="27173"/>
                  </a:lnTo>
                  <a:lnTo>
                    <a:pt x="25686" y="10561"/>
                  </a:lnTo>
                  <a:lnTo>
                    <a:pt x="45967" y="6158"/>
                  </a:lnTo>
                  <a:cubicBezTo>
                    <a:pt x="45967" y="6158"/>
                    <a:pt x="40386" y="1"/>
                    <a:pt x="285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510;p46">
              <a:extLst>
                <a:ext uri="{FF2B5EF4-FFF2-40B4-BE49-F238E27FC236}">
                  <a16:creationId xmlns:a16="http://schemas.microsoft.com/office/drawing/2014/main" id="{197D0879-6549-983A-C79A-6309B3B78C05}"/>
                </a:ext>
              </a:extLst>
            </p:cNvPr>
            <p:cNvSpPr/>
            <p:nvPr/>
          </p:nvSpPr>
          <p:spPr>
            <a:xfrm>
              <a:off x="1850376" y="1494519"/>
              <a:ext cx="940111" cy="633118"/>
            </a:xfrm>
            <a:custGeom>
              <a:avLst/>
              <a:gdLst/>
              <a:ahLst/>
              <a:cxnLst/>
              <a:rect l="l" t="t" r="r" b="b"/>
              <a:pathLst>
                <a:path w="40830" h="27497" extrusionOk="0">
                  <a:moveTo>
                    <a:pt x="21307" y="1"/>
                  </a:moveTo>
                  <a:cubicBezTo>
                    <a:pt x="18650" y="1"/>
                    <a:pt x="16262" y="436"/>
                    <a:pt x="14510" y="1011"/>
                  </a:cubicBezTo>
                  <a:cubicBezTo>
                    <a:pt x="10107" y="2412"/>
                    <a:pt x="4370" y="4547"/>
                    <a:pt x="2168" y="12219"/>
                  </a:cubicBezTo>
                  <a:cubicBezTo>
                    <a:pt x="0" y="19925"/>
                    <a:pt x="1168" y="24728"/>
                    <a:pt x="1168" y="24728"/>
                  </a:cubicBezTo>
                  <a:lnTo>
                    <a:pt x="8840" y="27497"/>
                  </a:lnTo>
                  <a:cubicBezTo>
                    <a:pt x="8840" y="27497"/>
                    <a:pt x="13510" y="21526"/>
                    <a:pt x="12809" y="10351"/>
                  </a:cubicBezTo>
                  <a:lnTo>
                    <a:pt x="12809" y="10351"/>
                  </a:lnTo>
                  <a:cubicBezTo>
                    <a:pt x="12809" y="10352"/>
                    <a:pt x="14110" y="16089"/>
                    <a:pt x="13943" y="20658"/>
                  </a:cubicBezTo>
                  <a:lnTo>
                    <a:pt x="22349" y="20759"/>
                  </a:lnTo>
                  <a:cubicBezTo>
                    <a:pt x="22349" y="20759"/>
                    <a:pt x="22159" y="15651"/>
                    <a:pt x="21378" y="13074"/>
                  </a:cubicBezTo>
                  <a:lnTo>
                    <a:pt x="21378" y="13074"/>
                  </a:lnTo>
                  <a:cubicBezTo>
                    <a:pt x="22147" y="14897"/>
                    <a:pt x="23507" y="18523"/>
                    <a:pt x="23217" y="20725"/>
                  </a:cubicBezTo>
                  <a:lnTo>
                    <a:pt x="29788" y="20191"/>
                  </a:lnTo>
                  <a:cubicBezTo>
                    <a:pt x="29788" y="20191"/>
                    <a:pt x="29813" y="14974"/>
                    <a:pt x="29085" y="12357"/>
                  </a:cubicBezTo>
                  <a:lnTo>
                    <a:pt x="29085" y="12357"/>
                  </a:lnTo>
                  <a:cubicBezTo>
                    <a:pt x="29698" y="14006"/>
                    <a:pt x="30770" y="17360"/>
                    <a:pt x="30455" y="19925"/>
                  </a:cubicBezTo>
                  <a:lnTo>
                    <a:pt x="37760" y="20492"/>
                  </a:lnTo>
                  <a:cubicBezTo>
                    <a:pt x="37760" y="20492"/>
                    <a:pt x="37465" y="16054"/>
                    <a:pt x="36888" y="13275"/>
                  </a:cubicBezTo>
                  <a:lnTo>
                    <a:pt x="36888" y="13275"/>
                  </a:lnTo>
                  <a:cubicBezTo>
                    <a:pt x="37535" y="15430"/>
                    <a:pt x="38459" y="18866"/>
                    <a:pt x="38327" y="20492"/>
                  </a:cubicBezTo>
                  <a:lnTo>
                    <a:pt x="40829" y="20725"/>
                  </a:lnTo>
                  <a:cubicBezTo>
                    <a:pt x="40829" y="20725"/>
                    <a:pt x="40362" y="8817"/>
                    <a:pt x="33791" y="3913"/>
                  </a:cubicBezTo>
                  <a:cubicBezTo>
                    <a:pt x="29853" y="975"/>
                    <a:pt x="25280" y="1"/>
                    <a:pt x="213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511;p46">
              <a:extLst>
                <a:ext uri="{FF2B5EF4-FFF2-40B4-BE49-F238E27FC236}">
                  <a16:creationId xmlns:a16="http://schemas.microsoft.com/office/drawing/2014/main" id="{5CDC9293-EEE1-0A5D-B3B6-5FD0E90B781B}"/>
                </a:ext>
              </a:extLst>
            </p:cNvPr>
            <p:cNvSpPr/>
            <p:nvPr/>
          </p:nvSpPr>
          <p:spPr>
            <a:xfrm>
              <a:off x="1754361" y="2012172"/>
              <a:ext cx="299555" cy="363703"/>
            </a:xfrm>
            <a:custGeom>
              <a:avLst/>
              <a:gdLst/>
              <a:ahLst/>
              <a:cxnLst/>
              <a:rect l="l" t="t" r="r" b="b"/>
              <a:pathLst>
                <a:path w="13010" h="15796" extrusionOk="0">
                  <a:moveTo>
                    <a:pt x="6940" y="1"/>
                  </a:moveTo>
                  <a:cubicBezTo>
                    <a:pt x="6408" y="1"/>
                    <a:pt x="5841" y="86"/>
                    <a:pt x="5238" y="278"/>
                  </a:cubicBezTo>
                  <a:cubicBezTo>
                    <a:pt x="0" y="1946"/>
                    <a:pt x="868" y="8250"/>
                    <a:pt x="3436" y="11586"/>
                  </a:cubicBezTo>
                  <a:cubicBezTo>
                    <a:pt x="5474" y="14294"/>
                    <a:pt x="7856" y="15795"/>
                    <a:pt x="10254" y="15795"/>
                  </a:cubicBezTo>
                  <a:cubicBezTo>
                    <a:pt x="10840" y="15795"/>
                    <a:pt x="11426" y="15706"/>
                    <a:pt x="12009" y="15522"/>
                  </a:cubicBezTo>
                  <a:lnTo>
                    <a:pt x="13010" y="5015"/>
                  </a:lnTo>
                  <a:cubicBezTo>
                    <a:pt x="13010" y="5015"/>
                    <a:pt x="11025" y="1"/>
                    <a:pt x="6940" y="1"/>
                  </a:cubicBezTo>
                  <a:close/>
                </a:path>
              </a:pathLst>
            </a:custGeom>
            <a:solidFill>
              <a:srgbClr val="DF96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512;p46">
              <a:extLst>
                <a:ext uri="{FF2B5EF4-FFF2-40B4-BE49-F238E27FC236}">
                  <a16:creationId xmlns:a16="http://schemas.microsoft.com/office/drawing/2014/main" id="{B23FAFE5-CEDB-EC0B-0FB2-0F5788AFAC5A}"/>
                </a:ext>
              </a:extLst>
            </p:cNvPr>
            <p:cNvSpPr/>
            <p:nvPr/>
          </p:nvSpPr>
          <p:spPr>
            <a:xfrm>
              <a:off x="1754361" y="2012172"/>
              <a:ext cx="299555" cy="363703"/>
            </a:xfrm>
            <a:custGeom>
              <a:avLst/>
              <a:gdLst/>
              <a:ahLst/>
              <a:cxnLst/>
              <a:rect l="l" t="t" r="r" b="b"/>
              <a:pathLst>
                <a:path w="13010" h="15796" extrusionOk="0">
                  <a:moveTo>
                    <a:pt x="6940" y="1"/>
                  </a:moveTo>
                  <a:cubicBezTo>
                    <a:pt x="6408" y="1"/>
                    <a:pt x="5841" y="86"/>
                    <a:pt x="5238" y="278"/>
                  </a:cubicBezTo>
                  <a:cubicBezTo>
                    <a:pt x="0" y="1946"/>
                    <a:pt x="868" y="8250"/>
                    <a:pt x="3436" y="11586"/>
                  </a:cubicBezTo>
                  <a:cubicBezTo>
                    <a:pt x="5474" y="14294"/>
                    <a:pt x="7856" y="15795"/>
                    <a:pt x="10254" y="15795"/>
                  </a:cubicBezTo>
                  <a:cubicBezTo>
                    <a:pt x="10840" y="15795"/>
                    <a:pt x="11426" y="15706"/>
                    <a:pt x="12009" y="15522"/>
                  </a:cubicBezTo>
                  <a:lnTo>
                    <a:pt x="13010" y="5015"/>
                  </a:lnTo>
                  <a:cubicBezTo>
                    <a:pt x="13010" y="5015"/>
                    <a:pt x="11025" y="1"/>
                    <a:pt x="6940" y="1"/>
                  </a:cubicBezTo>
                  <a:close/>
                </a:path>
              </a:pathLst>
            </a:custGeom>
            <a:solidFill>
              <a:srgbClr val="7A4736"/>
            </a:solidFill>
            <a:ln w="9525" cap="flat" cmpd="sng">
              <a:solidFill>
                <a:srgbClr val="7A47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513;p46">
              <a:extLst>
                <a:ext uri="{FF2B5EF4-FFF2-40B4-BE49-F238E27FC236}">
                  <a16:creationId xmlns:a16="http://schemas.microsoft.com/office/drawing/2014/main" id="{E01F3EC8-F652-D9AE-D75A-41946069781F}"/>
                </a:ext>
              </a:extLst>
            </p:cNvPr>
            <p:cNvSpPr/>
            <p:nvPr/>
          </p:nvSpPr>
          <p:spPr>
            <a:xfrm>
              <a:off x="2485550" y="3220811"/>
              <a:ext cx="823374" cy="356151"/>
            </a:xfrm>
            <a:custGeom>
              <a:avLst/>
              <a:gdLst/>
              <a:ahLst/>
              <a:cxnLst/>
              <a:rect l="l" t="t" r="r" b="b"/>
              <a:pathLst>
                <a:path w="35760" h="15468" extrusionOk="0">
                  <a:moveTo>
                    <a:pt x="3984" y="0"/>
                  </a:moveTo>
                  <a:cubicBezTo>
                    <a:pt x="3696" y="0"/>
                    <a:pt x="3401" y="48"/>
                    <a:pt x="3103" y="157"/>
                  </a:cubicBezTo>
                  <a:cubicBezTo>
                    <a:pt x="434" y="1158"/>
                    <a:pt x="34" y="4293"/>
                    <a:pt x="601" y="7062"/>
                  </a:cubicBezTo>
                  <a:lnTo>
                    <a:pt x="0" y="13833"/>
                  </a:lnTo>
                  <a:lnTo>
                    <a:pt x="30456" y="15468"/>
                  </a:lnTo>
                  <a:cubicBezTo>
                    <a:pt x="30456" y="15468"/>
                    <a:pt x="35759" y="7028"/>
                    <a:pt x="29955" y="4627"/>
                  </a:cubicBezTo>
                  <a:cubicBezTo>
                    <a:pt x="28914" y="4190"/>
                    <a:pt x="27966" y="4011"/>
                    <a:pt x="27112" y="4011"/>
                  </a:cubicBezTo>
                  <a:cubicBezTo>
                    <a:pt x="23203" y="4011"/>
                    <a:pt x="21249" y="7762"/>
                    <a:pt x="21249" y="7762"/>
                  </a:cubicBezTo>
                  <a:cubicBezTo>
                    <a:pt x="21249" y="7762"/>
                    <a:pt x="19962" y="3667"/>
                    <a:pt x="16045" y="3667"/>
                  </a:cubicBezTo>
                  <a:cubicBezTo>
                    <a:pt x="15780" y="3667"/>
                    <a:pt x="15502" y="3686"/>
                    <a:pt x="15211" y="3726"/>
                  </a:cubicBezTo>
                  <a:cubicBezTo>
                    <a:pt x="15211" y="3726"/>
                    <a:pt x="15278" y="424"/>
                    <a:pt x="11876" y="190"/>
                  </a:cubicBezTo>
                  <a:cubicBezTo>
                    <a:pt x="11752" y="182"/>
                    <a:pt x="11633" y="177"/>
                    <a:pt x="11517" y="177"/>
                  </a:cubicBezTo>
                  <a:cubicBezTo>
                    <a:pt x="8478" y="177"/>
                    <a:pt x="8106" y="3026"/>
                    <a:pt x="8106" y="3026"/>
                  </a:cubicBezTo>
                  <a:cubicBezTo>
                    <a:pt x="8106" y="3026"/>
                    <a:pt x="6265" y="0"/>
                    <a:pt x="3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14;p46">
              <a:extLst>
                <a:ext uri="{FF2B5EF4-FFF2-40B4-BE49-F238E27FC236}">
                  <a16:creationId xmlns:a16="http://schemas.microsoft.com/office/drawing/2014/main" id="{539AFB0B-7C8D-9C0E-4D13-F335C6F3BA25}"/>
                </a:ext>
              </a:extLst>
            </p:cNvPr>
            <p:cNvSpPr/>
            <p:nvPr/>
          </p:nvSpPr>
          <p:spPr>
            <a:xfrm>
              <a:off x="2004737" y="3240981"/>
              <a:ext cx="452418" cy="131680"/>
            </a:xfrm>
            <a:custGeom>
              <a:avLst/>
              <a:gdLst/>
              <a:ahLst/>
              <a:cxnLst/>
              <a:rect l="l" t="t" r="r" b="b"/>
              <a:pathLst>
                <a:path w="19649" h="5719" extrusionOk="0">
                  <a:moveTo>
                    <a:pt x="11671" y="1"/>
                  </a:moveTo>
                  <a:cubicBezTo>
                    <a:pt x="9550" y="1"/>
                    <a:pt x="7301" y="133"/>
                    <a:pt x="5471" y="515"/>
                  </a:cubicBezTo>
                  <a:cubicBezTo>
                    <a:pt x="835" y="1482"/>
                    <a:pt x="1" y="3484"/>
                    <a:pt x="1" y="3484"/>
                  </a:cubicBezTo>
                  <a:lnTo>
                    <a:pt x="334" y="5719"/>
                  </a:lnTo>
                  <a:lnTo>
                    <a:pt x="19615" y="3884"/>
                  </a:lnTo>
                  <a:cubicBezTo>
                    <a:pt x="19615" y="3884"/>
                    <a:pt x="19648" y="882"/>
                    <a:pt x="18547" y="515"/>
                  </a:cubicBezTo>
                  <a:cubicBezTo>
                    <a:pt x="17881" y="313"/>
                    <a:pt x="14927" y="1"/>
                    <a:pt x="116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15;p46">
              <a:extLst>
                <a:ext uri="{FF2B5EF4-FFF2-40B4-BE49-F238E27FC236}">
                  <a16:creationId xmlns:a16="http://schemas.microsoft.com/office/drawing/2014/main" id="{397F8302-845B-C8AE-7402-5B1575F93DEC}"/>
                </a:ext>
              </a:extLst>
            </p:cNvPr>
            <p:cNvSpPr/>
            <p:nvPr/>
          </p:nvSpPr>
          <p:spPr>
            <a:xfrm>
              <a:off x="1968656" y="3314800"/>
              <a:ext cx="549929" cy="246045"/>
            </a:xfrm>
            <a:custGeom>
              <a:avLst/>
              <a:gdLst/>
              <a:ahLst/>
              <a:cxnLst/>
              <a:rect l="l" t="t" r="r" b="b"/>
              <a:pathLst>
                <a:path w="23884" h="10686" extrusionOk="0">
                  <a:moveTo>
                    <a:pt x="13977" y="1"/>
                  </a:moveTo>
                  <a:cubicBezTo>
                    <a:pt x="10506" y="1"/>
                    <a:pt x="6465" y="297"/>
                    <a:pt x="4236" y="1312"/>
                  </a:cubicBezTo>
                  <a:cubicBezTo>
                    <a:pt x="167" y="3147"/>
                    <a:pt x="367" y="3747"/>
                    <a:pt x="167" y="6049"/>
                  </a:cubicBezTo>
                  <a:cubicBezTo>
                    <a:pt x="0" y="8384"/>
                    <a:pt x="167" y="10685"/>
                    <a:pt x="167" y="10685"/>
                  </a:cubicBezTo>
                  <a:lnTo>
                    <a:pt x="23584" y="10685"/>
                  </a:lnTo>
                  <a:cubicBezTo>
                    <a:pt x="23584" y="10685"/>
                    <a:pt x="23884" y="3147"/>
                    <a:pt x="23150" y="2079"/>
                  </a:cubicBezTo>
                  <a:cubicBezTo>
                    <a:pt x="22416" y="1045"/>
                    <a:pt x="21616" y="745"/>
                    <a:pt x="20114" y="378"/>
                  </a:cubicBezTo>
                  <a:cubicBezTo>
                    <a:pt x="19414" y="210"/>
                    <a:pt x="16896" y="1"/>
                    <a:pt x="13977" y="1"/>
                  </a:cubicBezTo>
                  <a:close/>
                </a:path>
              </a:pathLst>
            </a:custGeom>
            <a:solidFill>
              <a:srgbClr val="384369">
                <a:alpha val="41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16;p46">
              <a:extLst>
                <a:ext uri="{FF2B5EF4-FFF2-40B4-BE49-F238E27FC236}">
                  <a16:creationId xmlns:a16="http://schemas.microsoft.com/office/drawing/2014/main" id="{1A1925C3-B371-E1DC-D080-121A5EFCA90B}"/>
                </a:ext>
              </a:extLst>
            </p:cNvPr>
            <p:cNvSpPr/>
            <p:nvPr/>
          </p:nvSpPr>
          <p:spPr>
            <a:xfrm>
              <a:off x="1984774" y="3345101"/>
              <a:ext cx="500794" cy="194239"/>
            </a:xfrm>
            <a:custGeom>
              <a:avLst/>
              <a:gdLst/>
              <a:ahLst/>
              <a:cxnLst/>
              <a:rect l="l" t="t" r="r" b="b"/>
              <a:pathLst>
                <a:path w="21750" h="8436" extrusionOk="0">
                  <a:moveTo>
                    <a:pt x="15187" y="1"/>
                  </a:moveTo>
                  <a:cubicBezTo>
                    <a:pt x="15071" y="1"/>
                    <a:pt x="14946" y="10"/>
                    <a:pt x="14811" y="29"/>
                  </a:cubicBezTo>
                  <a:cubicBezTo>
                    <a:pt x="13210" y="229"/>
                    <a:pt x="13077" y="1597"/>
                    <a:pt x="13077" y="1597"/>
                  </a:cubicBezTo>
                  <a:cubicBezTo>
                    <a:pt x="13077" y="1597"/>
                    <a:pt x="12383" y="722"/>
                    <a:pt x="11168" y="722"/>
                  </a:cubicBezTo>
                  <a:cubicBezTo>
                    <a:pt x="11105" y="722"/>
                    <a:pt x="11041" y="725"/>
                    <a:pt x="10975" y="730"/>
                  </a:cubicBezTo>
                  <a:cubicBezTo>
                    <a:pt x="9674" y="830"/>
                    <a:pt x="8907" y="2531"/>
                    <a:pt x="8907" y="2531"/>
                  </a:cubicBezTo>
                  <a:cubicBezTo>
                    <a:pt x="8907" y="2531"/>
                    <a:pt x="7961" y="524"/>
                    <a:pt x="6068" y="524"/>
                  </a:cubicBezTo>
                  <a:cubicBezTo>
                    <a:pt x="5920" y="524"/>
                    <a:pt x="5765" y="536"/>
                    <a:pt x="5605" y="563"/>
                  </a:cubicBezTo>
                  <a:cubicBezTo>
                    <a:pt x="3403" y="930"/>
                    <a:pt x="2936" y="2931"/>
                    <a:pt x="3069" y="3665"/>
                  </a:cubicBezTo>
                  <a:cubicBezTo>
                    <a:pt x="3069" y="3665"/>
                    <a:pt x="1101" y="4166"/>
                    <a:pt x="1368" y="6300"/>
                  </a:cubicBezTo>
                  <a:cubicBezTo>
                    <a:pt x="1368" y="6300"/>
                    <a:pt x="1" y="6534"/>
                    <a:pt x="234" y="7902"/>
                  </a:cubicBezTo>
                  <a:lnTo>
                    <a:pt x="21749" y="8435"/>
                  </a:lnTo>
                  <a:cubicBezTo>
                    <a:pt x="21749" y="8435"/>
                    <a:pt x="21749" y="6067"/>
                    <a:pt x="20115" y="6067"/>
                  </a:cubicBezTo>
                  <a:cubicBezTo>
                    <a:pt x="20115" y="6067"/>
                    <a:pt x="21449" y="3999"/>
                    <a:pt x="20482" y="2965"/>
                  </a:cubicBezTo>
                  <a:cubicBezTo>
                    <a:pt x="20482" y="2965"/>
                    <a:pt x="21116" y="897"/>
                    <a:pt x="19848" y="196"/>
                  </a:cubicBezTo>
                  <a:cubicBezTo>
                    <a:pt x="19611" y="68"/>
                    <a:pt x="19352" y="16"/>
                    <a:pt x="19088" y="16"/>
                  </a:cubicBezTo>
                  <a:cubicBezTo>
                    <a:pt x="17905" y="16"/>
                    <a:pt x="16612" y="1063"/>
                    <a:pt x="16612" y="1063"/>
                  </a:cubicBezTo>
                  <a:cubicBezTo>
                    <a:pt x="16612" y="1063"/>
                    <a:pt x="16445" y="1"/>
                    <a:pt x="15187" y="1"/>
                  </a:cubicBezTo>
                  <a:close/>
                </a:path>
              </a:pathLst>
            </a:custGeom>
            <a:solidFill>
              <a:srgbClr val="E299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17;p46">
              <a:extLst>
                <a:ext uri="{FF2B5EF4-FFF2-40B4-BE49-F238E27FC236}">
                  <a16:creationId xmlns:a16="http://schemas.microsoft.com/office/drawing/2014/main" id="{82D3C289-89A8-CBD9-3BF2-3BCA8EA12E57}"/>
                </a:ext>
              </a:extLst>
            </p:cNvPr>
            <p:cNvSpPr/>
            <p:nvPr/>
          </p:nvSpPr>
          <p:spPr>
            <a:xfrm>
              <a:off x="1984774" y="3333474"/>
              <a:ext cx="500794" cy="205867"/>
            </a:xfrm>
            <a:custGeom>
              <a:avLst/>
              <a:gdLst/>
              <a:ahLst/>
              <a:cxnLst/>
              <a:rect l="l" t="t" r="r" b="b"/>
              <a:pathLst>
                <a:path w="21750" h="8941" extrusionOk="0">
                  <a:moveTo>
                    <a:pt x="3069" y="4170"/>
                  </a:moveTo>
                  <a:cubicBezTo>
                    <a:pt x="3069" y="4170"/>
                    <a:pt x="1101" y="4671"/>
                    <a:pt x="1368" y="6805"/>
                  </a:cubicBezTo>
                  <a:cubicBezTo>
                    <a:pt x="1368" y="6805"/>
                    <a:pt x="1" y="7039"/>
                    <a:pt x="234" y="8407"/>
                  </a:cubicBezTo>
                  <a:lnTo>
                    <a:pt x="21749" y="8940"/>
                  </a:lnTo>
                  <a:cubicBezTo>
                    <a:pt x="21749" y="8940"/>
                    <a:pt x="21749" y="6572"/>
                    <a:pt x="20115" y="6572"/>
                  </a:cubicBezTo>
                  <a:cubicBezTo>
                    <a:pt x="20115" y="6572"/>
                    <a:pt x="21449" y="4504"/>
                    <a:pt x="20482" y="3470"/>
                  </a:cubicBezTo>
                  <a:cubicBezTo>
                    <a:pt x="20482" y="3470"/>
                    <a:pt x="21116" y="1402"/>
                    <a:pt x="19848" y="701"/>
                  </a:cubicBezTo>
                  <a:cubicBezTo>
                    <a:pt x="18547" y="1"/>
                    <a:pt x="16612" y="1568"/>
                    <a:pt x="16612" y="1568"/>
                  </a:cubicBezTo>
                  <a:cubicBezTo>
                    <a:pt x="16612" y="1568"/>
                    <a:pt x="16412" y="301"/>
                    <a:pt x="14811" y="534"/>
                  </a:cubicBezTo>
                  <a:cubicBezTo>
                    <a:pt x="13210" y="734"/>
                    <a:pt x="13077" y="2102"/>
                    <a:pt x="13077" y="2102"/>
                  </a:cubicBezTo>
                  <a:cubicBezTo>
                    <a:pt x="13077" y="2102"/>
                    <a:pt x="12309" y="1135"/>
                    <a:pt x="10975" y="1235"/>
                  </a:cubicBezTo>
                  <a:cubicBezTo>
                    <a:pt x="9674" y="1335"/>
                    <a:pt x="8907" y="3036"/>
                    <a:pt x="8907" y="3036"/>
                  </a:cubicBezTo>
                  <a:cubicBezTo>
                    <a:pt x="8907" y="3036"/>
                    <a:pt x="7806" y="701"/>
                    <a:pt x="5605" y="1068"/>
                  </a:cubicBezTo>
                  <a:cubicBezTo>
                    <a:pt x="3403" y="1435"/>
                    <a:pt x="2936" y="3436"/>
                    <a:pt x="3069" y="417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18;p46">
              <a:extLst>
                <a:ext uri="{FF2B5EF4-FFF2-40B4-BE49-F238E27FC236}">
                  <a16:creationId xmlns:a16="http://schemas.microsoft.com/office/drawing/2014/main" id="{99B6F208-384C-0D68-7230-E832E96D9FD3}"/>
                </a:ext>
              </a:extLst>
            </p:cNvPr>
            <p:cNvSpPr/>
            <p:nvPr/>
          </p:nvSpPr>
          <p:spPr>
            <a:xfrm>
              <a:off x="3220584" y="3576942"/>
              <a:ext cx="224287" cy="338744"/>
            </a:xfrm>
            <a:custGeom>
              <a:avLst/>
              <a:gdLst/>
              <a:ahLst/>
              <a:cxnLst/>
              <a:rect l="l" t="t" r="r" b="b"/>
              <a:pathLst>
                <a:path w="9741" h="14712" extrusionOk="0">
                  <a:moveTo>
                    <a:pt x="1401" y="1"/>
                  </a:moveTo>
                  <a:lnTo>
                    <a:pt x="0" y="14711"/>
                  </a:lnTo>
                  <a:lnTo>
                    <a:pt x="9574" y="14711"/>
                  </a:lnTo>
                  <a:cubicBezTo>
                    <a:pt x="9741" y="14711"/>
                    <a:pt x="1401" y="1"/>
                    <a:pt x="1401" y="1"/>
                  </a:cubicBezTo>
                  <a:close/>
                </a:path>
              </a:pathLst>
            </a:custGeom>
            <a:solidFill>
              <a:srgbClr val="D9A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19;p46">
              <a:extLst>
                <a:ext uri="{FF2B5EF4-FFF2-40B4-BE49-F238E27FC236}">
                  <a16:creationId xmlns:a16="http://schemas.microsoft.com/office/drawing/2014/main" id="{162D4A07-C048-2578-4C09-D9AF3CAB28C2}"/>
                </a:ext>
              </a:extLst>
            </p:cNvPr>
            <p:cNvSpPr/>
            <p:nvPr/>
          </p:nvSpPr>
          <p:spPr>
            <a:xfrm>
              <a:off x="1830390" y="3501673"/>
              <a:ext cx="1422461" cy="927056"/>
            </a:xfrm>
            <a:custGeom>
              <a:avLst/>
              <a:gdLst/>
              <a:ahLst/>
              <a:cxnLst/>
              <a:rect l="l" t="t" r="r" b="b"/>
              <a:pathLst>
                <a:path w="61779" h="40263" extrusionOk="0">
                  <a:moveTo>
                    <a:pt x="16880" y="1"/>
                  </a:moveTo>
                  <a:lnTo>
                    <a:pt x="2102" y="2036"/>
                  </a:lnTo>
                  <a:lnTo>
                    <a:pt x="1569" y="11943"/>
                  </a:lnTo>
                  <a:lnTo>
                    <a:pt x="1" y="40263"/>
                  </a:lnTo>
                  <a:lnTo>
                    <a:pt x="58309" y="40263"/>
                  </a:lnTo>
                  <a:lnTo>
                    <a:pt x="59510" y="27320"/>
                  </a:lnTo>
                  <a:lnTo>
                    <a:pt x="60377" y="17980"/>
                  </a:lnTo>
                  <a:lnTo>
                    <a:pt x="60511" y="16613"/>
                  </a:lnTo>
                  <a:lnTo>
                    <a:pt x="61778" y="3270"/>
                  </a:lnTo>
                  <a:lnTo>
                    <a:pt x="1691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520;p46">
              <a:extLst>
                <a:ext uri="{FF2B5EF4-FFF2-40B4-BE49-F238E27FC236}">
                  <a16:creationId xmlns:a16="http://schemas.microsoft.com/office/drawing/2014/main" id="{0C11115E-295A-E9A1-3157-2A52D170D1D2}"/>
                </a:ext>
              </a:extLst>
            </p:cNvPr>
            <p:cNvSpPr/>
            <p:nvPr/>
          </p:nvSpPr>
          <p:spPr>
            <a:xfrm>
              <a:off x="2130708" y="3501673"/>
              <a:ext cx="1122146" cy="927056"/>
            </a:xfrm>
            <a:custGeom>
              <a:avLst/>
              <a:gdLst/>
              <a:ahLst/>
              <a:cxnLst/>
              <a:rect l="l" t="t" r="r" b="b"/>
              <a:pathLst>
                <a:path w="48736" h="40263" extrusionOk="0">
                  <a:moveTo>
                    <a:pt x="3837" y="1"/>
                  </a:moveTo>
                  <a:lnTo>
                    <a:pt x="0" y="40263"/>
                  </a:lnTo>
                  <a:lnTo>
                    <a:pt x="45266" y="40263"/>
                  </a:lnTo>
                  <a:lnTo>
                    <a:pt x="46467" y="27320"/>
                  </a:lnTo>
                  <a:lnTo>
                    <a:pt x="47334" y="17980"/>
                  </a:lnTo>
                  <a:lnTo>
                    <a:pt x="47468" y="16613"/>
                  </a:lnTo>
                  <a:lnTo>
                    <a:pt x="48735" y="3270"/>
                  </a:lnTo>
                  <a:lnTo>
                    <a:pt x="387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521;p46">
              <a:extLst>
                <a:ext uri="{FF2B5EF4-FFF2-40B4-BE49-F238E27FC236}">
                  <a16:creationId xmlns:a16="http://schemas.microsoft.com/office/drawing/2014/main" id="{66DC3787-CCD8-A8EC-D6A7-FB6694906A4F}"/>
                </a:ext>
              </a:extLst>
            </p:cNvPr>
            <p:cNvSpPr/>
            <p:nvPr/>
          </p:nvSpPr>
          <p:spPr>
            <a:xfrm>
              <a:off x="2367269" y="3943158"/>
              <a:ext cx="580667" cy="351177"/>
            </a:xfrm>
            <a:custGeom>
              <a:avLst/>
              <a:gdLst/>
              <a:ahLst/>
              <a:cxnLst/>
              <a:rect l="l" t="t" r="r" b="b"/>
              <a:pathLst>
                <a:path w="25219" h="15252" extrusionOk="0">
                  <a:moveTo>
                    <a:pt x="8771" y="1"/>
                  </a:moveTo>
                  <a:cubicBezTo>
                    <a:pt x="7907" y="1"/>
                    <a:pt x="6932" y="272"/>
                    <a:pt x="5838" y="941"/>
                  </a:cubicBezTo>
                  <a:cubicBezTo>
                    <a:pt x="0" y="4544"/>
                    <a:pt x="9441" y="14417"/>
                    <a:pt x="14878" y="15251"/>
                  </a:cubicBezTo>
                  <a:cubicBezTo>
                    <a:pt x="14878" y="15251"/>
                    <a:pt x="25218" y="10348"/>
                    <a:pt x="24718" y="4344"/>
                  </a:cubicBezTo>
                  <a:cubicBezTo>
                    <a:pt x="24498" y="1705"/>
                    <a:pt x="22816" y="600"/>
                    <a:pt x="20830" y="600"/>
                  </a:cubicBezTo>
                  <a:cubicBezTo>
                    <a:pt x="18296" y="600"/>
                    <a:pt x="15266" y="2399"/>
                    <a:pt x="14144" y="5111"/>
                  </a:cubicBezTo>
                  <a:cubicBezTo>
                    <a:pt x="14144" y="5111"/>
                    <a:pt x="12514" y="1"/>
                    <a:pt x="87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22;p46">
              <a:extLst>
                <a:ext uri="{FF2B5EF4-FFF2-40B4-BE49-F238E27FC236}">
                  <a16:creationId xmlns:a16="http://schemas.microsoft.com/office/drawing/2014/main" id="{E48AFFC7-4660-3AE2-ECBF-B2C77D8107A9}"/>
                </a:ext>
              </a:extLst>
            </p:cNvPr>
            <p:cNvSpPr/>
            <p:nvPr/>
          </p:nvSpPr>
          <p:spPr>
            <a:xfrm>
              <a:off x="2219033" y="3501673"/>
              <a:ext cx="1131356" cy="382514"/>
            </a:xfrm>
            <a:custGeom>
              <a:avLst/>
              <a:gdLst/>
              <a:ahLst/>
              <a:cxnLst/>
              <a:rect l="l" t="t" r="r" b="b"/>
              <a:pathLst>
                <a:path w="49136" h="16613" extrusionOk="0">
                  <a:moveTo>
                    <a:pt x="1" y="1"/>
                  </a:moveTo>
                  <a:lnTo>
                    <a:pt x="6072" y="16613"/>
                  </a:lnTo>
                  <a:lnTo>
                    <a:pt x="49136" y="16613"/>
                  </a:lnTo>
                  <a:lnTo>
                    <a:pt x="44899" y="327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9A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523;p46">
              <a:extLst>
                <a:ext uri="{FF2B5EF4-FFF2-40B4-BE49-F238E27FC236}">
                  <a16:creationId xmlns:a16="http://schemas.microsoft.com/office/drawing/2014/main" id="{F8D6377D-AAE6-4C21-EF4B-CADF5D18FED4}"/>
                </a:ext>
              </a:extLst>
            </p:cNvPr>
            <p:cNvSpPr/>
            <p:nvPr/>
          </p:nvSpPr>
          <p:spPr>
            <a:xfrm>
              <a:off x="1632235" y="3501673"/>
              <a:ext cx="586815" cy="284980"/>
            </a:xfrm>
            <a:custGeom>
              <a:avLst/>
              <a:gdLst/>
              <a:ahLst/>
              <a:cxnLst/>
              <a:rect l="l" t="t" r="r" b="b"/>
              <a:pathLst>
                <a:path w="25486" h="12377" extrusionOk="0">
                  <a:moveTo>
                    <a:pt x="25486" y="1"/>
                  </a:moveTo>
                  <a:lnTo>
                    <a:pt x="9474" y="1735"/>
                  </a:lnTo>
                  <a:lnTo>
                    <a:pt x="1" y="11175"/>
                  </a:lnTo>
                  <a:lnTo>
                    <a:pt x="15745" y="12376"/>
                  </a:lnTo>
                  <a:lnTo>
                    <a:pt x="25486" y="1"/>
                  </a:lnTo>
                  <a:close/>
                </a:path>
              </a:pathLst>
            </a:custGeom>
            <a:solidFill>
              <a:srgbClr val="D9AD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524;p46">
              <a:extLst>
                <a:ext uri="{FF2B5EF4-FFF2-40B4-BE49-F238E27FC236}">
                  <a16:creationId xmlns:a16="http://schemas.microsoft.com/office/drawing/2014/main" id="{B840A086-3F45-DCEF-19EB-8B3ADFBDD8A9}"/>
                </a:ext>
              </a:extLst>
            </p:cNvPr>
            <p:cNvSpPr/>
            <p:nvPr/>
          </p:nvSpPr>
          <p:spPr>
            <a:xfrm>
              <a:off x="1297356" y="2847895"/>
              <a:ext cx="1040730" cy="1651215"/>
            </a:xfrm>
            <a:custGeom>
              <a:avLst/>
              <a:gdLst/>
              <a:ahLst/>
              <a:cxnLst/>
              <a:rect l="l" t="t" r="r" b="b"/>
              <a:pathLst>
                <a:path w="45200" h="71714" extrusionOk="0">
                  <a:moveTo>
                    <a:pt x="17349" y="0"/>
                  </a:moveTo>
                  <a:cubicBezTo>
                    <a:pt x="14573" y="0"/>
                    <a:pt x="12553" y="2564"/>
                    <a:pt x="10609" y="6946"/>
                  </a:cubicBezTo>
                  <a:cubicBezTo>
                    <a:pt x="8340" y="11983"/>
                    <a:pt x="668" y="37701"/>
                    <a:pt x="1" y="40537"/>
                  </a:cubicBezTo>
                  <a:cubicBezTo>
                    <a:pt x="1" y="40537"/>
                    <a:pt x="15345" y="60918"/>
                    <a:pt x="19181" y="64387"/>
                  </a:cubicBezTo>
                  <a:cubicBezTo>
                    <a:pt x="19181" y="64387"/>
                    <a:pt x="19782" y="68690"/>
                    <a:pt x="24885" y="70792"/>
                  </a:cubicBezTo>
                  <a:cubicBezTo>
                    <a:pt x="26519" y="71465"/>
                    <a:pt x="28471" y="71713"/>
                    <a:pt x="30435" y="71713"/>
                  </a:cubicBezTo>
                  <a:cubicBezTo>
                    <a:pt x="34604" y="71713"/>
                    <a:pt x="38825" y="70592"/>
                    <a:pt x="40163" y="70025"/>
                  </a:cubicBezTo>
                  <a:cubicBezTo>
                    <a:pt x="42098" y="69191"/>
                    <a:pt x="45200" y="68757"/>
                    <a:pt x="45033" y="67523"/>
                  </a:cubicBezTo>
                  <a:cubicBezTo>
                    <a:pt x="44900" y="66255"/>
                    <a:pt x="29389" y="62886"/>
                    <a:pt x="27821" y="61085"/>
                  </a:cubicBezTo>
                  <a:cubicBezTo>
                    <a:pt x="27821" y="61085"/>
                    <a:pt x="34826" y="56482"/>
                    <a:pt x="33992" y="54980"/>
                  </a:cubicBezTo>
                  <a:cubicBezTo>
                    <a:pt x="33892" y="54800"/>
                    <a:pt x="33671" y="54721"/>
                    <a:pt x="33359" y="54721"/>
                  </a:cubicBezTo>
                  <a:cubicBezTo>
                    <a:pt x="31073" y="54721"/>
                    <a:pt x="23918" y="58983"/>
                    <a:pt x="23918" y="58983"/>
                  </a:cubicBezTo>
                  <a:lnTo>
                    <a:pt x="12110" y="39469"/>
                  </a:lnTo>
                  <a:cubicBezTo>
                    <a:pt x="12110" y="39469"/>
                    <a:pt x="20983" y="14752"/>
                    <a:pt x="22183" y="11149"/>
                  </a:cubicBezTo>
                  <a:cubicBezTo>
                    <a:pt x="23384" y="7547"/>
                    <a:pt x="22083" y="1075"/>
                    <a:pt x="18648" y="175"/>
                  </a:cubicBezTo>
                  <a:cubicBezTo>
                    <a:pt x="18196" y="57"/>
                    <a:pt x="17764" y="0"/>
                    <a:pt x="17349" y="0"/>
                  </a:cubicBezTo>
                  <a:close/>
                </a:path>
              </a:pathLst>
            </a:custGeom>
            <a:solidFill>
              <a:srgbClr val="7A47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259423-4065-C127-3A34-071019EB0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0039" y="476975"/>
            <a:ext cx="4983300" cy="792600"/>
          </a:xfrm>
        </p:spPr>
        <p:txBody>
          <a:bodyPr/>
          <a:lstStyle/>
          <a:p>
            <a:r>
              <a:rPr lang="es-MX" dirty="0"/>
              <a:t>Actividad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4ADCC9-7CC1-A89A-B0AB-D8168862B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376" y="2067159"/>
            <a:ext cx="7483325" cy="792600"/>
          </a:xfrm>
        </p:spPr>
        <p:txBody>
          <a:bodyPr/>
          <a:lstStyle/>
          <a:p>
            <a:pPr marL="114300" indent="0" algn="just"/>
            <a:r>
              <a:rPr lang="es-MX" sz="32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Los estudiantes colocan la huella de su mano en una hoja. En cada dedo, escriben una acción solidaria que pueden realizar consigo mismo, con los otros y con lo otro</a:t>
            </a:r>
            <a:r>
              <a:rPr lang="es-MX" sz="28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270813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530C5C-2DD0-4F11-9600-385B1F213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800" b="1" dirty="0">
                <a:solidFill>
                  <a:srgbClr val="000000"/>
                </a:solidFill>
                <a:latin typeface="Roboto" panose="02000000000000000000" pitchFamily="2" charset="0"/>
              </a:rPr>
              <a:t>A</a:t>
            </a:r>
            <a:r>
              <a:rPr lang="es-MX" sz="28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ctividad cooperativa: </a:t>
            </a:r>
            <a:r>
              <a:rPr lang="es-MX" sz="280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Socialización del desempeño, contenidos y conceptos del tercer periodo.</a:t>
            </a:r>
            <a:br>
              <a:rPr lang="es-MX" sz="280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r>
              <a:rPr lang="es-MX" sz="280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T</a:t>
            </a:r>
            <a:r>
              <a:rPr lang="es-MX" sz="2800" b="1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rabajo individual</a:t>
            </a:r>
            <a:r>
              <a:rPr lang="es-MX" sz="28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: </a:t>
            </a:r>
            <a:br>
              <a:rPr lang="es-MX" sz="28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r>
              <a:rPr lang="es-MX" sz="28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Tomar apuntes de lo socializado. De forma creativa decorar una hoja como separador del tercer periodo.</a:t>
            </a:r>
            <a:endParaRPr lang="es-MX" sz="2800" dirty="0"/>
          </a:p>
        </p:txBody>
      </p:sp>
      <p:grpSp>
        <p:nvGrpSpPr>
          <p:cNvPr id="3" name="Google Shape;2187;p78">
            <a:extLst>
              <a:ext uri="{FF2B5EF4-FFF2-40B4-BE49-F238E27FC236}">
                <a16:creationId xmlns:a16="http://schemas.microsoft.com/office/drawing/2014/main" id="{4C296186-D8C0-405F-B535-136125C19BA3}"/>
              </a:ext>
            </a:extLst>
          </p:cNvPr>
          <p:cNvGrpSpPr/>
          <p:nvPr/>
        </p:nvGrpSpPr>
        <p:grpSpPr>
          <a:xfrm>
            <a:off x="6082046" y="922749"/>
            <a:ext cx="2044949" cy="2658065"/>
            <a:chOff x="4083125" y="1638525"/>
            <a:chExt cx="2044949" cy="2658065"/>
          </a:xfrm>
        </p:grpSpPr>
        <p:sp>
          <p:nvSpPr>
            <p:cNvPr id="4" name="Google Shape;2188;p78">
              <a:extLst>
                <a:ext uri="{FF2B5EF4-FFF2-40B4-BE49-F238E27FC236}">
                  <a16:creationId xmlns:a16="http://schemas.microsoft.com/office/drawing/2014/main" id="{0F0C818B-D28A-4032-A182-CE35B1A023D4}"/>
                </a:ext>
              </a:extLst>
            </p:cNvPr>
            <p:cNvSpPr/>
            <p:nvPr/>
          </p:nvSpPr>
          <p:spPr>
            <a:xfrm>
              <a:off x="4232544" y="1638525"/>
              <a:ext cx="1191412" cy="952731"/>
            </a:xfrm>
            <a:custGeom>
              <a:avLst/>
              <a:gdLst/>
              <a:ahLst/>
              <a:cxnLst/>
              <a:rect l="l" t="t" r="r" b="b"/>
              <a:pathLst>
                <a:path w="63046" h="56973" extrusionOk="0">
                  <a:moveTo>
                    <a:pt x="28187" y="1"/>
                  </a:moveTo>
                  <a:lnTo>
                    <a:pt x="0" y="9141"/>
                  </a:lnTo>
                  <a:cubicBezTo>
                    <a:pt x="100" y="9608"/>
                    <a:pt x="12109" y="31290"/>
                    <a:pt x="16312" y="38562"/>
                  </a:cubicBezTo>
                  <a:cubicBezTo>
                    <a:pt x="20515" y="45834"/>
                    <a:pt x="20582" y="48102"/>
                    <a:pt x="30122" y="50637"/>
                  </a:cubicBezTo>
                  <a:cubicBezTo>
                    <a:pt x="39204" y="53019"/>
                    <a:pt x="39428" y="56972"/>
                    <a:pt x="43804" y="56972"/>
                  </a:cubicBezTo>
                  <a:cubicBezTo>
                    <a:pt x="44024" y="56972"/>
                    <a:pt x="44255" y="56962"/>
                    <a:pt x="44499" y="56941"/>
                  </a:cubicBezTo>
                  <a:cubicBezTo>
                    <a:pt x="49536" y="56508"/>
                    <a:pt x="63045" y="54139"/>
                    <a:pt x="60977" y="42965"/>
                  </a:cubicBezTo>
                  <a:cubicBezTo>
                    <a:pt x="58962" y="31931"/>
                    <a:pt x="55900" y="26818"/>
                    <a:pt x="49295" y="26818"/>
                  </a:cubicBezTo>
                  <a:cubicBezTo>
                    <a:pt x="49231" y="26818"/>
                    <a:pt x="49167" y="26819"/>
                    <a:pt x="49102" y="26820"/>
                  </a:cubicBezTo>
                  <a:cubicBezTo>
                    <a:pt x="48800" y="26824"/>
                    <a:pt x="48502" y="26827"/>
                    <a:pt x="48207" y="26827"/>
                  </a:cubicBezTo>
                  <a:cubicBezTo>
                    <a:pt x="41917" y="26827"/>
                    <a:pt x="37188" y="25701"/>
                    <a:pt x="34225" y="18914"/>
                  </a:cubicBezTo>
                  <a:cubicBezTo>
                    <a:pt x="31089" y="11776"/>
                    <a:pt x="28187" y="1"/>
                    <a:pt x="281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89;p78">
              <a:extLst>
                <a:ext uri="{FF2B5EF4-FFF2-40B4-BE49-F238E27FC236}">
                  <a16:creationId xmlns:a16="http://schemas.microsoft.com/office/drawing/2014/main" id="{E4AE6996-34B8-4327-9C9C-4DAAC2B207D2}"/>
                </a:ext>
              </a:extLst>
            </p:cNvPr>
            <p:cNvSpPr/>
            <p:nvPr/>
          </p:nvSpPr>
          <p:spPr>
            <a:xfrm>
              <a:off x="4894495" y="2264556"/>
              <a:ext cx="709885" cy="514936"/>
            </a:xfrm>
            <a:custGeom>
              <a:avLst/>
              <a:gdLst/>
              <a:ahLst/>
              <a:cxnLst/>
              <a:rect l="l" t="t" r="r" b="b"/>
              <a:pathLst>
                <a:path w="37565" h="30793" extrusionOk="0">
                  <a:moveTo>
                    <a:pt x="15816" y="0"/>
                  </a:moveTo>
                  <a:cubicBezTo>
                    <a:pt x="12896" y="0"/>
                    <a:pt x="9653" y="1473"/>
                    <a:pt x="7139" y="4696"/>
                  </a:cubicBezTo>
                  <a:cubicBezTo>
                    <a:pt x="0" y="13836"/>
                    <a:pt x="4003" y="27245"/>
                    <a:pt x="4003" y="27245"/>
                  </a:cubicBezTo>
                  <a:cubicBezTo>
                    <a:pt x="4003" y="27245"/>
                    <a:pt x="9315" y="30793"/>
                    <a:pt x="17467" y="30793"/>
                  </a:cubicBezTo>
                  <a:cubicBezTo>
                    <a:pt x="20066" y="30793"/>
                    <a:pt x="22955" y="30432"/>
                    <a:pt x="26052" y="29480"/>
                  </a:cubicBezTo>
                  <a:cubicBezTo>
                    <a:pt x="37565" y="25922"/>
                    <a:pt x="34468" y="13785"/>
                    <a:pt x="25124" y="13785"/>
                  </a:cubicBezTo>
                  <a:cubicBezTo>
                    <a:pt x="24045" y="13785"/>
                    <a:pt x="22882" y="13947"/>
                    <a:pt x="21649" y="14303"/>
                  </a:cubicBezTo>
                  <a:cubicBezTo>
                    <a:pt x="25837" y="5422"/>
                    <a:pt x="21420" y="0"/>
                    <a:pt x="158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190;p78">
              <a:extLst>
                <a:ext uri="{FF2B5EF4-FFF2-40B4-BE49-F238E27FC236}">
                  <a16:creationId xmlns:a16="http://schemas.microsoft.com/office/drawing/2014/main" id="{D46CFE01-91E8-43E4-BD3E-21EA7336CCCF}"/>
                </a:ext>
              </a:extLst>
            </p:cNvPr>
            <p:cNvSpPr/>
            <p:nvPr/>
          </p:nvSpPr>
          <p:spPr>
            <a:xfrm>
              <a:off x="4718599" y="2186877"/>
              <a:ext cx="574012" cy="336323"/>
            </a:xfrm>
            <a:custGeom>
              <a:avLst/>
              <a:gdLst/>
              <a:ahLst/>
              <a:cxnLst/>
              <a:rect l="l" t="t" r="r" b="b"/>
              <a:pathLst>
                <a:path w="30375" h="20112" extrusionOk="0">
                  <a:moveTo>
                    <a:pt x="20482" y="1"/>
                  </a:moveTo>
                  <a:lnTo>
                    <a:pt x="1" y="3437"/>
                  </a:lnTo>
                  <a:cubicBezTo>
                    <a:pt x="1" y="3437"/>
                    <a:pt x="2469" y="8540"/>
                    <a:pt x="9808" y="10241"/>
                  </a:cubicBezTo>
                  <a:cubicBezTo>
                    <a:pt x="17180" y="11976"/>
                    <a:pt x="20048" y="19215"/>
                    <a:pt x="25519" y="20049"/>
                  </a:cubicBezTo>
                  <a:cubicBezTo>
                    <a:pt x="25809" y="20091"/>
                    <a:pt x="26084" y="20111"/>
                    <a:pt x="26341" y="20111"/>
                  </a:cubicBezTo>
                  <a:cubicBezTo>
                    <a:pt x="30139" y="20111"/>
                    <a:pt x="30374" y="15676"/>
                    <a:pt x="26720" y="11709"/>
                  </a:cubicBezTo>
                  <a:cubicBezTo>
                    <a:pt x="22483" y="7073"/>
                    <a:pt x="21016" y="2236"/>
                    <a:pt x="204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191;p78">
              <a:extLst>
                <a:ext uri="{FF2B5EF4-FFF2-40B4-BE49-F238E27FC236}">
                  <a16:creationId xmlns:a16="http://schemas.microsoft.com/office/drawing/2014/main" id="{2277D25B-E358-45BD-A16A-E540E45F2AEB}"/>
                </a:ext>
              </a:extLst>
            </p:cNvPr>
            <p:cNvSpPr/>
            <p:nvPr/>
          </p:nvSpPr>
          <p:spPr>
            <a:xfrm>
              <a:off x="4208579" y="3133540"/>
              <a:ext cx="1919495" cy="1163050"/>
            </a:xfrm>
            <a:custGeom>
              <a:avLst/>
              <a:gdLst/>
              <a:ahLst/>
              <a:cxnLst/>
              <a:rect l="l" t="t" r="r" b="b"/>
              <a:pathLst>
                <a:path w="101574" h="69550" extrusionOk="0">
                  <a:moveTo>
                    <a:pt x="92400" y="0"/>
                  </a:moveTo>
                  <a:lnTo>
                    <a:pt x="32190" y="11475"/>
                  </a:lnTo>
                  <a:lnTo>
                    <a:pt x="1" y="17613"/>
                  </a:lnTo>
                  <a:lnTo>
                    <a:pt x="8273" y="65914"/>
                  </a:lnTo>
                  <a:lnTo>
                    <a:pt x="43165" y="69550"/>
                  </a:lnTo>
                  <a:lnTo>
                    <a:pt x="101573" y="49035"/>
                  </a:lnTo>
                  <a:lnTo>
                    <a:pt x="93101" y="3736"/>
                  </a:lnTo>
                  <a:lnTo>
                    <a:pt x="924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192;p78">
              <a:extLst>
                <a:ext uri="{FF2B5EF4-FFF2-40B4-BE49-F238E27FC236}">
                  <a16:creationId xmlns:a16="http://schemas.microsoft.com/office/drawing/2014/main" id="{AED3D3B2-7CF8-4CD2-B8EC-619CF7E8E78F}"/>
                </a:ext>
              </a:extLst>
            </p:cNvPr>
            <p:cNvSpPr/>
            <p:nvPr/>
          </p:nvSpPr>
          <p:spPr>
            <a:xfrm>
              <a:off x="4083125" y="2997982"/>
              <a:ext cx="1951016" cy="499250"/>
            </a:xfrm>
            <a:custGeom>
              <a:avLst/>
              <a:gdLst/>
              <a:ahLst/>
              <a:cxnLst/>
              <a:rect l="l" t="t" r="r" b="b"/>
              <a:pathLst>
                <a:path w="103242" h="29855" extrusionOk="0">
                  <a:moveTo>
                    <a:pt x="102074" y="0"/>
                  </a:moveTo>
                  <a:lnTo>
                    <a:pt x="61344" y="1435"/>
                  </a:lnTo>
                  <a:lnTo>
                    <a:pt x="1" y="19114"/>
                  </a:lnTo>
                  <a:lnTo>
                    <a:pt x="1502" y="29855"/>
                  </a:lnTo>
                  <a:lnTo>
                    <a:pt x="42031" y="29321"/>
                  </a:lnTo>
                  <a:lnTo>
                    <a:pt x="103241" y="9374"/>
                  </a:lnTo>
                  <a:lnTo>
                    <a:pt x="10207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193;p78">
              <a:extLst>
                <a:ext uri="{FF2B5EF4-FFF2-40B4-BE49-F238E27FC236}">
                  <a16:creationId xmlns:a16="http://schemas.microsoft.com/office/drawing/2014/main" id="{8431A9FE-C563-44B2-AF2F-2995131CE5E0}"/>
                </a:ext>
              </a:extLst>
            </p:cNvPr>
            <p:cNvSpPr/>
            <p:nvPr/>
          </p:nvSpPr>
          <p:spPr>
            <a:xfrm>
              <a:off x="4850989" y="2997982"/>
              <a:ext cx="1183229" cy="490337"/>
            </a:xfrm>
            <a:custGeom>
              <a:avLst/>
              <a:gdLst/>
              <a:ahLst/>
              <a:cxnLst/>
              <a:rect l="l" t="t" r="r" b="b"/>
              <a:pathLst>
                <a:path w="62613" h="29322" extrusionOk="0">
                  <a:moveTo>
                    <a:pt x="61445" y="0"/>
                  </a:moveTo>
                  <a:lnTo>
                    <a:pt x="1" y="17880"/>
                  </a:lnTo>
                  <a:lnTo>
                    <a:pt x="1402" y="29321"/>
                  </a:lnTo>
                  <a:lnTo>
                    <a:pt x="62612" y="9374"/>
                  </a:lnTo>
                  <a:lnTo>
                    <a:pt x="6144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194;p78">
              <a:extLst>
                <a:ext uri="{FF2B5EF4-FFF2-40B4-BE49-F238E27FC236}">
                  <a16:creationId xmlns:a16="http://schemas.microsoft.com/office/drawing/2014/main" id="{6645A4FE-CDD5-4E0F-8FEA-BA6460C59549}"/>
                </a:ext>
              </a:extLst>
            </p:cNvPr>
            <p:cNvSpPr/>
            <p:nvPr/>
          </p:nvSpPr>
          <p:spPr>
            <a:xfrm>
              <a:off x="4818217" y="3094492"/>
              <a:ext cx="479713" cy="112693"/>
            </a:xfrm>
            <a:custGeom>
              <a:avLst/>
              <a:gdLst/>
              <a:ahLst/>
              <a:cxnLst/>
              <a:rect l="l" t="t" r="r" b="b"/>
              <a:pathLst>
                <a:path w="25385" h="6739" extrusionOk="0">
                  <a:moveTo>
                    <a:pt x="25285" y="0"/>
                  </a:moveTo>
                  <a:lnTo>
                    <a:pt x="22149" y="133"/>
                  </a:lnTo>
                  <a:lnTo>
                    <a:pt x="100" y="6605"/>
                  </a:lnTo>
                  <a:cubicBezTo>
                    <a:pt x="0" y="6638"/>
                    <a:pt x="33" y="6738"/>
                    <a:pt x="100" y="6738"/>
                  </a:cubicBezTo>
                  <a:lnTo>
                    <a:pt x="3036" y="6738"/>
                  </a:lnTo>
                  <a:lnTo>
                    <a:pt x="25285" y="133"/>
                  </a:lnTo>
                  <a:cubicBezTo>
                    <a:pt x="25385" y="100"/>
                    <a:pt x="25352" y="0"/>
                    <a:pt x="25285" y="0"/>
                  </a:cubicBezTo>
                  <a:close/>
                </a:path>
              </a:pathLst>
            </a:custGeom>
            <a:solidFill>
              <a:srgbClr val="BA3E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195;p78">
              <a:extLst>
                <a:ext uri="{FF2B5EF4-FFF2-40B4-BE49-F238E27FC236}">
                  <a16:creationId xmlns:a16="http://schemas.microsoft.com/office/drawing/2014/main" id="{74C67C64-3B2A-4884-95AE-CDE33D3350DD}"/>
                </a:ext>
              </a:extLst>
            </p:cNvPr>
            <p:cNvSpPr/>
            <p:nvPr/>
          </p:nvSpPr>
          <p:spPr>
            <a:xfrm>
              <a:off x="4655871" y="2811436"/>
              <a:ext cx="534251" cy="379735"/>
            </a:xfrm>
            <a:custGeom>
              <a:avLst/>
              <a:gdLst/>
              <a:ahLst/>
              <a:cxnLst/>
              <a:rect l="l" t="t" r="r" b="b"/>
              <a:pathLst>
                <a:path w="28271" h="22708" extrusionOk="0">
                  <a:moveTo>
                    <a:pt x="19637" y="0"/>
                  </a:moveTo>
                  <a:cubicBezTo>
                    <a:pt x="15957" y="0"/>
                    <a:pt x="12342" y="3629"/>
                    <a:pt x="13727" y="8887"/>
                  </a:cubicBezTo>
                  <a:cubicBezTo>
                    <a:pt x="11951" y="8114"/>
                    <a:pt x="10342" y="7778"/>
                    <a:pt x="8932" y="7778"/>
                  </a:cubicBezTo>
                  <a:cubicBezTo>
                    <a:pt x="2188" y="7778"/>
                    <a:pt x="0" y="15469"/>
                    <a:pt x="5821" y="19828"/>
                  </a:cubicBezTo>
                  <a:cubicBezTo>
                    <a:pt x="8851" y="22078"/>
                    <a:pt x="12588" y="22707"/>
                    <a:pt x="15819" y="22707"/>
                  </a:cubicBezTo>
                  <a:cubicBezTo>
                    <a:pt x="19916" y="22707"/>
                    <a:pt x="23201" y="21696"/>
                    <a:pt x="23201" y="21696"/>
                  </a:cubicBezTo>
                  <a:cubicBezTo>
                    <a:pt x="23201" y="21696"/>
                    <a:pt x="28271" y="14758"/>
                    <a:pt x="25602" y="5351"/>
                  </a:cubicBezTo>
                  <a:cubicBezTo>
                    <a:pt x="24539" y="1591"/>
                    <a:pt x="22074" y="0"/>
                    <a:pt x="196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98841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36333" y="71114"/>
            <a:ext cx="5471335" cy="555052"/>
          </a:xfrm>
        </p:spPr>
        <p:txBody>
          <a:bodyPr>
            <a:normAutofit fontScale="90000"/>
          </a:bodyPr>
          <a:lstStyle/>
          <a:p>
            <a:pPr algn="ctr"/>
            <a:r>
              <a:rPr lang="es-CO" sz="2800" b="1" i="0" u="none" strike="noStrike" dirty="0" err="1">
                <a:solidFill>
                  <a:srgbClr val="FF0000"/>
                </a:solidFill>
                <a:effectLst/>
                <a:latin typeface="Gochi Hand"/>
              </a:rPr>
              <a:t>ARCHIEVEMENT</a:t>
            </a:r>
            <a:r>
              <a:rPr lang="es-CO" sz="2800" b="1" i="0" u="none" strike="noStrike" dirty="0">
                <a:solidFill>
                  <a:srgbClr val="FF0000"/>
                </a:solidFill>
                <a:effectLst/>
                <a:latin typeface="Gochi Hand"/>
              </a:rPr>
              <a:t> ERE</a:t>
            </a:r>
            <a:endParaRPr lang="es-CO" sz="4000" dirty="0">
              <a:solidFill>
                <a:srgbClr val="FF0000"/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7C7A3E35-9235-0E41-01AC-D42C305EC50B}"/>
              </a:ext>
            </a:extLst>
          </p:cNvPr>
          <p:cNvSpPr txBox="1">
            <a:spLocks/>
          </p:cNvSpPr>
          <p:nvPr/>
        </p:nvSpPr>
        <p:spPr>
          <a:xfrm>
            <a:off x="268356" y="1688870"/>
            <a:ext cx="3231895" cy="529185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z="21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Tópicos</a:t>
            </a:r>
            <a:endParaRPr lang="es-CO" sz="21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E39D876C-A176-5D03-8A9C-531C7D84F93C}"/>
              </a:ext>
            </a:extLst>
          </p:cNvPr>
          <p:cNvSpPr txBox="1">
            <a:spLocks/>
          </p:cNvSpPr>
          <p:nvPr/>
        </p:nvSpPr>
        <p:spPr>
          <a:xfrm>
            <a:off x="134178" y="2218055"/>
            <a:ext cx="8712367" cy="125225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MX" sz="1800" dirty="0">
                <a:solidFill>
                  <a:srgbClr val="000000"/>
                </a:solidFill>
                <a:latin typeface="Century Gothic" panose="020B0502020202020204" pitchFamily="34" charset="0"/>
              </a:rPr>
              <a:t>Las acciones de Jesús en favor de los demás: alimentó, curó, liberó, promovió, enseñó.</a:t>
            </a:r>
          </a:p>
          <a:p>
            <a:pPr marL="285750" indent="-285750" algn="just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MX" sz="1800" dirty="0">
                <a:solidFill>
                  <a:srgbClr val="000000"/>
                </a:solidFill>
                <a:latin typeface="Century Gothic" panose="020B0502020202020204" pitchFamily="34" charset="0"/>
              </a:rPr>
              <a:t>El cristianismo como un estilo de vida en favor de los demás.</a:t>
            </a:r>
          </a:p>
          <a:p>
            <a:pPr marL="285750" indent="-285750" algn="just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MX" sz="1800" dirty="0">
                <a:solidFill>
                  <a:srgbClr val="000000"/>
                </a:solidFill>
                <a:latin typeface="Century Gothic" panose="020B0502020202020204" pitchFamily="34" charset="0"/>
              </a:rPr>
              <a:t>Marcelino Champagnat, una vida para el servicio.</a:t>
            </a:r>
          </a:p>
          <a:p>
            <a:pPr marL="257175" indent="-257175" algn="just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MX" sz="1800" dirty="0">
              <a:latin typeface="Century Gothic" panose="020B0502020202020204" pitchFamily="34" charset="0"/>
            </a:endParaRPr>
          </a:p>
          <a:p>
            <a:pPr>
              <a:lnSpc>
                <a:spcPct val="170000"/>
              </a:lnSpc>
            </a:pPr>
            <a:endParaRPr lang="es-CO" sz="1350" dirty="0">
              <a:latin typeface="Century Gothic" panose="020B0502020202020204" pitchFamily="34" charset="0"/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C827816-DB81-6D6E-7398-B63A7B09928F}"/>
              </a:ext>
            </a:extLst>
          </p:cNvPr>
          <p:cNvSpPr txBox="1">
            <a:spLocks/>
          </p:cNvSpPr>
          <p:nvPr/>
        </p:nvSpPr>
        <p:spPr>
          <a:xfrm>
            <a:off x="268356" y="3745735"/>
            <a:ext cx="8875644" cy="113219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buNone/>
            </a:pPr>
            <a:r>
              <a:rPr lang="es-ES" sz="21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CONCEPTOS </a:t>
            </a:r>
          </a:p>
          <a:p>
            <a:pPr fontAlgn="base"/>
            <a:r>
              <a:rPr lang="es-MX" sz="2100" dirty="0">
                <a:solidFill>
                  <a:srgbClr val="FF0000"/>
                </a:solidFill>
                <a:latin typeface="Century Gothic" panose="020B0502020202020204" pitchFamily="34" charset="0"/>
              </a:rPr>
              <a:t>Change: </a:t>
            </a:r>
            <a:r>
              <a:rPr lang="es-MX" sz="2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Transformation</a:t>
            </a:r>
            <a:endParaRPr lang="es-MX" sz="21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fontAlgn="base"/>
            <a:r>
              <a:rPr lang="es-MX" sz="2100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Logic</a:t>
            </a:r>
            <a:r>
              <a:rPr lang="es-MX" sz="2100" dirty="0">
                <a:solidFill>
                  <a:srgbClr val="FF0000"/>
                </a:solidFill>
                <a:latin typeface="Century Gothic" panose="020B0502020202020204" pitchFamily="34" charset="0"/>
              </a:rPr>
              <a:t>: </a:t>
            </a:r>
            <a:r>
              <a:rPr lang="es-MX" sz="21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Usage</a:t>
            </a:r>
            <a:endParaRPr lang="es-MX" sz="2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CD0DBB58-774B-87EE-F5A3-41789F55344B}"/>
              </a:ext>
            </a:extLst>
          </p:cNvPr>
          <p:cNvSpPr txBox="1">
            <a:spLocks/>
          </p:cNvSpPr>
          <p:nvPr/>
        </p:nvSpPr>
        <p:spPr>
          <a:xfrm>
            <a:off x="134178" y="537387"/>
            <a:ext cx="8875644" cy="1132194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MX" sz="240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Plantea acciones solidarias que se deben realizar en una comunidad, conociendo la vida comunitaria practicada por </a:t>
            </a:r>
            <a:r>
              <a:rPr lang="es-MX" sz="2400" dirty="0">
                <a:solidFill>
                  <a:srgbClr val="000000"/>
                </a:solidFill>
                <a:latin typeface="Century Gothic" panose="020B0502020202020204" pitchFamily="34" charset="0"/>
              </a:rPr>
              <a:t>J</a:t>
            </a:r>
            <a:r>
              <a:rPr lang="es-MX" sz="240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esús asumiendo actitudes de compromiso social con su entorno.</a:t>
            </a:r>
            <a:endParaRPr lang="es-CO" sz="3000" dirty="0">
              <a:solidFill>
                <a:srgbClr val="00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964935723"/>
      </p:ext>
    </p:extLst>
  </p:cSld>
  <p:clrMapOvr>
    <a:masterClrMapping/>
  </p:clrMapOvr>
</p:sld>
</file>

<file path=ppt/theme/theme1.xml><?xml version="1.0" encoding="utf-8"?>
<a:theme xmlns:a="http://schemas.openxmlformats.org/drawingml/2006/main" name="World Humanitarian Day by Slidesgo">
  <a:themeElements>
    <a:clrScheme name="Simple Light">
      <a:dk1>
        <a:srgbClr val="384369"/>
      </a:dk1>
      <a:lt1>
        <a:srgbClr val="FFFFFF"/>
      </a:lt1>
      <a:dk2>
        <a:srgbClr val="EABDAC"/>
      </a:dk2>
      <a:lt2>
        <a:srgbClr val="8799DA"/>
      </a:lt2>
      <a:accent1>
        <a:srgbClr val="677DCE"/>
      </a:accent1>
      <a:accent2>
        <a:srgbClr val="CE665B"/>
      </a:accent2>
      <a:accent3>
        <a:srgbClr val="F2C051"/>
      </a:accent3>
      <a:accent4>
        <a:srgbClr val="FFD98D"/>
      </a:accent4>
      <a:accent5>
        <a:srgbClr val="E6E0D4"/>
      </a:accent5>
      <a:accent6>
        <a:srgbClr val="FFFFFF"/>
      </a:accent6>
      <a:hlink>
        <a:srgbClr val="38436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410</Words>
  <Application>Microsoft Office PowerPoint</Application>
  <PresentationFormat>Presentación en pantalla (16:9)</PresentationFormat>
  <Paragraphs>44</Paragraphs>
  <Slides>10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8" baseType="lpstr">
      <vt:lpstr>Century Gothic</vt:lpstr>
      <vt:lpstr>Work Sans Regular</vt:lpstr>
      <vt:lpstr>Roboto</vt:lpstr>
      <vt:lpstr>Nunito</vt:lpstr>
      <vt:lpstr>Gochi Hand</vt:lpstr>
      <vt:lpstr>Arial</vt:lpstr>
      <vt:lpstr>Spartan</vt:lpstr>
      <vt:lpstr>World Humanitarian Day by Slidesgo</vt:lpstr>
      <vt:lpstr>ERE WEE 1</vt:lpstr>
      <vt:lpstr>01</vt:lpstr>
      <vt:lpstr>Purpose</vt:lpstr>
      <vt:lpstr>Los estudiantes observan el cortometraje de la solidaridad https://youtu.be/ERFnQAKGeOY?si=SZhY0tiVp4weN8qb y seguido, hacen hacen la Thinking Routine: I see, I think, I wonder. </vt:lpstr>
      <vt:lpstr>2. Exploración </vt:lpstr>
      <vt:lpstr>CONVERSATORIO</vt:lpstr>
      <vt:lpstr>Actividad</vt:lpstr>
      <vt:lpstr>Actividad cooperativa: Socialización del desempeño, contenidos y conceptos del tercer periodo. Trabajo individual:  Tomar apuntes de lo socializado. De forma creativa decorar una hoja como separador del tercer periodo.</vt:lpstr>
      <vt:lpstr>ARCHIEVEMENT ERE</vt:lpstr>
      <vt:lpstr>CIERRE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TODOS SUMAMOS Y NOS RELACIONAMOS</dc:title>
  <dc:creator>USER</dc:creator>
  <cp:lastModifiedBy>DIANA MILENA GUARNIZO AYALA</cp:lastModifiedBy>
  <cp:revision>22</cp:revision>
  <dcterms:modified xsi:type="dcterms:W3CDTF">2025-06-18T23:27:51Z</dcterms:modified>
</cp:coreProperties>
</file>