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63" r:id="rId4"/>
    <p:sldId id="26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813" autoAdjust="0"/>
  </p:normalViewPr>
  <p:slideViewPr>
    <p:cSldViewPr snapToGrid="0">
      <p:cViewPr varScale="1">
        <p:scale>
          <a:sx n="52" d="100"/>
          <a:sy n="52" d="100"/>
        </p:scale>
        <p:origin x="14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248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ermanosmaristas-my.sharepoint.com/:w:/g/personal/dsarmiento_fmsnor_org/EaWHbhe2MDxOtkAmue2_KzsB6nJpFmyXWBESH4ZTnfLXFA?e=VJbOFP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cokitos.com/find-me-donde-esta-el-diferente/pla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8XzrAFDayEo?si=EMV_rf-LLTN_ghuu" TargetMode="External"/><Relationship Id="rId5" Type="http://schemas.openxmlformats.org/officeDocument/2006/relationships/hyperlink" Target="https://hermanosmaristas-my.sharepoint.com/:p:/g/personal/dsarmiento_fmsnor_org/EWIQlyr5JhBJlzwhbs6YGjYBEUNo-Fw1OxSRIqOth8IrrQ?e=oVOB2F" TargetMode="External"/><Relationship Id="rId4" Type="http://schemas.openxmlformats.org/officeDocument/2006/relationships/hyperlink" Target="https://youtu.be/9o5dWIWUex4?si=brmr9nit4ciAzkSm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SCIENCES 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3 JULIO 21 AL 25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FE4C54F3-5BFD-4597-8D10-94E0D78B8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1567542" y="1399592"/>
            <a:ext cx="94612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3600" b="1" dirty="0">
              <a:latin typeface="Century Gothic" panose="020B0502020202020204" pitchFamily="34" charset="0"/>
            </a:endParaRPr>
          </a:p>
          <a:p>
            <a:r>
              <a:rPr lang="es-CO" sz="3600" b="1" dirty="0">
                <a:latin typeface="Century Gothic" panose="020B0502020202020204" pitchFamily="34" charset="0"/>
              </a:rPr>
              <a:t>PROPÓSITO:</a:t>
            </a:r>
            <a:endParaRPr lang="es-CO" sz="3600" dirty="0">
              <a:latin typeface="Century Gothic" panose="020B0502020202020204" pitchFamily="34" charset="0"/>
            </a:endParaRPr>
          </a:p>
          <a:p>
            <a:r>
              <a:rPr lang="es-CO" sz="3600" dirty="0">
                <a:latin typeface="Century Gothic" panose="020B0502020202020204" pitchFamily="34" charset="0"/>
              </a:rPr>
              <a:t>Identifico propiedades organolépticas a través de experiencias sensoriales con el apoyo de mi equipo para continuar relacionándome con mi entorno.</a:t>
            </a:r>
            <a:endParaRPr lang="es-ES" sz="36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AB6285F-F203-4BBE-8AE2-5DAD1353FF55}"/>
              </a:ext>
            </a:extLst>
          </p:cNvPr>
          <p:cNvSpPr/>
          <p:nvPr/>
        </p:nvSpPr>
        <p:spPr>
          <a:xfrm>
            <a:off x="5385078" y="440217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6FBD103D-D541-4A18-AC19-534D2D413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476853"/>
            <a:ext cx="10674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400" b="1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72346D8-8147-466D-8FAC-A1148FBB4D12}"/>
              </a:ext>
            </a:extLst>
          </p:cNvPr>
          <p:cNvSpPr/>
          <p:nvPr/>
        </p:nvSpPr>
        <p:spPr>
          <a:xfrm>
            <a:off x="5385078" y="408206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488F60-8507-475A-B7C4-6834C1B8A663}"/>
              </a:ext>
            </a:extLst>
          </p:cNvPr>
          <p:cNvSpPr txBox="1"/>
          <p:nvPr/>
        </p:nvSpPr>
        <p:spPr>
          <a:xfrm>
            <a:off x="1044471" y="887135"/>
            <a:ext cx="1067422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CO" sz="1200" b="1" dirty="0">
                <a:latin typeface="Century Gothic" panose="020B0502020202020204" pitchFamily="34" charset="0"/>
              </a:rPr>
              <a:t>ACTIVADOR COGNITIVO:</a:t>
            </a:r>
            <a:endParaRPr lang="es-CO" sz="1200" dirty="0">
              <a:latin typeface="Century Gothic" panose="020B0502020202020204" pitchFamily="34" charset="0"/>
            </a:endParaRPr>
          </a:p>
          <a:p>
            <a:r>
              <a:rPr lang="es-CO" sz="1200" dirty="0">
                <a:latin typeface="Century Gothic" panose="020B0502020202020204" pitchFamily="34" charset="0"/>
              </a:rPr>
              <a:t>La docente capta la atención de la clase, mediante la reproducción de música característica de un circo  </a:t>
            </a:r>
            <a:r>
              <a:rPr lang="es-CO" sz="1200" u="sng" dirty="0">
                <a:latin typeface="Century Gothic" panose="020B0502020202020204" pitchFamily="34" charset="0"/>
                <a:hlinkClick r:id="rId4"/>
              </a:rPr>
              <a:t>https://youtu.be/9o5dWIWUex4?si=brmr9nit4ciAzkSm</a:t>
            </a:r>
            <a:r>
              <a:rPr lang="es-CO" sz="1200" dirty="0">
                <a:latin typeface="Century Gothic" panose="020B0502020202020204" pitchFamily="34" charset="0"/>
              </a:rPr>
              <a:t> 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continuamente, se les pregunta a los estudiantes si han asistido alguna vez a un circo y se escuchan algunas experiencias de los niños estimulando la escucha en los niños. </a:t>
            </a:r>
          </a:p>
          <a:p>
            <a:r>
              <a:rPr lang="es-CO" sz="1200" b="1" dirty="0">
                <a:latin typeface="Century Gothic" panose="020B0502020202020204" pitchFamily="34" charset="0"/>
              </a:rPr>
              <a:t>Retroalimentación:</a:t>
            </a:r>
            <a:endParaRPr lang="es-CO" sz="1200" dirty="0">
              <a:latin typeface="Century Gothic" panose="020B0502020202020204" pitchFamily="34" charset="0"/>
            </a:endParaRPr>
          </a:p>
          <a:p>
            <a:r>
              <a:rPr lang="es-CO" sz="1200" dirty="0">
                <a:latin typeface="Century Gothic" panose="020B0502020202020204" pitchFamily="34" charset="0"/>
              </a:rPr>
              <a:t>La docente retoma el activador con apoyo de una presentación en </a:t>
            </a:r>
            <a:r>
              <a:rPr lang="es-CO" sz="1200" dirty="0" err="1">
                <a:latin typeface="Century Gothic" panose="020B0502020202020204" pitchFamily="34" charset="0"/>
              </a:rPr>
              <a:t>power</a:t>
            </a:r>
            <a:r>
              <a:rPr lang="es-CO" sz="1200" dirty="0">
                <a:latin typeface="Century Gothic" panose="020B0502020202020204" pitchFamily="34" charset="0"/>
              </a:rPr>
              <a:t> </a:t>
            </a:r>
            <a:r>
              <a:rPr lang="es-CO" sz="1200" dirty="0" err="1">
                <a:latin typeface="Century Gothic" panose="020B0502020202020204" pitchFamily="34" charset="0"/>
              </a:rPr>
              <a:t>point</a:t>
            </a:r>
            <a:r>
              <a:rPr lang="es-CO" sz="1200" dirty="0">
                <a:latin typeface="Century Gothic" panose="020B0502020202020204" pitchFamily="34" charset="0"/>
              </a:rPr>
              <a:t> sobre los sentidos para que los estudiantes los identifiquen teniendo la función de cada uno.</a:t>
            </a:r>
          </a:p>
          <a:p>
            <a:r>
              <a:rPr lang="es-CO" sz="1200" u="sng" dirty="0">
                <a:latin typeface="Century Gothic" panose="020B0502020202020204" pitchFamily="34" charset="0"/>
                <a:hlinkClick r:id="rId5"/>
              </a:rPr>
              <a:t>THE FIVE SENSES.pptx</a:t>
            </a:r>
            <a:endParaRPr lang="es-CO" sz="1200" dirty="0">
              <a:latin typeface="Century Gothic" panose="020B0502020202020204" pitchFamily="34" charset="0"/>
            </a:endParaRPr>
          </a:p>
          <a:p>
            <a:r>
              <a:rPr lang="es-CO" sz="1200" b="1" dirty="0">
                <a:latin typeface="Century Gothic" panose="020B0502020202020204" pitchFamily="34" charset="0"/>
              </a:rPr>
              <a:t>Orientación de la atención: </a:t>
            </a:r>
            <a:endParaRPr lang="es-CO" sz="1200" dirty="0">
              <a:latin typeface="Century Gothic" panose="020B0502020202020204" pitchFamily="34" charset="0"/>
            </a:endParaRPr>
          </a:p>
          <a:p>
            <a:r>
              <a:rPr lang="es-CO" sz="1200" dirty="0">
                <a:latin typeface="Century Gothic" panose="020B0502020202020204" pitchFamily="34" charset="0"/>
              </a:rPr>
              <a:t>La docente propone a los estudiantes algunos acertijos sobre los sentidos. </a:t>
            </a:r>
            <a:r>
              <a:rPr lang="es-CO" sz="1200" u="sng" dirty="0">
                <a:latin typeface="Century Gothic" panose="020B0502020202020204" pitchFamily="34" charset="0"/>
                <a:hlinkClick r:id="rId6"/>
              </a:rPr>
              <a:t>https://youtu.be/8XzrAFDayEo?si=EMV_rf-LLTN_ghuu</a:t>
            </a:r>
            <a:r>
              <a:rPr lang="es-CO" sz="1200" dirty="0">
                <a:latin typeface="Century Gothic" panose="020B0502020202020204" pitchFamily="34" charset="0"/>
              </a:rPr>
              <a:t> permitiendo la participación.</a:t>
            </a:r>
          </a:p>
          <a:p>
            <a:r>
              <a:rPr lang="es-CO" sz="1200" b="1" dirty="0">
                <a:latin typeface="Century Gothic" panose="020B0502020202020204" pitchFamily="34" charset="0"/>
              </a:rPr>
              <a:t>Procesamiento de la información: </a:t>
            </a:r>
            <a:endParaRPr lang="es-CO" sz="1200" dirty="0">
              <a:latin typeface="Century Gothic" panose="020B0502020202020204" pitchFamily="34" charset="0"/>
            </a:endParaRPr>
          </a:p>
          <a:p>
            <a:r>
              <a:rPr lang="es-CO" sz="1200" dirty="0">
                <a:latin typeface="Century Gothic" panose="020B0502020202020204" pitchFamily="34" charset="0"/>
              </a:rPr>
              <a:t>la docente invita a los niños participar de una experiencia sensorial pasando por las siguientes bases donde encontraran el correspondiente instructivo: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BASE 1: DEGUSTA Y DI SI TE GUSTA. Probarán diferentes sabores de alimentos.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BASE 2: ¿QUÉ TE DICE TU ENTORNO’? Harán un recorrido por los alrededores del salón de clase e identificarán diferentes sonidos en el entorno.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BASE 3: ¿QUÉ FORMA Y TEXTURA TIENE? Con los ojos vendados tocarán algunos elementos describiendo lo que sienten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BASE 4: Juego interactivo ¿DÓNDE ESTÁ EL DIFERENTE? </a:t>
            </a:r>
          </a:p>
          <a:p>
            <a:r>
              <a:rPr lang="es-CO" sz="1200" u="sng" dirty="0">
                <a:latin typeface="Century Gothic" panose="020B0502020202020204" pitchFamily="34" charset="0"/>
                <a:hlinkClick r:id="rId7"/>
              </a:rPr>
              <a:t>https://www.cokitos.com/find-me-donde-esta-el-diferente/play/</a:t>
            </a:r>
            <a:r>
              <a:rPr lang="es-CO" sz="1200" dirty="0">
                <a:latin typeface="Century Gothic" panose="020B0502020202020204" pitchFamily="34" charset="0"/>
              </a:rPr>
              <a:t> 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BASE 5: HUELE Y HUELE. En recipientes se tendrán diferentes fragancias para identificar si son agradables, desagradables, suaves o fuertes.</a:t>
            </a:r>
          </a:p>
          <a:p>
            <a:r>
              <a:rPr lang="es-CO" u="sng">
                <a:hlinkClick r:id="rId8"/>
              </a:rPr>
              <a:t>INSTRUCTIVO WEEK 3 - SCIENCES.docx</a:t>
            </a:r>
            <a:endParaRPr lang="es-CO" sz="1200" dirty="0">
              <a:latin typeface="Century Gothic" panose="020B0502020202020204" pitchFamily="34" charset="0"/>
            </a:endParaRPr>
          </a:p>
          <a:p>
            <a:r>
              <a:rPr lang="es-CO" sz="1200" dirty="0">
                <a:latin typeface="Century Gothic" panose="020B0502020202020204" pitchFamily="34" charset="0"/>
              </a:rPr>
              <a:t>Luego de las experiencias cada uno de los niños en su cuaderno de ambiente y sociedad construirá en compañía de la docente el ordenador gráfico rueda de atributos de los cinco sentidos y terminarán con un dibujo sobre la experiencia que más le llamó la atención.</a:t>
            </a:r>
          </a:p>
          <a:p>
            <a:r>
              <a:rPr lang="es-CO" sz="1200" b="1" dirty="0">
                <a:latin typeface="Century Gothic" panose="020B0502020202020204" pitchFamily="34" charset="0"/>
              </a:rPr>
              <a:t>CIERRE </a:t>
            </a:r>
            <a:endParaRPr lang="es-CO" sz="1200" dirty="0">
              <a:latin typeface="Century Gothic" panose="020B0502020202020204" pitchFamily="34" charset="0"/>
            </a:endParaRPr>
          </a:p>
          <a:p>
            <a:r>
              <a:rPr lang="es-CO" sz="1200" b="1" dirty="0">
                <a:latin typeface="Century Gothic" panose="020B0502020202020204" pitchFamily="34" charset="0"/>
              </a:rPr>
              <a:t>Evaluación: </a:t>
            </a:r>
            <a:endParaRPr lang="es-CO" sz="1200" dirty="0">
              <a:latin typeface="Century Gothic" panose="020B0502020202020204" pitchFamily="34" charset="0"/>
            </a:endParaRPr>
          </a:p>
          <a:p>
            <a:r>
              <a:rPr lang="es-CO" sz="1200" dirty="0">
                <a:latin typeface="Century Gothic" panose="020B0502020202020204" pitchFamily="34" charset="0"/>
              </a:rPr>
              <a:t>En asamblea se establece diálogo sobre la experiencia sensorial haciendo énfasis en las propiedades organolépticas percibidas y vividas. Además, se comparte los dibujos realizados al interior de cada uno de los equipos de trabajo.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 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 </a:t>
            </a:r>
          </a:p>
          <a:p>
            <a:endParaRPr lang="es-CO" dirty="0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4A1CE594-07C8-4444-AE88-DF89CBDC2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419</Words>
  <Application>Microsoft Office PowerPoint</Application>
  <PresentationFormat>Panorámica</PresentationFormat>
  <Paragraphs>33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Tema de Office</vt:lpstr>
      <vt:lpstr>      SCIENCES   SEMANA 3 JULIO 21 AL 25  EJE: CONOCIENDO MI ENTORNO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DIANA FERNEY SARMIENTO GALINDO</cp:lastModifiedBy>
  <cp:revision>77</cp:revision>
  <dcterms:created xsi:type="dcterms:W3CDTF">2023-03-07T19:49:06Z</dcterms:created>
  <dcterms:modified xsi:type="dcterms:W3CDTF">2025-07-17T00:46:17Z</dcterms:modified>
</cp:coreProperties>
</file>