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7" r:id="rId5"/>
    <p:sldId id="279" r:id="rId6"/>
    <p:sldId id="283" r:id="rId7"/>
    <p:sldId id="282" r:id="rId8"/>
    <p:sldId id="285" r:id="rId9"/>
    <p:sldId id="284" r:id="rId10"/>
    <p:sldId id="262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94" autoAdjust="0"/>
  </p:normalViewPr>
  <p:slideViewPr>
    <p:cSldViewPr snapToGrid="0">
      <p:cViewPr varScale="1">
        <p:scale>
          <a:sx n="56" d="100"/>
          <a:sy n="56" d="100"/>
        </p:scale>
        <p:origin x="1272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FB9F1-3662-2D27-3AF3-959D192E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661AEE-3F4A-C4E0-A1BF-75061DB40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A48EEC-965E-2EF1-FA3F-5BC28C6A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B5080-CE1D-53B8-7EC0-D86ADFFB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66621-46F1-70AF-3E39-4937BD05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2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AB5E4-96FF-081B-8E69-7D0A436C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517F2D-25FF-4748-4D80-9C88379E6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BC2291-D50E-D307-F4F3-D0C68AB1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E407F2-EBAF-53AF-DB70-D7BE0B7B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4B0CFA-4764-E6C2-DE38-8EBC76EC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8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0B76AF-2A10-F1A4-3552-FB8C6D65D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B7CB9D-5A20-6500-01F2-1145A9F51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F9309A-7A5E-7F43-DC52-0C709BBD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0D82A6-F8FA-B55D-7E31-2EC3F242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38D592-F235-CAA5-FD8C-B09AE935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8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DA1D5-AD41-7F97-AC9A-C707825E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322600-E90F-FFB0-6A2E-CE32F66C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9C8411-4F09-9E4E-3DC6-D7E5E5FE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E4242-7FE6-4307-8F3E-52A0FA8C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5890A-786E-E14A-835B-4CA17C41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5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26C65-31FF-03B6-4ECC-565C05C2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F349B1-5F62-A0F4-0C2D-3B61DD346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FCE76F-C52C-CF44-2100-F1C56E18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9BAB72-7E22-EF7F-ED5B-1ED8D413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645BAD-6E8C-1FFE-9014-23392E45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7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A80FA-7BAA-4643-84CE-40450D2C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396425-311C-0743-2380-3ED5D4262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88A81D-1273-4D4C-E4E3-F5955D30A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722B0E-B0B9-3AD4-EBF9-FA105FB3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4D837A-BAAA-B7E2-9766-C1D6799B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EAC2F5-EF18-FBA4-AF53-067845E2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38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60328-CE62-6FAB-4447-F1D2002F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A377BE-2E10-B313-A30F-8F5D54D54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029B46-DFF9-8289-F1F7-4D016D3E2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94A840-6202-078F-B6CA-20F7ABCB0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20ECA0-C97D-3DDD-944A-D0A2FD556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97070A-29B8-EF1D-4CA9-F626024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5EDB1C-4FBC-0DFE-C2AD-81045306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52DC70-61AF-2AC6-1BBB-74964141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64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73737-4710-2D32-B6C1-69B7CCE8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FD91C7-6384-4AAB-1875-8C877130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B4EF33-30B7-ABA1-7747-21DCCC95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651832-5C5D-D83F-B5C1-AF45E7AB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3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D628EA-03F0-0279-2869-248EEE85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C3DBAD-61FD-CC6F-DA75-6ACBAE48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A3C1DB-42EE-9FBE-B23D-AD580E7C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51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48728-C76B-0852-375D-C82EF43B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E0A3CC-2C0F-5578-E3C3-D53BACD8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7247C3-3B03-E1F5-46B8-8960E3C66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0DF8C8-4A5F-8E71-B5A7-81B01C6A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E06CDF-EFF1-94CF-E59B-32E323AF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22CA14-8B74-AF3D-7D8C-BC5C1166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52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404F1-2E84-A709-DDF1-EB1A72C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87A849-E40F-8625-740D-26C75B7B2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33FB0C-0992-81DA-9366-EAA70611C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5D429A-D5BE-7F2C-885A-89572BA9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F7495D-0FD5-B487-C441-11B49D5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7A73F2-6C41-2D09-E5AC-15DFDFB3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37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F5EEDF-DD3D-60C2-260D-242D5D84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FE541D-E496-D092-DC32-349CA8C99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4EA9F1-B145-0345-FD35-A1E798A32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2041-E601-BF4D-AFF9-480FFF815E99}" type="datetimeFigureOut">
              <a:rPr lang="es-CO" smtClean="0"/>
              <a:t>24/07/2025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BF7B9F-AF7E-6752-194E-3BF3B076D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24B925-BD69-1D4B-8035-34EF1372A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405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DDE03CA1-6503-1A90-5127-24FEB80F2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648" y="1293040"/>
            <a:ext cx="8365735" cy="283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752728" y="4123262"/>
            <a:ext cx="106865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ETHICS</a:t>
            </a:r>
          </a:p>
          <a:p>
            <a:pPr algn="ctr"/>
            <a:r>
              <a:rPr lang="es-MX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4 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AE8F7B-76DC-D996-5CE9-9AA233880D18}"/>
              </a:ext>
            </a:extLst>
          </p:cNvPr>
          <p:cNvSpPr txBox="1"/>
          <p:nvPr/>
        </p:nvSpPr>
        <p:spPr>
          <a:xfrm>
            <a:off x="3822700" y="399841"/>
            <a:ext cx="75245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65E014E7-C3B1-5B55-9815-D371D9D20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63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BBAE75C1-F720-3503-AF83-5EE01F455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54427F1F-0853-9065-FDD4-5C0E3BCAC9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4" t="6791" r="79416" b="6112"/>
          <a:stretch>
            <a:fillRect/>
          </a:stretch>
        </p:blipFill>
        <p:spPr>
          <a:xfrm>
            <a:off x="10794650" y="109728"/>
            <a:ext cx="681070" cy="10398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0E70D88-1F80-4479-36C9-D62FD36E3786}"/>
              </a:ext>
            </a:extLst>
          </p:cNvPr>
          <p:cNvSpPr txBox="1"/>
          <p:nvPr/>
        </p:nvSpPr>
        <p:spPr>
          <a:xfrm>
            <a:off x="851139" y="1905506"/>
            <a:ext cx="1084627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MX" sz="36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AXIS: EXPLORING MY SURROUNDINGS</a:t>
            </a:r>
            <a:endParaRPr lang="es-MX" sz="3600" b="0" i="0" dirty="0">
              <a:solidFill>
                <a:srgbClr val="00206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es-MX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Reconozco que soy una persona autónoma (</a:t>
            </a:r>
            <a:r>
              <a:rPr lang="es-MX" sz="3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autonomous</a:t>
            </a:r>
            <a:r>
              <a:rPr lang="es-MX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MX" sz="3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person</a:t>
            </a:r>
            <a:r>
              <a:rPr lang="es-MX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), capaz de tomar decisiones, actuar con responsabilidad y participar en la sociedad (</a:t>
            </a:r>
            <a:r>
              <a:rPr lang="es-MX" sz="3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society</a:t>
            </a:r>
            <a:r>
              <a:rPr lang="es-MX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desde lo que pienso, digo y hago en casa (home), la escuela (</a:t>
            </a:r>
            <a:r>
              <a:rPr lang="es-MX" sz="3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school</a:t>
            </a:r>
            <a:r>
              <a:rPr lang="es-MX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y mi comunidad (</a:t>
            </a:r>
            <a:r>
              <a:rPr lang="es-MX" sz="3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community</a:t>
            </a:r>
            <a:r>
              <a:rPr lang="es-MX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).</a:t>
            </a:r>
            <a:endParaRPr lang="es-MX" sz="36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3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C9B81FF-E18C-633B-C7CE-99125DB50F68}"/>
              </a:ext>
            </a:extLst>
          </p:cNvPr>
          <p:cNvSpPr txBox="1"/>
          <p:nvPr/>
        </p:nvSpPr>
        <p:spPr>
          <a:xfrm>
            <a:off x="3584276" y="954020"/>
            <a:ext cx="609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COGNITIVE ACTIVATOR:</a:t>
            </a:r>
            <a:endParaRPr lang="es-CO" sz="3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2A01025-73F7-33DF-7747-2FAF47E52C59}"/>
              </a:ext>
            </a:extLst>
          </p:cNvPr>
          <p:cNvSpPr txBox="1"/>
          <p:nvPr/>
        </p:nvSpPr>
        <p:spPr>
          <a:xfrm>
            <a:off x="1690777" y="1734084"/>
            <a:ext cx="988587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MX" sz="32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Dinámica: “¿Lo decido yo o lo decide otro?”</a:t>
            </a:r>
            <a:endParaRPr lang="es-MX" sz="3200" b="0" i="0" dirty="0">
              <a:solidFill>
                <a:srgbClr val="002060"/>
              </a:solidFill>
              <a:effectLst/>
              <a:latin typeface="Roboto" panose="02000000000000000000" pitchFamily="2" charset="0"/>
            </a:endParaRPr>
          </a:p>
          <a:p>
            <a:pPr algn="l">
              <a:buNone/>
            </a:pPr>
            <a:r>
              <a:rPr lang="es-MX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 docente menciona situaciones y los estudiantes deben decir si </a:t>
            </a:r>
            <a:r>
              <a:rPr lang="es-MX" sz="2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yo decido (I decide)</a:t>
            </a:r>
            <a:r>
              <a:rPr lang="es-MX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o </a:t>
            </a:r>
            <a:r>
              <a:rPr lang="es-MX" sz="2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otro decide (</a:t>
            </a:r>
            <a:r>
              <a:rPr lang="es-MX" sz="2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Others</a:t>
            </a:r>
            <a:r>
              <a:rPr lang="es-MX" sz="2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decide)</a:t>
            </a:r>
            <a:r>
              <a:rPr lang="es-MX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:</a:t>
            </a:r>
          </a:p>
          <a:p>
            <a:pPr algn="l">
              <a:buNone/>
            </a:pPr>
            <a:endParaRPr lang="es-MX" sz="28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“Ponerme los zapatos por la mañana” </a:t>
            </a:r>
            <a:r>
              <a:rPr lang="es-MX" sz="2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 decide</a:t>
            </a:r>
            <a:endParaRPr lang="es-MX" sz="28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“Ir al doctor si estoy enfermo” </a:t>
            </a:r>
            <a:r>
              <a:rPr lang="es-MX" sz="2800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Others</a:t>
            </a:r>
            <a:r>
              <a:rPr lang="es-MX" sz="2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decide</a:t>
            </a:r>
            <a:endParaRPr lang="es-MX" sz="28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“Decir la verdad” </a:t>
            </a:r>
            <a:r>
              <a:rPr lang="es-MX" sz="2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 decide</a:t>
            </a:r>
            <a:endParaRPr lang="es-MX" sz="28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MX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“Ir a dormir a la hora que quiero” (Depende: se genera debate)</a:t>
            </a:r>
          </a:p>
        </p:txBody>
      </p:sp>
    </p:spTree>
    <p:extLst>
      <p:ext uri="{BB962C8B-B14F-4D97-AF65-F5344CB8AC3E}">
        <p14:creationId xmlns:p14="http://schemas.microsoft.com/office/powerpoint/2010/main" val="145878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úsica de Fondo Instrumental Inspiradora - Música para Videos">
            <a:hlinkClick r:id="" action="ppaction://media"/>
            <a:extLst>
              <a:ext uri="{FF2B5EF4-FFF2-40B4-BE49-F238E27FC236}">
                <a16:creationId xmlns:a16="http://schemas.microsoft.com/office/drawing/2014/main" id="{F2C4B546-A682-D8A3-0094-65430FBAEE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3913" y="5315310"/>
            <a:ext cx="609600" cy="6096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BB6F318-6588-D4F5-50F4-3CED9A9D012A}"/>
              </a:ext>
            </a:extLst>
          </p:cNvPr>
          <p:cNvSpPr txBox="1"/>
          <p:nvPr/>
        </p:nvSpPr>
        <p:spPr>
          <a:xfrm>
            <a:off x="3912080" y="812899"/>
            <a:ext cx="60988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DEVELOPMENT – I BUILD:</a:t>
            </a:r>
            <a:endParaRPr lang="es-CO" sz="3200" dirty="0">
              <a:solidFill>
                <a:srgbClr val="002060"/>
              </a:solidFill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95FEDED4-B317-4D39-B36D-ADBCBE412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92" y="1397674"/>
            <a:ext cx="10845121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CO" sz="28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Teacher</a:t>
            </a:r>
            <a:r>
              <a:rPr lang="es-CO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CO" sz="28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explanation</a:t>
            </a:r>
            <a:r>
              <a:rPr lang="es-CO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es-CO" sz="28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MX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docente inicia explicando qué significa ser autónomo:</a:t>
            </a:r>
          </a:p>
          <a:p>
            <a:r>
              <a:rPr lang="es-MX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“Una persona autónoma (</a:t>
            </a:r>
            <a:r>
              <a:rPr lang="es-MX" sz="2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autonomous</a:t>
            </a:r>
            <a:r>
              <a:rPr lang="es-MX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MX" sz="2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person</a:t>
            </a:r>
            <a:r>
              <a:rPr lang="es-MX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es aquella que puede </a:t>
            </a:r>
            <a:r>
              <a:rPr lang="es-MX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pensar</a:t>
            </a:r>
            <a:r>
              <a:rPr lang="es-MX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(</a:t>
            </a:r>
            <a:r>
              <a:rPr lang="es-MX" sz="2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think</a:t>
            </a:r>
            <a:r>
              <a:rPr lang="es-MX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), </a:t>
            </a:r>
            <a:r>
              <a:rPr lang="es-MX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decidir</a:t>
            </a:r>
            <a:r>
              <a:rPr lang="es-MX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(decide) y </a:t>
            </a:r>
            <a:r>
              <a:rPr lang="es-MX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actuar</a:t>
            </a:r>
            <a:r>
              <a:rPr lang="es-MX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(</a:t>
            </a:r>
            <a:r>
              <a:rPr lang="es-MX" sz="2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act</a:t>
            </a:r>
            <a:r>
              <a:rPr lang="es-MX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por sí misma, con responsabilidad (</a:t>
            </a:r>
            <a:r>
              <a:rPr lang="es-MX" sz="2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responsibility</a:t>
            </a:r>
            <a:r>
              <a:rPr lang="es-MX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), respetando a los demás.”</a:t>
            </a:r>
          </a:p>
          <a:p>
            <a:endParaRPr lang="es-MX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MX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Ejemplos de autonomía:</a:t>
            </a:r>
            <a:endParaRPr lang="es-MX" sz="28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MX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Elegir la ropa que me gusta.</a:t>
            </a:r>
          </a:p>
          <a:p>
            <a:r>
              <a:rPr lang="es-MX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Resolver un problema sin pelear.</a:t>
            </a:r>
          </a:p>
          <a:p>
            <a:r>
              <a:rPr lang="es-MX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Ayudar sin que me lo pidan.</a:t>
            </a:r>
          </a:p>
          <a:p>
            <a:r>
              <a:rPr lang="es-MX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Pedir perdón cuando me equivoco.</a:t>
            </a:r>
          </a:p>
          <a:p>
            <a:endParaRPr kumimoji="0" lang="es-CO" altLang="es-C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4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2ADEDC62-ED23-AF2A-9231-97724EA9033E}"/>
              </a:ext>
            </a:extLst>
          </p:cNvPr>
          <p:cNvSpPr txBox="1"/>
          <p:nvPr/>
        </p:nvSpPr>
        <p:spPr>
          <a:xfrm>
            <a:off x="2139351" y="1209136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CONCEPT TO WRITE IN YOURS NOTEBOOKS: </a:t>
            </a:r>
            <a:endParaRPr lang="es-CO" sz="3200" dirty="0">
              <a:solidFill>
                <a:srgbClr val="002060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2A67F34-B25A-FE16-DEE6-9F6354D1B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872" y="1725426"/>
            <a:ext cx="11162581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“Soy una persona autónoma (</a:t>
            </a:r>
            <a:r>
              <a:rPr kumimoji="0" lang="es-CO" altLang="es-CO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autonomous</a:t>
            </a: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s-CO" altLang="es-CO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person</a:t>
            </a: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porque tomo decisiones, me esfuerzo por hacer lo correcto (</a:t>
            </a:r>
            <a:r>
              <a:rPr kumimoji="0" lang="es-CO" altLang="es-CO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right</a:t>
            </a: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s-CO" altLang="es-CO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thing</a:t>
            </a: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y cuido a los demás en mi home, </a:t>
            </a:r>
            <a:r>
              <a:rPr kumimoji="0" lang="es-CO" altLang="es-CO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school</a:t>
            </a: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 comunidad.”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ACTIVITY IN CLASS: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Dibujar una situación en la que actúas con autonomía (por ejemplo: me levanto solo, ayudo en casa, hago la tarea) y compartir con el grupo qué estás haciendo: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“I </a:t>
            </a:r>
            <a:r>
              <a:rPr kumimoji="0" lang="es-CO" altLang="es-CO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clean</a:t>
            </a: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s-CO" altLang="es-CO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my</a:t>
            </a: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s-CO" altLang="es-CO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room</a:t>
            </a: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.”“I </a:t>
            </a:r>
            <a:r>
              <a:rPr kumimoji="0" lang="es-CO" altLang="es-CO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help</a:t>
            </a: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s-CO" altLang="es-CO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my</a:t>
            </a: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kumimoji="0" lang="es-CO" altLang="es-CO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mom</a:t>
            </a: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.”“I </a:t>
            </a:r>
            <a:r>
              <a:rPr kumimoji="0" lang="es-CO" altLang="es-CO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study</a:t>
            </a:r>
            <a:r>
              <a:rPr kumimoji="0" lang="es-CO" altLang="es-CO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alone.” </a:t>
            </a:r>
          </a:p>
        </p:txBody>
      </p:sp>
    </p:spTree>
    <p:extLst>
      <p:ext uri="{BB962C8B-B14F-4D97-AF65-F5344CB8AC3E}">
        <p14:creationId xmlns:p14="http://schemas.microsoft.com/office/powerpoint/2010/main" val="358017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25DDC-7887-2003-6EB0-5C2F740FA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05209439-591F-2096-2596-7D0941CEA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7C0CF5FB-EDE7-890D-056B-90C9CEEAE8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4" t="6791" r="79416" b="6112"/>
          <a:stretch>
            <a:fillRect/>
          </a:stretch>
        </p:blipFill>
        <p:spPr>
          <a:xfrm>
            <a:off x="10794650" y="109728"/>
            <a:ext cx="681070" cy="103984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841A060-E857-9B0E-1C33-D87FDBEBEFA1}"/>
              </a:ext>
            </a:extLst>
          </p:cNvPr>
          <p:cNvSpPr txBox="1"/>
          <p:nvPr/>
        </p:nvSpPr>
        <p:spPr>
          <a:xfrm>
            <a:off x="964003" y="1149575"/>
            <a:ext cx="1122799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FEEDBACK:(5 min):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2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docente pregunta:</a:t>
            </a:r>
            <a:endParaRPr lang="es-CO" altLang="es-CO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¿Qué significa ser autónomo?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¿Cuándo demuestras autonomía en tu casa o escuela?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CO" altLang="es-CO" sz="2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¿Por qué es importante respetar las decisiones de otros?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2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 refuerza que la autonomía va de la mano con el respeto, el diálogo y la responsabilidad.</a:t>
            </a:r>
            <a:endParaRPr lang="es-CO" altLang="es-CO" sz="2200" b="1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22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CLOSING – I MAKE SENSE: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22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Dinámica: “Yo soy autónomo cuando…”</a:t>
            </a:r>
            <a:endParaRPr lang="es-CO" altLang="es-CO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2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docente inicia y cada niño completa la frase en voz alta y se forma una cadena:</a:t>
            </a:r>
            <a:endParaRPr lang="es-CO" altLang="es-CO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altLang="es-CO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2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“Yo soy autónomo cuando… hago mi tarea </a:t>
            </a:r>
            <a:r>
              <a:rPr lang="es-CO" altLang="es-CO" sz="22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solo.”“Yo</a:t>
            </a:r>
            <a:r>
              <a:rPr lang="es-CO" altLang="es-CO" sz="2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soy autónomo cuando… pienso antes de </a:t>
            </a:r>
            <a:r>
              <a:rPr lang="es-CO" altLang="es-CO" sz="22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actuar.”“Yo</a:t>
            </a:r>
            <a:r>
              <a:rPr lang="es-CO" altLang="es-CO" sz="22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soy autónomo cuando… me porto bien sin que me lo digan.” </a:t>
            </a:r>
          </a:p>
          <a:p>
            <a:endParaRPr lang="es-MX" sz="2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CO" sz="22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1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9096F90-E982-5DEF-5C23-209CA4883E23}"/>
              </a:ext>
            </a:extLst>
          </p:cNvPr>
          <p:cNvSpPr txBox="1"/>
          <p:nvPr/>
        </p:nvSpPr>
        <p:spPr>
          <a:xfrm>
            <a:off x="295275" y="0"/>
            <a:ext cx="11734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chemeClr val="accent5">
                    <a:lumMod val="75000"/>
                  </a:schemeClr>
                </a:solidFill>
              </a:rPr>
              <a:t>“FORMANDO BUENOS CRISTIANOS Y BUENOS CIUDADANOS”                           “FORMANDO BUENOS CRISTIANOS Y BUENOS CIUDADANOS”                                 “FORMANDO BUENOS CRISTIANOS Y BUENOS CIUDADANOS”</a:t>
            </a:r>
          </a:p>
          <a:p>
            <a:pPr algn="r"/>
            <a:endParaRPr lang="es-E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38999B3-044D-EA6A-9571-BA3F02F8BE5A}"/>
              </a:ext>
            </a:extLst>
          </p:cNvPr>
          <p:cNvSpPr txBox="1"/>
          <p:nvPr/>
        </p:nvSpPr>
        <p:spPr>
          <a:xfrm>
            <a:off x="266700" y="6610350"/>
            <a:ext cx="11734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chemeClr val="accent5">
                    <a:lumMod val="75000"/>
                  </a:schemeClr>
                </a:solidFill>
              </a:rPr>
              <a:t>“FORMANDO BUENOS CRISTIANOS Y BUENOS CIUDADANOS”                           “FORMANDO BUENOS CRISTIANOS Y BUENOS CIUDADANOS”                                 “FORMANDO BUENOS CRISTIANOS Y BUENOS CIUDADANOS”</a:t>
            </a:r>
          </a:p>
          <a:p>
            <a:pPr algn="r"/>
            <a:endParaRPr lang="es-E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E45BDF-E99D-3539-6D0B-BFAEC4285B38}"/>
              </a:ext>
            </a:extLst>
          </p:cNvPr>
          <p:cNvSpPr txBox="1"/>
          <p:nvPr/>
        </p:nvSpPr>
        <p:spPr>
          <a:xfrm>
            <a:off x="4004634" y="5624424"/>
            <a:ext cx="95733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800" b="1" dirty="0">
                <a:latin typeface="Century Gothic" panose="020B0502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¡THANK YOU SO MUCH!</a:t>
            </a:r>
          </a:p>
        </p:txBody>
      </p:sp>
    </p:spTree>
    <p:extLst>
      <p:ext uri="{BB962C8B-B14F-4D97-AF65-F5344CB8AC3E}">
        <p14:creationId xmlns:p14="http://schemas.microsoft.com/office/powerpoint/2010/main" val="39662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4fe6236-eb7a-4487-9a4d-ff6681ff702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9AD80FDADADA2478463C77789EB720B" ma:contentTypeVersion="6" ma:contentTypeDescription="Crear nuevo documento." ma:contentTypeScope="" ma:versionID="64b045ee81778dba588cfdeb821865fd">
  <xsd:schema xmlns:xsd="http://www.w3.org/2001/XMLSchema" xmlns:xs="http://www.w3.org/2001/XMLSchema" xmlns:p="http://schemas.microsoft.com/office/2006/metadata/properties" xmlns:ns3="b4fe6236-eb7a-4487-9a4d-ff6681ff702c" targetNamespace="http://schemas.microsoft.com/office/2006/metadata/properties" ma:root="true" ma:fieldsID="216020d988e4a658fa9ed7478afd7e78" ns3:_="">
    <xsd:import namespace="b4fe6236-eb7a-4487-9a4d-ff6681ff702c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e6236-eb7a-4487-9a4d-ff6681ff702c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ACB3DD-AA39-43AE-BD33-867D9B9D38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15EFC0-74E3-479A-B053-D6B489EBF8CA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b4fe6236-eb7a-4487-9a4d-ff6681ff702c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EEE838C-7B02-4AC2-9C25-E65AF7CF6E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fe6236-eb7a-4487-9a4d-ff6681ff70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2654</TotalTime>
  <Words>506</Words>
  <Application>Microsoft Office PowerPoint</Application>
  <PresentationFormat>Panorámica</PresentationFormat>
  <Paragraphs>44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Diseñador Multimedia</dc:creator>
  <cp:lastModifiedBy>KARLA JUSTINE  APACHE SIERRA</cp:lastModifiedBy>
  <cp:revision>189</cp:revision>
  <dcterms:created xsi:type="dcterms:W3CDTF">2023-03-07T19:49:06Z</dcterms:created>
  <dcterms:modified xsi:type="dcterms:W3CDTF">2025-07-24T22:57:02Z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0x010100A9AD80FDADADA2478463C77789EB720B</vt:lpwstr>
  </property>
</Properties>
</file>