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5"/>
  </p:notesMasterIdLst>
  <p:sldIdLst>
    <p:sldId id="256" r:id="rId2"/>
    <p:sldId id="258" r:id="rId3"/>
    <p:sldId id="259" r:id="rId4"/>
    <p:sldId id="304" r:id="rId5"/>
    <p:sldId id="305" r:id="rId6"/>
    <p:sldId id="296" r:id="rId7"/>
    <p:sldId id="306" r:id="rId8"/>
    <p:sldId id="297" r:id="rId9"/>
    <p:sldId id="262" r:id="rId10"/>
    <p:sldId id="307" r:id="rId11"/>
    <p:sldId id="299" r:id="rId12"/>
    <p:sldId id="308" r:id="rId13"/>
    <p:sldId id="309" r:id="rId14"/>
  </p:sldIdLst>
  <p:sldSz cx="9144000" cy="5143500" type="screen16x9"/>
  <p:notesSz cx="6858000" cy="9144000"/>
  <p:embeddedFontLst>
    <p:embeddedFont>
      <p:font typeface="Cormorant Unicase" panose="020B0604020202020204" charset="0"/>
      <p:regular r:id="rId16"/>
      <p:bold r:id="rId17"/>
    </p:embeddedFont>
    <p:embeddedFont>
      <p:font typeface="Cormorant Unicase SemiBold" panose="020B0604020202020204" charset="0"/>
      <p:regular r:id="rId18"/>
      <p:bold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Taviraj" panose="020B0604020202020204" charset="-34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8B4447-B05D-4347-BEE3-6437BF659CAE}">
  <a:tblStyle styleId="{068B4447-B05D-4347-BEE3-6437BF659C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>
          <a:extLst>
            <a:ext uri="{FF2B5EF4-FFF2-40B4-BE49-F238E27FC236}">
              <a16:creationId xmlns:a16="http://schemas.microsoft.com/office/drawing/2014/main" id="{8A6CFC95-B1C8-7F82-ECD5-1FDB34B1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394a150ef_0_191:notes">
            <a:extLst>
              <a:ext uri="{FF2B5EF4-FFF2-40B4-BE49-F238E27FC236}">
                <a16:creationId xmlns:a16="http://schemas.microsoft.com/office/drawing/2014/main" id="{54C61469-4E15-8E35-8A34-BB0ED63F71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1394a150ef_0_191:notes">
            <a:extLst>
              <a:ext uri="{FF2B5EF4-FFF2-40B4-BE49-F238E27FC236}">
                <a16:creationId xmlns:a16="http://schemas.microsoft.com/office/drawing/2014/main" id="{B216CD65-C7BB-D769-CBFB-E532321C3E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809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13666d43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13666d43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3666d437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3666d437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>
          <a:extLst>
            <a:ext uri="{FF2B5EF4-FFF2-40B4-BE49-F238E27FC236}">
              <a16:creationId xmlns:a16="http://schemas.microsoft.com/office/drawing/2014/main" id="{6F945499-38A4-8F30-ABD2-7C52AC22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394a150ef_0_191:notes">
            <a:extLst>
              <a:ext uri="{FF2B5EF4-FFF2-40B4-BE49-F238E27FC236}">
                <a16:creationId xmlns:a16="http://schemas.microsoft.com/office/drawing/2014/main" id="{D19D2DBE-BE24-3583-8ADC-904D0BDFD3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1394a150ef_0_191:notes">
            <a:extLst>
              <a:ext uri="{FF2B5EF4-FFF2-40B4-BE49-F238E27FC236}">
                <a16:creationId xmlns:a16="http://schemas.microsoft.com/office/drawing/2014/main" id="{B95CB3D2-B020-BD7C-B3DC-55A3681EB7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47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>
          <a:extLst>
            <a:ext uri="{FF2B5EF4-FFF2-40B4-BE49-F238E27FC236}">
              <a16:creationId xmlns:a16="http://schemas.microsoft.com/office/drawing/2014/main" id="{DC7431D8-B98B-0C4E-82D8-F9FEA6132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394a150ef_0_191:notes">
            <a:extLst>
              <a:ext uri="{FF2B5EF4-FFF2-40B4-BE49-F238E27FC236}">
                <a16:creationId xmlns:a16="http://schemas.microsoft.com/office/drawing/2014/main" id="{15CAC8B3-3369-AAD6-7C26-50497DAA5B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1394a150ef_0_191:notes">
            <a:extLst>
              <a:ext uri="{FF2B5EF4-FFF2-40B4-BE49-F238E27FC236}">
                <a16:creationId xmlns:a16="http://schemas.microsoft.com/office/drawing/2014/main" id="{FF90B8A2-43C9-C773-E4F8-330E116048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418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>
          <a:extLst>
            <a:ext uri="{FF2B5EF4-FFF2-40B4-BE49-F238E27FC236}">
              <a16:creationId xmlns:a16="http://schemas.microsoft.com/office/drawing/2014/main" id="{AFA00A2C-5D27-B6A8-2222-1322BD97C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394a150ef_0_191:notes">
            <a:extLst>
              <a:ext uri="{FF2B5EF4-FFF2-40B4-BE49-F238E27FC236}">
                <a16:creationId xmlns:a16="http://schemas.microsoft.com/office/drawing/2014/main" id="{8DD51D30-815A-180C-C9A0-865D2DA369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1394a150ef_0_191:notes">
            <a:extLst>
              <a:ext uri="{FF2B5EF4-FFF2-40B4-BE49-F238E27FC236}">
                <a16:creationId xmlns:a16="http://schemas.microsoft.com/office/drawing/2014/main" id="{A1543691-0587-4F97-3A25-15E9D0B541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38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3666d437d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3666d437d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>
          <a:extLst>
            <a:ext uri="{FF2B5EF4-FFF2-40B4-BE49-F238E27FC236}">
              <a16:creationId xmlns:a16="http://schemas.microsoft.com/office/drawing/2014/main" id="{0673299D-CEC3-136B-1BD6-9002323F6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394a150ef_0_191:notes">
            <a:extLst>
              <a:ext uri="{FF2B5EF4-FFF2-40B4-BE49-F238E27FC236}">
                <a16:creationId xmlns:a16="http://schemas.microsoft.com/office/drawing/2014/main" id="{B39362A2-F268-BF45-A3A8-91C878D4D3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1394a150ef_0_191:notes">
            <a:extLst>
              <a:ext uri="{FF2B5EF4-FFF2-40B4-BE49-F238E27FC236}">
                <a16:creationId xmlns:a16="http://schemas.microsoft.com/office/drawing/2014/main" id="{49DA702F-323E-2662-F70D-173CDB67C7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061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>
          <a:extLst>
            <a:ext uri="{FF2B5EF4-FFF2-40B4-BE49-F238E27FC236}">
              <a16:creationId xmlns:a16="http://schemas.microsoft.com/office/drawing/2014/main" id="{1442AD78-BF2A-0E85-1E74-9E2430CC9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394a150ef_0_191:notes">
            <a:extLst>
              <a:ext uri="{FF2B5EF4-FFF2-40B4-BE49-F238E27FC236}">
                <a16:creationId xmlns:a16="http://schemas.microsoft.com/office/drawing/2014/main" id="{2CEC829C-ED06-92A6-E926-99CB22DFA1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1394a150ef_0_191:notes">
            <a:extLst>
              <a:ext uri="{FF2B5EF4-FFF2-40B4-BE49-F238E27FC236}">
                <a16:creationId xmlns:a16="http://schemas.microsoft.com/office/drawing/2014/main" id="{9421895B-1F9A-54D4-3040-C80C7B73FD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26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86025" y="2421225"/>
            <a:ext cx="67590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 b="1">
                <a:solidFill>
                  <a:srgbClr val="B17F4A"/>
                </a:solidFill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9937" y="3607025"/>
            <a:ext cx="3390900" cy="2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251" y="4028329"/>
            <a:ext cx="4033500" cy="216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08765">
            <a:off x="6494575" y="-470045"/>
            <a:ext cx="4033502" cy="216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112">
            <a:off x="-1377845" y="-516194"/>
            <a:ext cx="4033499" cy="216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55095">
            <a:off x="96540" y="4019076"/>
            <a:ext cx="836669" cy="12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23216" flipH="1">
            <a:off x="8213329" y="4019073"/>
            <a:ext cx="836668" cy="12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45903" flipH="1">
            <a:off x="6132081" y="-461878"/>
            <a:ext cx="836665" cy="12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45903">
            <a:off x="2402281" y="-461878"/>
            <a:ext cx="836665" cy="12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99999">
            <a:off x="-1898149" y="3527255"/>
            <a:ext cx="4033503" cy="216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210783">
            <a:off x="6740751" y="4705756"/>
            <a:ext cx="4033500" cy="216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641200" y="3234888"/>
            <a:ext cx="3856800" cy="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984300" y="2423900"/>
            <a:ext cx="1175400" cy="7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716500" y="4075000"/>
            <a:ext cx="3707700" cy="2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7934969" y="235175"/>
            <a:ext cx="949308" cy="1237763"/>
            <a:chOff x="7934969" y="235175"/>
            <a:chExt cx="949308" cy="1237763"/>
          </a:xfrm>
        </p:grpSpPr>
        <p:grpSp>
          <p:nvGrpSpPr>
            <p:cNvPr id="23" name="Google Shape;23;p3"/>
            <p:cNvGrpSpPr/>
            <p:nvPr/>
          </p:nvGrpSpPr>
          <p:grpSpPr>
            <a:xfrm>
              <a:off x="7934969" y="235175"/>
              <a:ext cx="946400" cy="288425"/>
              <a:chOff x="7560350" y="3910100"/>
              <a:chExt cx="946400" cy="28842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31;p3"/>
            <p:cNvGrpSpPr/>
            <p:nvPr/>
          </p:nvGrpSpPr>
          <p:grpSpPr>
            <a:xfrm rot="5400000" flipH="1">
              <a:off x="8266865" y="855525"/>
              <a:ext cx="946400" cy="288425"/>
              <a:chOff x="7560350" y="3910100"/>
              <a:chExt cx="946400" cy="288425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" name="Google Shape;39;p3"/>
          <p:cNvGrpSpPr/>
          <p:nvPr/>
        </p:nvGrpSpPr>
        <p:grpSpPr>
          <a:xfrm>
            <a:off x="258925" y="235175"/>
            <a:ext cx="949308" cy="1237763"/>
            <a:chOff x="258925" y="235175"/>
            <a:chExt cx="949308" cy="1237763"/>
          </a:xfrm>
        </p:grpSpPr>
        <p:grpSp>
          <p:nvGrpSpPr>
            <p:cNvPr id="40" name="Google Shape;40;p3"/>
            <p:cNvGrpSpPr/>
            <p:nvPr/>
          </p:nvGrpSpPr>
          <p:grpSpPr>
            <a:xfrm flipH="1">
              <a:off x="261833" y="235175"/>
              <a:ext cx="946400" cy="288425"/>
              <a:chOff x="7560350" y="3910100"/>
              <a:chExt cx="946400" cy="288425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 rot="-5400000">
              <a:off x="-70062" y="855525"/>
              <a:ext cx="946400" cy="288425"/>
              <a:chOff x="7560350" y="3910100"/>
              <a:chExt cx="946400" cy="288425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" name="Google Shape;56;p3"/>
          <p:cNvGrpSpPr/>
          <p:nvPr/>
        </p:nvGrpSpPr>
        <p:grpSpPr>
          <a:xfrm rot="10800000" flipH="1">
            <a:off x="7934969" y="3664175"/>
            <a:ext cx="949308" cy="1237763"/>
            <a:chOff x="7934969" y="235175"/>
            <a:chExt cx="949308" cy="1237763"/>
          </a:xfrm>
        </p:grpSpPr>
        <p:grpSp>
          <p:nvGrpSpPr>
            <p:cNvPr id="57" name="Google Shape;57;p3"/>
            <p:cNvGrpSpPr/>
            <p:nvPr/>
          </p:nvGrpSpPr>
          <p:grpSpPr>
            <a:xfrm>
              <a:off x="7934969" y="235175"/>
              <a:ext cx="946400" cy="288425"/>
              <a:chOff x="7560350" y="3910100"/>
              <a:chExt cx="946400" cy="288425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 rot="5400000" flipH="1">
              <a:off x="8266865" y="855525"/>
              <a:ext cx="946400" cy="288425"/>
              <a:chOff x="7560350" y="3910100"/>
              <a:chExt cx="946400" cy="28842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" name="Google Shape;73;p3"/>
          <p:cNvGrpSpPr/>
          <p:nvPr/>
        </p:nvGrpSpPr>
        <p:grpSpPr>
          <a:xfrm rot="10800000" flipH="1">
            <a:off x="258925" y="3664175"/>
            <a:ext cx="949308" cy="1237763"/>
            <a:chOff x="258925" y="235175"/>
            <a:chExt cx="949308" cy="1237763"/>
          </a:xfrm>
        </p:grpSpPr>
        <p:grpSp>
          <p:nvGrpSpPr>
            <p:cNvPr id="74" name="Google Shape;74;p3"/>
            <p:cNvGrpSpPr/>
            <p:nvPr/>
          </p:nvGrpSpPr>
          <p:grpSpPr>
            <a:xfrm flipH="1">
              <a:off x="261833" y="235175"/>
              <a:ext cx="946400" cy="288425"/>
              <a:chOff x="7560350" y="3910100"/>
              <a:chExt cx="946400" cy="288425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" name="Google Shape;82;p3"/>
            <p:cNvGrpSpPr/>
            <p:nvPr/>
          </p:nvGrpSpPr>
          <p:grpSpPr>
            <a:xfrm rot="-5400000">
              <a:off x="-70062" y="855525"/>
              <a:ext cx="946400" cy="288425"/>
              <a:chOff x="7560350" y="3910100"/>
              <a:chExt cx="946400" cy="288425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09" name="Google Shape;20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87801" y="3462679"/>
            <a:ext cx="4033500" cy="216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720000" y="1095028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7"/>
          <p:cNvSpPr txBox="1">
            <a:spLocks noGrp="1"/>
          </p:cNvSpPr>
          <p:nvPr>
            <p:ph type="body" idx="1"/>
          </p:nvPr>
        </p:nvSpPr>
        <p:spPr>
          <a:xfrm>
            <a:off x="720000" y="1794295"/>
            <a:ext cx="3852000" cy="22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13" name="Google Shape;213;p7"/>
          <p:cNvGrpSpPr/>
          <p:nvPr/>
        </p:nvGrpSpPr>
        <p:grpSpPr>
          <a:xfrm>
            <a:off x="7934969" y="235175"/>
            <a:ext cx="949308" cy="1237763"/>
            <a:chOff x="7934969" y="235175"/>
            <a:chExt cx="949308" cy="1237763"/>
          </a:xfrm>
        </p:grpSpPr>
        <p:grpSp>
          <p:nvGrpSpPr>
            <p:cNvPr id="214" name="Google Shape;214;p7"/>
            <p:cNvGrpSpPr/>
            <p:nvPr/>
          </p:nvGrpSpPr>
          <p:grpSpPr>
            <a:xfrm>
              <a:off x="7934969" y="235175"/>
              <a:ext cx="946400" cy="288425"/>
              <a:chOff x="7560350" y="3910100"/>
              <a:chExt cx="946400" cy="288425"/>
            </a:xfrm>
          </p:grpSpPr>
          <p:sp>
            <p:nvSpPr>
              <p:cNvPr id="215" name="Google Shape;215;p7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7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222;p7"/>
            <p:cNvGrpSpPr/>
            <p:nvPr/>
          </p:nvGrpSpPr>
          <p:grpSpPr>
            <a:xfrm rot="5400000" flipH="1">
              <a:off x="8266865" y="855525"/>
              <a:ext cx="946400" cy="288425"/>
              <a:chOff x="7560350" y="3910100"/>
              <a:chExt cx="946400" cy="288425"/>
            </a:xfrm>
          </p:grpSpPr>
          <p:sp>
            <p:nvSpPr>
              <p:cNvPr id="223" name="Google Shape;223;p7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7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7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" name="Google Shape;230;p7"/>
          <p:cNvGrpSpPr/>
          <p:nvPr/>
        </p:nvGrpSpPr>
        <p:grpSpPr>
          <a:xfrm>
            <a:off x="258925" y="235175"/>
            <a:ext cx="949308" cy="1237763"/>
            <a:chOff x="258925" y="235175"/>
            <a:chExt cx="949308" cy="1237763"/>
          </a:xfrm>
        </p:grpSpPr>
        <p:grpSp>
          <p:nvGrpSpPr>
            <p:cNvPr id="231" name="Google Shape;231;p7"/>
            <p:cNvGrpSpPr/>
            <p:nvPr/>
          </p:nvGrpSpPr>
          <p:grpSpPr>
            <a:xfrm flipH="1">
              <a:off x="261833" y="235175"/>
              <a:ext cx="946400" cy="288425"/>
              <a:chOff x="7560350" y="3910100"/>
              <a:chExt cx="946400" cy="288425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7"/>
            <p:cNvGrpSpPr/>
            <p:nvPr/>
          </p:nvGrpSpPr>
          <p:grpSpPr>
            <a:xfrm rot="-5400000">
              <a:off x="-70062" y="855525"/>
              <a:ext cx="946400" cy="288425"/>
              <a:chOff x="7560350" y="3910100"/>
              <a:chExt cx="946400" cy="288425"/>
            </a:xfrm>
          </p:grpSpPr>
          <p:sp>
            <p:nvSpPr>
              <p:cNvPr id="240" name="Google Shape;240;p7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 txBox="1">
            <a:spLocks noGrp="1"/>
          </p:cNvSpPr>
          <p:nvPr>
            <p:ph type="title"/>
          </p:nvPr>
        </p:nvSpPr>
        <p:spPr>
          <a:xfrm>
            <a:off x="2429250" y="1298766"/>
            <a:ext cx="428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8" name="Google Shape;258;p9"/>
          <p:cNvSpPr txBox="1">
            <a:spLocks noGrp="1"/>
          </p:cNvSpPr>
          <p:nvPr>
            <p:ph type="subTitle" idx="1"/>
          </p:nvPr>
        </p:nvSpPr>
        <p:spPr>
          <a:xfrm>
            <a:off x="2429250" y="2162916"/>
            <a:ext cx="42855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9" name="Google Shape;2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99999">
            <a:off x="-1821949" y="3527255"/>
            <a:ext cx="4033503" cy="216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200001">
            <a:off x="6646976" y="-546245"/>
            <a:ext cx="4033503" cy="216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72197">
            <a:off x="-2210148" y="-1640496"/>
            <a:ext cx="4033500" cy="216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804483">
            <a:off x="6646988" y="4852029"/>
            <a:ext cx="4033503" cy="2162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"/>
          <p:cNvSpPr txBox="1">
            <a:spLocks noGrp="1"/>
          </p:cNvSpPr>
          <p:nvPr>
            <p:ph type="title"/>
          </p:nvPr>
        </p:nvSpPr>
        <p:spPr>
          <a:xfrm>
            <a:off x="720000" y="1874456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496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3"/>
          </p:nvPr>
        </p:nvSpPr>
        <p:spPr>
          <a:xfrm>
            <a:off x="3403800" y="1874456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496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5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6"/>
          </p:nvPr>
        </p:nvSpPr>
        <p:spPr>
          <a:xfrm>
            <a:off x="6087600" y="1874456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496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9"/>
          </p:nvPr>
        </p:nvSpPr>
        <p:spPr>
          <a:xfrm>
            <a:off x="720000" y="3661675"/>
            <a:ext cx="2188200" cy="32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390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title" idx="15"/>
          </p:nvPr>
        </p:nvSpPr>
        <p:spPr>
          <a:xfrm>
            <a:off x="3403800" y="3657600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29390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17"/>
          </p:nvPr>
        </p:nvSpPr>
        <p:spPr>
          <a:xfrm>
            <a:off x="34038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18"/>
          </p:nvPr>
        </p:nvSpPr>
        <p:spPr>
          <a:xfrm>
            <a:off x="6087600" y="3657600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9390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Cormorant Unicase"/>
                <a:ea typeface="Cormorant Unicase"/>
                <a:cs typeface="Cormorant Unicase"/>
                <a:sym typeface="Cormorant Unicas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05" name="Google Shape;30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315676">
            <a:off x="6131076" y="-1712646"/>
            <a:ext cx="4033500" cy="216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99999">
            <a:off x="-1898149" y="3527255"/>
            <a:ext cx="4033503" cy="2162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13"/>
          <p:cNvGrpSpPr/>
          <p:nvPr/>
        </p:nvGrpSpPr>
        <p:grpSpPr>
          <a:xfrm rot="6300264" flipH="1">
            <a:off x="138256" y="207381"/>
            <a:ext cx="873249" cy="355780"/>
            <a:chOff x="4851625" y="4489275"/>
            <a:chExt cx="894650" cy="363200"/>
          </a:xfrm>
        </p:grpSpPr>
        <p:sp>
          <p:nvSpPr>
            <p:cNvPr id="308" name="Google Shape;308;p13"/>
            <p:cNvSpPr/>
            <p:nvPr/>
          </p:nvSpPr>
          <p:spPr>
            <a:xfrm>
              <a:off x="4937900" y="4553700"/>
              <a:ext cx="808375" cy="150500"/>
            </a:xfrm>
            <a:custGeom>
              <a:avLst/>
              <a:gdLst/>
              <a:ahLst/>
              <a:cxnLst/>
              <a:rect l="l" t="t" r="r" b="b"/>
              <a:pathLst>
                <a:path w="32335" h="6020" extrusionOk="0">
                  <a:moveTo>
                    <a:pt x="32192" y="1"/>
                  </a:moveTo>
                  <a:cubicBezTo>
                    <a:pt x="29716" y="1401"/>
                    <a:pt x="27219" y="2822"/>
                    <a:pt x="24520" y="3797"/>
                  </a:cubicBezTo>
                  <a:cubicBezTo>
                    <a:pt x="23931" y="4020"/>
                    <a:pt x="23038" y="4203"/>
                    <a:pt x="22449" y="4345"/>
                  </a:cubicBezTo>
                  <a:cubicBezTo>
                    <a:pt x="20359" y="4893"/>
                    <a:pt x="18309" y="5380"/>
                    <a:pt x="16157" y="5542"/>
                  </a:cubicBezTo>
                  <a:lnTo>
                    <a:pt x="15081" y="5623"/>
                  </a:lnTo>
                  <a:cubicBezTo>
                    <a:pt x="14931" y="5635"/>
                    <a:pt x="14781" y="5640"/>
                    <a:pt x="14632" y="5640"/>
                  </a:cubicBezTo>
                  <a:cubicBezTo>
                    <a:pt x="13711" y="5640"/>
                    <a:pt x="12803" y="5450"/>
                    <a:pt x="11895" y="5380"/>
                  </a:cubicBezTo>
                  <a:cubicBezTo>
                    <a:pt x="9398" y="5177"/>
                    <a:pt x="6962" y="4548"/>
                    <a:pt x="4750" y="3391"/>
                  </a:cubicBezTo>
                  <a:cubicBezTo>
                    <a:pt x="3126" y="2660"/>
                    <a:pt x="1583" y="1726"/>
                    <a:pt x="163" y="671"/>
                  </a:cubicBezTo>
                  <a:lnTo>
                    <a:pt x="0" y="853"/>
                  </a:lnTo>
                  <a:cubicBezTo>
                    <a:pt x="1563" y="2376"/>
                    <a:pt x="3451" y="3594"/>
                    <a:pt x="5501" y="4345"/>
                  </a:cubicBezTo>
                  <a:cubicBezTo>
                    <a:pt x="7510" y="5014"/>
                    <a:pt x="9723" y="5705"/>
                    <a:pt x="11834" y="5968"/>
                  </a:cubicBezTo>
                  <a:cubicBezTo>
                    <a:pt x="12181" y="6008"/>
                    <a:pt x="12531" y="6020"/>
                    <a:pt x="12882" y="6020"/>
                  </a:cubicBezTo>
                  <a:cubicBezTo>
                    <a:pt x="13408" y="6020"/>
                    <a:pt x="13938" y="5993"/>
                    <a:pt x="14468" y="5993"/>
                  </a:cubicBezTo>
                  <a:cubicBezTo>
                    <a:pt x="14679" y="5993"/>
                    <a:pt x="14890" y="5997"/>
                    <a:pt x="15102" y="6009"/>
                  </a:cubicBezTo>
                  <a:cubicBezTo>
                    <a:pt x="15234" y="6012"/>
                    <a:pt x="15366" y="6013"/>
                    <a:pt x="15498" y="6013"/>
                  </a:cubicBezTo>
                  <a:cubicBezTo>
                    <a:pt x="17175" y="6013"/>
                    <a:pt x="18864" y="5781"/>
                    <a:pt x="20501" y="5461"/>
                  </a:cubicBezTo>
                  <a:cubicBezTo>
                    <a:pt x="21942" y="5278"/>
                    <a:pt x="23302" y="4649"/>
                    <a:pt x="24641" y="4121"/>
                  </a:cubicBezTo>
                  <a:cubicBezTo>
                    <a:pt x="27341" y="3127"/>
                    <a:pt x="30000" y="1909"/>
                    <a:pt x="32334" y="204"/>
                  </a:cubicBezTo>
                  <a:lnTo>
                    <a:pt x="32192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397125" y="4526300"/>
              <a:ext cx="196400" cy="113200"/>
            </a:xfrm>
            <a:custGeom>
              <a:avLst/>
              <a:gdLst/>
              <a:ahLst/>
              <a:cxnLst/>
              <a:rect l="l" t="t" r="r" b="b"/>
              <a:pathLst>
                <a:path w="7856" h="4528" extrusionOk="0">
                  <a:moveTo>
                    <a:pt x="1" y="1"/>
                  </a:moveTo>
                  <a:cubicBezTo>
                    <a:pt x="975" y="1219"/>
                    <a:pt x="2111" y="2315"/>
                    <a:pt x="3431" y="3147"/>
                  </a:cubicBezTo>
                  <a:cubicBezTo>
                    <a:pt x="4770" y="3959"/>
                    <a:pt x="6293" y="4507"/>
                    <a:pt x="7856" y="4527"/>
                  </a:cubicBezTo>
                  <a:lnTo>
                    <a:pt x="7754" y="4284"/>
                  </a:lnTo>
                  <a:cubicBezTo>
                    <a:pt x="7105" y="2883"/>
                    <a:pt x="5907" y="1746"/>
                    <a:pt x="4527" y="1036"/>
                  </a:cubicBezTo>
                  <a:cubicBezTo>
                    <a:pt x="3126" y="326"/>
                    <a:pt x="1563" y="1"/>
                    <a:pt x="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5390525" y="4522700"/>
              <a:ext cx="203000" cy="118325"/>
            </a:xfrm>
            <a:custGeom>
              <a:avLst/>
              <a:gdLst/>
              <a:ahLst/>
              <a:cxnLst/>
              <a:rect l="l" t="t" r="r" b="b"/>
              <a:pathLst>
                <a:path w="8120" h="4733" extrusionOk="0">
                  <a:moveTo>
                    <a:pt x="456" y="1"/>
                  </a:moveTo>
                  <a:cubicBezTo>
                    <a:pt x="392" y="1"/>
                    <a:pt x="328" y="2"/>
                    <a:pt x="265" y="3"/>
                  </a:cubicBezTo>
                  <a:lnTo>
                    <a:pt x="1" y="3"/>
                  </a:lnTo>
                  <a:lnTo>
                    <a:pt x="163" y="226"/>
                  </a:lnTo>
                  <a:cubicBezTo>
                    <a:pt x="2112" y="2621"/>
                    <a:pt x="4913" y="4671"/>
                    <a:pt x="8120" y="4732"/>
                  </a:cubicBezTo>
                  <a:lnTo>
                    <a:pt x="8120" y="4590"/>
                  </a:lnTo>
                  <a:cubicBezTo>
                    <a:pt x="5047" y="4570"/>
                    <a:pt x="2394" y="2601"/>
                    <a:pt x="533" y="276"/>
                  </a:cubicBezTo>
                  <a:lnTo>
                    <a:pt x="533" y="276"/>
                  </a:lnTo>
                  <a:cubicBezTo>
                    <a:pt x="1986" y="344"/>
                    <a:pt x="3429" y="653"/>
                    <a:pt x="4710" y="1322"/>
                  </a:cubicBezTo>
                  <a:cubicBezTo>
                    <a:pt x="6070" y="2012"/>
                    <a:pt x="7247" y="3108"/>
                    <a:pt x="7957" y="4468"/>
                  </a:cubicBezTo>
                  <a:lnTo>
                    <a:pt x="8099" y="4407"/>
                  </a:lnTo>
                  <a:cubicBezTo>
                    <a:pt x="6887" y="1425"/>
                    <a:pt x="3512" y="1"/>
                    <a:pt x="45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5464625" y="4638450"/>
              <a:ext cx="127900" cy="176100"/>
            </a:xfrm>
            <a:custGeom>
              <a:avLst/>
              <a:gdLst/>
              <a:ahLst/>
              <a:cxnLst/>
              <a:rect l="l" t="t" r="r" b="b"/>
              <a:pathLst>
                <a:path w="5116" h="7044" extrusionOk="0">
                  <a:moveTo>
                    <a:pt x="4851" y="1"/>
                  </a:moveTo>
                  <a:lnTo>
                    <a:pt x="4202" y="102"/>
                  </a:lnTo>
                  <a:cubicBezTo>
                    <a:pt x="3897" y="244"/>
                    <a:pt x="3633" y="447"/>
                    <a:pt x="3370" y="650"/>
                  </a:cubicBezTo>
                  <a:cubicBezTo>
                    <a:pt x="1482" y="2213"/>
                    <a:pt x="670" y="4689"/>
                    <a:pt x="0" y="7044"/>
                  </a:cubicBezTo>
                  <a:cubicBezTo>
                    <a:pt x="1157" y="6638"/>
                    <a:pt x="2131" y="5846"/>
                    <a:pt x="2984" y="4974"/>
                  </a:cubicBezTo>
                  <a:cubicBezTo>
                    <a:pt x="3633" y="4304"/>
                    <a:pt x="4222" y="3553"/>
                    <a:pt x="4587" y="2720"/>
                  </a:cubicBezTo>
                  <a:cubicBezTo>
                    <a:pt x="4973" y="1868"/>
                    <a:pt x="5115" y="894"/>
                    <a:pt x="485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5460050" y="4637950"/>
              <a:ext cx="138550" cy="182200"/>
            </a:xfrm>
            <a:custGeom>
              <a:avLst/>
              <a:gdLst/>
              <a:ahLst/>
              <a:cxnLst/>
              <a:rect l="l" t="t" r="r" b="b"/>
              <a:pathLst>
                <a:path w="5542" h="7288" extrusionOk="0">
                  <a:moveTo>
                    <a:pt x="5095" y="0"/>
                  </a:moveTo>
                  <a:lnTo>
                    <a:pt x="4953" y="41"/>
                  </a:lnTo>
                  <a:cubicBezTo>
                    <a:pt x="5176" y="751"/>
                    <a:pt x="5115" y="1543"/>
                    <a:pt x="4892" y="2274"/>
                  </a:cubicBezTo>
                  <a:cubicBezTo>
                    <a:pt x="4194" y="4156"/>
                    <a:pt x="2289" y="6038"/>
                    <a:pt x="402" y="6839"/>
                  </a:cubicBezTo>
                  <a:lnTo>
                    <a:pt x="402" y="6839"/>
                  </a:lnTo>
                  <a:cubicBezTo>
                    <a:pt x="768" y="5591"/>
                    <a:pt x="1179" y="4365"/>
                    <a:pt x="1766" y="3228"/>
                  </a:cubicBezTo>
                  <a:cubicBezTo>
                    <a:pt x="2396" y="2030"/>
                    <a:pt x="3248" y="873"/>
                    <a:pt x="4425" y="183"/>
                  </a:cubicBezTo>
                  <a:lnTo>
                    <a:pt x="4364" y="61"/>
                  </a:lnTo>
                  <a:cubicBezTo>
                    <a:pt x="3045" y="630"/>
                    <a:pt x="2132" y="1847"/>
                    <a:pt x="1462" y="3065"/>
                  </a:cubicBezTo>
                  <a:cubicBezTo>
                    <a:pt x="772" y="4405"/>
                    <a:pt x="366" y="5846"/>
                    <a:pt x="0" y="7287"/>
                  </a:cubicBezTo>
                  <a:cubicBezTo>
                    <a:pt x="1584" y="6759"/>
                    <a:pt x="2822" y="5582"/>
                    <a:pt x="3857" y="4324"/>
                  </a:cubicBezTo>
                  <a:cubicBezTo>
                    <a:pt x="4852" y="3146"/>
                    <a:pt x="5542" y="1543"/>
                    <a:pt x="5095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94625" y="4559300"/>
              <a:ext cx="201475" cy="113725"/>
            </a:xfrm>
            <a:custGeom>
              <a:avLst/>
              <a:gdLst/>
              <a:ahLst/>
              <a:cxnLst/>
              <a:rect l="l" t="t" r="r" b="b"/>
              <a:pathLst>
                <a:path w="8059" h="4549" extrusionOk="0">
                  <a:moveTo>
                    <a:pt x="0" y="0"/>
                  </a:moveTo>
                  <a:lnTo>
                    <a:pt x="0" y="0"/>
                  </a:lnTo>
                  <a:cubicBezTo>
                    <a:pt x="1578" y="2755"/>
                    <a:pt x="4706" y="4548"/>
                    <a:pt x="7880" y="4548"/>
                  </a:cubicBezTo>
                  <a:cubicBezTo>
                    <a:pt x="7933" y="4548"/>
                    <a:pt x="7985" y="4548"/>
                    <a:pt x="8038" y="4547"/>
                  </a:cubicBezTo>
                  <a:lnTo>
                    <a:pt x="8059" y="4405"/>
                  </a:lnTo>
                  <a:cubicBezTo>
                    <a:pt x="6211" y="1847"/>
                    <a:pt x="3167" y="163"/>
                    <a:pt x="0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289050" y="4555750"/>
              <a:ext cx="208075" cy="119275"/>
            </a:xfrm>
            <a:custGeom>
              <a:avLst/>
              <a:gdLst/>
              <a:ahLst/>
              <a:cxnLst/>
              <a:rect l="l" t="t" r="r" b="b"/>
              <a:pathLst>
                <a:path w="8323" h="4771" extrusionOk="0">
                  <a:moveTo>
                    <a:pt x="0" y="0"/>
                  </a:moveTo>
                  <a:lnTo>
                    <a:pt x="0" y="0"/>
                  </a:lnTo>
                  <a:cubicBezTo>
                    <a:pt x="792" y="1522"/>
                    <a:pt x="2050" y="2781"/>
                    <a:pt x="3552" y="3633"/>
                  </a:cubicBezTo>
                  <a:cubicBezTo>
                    <a:pt x="4812" y="4354"/>
                    <a:pt x="6248" y="4770"/>
                    <a:pt x="7704" y="4770"/>
                  </a:cubicBezTo>
                  <a:cubicBezTo>
                    <a:pt x="7890" y="4770"/>
                    <a:pt x="8075" y="4764"/>
                    <a:pt x="8261" y="4750"/>
                  </a:cubicBezTo>
                  <a:lnTo>
                    <a:pt x="8241" y="4608"/>
                  </a:lnTo>
                  <a:cubicBezTo>
                    <a:pt x="6658" y="4567"/>
                    <a:pt x="5095" y="4121"/>
                    <a:pt x="3715" y="3349"/>
                  </a:cubicBezTo>
                  <a:cubicBezTo>
                    <a:pt x="2401" y="2596"/>
                    <a:pt x="1253" y="1548"/>
                    <a:pt x="445" y="277"/>
                  </a:cubicBezTo>
                  <a:lnTo>
                    <a:pt x="445" y="277"/>
                  </a:lnTo>
                  <a:cubicBezTo>
                    <a:pt x="3493" y="483"/>
                    <a:pt x="6437" y="2090"/>
                    <a:pt x="8221" y="4587"/>
                  </a:cubicBezTo>
                  <a:lnTo>
                    <a:pt x="8322" y="4506"/>
                  </a:lnTo>
                  <a:cubicBezTo>
                    <a:pt x="6414" y="1867"/>
                    <a:pt x="3268" y="162"/>
                    <a:pt x="0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5288525" y="4681575"/>
              <a:ext cx="179675" cy="167150"/>
            </a:xfrm>
            <a:custGeom>
              <a:avLst/>
              <a:gdLst/>
              <a:ahLst/>
              <a:cxnLst/>
              <a:rect l="l" t="t" r="r" b="b"/>
              <a:pathLst>
                <a:path w="7187" h="6686" extrusionOk="0">
                  <a:moveTo>
                    <a:pt x="7186" y="1"/>
                  </a:moveTo>
                  <a:lnTo>
                    <a:pt x="6273" y="326"/>
                  </a:lnTo>
                  <a:cubicBezTo>
                    <a:pt x="5096" y="569"/>
                    <a:pt x="3999" y="1158"/>
                    <a:pt x="3147" y="2010"/>
                  </a:cubicBezTo>
                  <a:cubicBezTo>
                    <a:pt x="2416" y="2721"/>
                    <a:pt x="1868" y="3594"/>
                    <a:pt x="1340" y="4446"/>
                  </a:cubicBezTo>
                  <a:cubicBezTo>
                    <a:pt x="874" y="5197"/>
                    <a:pt x="427" y="5948"/>
                    <a:pt x="1" y="6679"/>
                  </a:cubicBezTo>
                  <a:cubicBezTo>
                    <a:pt x="74" y="6683"/>
                    <a:pt x="147" y="6686"/>
                    <a:pt x="220" y="6686"/>
                  </a:cubicBezTo>
                  <a:cubicBezTo>
                    <a:pt x="1101" y="6686"/>
                    <a:pt x="1973" y="6356"/>
                    <a:pt x="2741" y="5887"/>
                  </a:cubicBezTo>
                  <a:cubicBezTo>
                    <a:pt x="3553" y="5380"/>
                    <a:pt x="4263" y="4690"/>
                    <a:pt x="4933" y="4000"/>
                  </a:cubicBezTo>
                  <a:cubicBezTo>
                    <a:pt x="6009" y="2863"/>
                    <a:pt x="7105" y="1564"/>
                    <a:pt x="718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5282450" y="4681575"/>
              <a:ext cx="187275" cy="170900"/>
            </a:xfrm>
            <a:custGeom>
              <a:avLst/>
              <a:gdLst/>
              <a:ahLst/>
              <a:cxnLst/>
              <a:rect l="l" t="t" r="r" b="b"/>
              <a:pathLst>
                <a:path w="7491" h="6836" extrusionOk="0">
                  <a:moveTo>
                    <a:pt x="7348" y="1"/>
                  </a:moveTo>
                  <a:cubicBezTo>
                    <a:pt x="7247" y="1787"/>
                    <a:pt x="5907" y="3127"/>
                    <a:pt x="4730" y="4345"/>
                  </a:cubicBezTo>
                  <a:cubicBezTo>
                    <a:pt x="4100" y="4954"/>
                    <a:pt x="3431" y="5522"/>
                    <a:pt x="2680" y="5928"/>
                  </a:cubicBezTo>
                  <a:cubicBezTo>
                    <a:pt x="1997" y="6315"/>
                    <a:pt x="1231" y="6552"/>
                    <a:pt x="472" y="6561"/>
                  </a:cubicBezTo>
                  <a:lnTo>
                    <a:pt x="472" y="6561"/>
                  </a:lnTo>
                  <a:cubicBezTo>
                    <a:pt x="1184" y="5432"/>
                    <a:pt x="2076" y="3860"/>
                    <a:pt x="2842" y="2883"/>
                  </a:cubicBezTo>
                  <a:cubicBezTo>
                    <a:pt x="3755" y="1665"/>
                    <a:pt x="5054" y="793"/>
                    <a:pt x="6536" y="387"/>
                  </a:cubicBezTo>
                  <a:cubicBezTo>
                    <a:pt x="6536" y="387"/>
                    <a:pt x="6495" y="244"/>
                    <a:pt x="6495" y="244"/>
                  </a:cubicBezTo>
                  <a:cubicBezTo>
                    <a:pt x="3045" y="793"/>
                    <a:pt x="1726" y="3959"/>
                    <a:pt x="122" y="6618"/>
                  </a:cubicBezTo>
                  <a:lnTo>
                    <a:pt x="0" y="6821"/>
                  </a:lnTo>
                  <a:cubicBezTo>
                    <a:pt x="117" y="6831"/>
                    <a:pt x="233" y="6836"/>
                    <a:pt x="347" y="6836"/>
                  </a:cubicBezTo>
                  <a:cubicBezTo>
                    <a:pt x="2126" y="6836"/>
                    <a:pt x="3649" y="5686"/>
                    <a:pt x="4831" y="4446"/>
                  </a:cubicBezTo>
                  <a:cubicBezTo>
                    <a:pt x="6029" y="3208"/>
                    <a:pt x="7368" y="1828"/>
                    <a:pt x="7490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5142400" y="4518200"/>
              <a:ext cx="175075" cy="178125"/>
            </a:xfrm>
            <a:custGeom>
              <a:avLst/>
              <a:gdLst/>
              <a:ahLst/>
              <a:cxnLst/>
              <a:rect l="l" t="t" r="r" b="b"/>
              <a:pathLst>
                <a:path w="7003" h="7125" extrusionOk="0">
                  <a:moveTo>
                    <a:pt x="0" y="0"/>
                  </a:moveTo>
                  <a:lnTo>
                    <a:pt x="0" y="0"/>
                  </a:lnTo>
                  <a:cubicBezTo>
                    <a:pt x="406" y="832"/>
                    <a:pt x="629" y="1746"/>
                    <a:pt x="1015" y="2578"/>
                  </a:cubicBezTo>
                  <a:cubicBezTo>
                    <a:pt x="2111" y="4953"/>
                    <a:pt x="4425" y="6719"/>
                    <a:pt x="7003" y="7125"/>
                  </a:cubicBezTo>
                  <a:lnTo>
                    <a:pt x="6881" y="7043"/>
                  </a:lnTo>
                  <a:cubicBezTo>
                    <a:pt x="6333" y="3593"/>
                    <a:pt x="3451" y="650"/>
                    <a:pt x="0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5136800" y="4514125"/>
              <a:ext cx="181200" cy="184225"/>
            </a:xfrm>
            <a:custGeom>
              <a:avLst/>
              <a:gdLst/>
              <a:ahLst/>
              <a:cxnLst/>
              <a:rect l="l" t="t" r="r" b="b"/>
              <a:pathLst>
                <a:path w="7248" h="7369" extrusionOk="0">
                  <a:moveTo>
                    <a:pt x="450" y="351"/>
                  </a:moveTo>
                  <a:cubicBezTo>
                    <a:pt x="3734" y="1012"/>
                    <a:pt x="6480" y="3849"/>
                    <a:pt x="7015" y="7174"/>
                  </a:cubicBezTo>
                  <a:lnTo>
                    <a:pt x="7015" y="7174"/>
                  </a:lnTo>
                  <a:cubicBezTo>
                    <a:pt x="4553" y="6573"/>
                    <a:pt x="2384" y="4881"/>
                    <a:pt x="1340" y="2579"/>
                  </a:cubicBezTo>
                  <a:cubicBezTo>
                    <a:pt x="1009" y="1861"/>
                    <a:pt x="778" y="1093"/>
                    <a:pt x="450" y="351"/>
                  </a:cubicBezTo>
                  <a:close/>
                  <a:moveTo>
                    <a:pt x="1" y="1"/>
                  </a:moveTo>
                  <a:lnTo>
                    <a:pt x="123" y="224"/>
                  </a:lnTo>
                  <a:cubicBezTo>
                    <a:pt x="468" y="1016"/>
                    <a:pt x="691" y="1868"/>
                    <a:pt x="1056" y="2700"/>
                  </a:cubicBezTo>
                  <a:cubicBezTo>
                    <a:pt x="2132" y="5177"/>
                    <a:pt x="4527" y="7044"/>
                    <a:pt x="7227" y="7369"/>
                  </a:cubicBezTo>
                  <a:lnTo>
                    <a:pt x="7247" y="7227"/>
                  </a:lnTo>
                  <a:cubicBezTo>
                    <a:pt x="7218" y="7220"/>
                    <a:pt x="7188" y="7214"/>
                    <a:pt x="7159" y="7207"/>
                  </a:cubicBezTo>
                  <a:lnTo>
                    <a:pt x="7159" y="7207"/>
                  </a:lnTo>
                  <a:lnTo>
                    <a:pt x="7166" y="7206"/>
                  </a:lnTo>
                  <a:cubicBezTo>
                    <a:pt x="6598" y="3715"/>
                    <a:pt x="3715" y="731"/>
                    <a:pt x="244" y="4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074400" y="4702400"/>
              <a:ext cx="209075" cy="108500"/>
            </a:xfrm>
            <a:custGeom>
              <a:avLst/>
              <a:gdLst/>
              <a:ahLst/>
              <a:cxnLst/>
              <a:rect l="l" t="t" r="r" b="b"/>
              <a:pathLst>
                <a:path w="8363" h="4340" extrusionOk="0">
                  <a:moveTo>
                    <a:pt x="7896" y="0"/>
                  </a:moveTo>
                  <a:cubicBezTo>
                    <a:pt x="5947" y="142"/>
                    <a:pt x="3958" y="508"/>
                    <a:pt x="2375" y="1644"/>
                  </a:cubicBezTo>
                  <a:cubicBezTo>
                    <a:pt x="1441" y="2334"/>
                    <a:pt x="711" y="3268"/>
                    <a:pt x="0" y="4181"/>
                  </a:cubicBezTo>
                  <a:cubicBezTo>
                    <a:pt x="505" y="4287"/>
                    <a:pt x="1021" y="4340"/>
                    <a:pt x="1537" y="4340"/>
                  </a:cubicBezTo>
                  <a:cubicBezTo>
                    <a:pt x="2704" y="4340"/>
                    <a:pt x="3871" y="4073"/>
                    <a:pt x="4912" y="3552"/>
                  </a:cubicBezTo>
                  <a:cubicBezTo>
                    <a:pt x="6414" y="2821"/>
                    <a:pt x="7652" y="1543"/>
                    <a:pt x="8363" y="20"/>
                  </a:cubicBezTo>
                  <a:lnTo>
                    <a:pt x="7896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5068300" y="4700350"/>
              <a:ext cx="216700" cy="113625"/>
            </a:xfrm>
            <a:custGeom>
              <a:avLst/>
              <a:gdLst/>
              <a:ahLst/>
              <a:cxnLst/>
              <a:rect l="l" t="t" r="r" b="b"/>
              <a:pathLst>
                <a:path w="8668" h="4545" extrusionOk="0">
                  <a:moveTo>
                    <a:pt x="8120" y="1"/>
                  </a:moveTo>
                  <a:cubicBezTo>
                    <a:pt x="5806" y="62"/>
                    <a:pt x="3289" y="630"/>
                    <a:pt x="1645" y="2376"/>
                  </a:cubicBezTo>
                  <a:cubicBezTo>
                    <a:pt x="1036" y="2985"/>
                    <a:pt x="528" y="3675"/>
                    <a:pt x="1" y="4345"/>
                  </a:cubicBezTo>
                  <a:lnTo>
                    <a:pt x="204" y="4385"/>
                  </a:lnTo>
                  <a:cubicBezTo>
                    <a:pt x="702" y="4493"/>
                    <a:pt x="1207" y="4544"/>
                    <a:pt x="1709" y="4544"/>
                  </a:cubicBezTo>
                  <a:cubicBezTo>
                    <a:pt x="4620" y="4544"/>
                    <a:pt x="7456" y="2806"/>
                    <a:pt x="8668" y="123"/>
                  </a:cubicBezTo>
                  <a:cubicBezTo>
                    <a:pt x="8668" y="123"/>
                    <a:pt x="8546" y="62"/>
                    <a:pt x="8546" y="62"/>
                  </a:cubicBezTo>
                  <a:cubicBezTo>
                    <a:pt x="7409" y="2658"/>
                    <a:pt x="4669" y="4318"/>
                    <a:pt x="1891" y="4318"/>
                  </a:cubicBezTo>
                  <a:cubicBezTo>
                    <a:pt x="1420" y="4318"/>
                    <a:pt x="949" y="4271"/>
                    <a:pt x="484" y="4172"/>
                  </a:cubicBezTo>
                  <a:lnTo>
                    <a:pt x="484" y="4172"/>
                  </a:lnTo>
                  <a:cubicBezTo>
                    <a:pt x="1396" y="3033"/>
                    <a:pt x="2362" y="1917"/>
                    <a:pt x="3695" y="1280"/>
                  </a:cubicBezTo>
                  <a:cubicBezTo>
                    <a:pt x="5075" y="610"/>
                    <a:pt x="6618" y="346"/>
                    <a:pt x="8140" y="143"/>
                  </a:cubicBezTo>
                  <a:lnTo>
                    <a:pt x="8120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4997250" y="4494350"/>
              <a:ext cx="158350" cy="185750"/>
            </a:xfrm>
            <a:custGeom>
              <a:avLst/>
              <a:gdLst/>
              <a:ahLst/>
              <a:cxnLst/>
              <a:rect l="l" t="t" r="r" b="b"/>
              <a:pathLst>
                <a:path w="6334" h="7430" extrusionOk="0">
                  <a:moveTo>
                    <a:pt x="1" y="0"/>
                  </a:moveTo>
                  <a:lnTo>
                    <a:pt x="1" y="0"/>
                  </a:lnTo>
                  <a:cubicBezTo>
                    <a:pt x="468" y="1644"/>
                    <a:pt x="1138" y="3248"/>
                    <a:pt x="2173" y="4608"/>
                  </a:cubicBezTo>
                  <a:cubicBezTo>
                    <a:pt x="3208" y="5968"/>
                    <a:pt x="4669" y="7064"/>
                    <a:pt x="6334" y="7429"/>
                  </a:cubicBezTo>
                  <a:lnTo>
                    <a:pt x="6111" y="7307"/>
                  </a:lnTo>
                  <a:cubicBezTo>
                    <a:pt x="5563" y="4019"/>
                    <a:pt x="3127" y="1116"/>
                    <a:pt x="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4992200" y="4489275"/>
              <a:ext cx="163925" cy="192850"/>
            </a:xfrm>
            <a:custGeom>
              <a:avLst/>
              <a:gdLst/>
              <a:ahLst/>
              <a:cxnLst/>
              <a:rect l="l" t="t" r="r" b="b"/>
              <a:pathLst>
                <a:path w="6557" h="7714" extrusionOk="0">
                  <a:moveTo>
                    <a:pt x="403" y="418"/>
                  </a:moveTo>
                  <a:cubicBezTo>
                    <a:pt x="3383" y="1534"/>
                    <a:pt x="5706" y="4316"/>
                    <a:pt x="6221" y="7465"/>
                  </a:cubicBezTo>
                  <a:lnTo>
                    <a:pt x="6221" y="7465"/>
                  </a:lnTo>
                  <a:cubicBezTo>
                    <a:pt x="4740" y="6956"/>
                    <a:pt x="3461" y="5956"/>
                    <a:pt x="2517" y="4709"/>
                  </a:cubicBezTo>
                  <a:cubicBezTo>
                    <a:pt x="1536" y="3440"/>
                    <a:pt x="883" y="1952"/>
                    <a:pt x="403" y="418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467" y="1746"/>
                    <a:pt x="1137" y="3471"/>
                    <a:pt x="2253" y="4912"/>
                  </a:cubicBezTo>
                  <a:cubicBezTo>
                    <a:pt x="3288" y="6292"/>
                    <a:pt x="4790" y="7409"/>
                    <a:pt x="6516" y="7713"/>
                  </a:cubicBezTo>
                  <a:lnTo>
                    <a:pt x="6556" y="7571"/>
                  </a:lnTo>
                  <a:cubicBezTo>
                    <a:pt x="6491" y="7552"/>
                    <a:pt x="6426" y="7533"/>
                    <a:pt x="6361" y="7512"/>
                  </a:cubicBezTo>
                  <a:lnTo>
                    <a:pt x="6361" y="7512"/>
                  </a:lnTo>
                  <a:lnTo>
                    <a:pt x="6373" y="7510"/>
                  </a:lnTo>
                  <a:cubicBezTo>
                    <a:pt x="5805" y="4100"/>
                    <a:pt x="3268" y="1116"/>
                    <a:pt x="0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4888150" y="4657900"/>
              <a:ext cx="245125" cy="75425"/>
            </a:xfrm>
            <a:custGeom>
              <a:avLst/>
              <a:gdLst/>
              <a:ahLst/>
              <a:cxnLst/>
              <a:rect l="l" t="t" r="r" b="b"/>
              <a:pathLst>
                <a:path w="9805" h="3017" extrusionOk="0">
                  <a:moveTo>
                    <a:pt x="9724" y="461"/>
                  </a:moveTo>
                  <a:cubicBezTo>
                    <a:pt x="9666" y="503"/>
                    <a:pt x="9609" y="545"/>
                    <a:pt x="9551" y="587"/>
                  </a:cubicBezTo>
                  <a:lnTo>
                    <a:pt x="9551" y="587"/>
                  </a:lnTo>
                  <a:cubicBezTo>
                    <a:pt x="9636" y="618"/>
                    <a:pt x="9721" y="651"/>
                    <a:pt x="9805" y="684"/>
                  </a:cubicBezTo>
                  <a:lnTo>
                    <a:pt x="9724" y="461"/>
                  </a:lnTo>
                  <a:close/>
                  <a:moveTo>
                    <a:pt x="6173" y="1"/>
                  </a:moveTo>
                  <a:cubicBezTo>
                    <a:pt x="3961" y="1"/>
                    <a:pt x="1744" y="712"/>
                    <a:pt x="1" y="2064"/>
                  </a:cubicBezTo>
                  <a:cubicBezTo>
                    <a:pt x="1268" y="2585"/>
                    <a:pt x="2609" y="3017"/>
                    <a:pt x="3961" y="3017"/>
                  </a:cubicBezTo>
                  <a:cubicBezTo>
                    <a:pt x="4190" y="3017"/>
                    <a:pt x="4420" y="3004"/>
                    <a:pt x="4649" y="2978"/>
                  </a:cubicBezTo>
                  <a:cubicBezTo>
                    <a:pt x="6467" y="2763"/>
                    <a:pt x="8059" y="1682"/>
                    <a:pt x="9551" y="587"/>
                  </a:cubicBezTo>
                  <a:lnTo>
                    <a:pt x="9551" y="587"/>
                  </a:lnTo>
                  <a:cubicBezTo>
                    <a:pt x="8472" y="193"/>
                    <a:pt x="7323" y="1"/>
                    <a:pt x="617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4881575" y="4656225"/>
              <a:ext cx="252225" cy="81650"/>
            </a:xfrm>
            <a:custGeom>
              <a:avLst/>
              <a:gdLst/>
              <a:ahLst/>
              <a:cxnLst/>
              <a:rect l="l" t="t" r="r" b="b"/>
              <a:pathLst>
                <a:path w="10089" h="3266" extrusionOk="0">
                  <a:moveTo>
                    <a:pt x="6450" y="141"/>
                  </a:moveTo>
                  <a:cubicBezTo>
                    <a:pt x="7527" y="141"/>
                    <a:pt x="8603" y="315"/>
                    <a:pt x="9622" y="671"/>
                  </a:cubicBezTo>
                  <a:lnTo>
                    <a:pt x="9622" y="671"/>
                  </a:lnTo>
                  <a:cubicBezTo>
                    <a:pt x="8296" y="1565"/>
                    <a:pt x="6922" y="2481"/>
                    <a:pt x="5338" y="2801"/>
                  </a:cubicBezTo>
                  <a:cubicBezTo>
                    <a:pt x="4949" y="2884"/>
                    <a:pt x="4559" y="2921"/>
                    <a:pt x="4170" y="2921"/>
                  </a:cubicBezTo>
                  <a:cubicBezTo>
                    <a:pt x="2924" y="2921"/>
                    <a:pt x="1685" y="2544"/>
                    <a:pt x="507" y="2106"/>
                  </a:cubicBezTo>
                  <a:lnTo>
                    <a:pt x="507" y="2106"/>
                  </a:lnTo>
                  <a:cubicBezTo>
                    <a:pt x="2189" y="820"/>
                    <a:pt x="4320" y="141"/>
                    <a:pt x="6450" y="141"/>
                  </a:cubicBezTo>
                  <a:close/>
                  <a:moveTo>
                    <a:pt x="6396" y="0"/>
                  </a:moveTo>
                  <a:cubicBezTo>
                    <a:pt x="4180" y="0"/>
                    <a:pt x="1955" y="698"/>
                    <a:pt x="183" y="2030"/>
                  </a:cubicBezTo>
                  <a:lnTo>
                    <a:pt x="0" y="2172"/>
                  </a:lnTo>
                  <a:cubicBezTo>
                    <a:pt x="893" y="2537"/>
                    <a:pt x="1786" y="2882"/>
                    <a:pt x="2740" y="3085"/>
                  </a:cubicBezTo>
                  <a:cubicBezTo>
                    <a:pt x="3215" y="3209"/>
                    <a:pt x="3684" y="3266"/>
                    <a:pt x="4146" y="3266"/>
                  </a:cubicBezTo>
                  <a:cubicBezTo>
                    <a:pt x="6252" y="3266"/>
                    <a:pt x="8213" y="2091"/>
                    <a:pt x="9836" y="749"/>
                  </a:cubicBezTo>
                  <a:lnTo>
                    <a:pt x="9836" y="749"/>
                  </a:lnTo>
                  <a:cubicBezTo>
                    <a:pt x="9907" y="776"/>
                    <a:pt x="9977" y="804"/>
                    <a:pt x="10047" y="832"/>
                  </a:cubicBezTo>
                  <a:lnTo>
                    <a:pt x="10088" y="690"/>
                  </a:lnTo>
                  <a:cubicBezTo>
                    <a:pt x="10047" y="674"/>
                    <a:pt x="10005" y="658"/>
                    <a:pt x="9964" y="642"/>
                  </a:cubicBezTo>
                  <a:lnTo>
                    <a:pt x="9964" y="642"/>
                  </a:lnTo>
                  <a:cubicBezTo>
                    <a:pt x="9985" y="624"/>
                    <a:pt x="10006" y="606"/>
                    <a:pt x="10027" y="589"/>
                  </a:cubicBezTo>
                  <a:lnTo>
                    <a:pt x="9926" y="467"/>
                  </a:lnTo>
                  <a:cubicBezTo>
                    <a:pt x="9874" y="501"/>
                    <a:pt x="9823" y="536"/>
                    <a:pt x="9771" y="571"/>
                  </a:cubicBezTo>
                  <a:lnTo>
                    <a:pt x="9771" y="571"/>
                  </a:lnTo>
                  <a:cubicBezTo>
                    <a:pt x="8691" y="187"/>
                    <a:pt x="7545" y="0"/>
                    <a:pt x="6396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858225" y="4532400"/>
              <a:ext cx="169500" cy="97950"/>
            </a:xfrm>
            <a:custGeom>
              <a:avLst/>
              <a:gdLst/>
              <a:ahLst/>
              <a:cxnLst/>
              <a:rect l="l" t="t" r="r" b="b"/>
              <a:pathLst>
                <a:path w="6780" h="3918" extrusionOk="0">
                  <a:moveTo>
                    <a:pt x="0" y="0"/>
                  </a:moveTo>
                  <a:lnTo>
                    <a:pt x="0" y="0"/>
                  </a:lnTo>
                  <a:cubicBezTo>
                    <a:pt x="873" y="1157"/>
                    <a:pt x="1827" y="2314"/>
                    <a:pt x="3126" y="3004"/>
                  </a:cubicBezTo>
                  <a:cubicBezTo>
                    <a:pt x="3674" y="3289"/>
                    <a:pt x="4263" y="3492"/>
                    <a:pt x="4872" y="3634"/>
                  </a:cubicBezTo>
                  <a:cubicBezTo>
                    <a:pt x="5481" y="3796"/>
                    <a:pt x="6130" y="3877"/>
                    <a:pt x="6780" y="3918"/>
                  </a:cubicBezTo>
                  <a:lnTo>
                    <a:pt x="6678" y="3695"/>
                  </a:lnTo>
                  <a:cubicBezTo>
                    <a:pt x="5217" y="1482"/>
                    <a:pt x="2639" y="61"/>
                    <a:pt x="0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851625" y="4528850"/>
              <a:ext cx="176100" cy="103550"/>
            </a:xfrm>
            <a:custGeom>
              <a:avLst/>
              <a:gdLst/>
              <a:ahLst/>
              <a:cxnLst/>
              <a:rect l="l" t="t" r="r" b="b"/>
              <a:pathLst>
                <a:path w="7044" h="4142" extrusionOk="0">
                  <a:moveTo>
                    <a:pt x="1" y="0"/>
                  </a:moveTo>
                  <a:cubicBezTo>
                    <a:pt x="1" y="0"/>
                    <a:pt x="163" y="224"/>
                    <a:pt x="163" y="224"/>
                  </a:cubicBezTo>
                  <a:cubicBezTo>
                    <a:pt x="1876" y="2723"/>
                    <a:pt x="3869" y="4141"/>
                    <a:pt x="6958" y="4141"/>
                  </a:cubicBezTo>
                  <a:cubicBezTo>
                    <a:pt x="6980" y="4141"/>
                    <a:pt x="7002" y="4141"/>
                    <a:pt x="7024" y="4141"/>
                  </a:cubicBezTo>
                  <a:lnTo>
                    <a:pt x="7044" y="3999"/>
                  </a:lnTo>
                  <a:cubicBezTo>
                    <a:pt x="5034" y="3776"/>
                    <a:pt x="3045" y="3126"/>
                    <a:pt x="1685" y="1604"/>
                  </a:cubicBezTo>
                  <a:cubicBezTo>
                    <a:pt x="1261" y="1197"/>
                    <a:pt x="882" y="743"/>
                    <a:pt x="523" y="271"/>
                  </a:cubicBezTo>
                  <a:lnTo>
                    <a:pt x="523" y="271"/>
                  </a:lnTo>
                  <a:cubicBezTo>
                    <a:pt x="3034" y="377"/>
                    <a:pt x="5508" y="1738"/>
                    <a:pt x="6881" y="3877"/>
                  </a:cubicBezTo>
                  <a:lnTo>
                    <a:pt x="7003" y="3796"/>
                  </a:lnTo>
                  <a:cubicBezTo>
                    <a:pt x="5522" y="1563"/>
                    <a:pt x="2944" y="122"/>
                    <a:pt x="264" y="2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2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536424" y="-948821"/>
            <a:ext cx="4033500" cy="216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88092">
            <a:off x="6979179" y="-526568"/>
            <a:ext cx="4033497" cy="2162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33" name="Google Shape;333;p15"/>
          <p:cNvGrpSpPr/>
          <p:nvPr/>
        </p:nvGrpSpPr>
        <p:grpSpPr>
          <a:xfrm>
            <a:off x="7934969" y="235175"/>
            <a:ext cx="949308" cy="1237763"/>
            <a:chOff x="7934969" y="235175"/>
            <a:chExt cx="949308" cy="1237763"/>
          </a:xfrm>
        </p:grpSpPr>
        <p:grpSp>
          <p:nvGrpSpPr>
            <p:cNvPr id="334" name="Google Shape;334;p15"/>
            <p:cNvGrpSpPr/>
            <p:nvPr/>
          </p:nvGrpSpPr>
          <p:grpSpPr>
            <a:xfrm>
              <a:off x="7934969" y="235175"/>
              <a:ext cx="946400" cy="288425"/>
              <a:chOff x="7560350" y="3910100"/>
              <a:chExt cx="946400" cy="28842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5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5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15"/>
            <p:cNvGrpSpPr/>
            <p:nvPr/>
          </p:nvGrpSpPr>
          <p:grpSpPr>
            <a:xfrm rot="5400000" flipH="1">
              <a:off x="8266865" y="855525"/>
              <a:ext cx="946400" cy="288425"/>
              <a:chOff x="7560350" y="3910100"/>
              <a:chExt cx="946400" cy="288425"/>
            </a:xfrm>
          </p:grpSpPr>
          <p:sp>
            <p:nvSpPr>
              <p:cNvPr id="343" name="Google Shape;343;p15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5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5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" name="Google Shape;350;p15"/>
          <p:cNvGrpSpPr/>
          <p:nvPr/>
        </p:nvGrpSpPr>
        <p:grpSpPr>
          <a:xfrm>
            <a:off x="258925" y="235175"/>
            <a:ext cx="949308" cy="1237763"/>
            <a:chOff x="258925" y="235175"/>
            <a:chExt cx="949308" cy="1237763"/>
          </a:xfrm>
        </p:grpSpPr>
        <p:grpSp>
          <p:nvGrpSpPr>
            <p:cNvPr id="351" name="Google Shape;351;p15"/>
            <p:cNvGrpSpPr/>
            <p:nvPr/>
          </p:nvGrpSpPr>
          <p:grpSpPr>
            <a:xfrm flipH="1">
              <a:off x="261833" y="235175"/>
              <a:ext cx="946400" cy="288425"/>
              <a:chOff x="7560350" y="3910100"/>
              <a:chExt cx="946400" cy="288425"/>
            </a:xfrm>
          </p:grpSpPr>
          <p:sp>
            <p:nvSpPr>
              <p:cNvPr id="352" name="Google Shape;352;p15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5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5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5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359;p15"/>
            <p:cNvGrpSpPr/>
            <p:nvPr/>
          </p:nvGrpSpPr>
          <p:grpSpPr>
            <a:xfrm rot="-5400000">
              <a:off x="-70062" y="855525"/>
              <a:ext cx="946400" cy="288425"/>
              <a:chOff x="7560350" y="3910100"/>
              <a:chExt cx="946400" cy="288425"/>
            </a:xfrm>
          </p:grpSpPr>
          <p:sp>
            <p:nvSpPr>
              <p:cNvPr id="360" name="Google Shape;360;p15"/>
              <p:cNvSpPr/>
              <p:nvPr/>
            </p:nvSpPr>
            <p:spPr>
              <a:xfrm>
                <a:off x="7570500" y="3910100"/>
                <a:ext cx="93625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37450" h="8763" extrusionOk="0">
                    <a:moveTo>
                      <a:pt x="32859" y="0"/>
                    </a:moveTo>
                    <a:cubicBezTo>
                      <a:pt x="32549" y="0"/>
                      <a:pt x="32239" y="27"/>
                      <a:pt x="31928" y="89"/>
                    </a:cubicBezTo>
                    <a:cubicBezTo>
                      <a:pt x="31117" y="271"/>
                      <a:pt x="30426" y="738"/>
                      <a:pt x="29960" y="1347"/>
                    </a:cubicBezTo>
                    <a:cubicBezTo>
                      <a:pt x="29493" y="1976"/>
                      <a:pt x="29269" y="2727"/>
                      <a:pt x="29351" y="3458"/>
                    </a:cubicBezTo>
                    <a:cubicBezTo>
                      <a:pt x="29432" y="4169"/>
                      <a:pt x="29757" y="4778"/>
                      <a:pt x="30203" y="5224"/>
                    </a:cubicBezTo>
                    <a:cubicBezTo>
                      <a:pt x="30629" y="5671"/>
                      <a:pt x="31238" y="5934"/>
                      <a:pt x="31786" y="5934"/>
                    </a:cubicBezTo>
                    <a:cubicBezTo>
                      <a:pt x="31817" y="5936"/>
                      <a:pt x="31847" y="5936"/>
                      <a:pt x="31878" y="5936"/>
                    </a:cubicBezTo>
                    <a:cubicBezTo>
                      <a:pt x="32391" y="5936"/>
                      <a:pt x="32862" y="5775"/>
                      <a:pt x="33207" y="5488"/>
                    </a:cubicBezTo>
                    <a:cubicBezTo>
                      <a:pt x="33370" y="5346"/>
                      <a:pt x="33532" y="5163"/>
                      <a:pt x="33613" y="5001"/>
                    </a:cubicBezTo>
                    <a:cubicBezTo>
                      <a:pt x="33715" y="4798"/>
                      <a:pt x="33776" y="4615"/>
                      <a:pt x="33796" y="4432"/>
                    </a:cubicBezTo>
                    <a:cubicBezTo>
                      <a:pt x="33836" y="4087"/>
                      <a:pt x="33755" y="3783"/>
                      <a:pt x="33654" y="3560"/>
                    </a:cubicBezTo>
                    <a:cubicBezTo>
                      <a:pt x="33532" y="3336"/>
                      <a:pt x="33410" y="3194"/>
                      <a:pt x="33309" y="3113"/>
                    </a:cubicBezTo>
                    <a:cubicBezTo>
                      <a:pt x="33207" y="3052"/>
                      <a:pt x="33146" y="3012"/>
                      <a:pt x="33146" y="3012"/>
                    </a:cubicBezTo>
                    <a:cubicBezTo>
                      <a:pt x="33125" y="2997"/>
                      <a:pt x="33101" y="2991"/>
                      <a:pt x="33077" y="2991"/>
                    </a:cubicBezTo>
                    <a:cubicBezTo>
                      <a:pt x="33033" y="2991"/>
                      <a:pt x="32990" y="3013"/>
                      <a:pt x="32964" y="3052"/>
                    </a:cubicBezTo>
                    <a:cubicBezTo>
                      <a:pt x="32923" y="3113"/>
                      <a:pt x="32943" y="3194"/>
                      <a:pt x="33004" y="3235"/>
                    </a:cubicBezTo>
                    <a:cubicBezTo>
                      <a:pt x="33004" y="3235"/>
                      <a:pt x="33207" y="3316"/>
                      <a:pt x="33370" y="3681"/>
                    </a:cubicBezTo>
                    <a:cubicBezTo>
                      <a:pt x="33512" y="4027"/>
                      <a:pt x="33552" y="4717"/>
                      <a:pt x="32943" y="5163"/>
                    </a:cubicBezTo>
                    <a:cubicBezTo>
                      <a:pt x="32692" y="5343"/>
                      <a:pt x="32345" y="5475"/>
                      <a:pt x="31960" y="5475"/>
                    </a:cubicBezTo>
                    <a:cubicBezTo>
                      <a:pt x="31909" y="5475"/>
                      <a:pt x="31858" y="5472"/>
                      <a:pt x="31807" y="5468"/>
                    </a:cubicBezTo>
                    <a:cubicBezTo>
                      <a:pt x="31380" y="5427"/>
                      <a:pt x="30934" y="5224"/>
                      <a:pt x="30589" y="4859"/>
                    </a:cubicBezTo>
                    <a:cubicBezTo>
                      <a:pt x="30223" y="4493"/>
                      <a:pt x="29980" y="3966"/>
                      <a:pt x="29919" y="3397"/>
                    </a:cubicBezTo>
                    <a:cubicBezTo>
                      <a:pt x="29858" y="2849"/>
                      <a:pt x="30061" y="2220"/>
                      <a:pt x="30447" y="1733"/>
                    </a:cubicBezTo>
                    <a:cubicBezTo>
                      <a:pt x="30650" y="1469"/>
                      <a:pt x="30873" y="1246"/>
                      <a:pt x="31157" y="1063"/>
                    </a:cubicBezTo>
                    <a:cubicBezTo>
                      <a:pt x="31421" y="860"/>
                      <a:pt x="31725" y="718"/>
                      <a:pt x="32071" y="617"/>
                    </a:cubicBezTo>
                    <a:cubicBezTo>
                      <a:pt x="32360" y="517"/>
                      <a:pt x="32678" y="470"/>
                      <a:pt x="33005" y="470"/>
                    </a:cubicBezTo>
                    <a:cubicBezTo>
                      <a:pt x="33410" y="470"/>
                      <a:pt x="33829" y="542"/>
                      <a:pt x="34222" y="677"/>
                    </a:cubicBezTo>
                    <a:cubicBezTo>
                      <a:pt x="34587" y="819"/>
                      <a:pt x="34932" y="1002"/>
                      <a:pt x="35257" y="1225"/>
                    </a:cubicBezTo>
                    <a:cubicBezTo>
                      <a:pt x="35582" y="1449"/>
                      <a:pt x="35866" y="1713"/>
                      <a:pt x="36130" y="2037"/>
                    </a:cubicBezTo>
                    <a:cubicBezTo>
                      <a:pt x="36637" y="2646"/>
                      <a:pt x="36962" y="3458"/>
                      <a:pt x="36922" y="4250"/>
                    </a:cubicBezTo>
                    <a:cubicBezTo>
                      <a:pt x="36901" y="5062"/>
                      <a:pt x="36455" y="5833"/>
                      <a:pt x="35846" y="6422"/>
                    </a:cubicBezTo>
                    <a:cubicBezTo>
                      <a:pt x="35217" y="6990"/>
                      <a:pt x="34445" y="7436"/>
                      <a:pt x="33633" y="7782"/>
                    </a:cubicBezTo>
                    <a:cubicBezTo>
                      <a:pt x="33227" y="7944"/>
                      <a:pt x="32801" y="8086"/>
                      <a:pt x="32355" y="8188"/>
                    </a:cubicBezTo>
                    <a:cubicBezTo>
                      <a:pt x="31908" y="8289"/>
                      <a:pt x="31441" y="8330"/>
                      <a:pt x="30995" y="8370"/>
                    </a:cubicBezTo>
                    <a:cubicBezTo>
                      <a:pt x="30745" y="8387"/>
                      <a:pt x="30496" y="8394"/>
                      <a:pt x="30248" y="8394"/>
                    </a:cubicBezTo>
                    <a:cubicBezTo>
                      <a:pt x="29572" y="8394"/>
                      <a:pt x="28903" y="8338"/>
                      <a:pt x="28234" y="8248"/>
                    </a:cubicBezTo>
                    <a:cubicBezTo>
                      <a:pt x="27321" y="8106"/>
                      <a:pt x="26407" y="7903"/>
                      <a:pt x="25514" y="7660"/>
                    </a:cubicBezTo>
                    <a:cubicBezTo>
                      <a:pt x="24642" y="7416"/>
                      <a:pt x="23769" y="7112"/>
                      <a:pt x="22896" y="6807"/>
                    </a:cubicBezTo>
                    <a:cubicBezTo>
                      <a:pt x="21191" y="6158"/>
                      <a:pt x="19587" y="5326"/>
                      <a:pt x="17943" y="4676"/>
                    </a:cubicBezTo>
                    <a:cubicBezTo>
                      <a:pt x="17131" y="4351"/>
                      <a:pt x="16320" y="4067"/>
                      <a:pt x="15508" y="3783"/>
                    </a:cubicBezTo>
                    <a:cubicBezTo>
                      <a:pt x="14716" y="3499"/>
                      <a:pt x="13924" y="3215"/>
                      <a:pt x="13173" y="2971"/>
                    </a:cubicBezTo>
                    <a:cubicBezTo>
                      <a:pt x="11631" y="2484"/>
                      <a:pt x="10129" y="2098"/>
                      <a:pt x="8708" y="1956"/>
                    </a:cubicBezTo>
                    <a:cubicBezTo>
                      <a:pt x="8171" y="1894"/>
                      <a:pt x="7645" y="1864"/>
                      <a:pt x="7136" y="1864"/>
                    </a:cubicBezTo>
                    <a:cubicBezTo>
                      <a:pt x="6319" y="1864"/>
                      <a:pt x="5544" y="1940"/>
                      <a:pt x="4831" y="2078"/>
                    </a:cubicBezTo>
                    <a:cubicBezTo>
                      <a:pt x="3694" y="2281"/>
                      <a:pt x="2740" y="2667"/>
                      <a:pt x="2010" y="3073"/>
                    </a:cubicBezTo>
                    <a:cubicBezTo>
                      <a:pt x="1279" y="3478"/>
                      <a:pt x="772" y="3945"/>
                      <a:pt x="467" y="4270"/>
                    </a:cubicBezTo>
                    <a:cubicBezTo>
                      <a:pt x="325" y="4432"/>
                      <a:pt x="203" y="4575"/>
                      <a:pt x="142" y="4656"/>
                    </a:cubicBezTo>
                    <a:cubicBezTo>
                      <a:pt x="81" y="4757"/>
                      <a:pt x="41" y="4798"/>
                      <a:pt x="41" y="4798"/>
                    </a:cubicBezTo>
                    <a:cubicBezTo>
                      <a:pt x="0" y="4859"/>
                      <a:pt x="21" y="4940"/>
                      <a:pt x="61" y="4980"/>
                    </a:cubicBezTo>
                    <a:cubicBezTo>
                      <a:pt x="89" y="4999"/>
                      <a:pt x="120" y="5009"/>
                      <a:pt x="150" y="5009"/>
                    </a:cubicBezTo>
                    <a:cubicBezTo>
                      <a:pt x="187" y="5009"/>
                      <a:pt x="221" y="4994"/>
                      <a:pt x="244" y="4960"/>
                    </a:cubicBezTo>
                    <a:cubicBezTo>
                      <a:pt x="244" y="4960"/>
                      <a:pt x="284" y="4920"/>
                      <a:pt x="345" y="4818"/>
                    </a:cubicBezTo>
                    <a:cubicBezTo>
                      <a:pt x="427" y="4737"/>
                      <a:pt x="528" y="4615"/>
                      <a:pt x="690" y="4473"/>
                    </a:cubicBezTo>
                    <a:cubicBezTo>
                      <a:pt x="975" y="4169"/>
                      <a:pt x="1462" y="3763"/>
                      <a:pt x="2172" y="3397"/>
                    </a:cubicBezTo>
                    <a:cubicBezTo>
                      <a:pt x="2883" y="3012"/>
                      <a:pt x="3796" y="2687"/>
                      <a:pt x="4912" y="2504"/>
                    </a:cubicBezTo>
                    <a:cubicBezTo>
                      <a:pt x="5642" y="2372"/>
                      <a:pt x="6432" y="2300"/>
                      <a:pt x="7277" y="2300"/>
                    </a:cubicBezTo>
                    <a:cubicBezTo>
                      <a:pt x="7725" y="2300"/>
                      <a:pt x="8189" y="2320"/>
                      <a:pt x="8667" y="2362"/>
                    </a:cubicBezTo>
                    <a:cubicBezTo>
                      <a:pt x="10048" y="2484"/>
                      <a:pt x="11529" y="2809"/>
                      <a:pt x="13052" y="3296"/>
                    </a:cubicBezTo>
                    <a:cubicBezTo>
                      <a:pt x="13437" y="3418"/>
                      <a:pt x="13823" y="3560"/>
                      <a:pt x="14209" y="3702"/>
                    </a:cubicBezTo>
                    <a:cubicBezTo>
                      <a:pt x="14594" y="3844"/>
                      <a:pt x="14980" y="4006"/>
                      <a:pt x="15366" y="4169"/>
                    </a:cubicBezTo>
                    <a:cubicBezTo>
                      <a:pt x="16137" y="4493"/>
                      <a:pt x="16908" y="4899"/>
                      <a:pt x="17700" y="5265"/>
                    </a:cubicBezTo>
                    <a:cubicBezTo>
                      <a:pt x="19263" y="6036"/>
                      <a:pt x="20968" y="6685"/>
                      <a:pt x="22713" y="7315"/>
                    </a:cubicBezTo>
                    <a:cubicBezTo>
                      <a:pt x="24459" y="7944"/>
                      <a:pt x="26286" y="8492"/>
                      <a:pt x="28173" y="8695"/>
                    </a:cubicBezTo>
                    <a:cubicBezTo>
                      <a:pt x="28732" y="8743"/>
                      <a:pt x="29284" y="8762"/>
                      <a:pt x="29837" y="8762"/>
                    </a:cubicBezTo>
                    <a:cubicBezTo>
                      <a:pt x="30228" y="8762"/>
                      <a:pt x="30620" y="8752"/>
                      <a:pt x="31015" y="8736"/>
                    </a:cubicBezTo>
                    <a:cubicBezTo>
                      <a:pt x="31482" y="8675"/>
                      <a:pt x="31949" y="8654"/>
                      <a:pt x="32416" y="8573"/>
                    </a:cubicBezTo>
                    <a:cubicBezTo>
                      <a:pt x="32882" y="8512"/>
                      <a:pt x="33349" y="8411"/>
                      <a:pt x="33816" y="8269"/>
                    </a:cubicBezTo>
                    <a:cubicBezTo>
                      <a:pt x="34730" y="7985"/>
                      <a:pt x="35562" y="7497"/>
                      <a:pt x="36252" y="6828"/>
                    </a:cubicBezTo>
                    <a:cubicBezTo>
                      <a:pt x="36901" y="6137"/>
                      <a:pt x="37409" y="5244"/>
                      <a:pt x="37409" y="4270"/>
                    </a:cubicBezTo>
                    <a:cubicBezTo>
                      <a:pt x="37449" y="3316"/>
                      <a:pt x="37023" y="2423"/>
                      <a:pt x="36475" y="1753"/>
                    </a:cubicBezTo>
                    <a:cubicBezTo>
                      <a:pt x="36191" y="1408"/>
                      <a:pt x="35846" y="1104"/>
                      <a:pt x="35501" y="880"/>
                    </a:cubicBezTo>
                    <a:cubicBezTo>
                      <a:pt x="35135" y="617"/>
                      <a:pt x="34770" y="434"/>
                      <a:pt x="34364" y="292"/>
                    </a:cubicBezTo>
                    <a:cubicBezTo>
                      <a:pt x="33978" y="150"/>
                      <a:pt x="33573" y="48"/>
                      <a:pt x="33146" y="8"/>
                    </a:cubicBezTo>
                    <a:cubicBezTo>
                      <a:pt x="33050" y="3"/>
                      <a:pt x="32955" y="0"/>
                      <a:pt x="32859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8070325" y="4058450"/>
                <a:ext cx="8070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420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41" y="61"/>
                      <a:pt x="0" y="325"/>
                      <a:pt x="0" y="549"/>
                    </a:cubicBezTo>
                    <a:cubicBezTo>
                      <a:pt x="61" y="1584"/>
                      <a:pt x="345" y="2619"/>
                      <a:pt x="894" y="3492"/>
                    </a:cubicBezTo>
                    <a:cubicBezTo>
                      <a:pt x="1421" y="4364"/>
                      <a:pt x="2253" y="5075"/>
                      <a:pt x="3228" y="5420"/>
                    </a:cubicBezTo>
                    <a:cubicBezTo>
                      <a:pt x="3167" y="4324"/>
                      <a:pt x="3025" y="3207"/>
                      <a:pt x="2578" y="2213"/>
                    </a:cubicBezTo>
                    <a:cubicBezTo>
                      <a:pt x="2132" y="1198"/>
                      <a:pt x="1299" y="325"/>
                      <a:pt x="224" y="61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8066275" y="4055775"/>
                <a:ext cx="898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5710" extrusionOk="0">
                    <a:moveTo>
                      <a:pt x="368" y="270"/>
                    </a:moveTo>
                    <a:cubicBezTo>
                      <a:pt x="509" y="291"/>
                      <a:pt x="630" y="331"/>
                      <a:pt x="751" y="392"/>
                    </a:cubicBezTo>
                    <a:cubicBezTo>
                      <a:pt x="873" y="432"/>
                      <a:pt x="995" y="493"/>
                      <a:pt x="1096" y="554"/>
                    </a:cubicBezTo>
                    <a:cubicBezTo>
                      <a:pt x="1340" y="696"/>
                      <a:pt x="1543" y="858"/>
                      <a:pt x="1725" y="1041"/>
                    </a:cubicBezTo>
                    <a:cubicBezTo>
                      <a:pt x="2111" y="1427"/>
                      <a:pt x="2415" y="1873"/>
                      <a:pt x="2639" y="2361"/>
                    </a:cubicBezTo>
                    <a:cubicBezTo>
                      <a:pt x="2761" y="2604"/>
                      <a:pt x="2842" y="2848"/>
                      <a:pt x="2903" y="3112"/>
                    </a:cubicBezTo>
                    <a:cubicBezTo>
                      <a:pt x="2963" y="3375"/>
                      <a:pt x="3024" y="3639"/>
                      <a:pt x="3065" y="3903"/>
                    </a:cubicBezTo>
                    <a:cubicBezTo>
                      <a:pt x="3132" y="4352"/>
                      <a:pt x="3171" y="4802"/>
                      <a:pt x="3194" y="5240"/>
                    </a:cubicBezTo>
                    <a:lnTo>
                      <a:pt x="3194" y="5240"/>
                    </a:lnTo>
                    <a:cubicBezTo>
                      <a:pt x="2786" y="5055"/>
                      <a:pt x="2410" y="4791"/>
                      <a:pt x="2091" y="4471"/>
                    </a:cubicBezTo>
                    <a:cubicBezTo>
                      <a:pt x="1888" y="4289"/>
                      <a:pt x="1705" y="4106"/>
                      <a:pt x="1543" y="3883"/>
                    </a:cubicBezTo>
                    <a:cubicBezTo>
                      <a:pt x="1461" y="3781"/>
                      <a:pt x="1380" y="3660"/>
                      <a:pt x="1299" y="3538"/>
                    </a:cubicBezTo>
                    <a:cubicBezTo>
                      <a:pt x="1238" y="3436"/>
                      <a:pt x="1157" y="3294"/>
                      <a:pt x="1096" y="3193"/>
                    </a:cubicBezTo>
                    <a:cubicBezTo>
                      <a:pt x="853" y="2706"/>
                      <a:pt x="670" y="2198"/>
                      <a:pt x="528" y="1670"/>
                    </a:cubicBezTo>
                    <a:cubicBezTo>
                      <a:pt x="467" y="1386"/>
                      <a:pt x="406" y="1122"/>
                      <a:pt x="365" y="838"/>
                    </a:cubicBezTo>
                    <a:cubicBezTo>
                      <a:pt x="345" y="716"/>
                      <a:pt x="325" y="574"/>
                      <a:pt x="325" y="453"/>
                    </a:cubicBezTo>
                    <a:cubicBezTo>
                      <a:pt x="325" y="376"/>
                      <a:pt x="341" y="315"/>
                      <a:pt x="368" y="270"/>
                    </a:cubicBezTo>
                    <a:close/>
                    <a:moveTo>
                      <a:pt x="398" y="1"/>
                    </a:moveTo>
                    <a:cubicBezTo>
                      <a:pt x="387" y="1"/>
                      <a:pt x="376" y="2"/>
                      <a:pt x="365" y="6"/>
                    </a:cubicBezTo>
                    <a:cubicBezTo>
                      <a:pt x="264" y="26"/>
                      <a:pt x="183" y="87"/>
                      <a:pt x="122" y="168"/>
                    </a:cubicBezTo>
                    <a:cubicBezTo>
                      <a:pt x="81" y="250"/>
                      <a:pt x="41" y="331"/>
                      <a:pt x="20" y="412"/>
                    </a:cubicBezTo>
                    <a:cubicBezTo>
                      <a:pt x="0" y="574"/>
                      <a:pt x="0" y="737"/>
                      <a:pt x="0" y="879"/>
                    </a:cubicBezTo>
                    <a:cubicBezTo>
                      <a:pt x="0" y="1163"/>
                      <a:pt x="41" y="1467"/>
                      <a:pt x="81" y="1752"/>
                    </a:cubicBezTo>
                    <a:cubicBezTo>
                      <a:pt x="183" y="2340"/>
                      <a:pt x="365" y="2909"/>
                      <a:pt x="670" y="3436"/>
                    </a:cubicBezTo>
                    <a:cubicBezTo>
                      <a:pt x="751" y="3578"/>
                      <a:pt x="812" y="3680"/>
                      <a:pt x="893" y="3822"/>
                    </a:cubicBezTo>
                    <a:cubicBezTo>
                      <a:pt x="974" y="3944"/>
                      <a:pt x="1056" y="4066"/>
                      <a:pt x="1157" y="4187"/>
                    </a:cubicBezTo>
                    <a:cubicBezTo>
                      <a:pt x="1340" y="4411"/>
                      <a:pt x="1543" y="4634"/>
                      <a:pt x="1786" y="4837"/>
                    </a:cubicBezTo>
                    <a:cubicBezTo>
                      <a:pt x="2233" y="5222"/>
                      <a:pt x="2761" y="5527"/>
                      <a:pt x="3329" y="5710"/>
                    </a:cubicBezTo>
                    <a:lnTo>
                      <a:pt x="3410" y="5710"/>
                    </a:lnTo>
                    <a:cubicBezTo>
                      <a:pt x="3512" y="5710"/>
                      <a:pt x="3593" y="5608"/>
                      <a:pt x="3572" y="5507"/>
                    </a:cubicBezTo>
                    <a:cubicBezTo>
                      <a:pt x="3532" y="4959"/>
                      <a:pt x="3451" y="4411"/>
                      <a:pt x="3349" y="3863"/>
                    </a:cubicBezTo>
                    <a:cubicBezTo>
                      <a:pt x="3288" y="3599"/>
                      <a:pt x="3227" y="3314"/>
                      <a:pt x="3146" y="3051"/>
                    </a:cubicBezTo>
                    <a:cubicBezTo>
                      <a:pt x="3065" y="2787"/>
                      <a:pt x="2963" y="2523"/>
                      <a:pt x="2842" y="2259"/>
                    </a:cubicBezTo>
                    <a:cubicBezTo>
                      <a:pt x="2618" y="1752"/>
                      <a:pt x="2294" y="1285"/>
                      <a:pt x="1867" y="899"/>
                    </a:cubicBezTo>
                    <a:cubicBezTo>
                      <a:pt x="1766" y="798"/>
                      <a:pt x="1664" y="716"/>
                      <a:pt x="1563" y="615"/>
                    </a:cubicBezTo>
                    <a:cubicBezTo>
                      <a:pt x="1441" y="534"/>
                      <a:pt x="1319" y="453"/>
                      <a:pt x="1198" y="392"/>
                    </a:cubicBezTo>
                    <a:cubicBezTo>
                      <a:pt x="1076" y="310"/>
                      <a:pt x="954" y="250"/>
                      <a:pt x="832" y="189"/>
                    </a:cubicBezTo>
                    <a:cubicBezTo>
                      <a:pt x="720" y="141"/>
                      <a:pt x="608" y="105"/>
                      <a:pt x="506" y="82"/>
                    </a:cubicBezTo>
                    <a:lnTo>
                      <a:pt x="506" y="82"/>
                    </a:lnTo>
                    <a:cubicBezTo>
                      <a:pt x="488" y="35"/>
                      <a:pt x="445" y="1"/>
                      <a:pt x="39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7919100" y="3932950"/>
                <a:ext cx="1725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902" h="2933" extrusionOk="0">
                    <a:moveTo>
                      <a:pt x="5353" y="0"/>
                    </a:moveTo>
                    <a:cubicBezTo>
                      <a:pt x="4608" y="0"/>
                      <a:pt x="3867" y="95"/>
                      <a:pt x="3147" y="311"/>
                    </a:cubicBezTo>
                    <a:cubicBezTo>
                      <a:pt x="1929" y="656"/>
                      <a:pt x="792" y="1347"/>
                      <a:pt x="1" y="2341"/>
                    </a:cubicBezTo>
                    <a:lnTo>
                      <a:pt x="853" y="2828"/>
                    </a:lnTo>
                    <a:cubicBezTo>
                      <a:pt x="1202" y="2899"/>
                      <a:pt x="1555" y="2933"/>
                      <a:pt x="1908" y="2933"/>
                    </a:cubicBezTo>
                    <a:cubicBezTo>
                      <a:pt x="3901" y="2933"/>
                      <a:pt x="5885" y="1853"/>
                      <a:pt x="6902" y="129"/>
                    </a:cubicBezTo>
                    <a:cubicBezTo>
                      <a:pt x="6387" y="46"/>
                      <a:pt x="5869" y="0"/>
                      <a:pt x="5353" y="0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7916050" y="3928550"/>
                <a:ext cx="18120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3330" extrusionOk="0">
                    <a:moveTo>
                      <a:pt x="5733" y="1"/>
                    </a:moveTo>
                    <a:cubicBezTo>
                      <a:pt x="5527" y="1"/>
                      <a:pt x="5322" y="8"/>
                      <a:pt x="5116" y="21"/>
                    </a:cubicBezTo>
                    <a:cubicBezTo>
                      <a:pt x="4811" y="41"/>
                      <a:pt x="4487" y="81"/>
                      <a:pt x="4162" y="142"/>
                    </a:cubicBezTo>
                    <a:cubicBezTo>
                      <a:pt x="3857" y="183"/>
                      <a:pt x="3533" y="264"/>
                      <a:pt x="3228" y="366"/>
                    </a:cubicBezTo>
                    <a:cubicBezTo>
                      <a:pt x="2619" y="548"/>
                      <a:pt x="2031" y="832"/>
                      <a:pt x="1483" y="1178"/>
                    </a:cubicBezTo>
                    <a:cubicBezTo>
                      <a:pt x="1219" y="1340"/>
                      <a:pt x="955" y="1543"/>
                      <a:pt x="711" y="1746"/>
                    </a:cubicBezTo>
                    <a:cubicBezTo>
                      <a:pt x="468" y="1969"/>
                      <a:pt x="245" y="2192"/>
                      <a:pt x="42" y="2436"/>
                    </a:cubicBezTo>
                    <a:lnTo>
                      <a:pt x="42" y="2456"/>
                    </a:lnTo>
                    <a:cubicBezTo>
                      <a:pt x="1" y="2497"/>
                      <a:pt x="1" y="2578"/>
                      <a:pt x="62" y="2619"/>
                    </a:cubicBezTo>
                    <a:cubicBezTo>
                      <a:pt x="77" y="2634"/>
                      <a:pt x="99" y="2641"/>
                      <a:pt x="120" y="2641"/>
                    </a:cubicBezTo>
                    <a:cubicBezTo>
                      <a:pt x="156" y="2641"/>
                      <a:pt x="191" y="2623"/>
                      <a:pt x="204" y="2598"/>
                    </a:cubicBezTo>
                    <a:cubicBezTo>
                      <a:pt x="407" y="2335"/>
                      <a:pt x="610" y="2132"/>
                      <a:pt x="853" y="1908"/>
                    </a:cubicBezTo>
                    <a:cubicBezTo>
                      <a:pt x="1077" y="1705"/>
                      <a:pt x="1341" y="1523"/>
                      <a:pt x="1604" y="1360"/>
                    </a:cubicBezTo>
                    <a:cubicBezTo>
                      <a:pt x="2112" y="1015"/>
                      <a:pt x="2701" y="772"/>
                      <a:pt x="3289" y="609"/>
                    </a:cubicBezTo>
                    <a:cubicBezTo>
                      <a:pt x="3594" y="508"/>
                      <a:pt x="3898" y="467"/>
                      <a:pt x="4203" y="406"/>
                    </a:cubicBezTo>
                    <a:cubicBezTo>
                      <a:pt x="4527" y="366"/>
                      <a:pt x="4832" y="345"/>
                      <a:pt x="5136" y="345"/>
                    </a:cubicBezTo>
                    <a:cubicBezTo>
                      <a:pt x="5202" y="343"/>
                      <a:pt x="5267" y="342"/>
                      <a:pt x="5333" y="342"/>
                    </a:cubicBezTo>
                    <a:cubicBezTo>
                      <a:pt x="5783" y="342"/>
                      <a:pt x="6224" y="390"/>
                      <a:pt x="6662" y="457"/>
                    </a:cubicBezTo>
                    <a:lnTo>
                      <a:pt x="6662" y="457"/>
                    </a:lnTo>
                    <a:lnTo>
                      <a:pt x="6598" y="548"/>
                    </a:lnTo>
                    <a:lnTo>
                      <a:pt x="6334" y="873"/>
                    </a:lnTo>
                    <a:lnTo>
                      <a:pt x="6050" y="1178"/>
                    </a:lnTo>
                    <a:lnTo>
                      <a:pt x="5725" y="1462"/>
                    </a:lnTo>
                    <a:lnTo>
                      <a:pt x="5400" y="1726"/>
                    </a:lnTo>
                    <a:lnTo>
                      <a:pt x="5055" y="1949"/>
                    </a:lnTo>
                    <a:lnTo>
                      <a:pt x="4690" y="2172"/>
                    </a:lnTo>
                    <a:lnTo>
                      <a:pt x="4304" y="2355"/>
                    </a:lnTo>
                    <a:lnTo>
                      <a:pt x="3918" y="2497"/>
                    </a:lnTo>
                    <a:lnTo>
                      <a:pt x="3512" y="2639"/>
                    </a:lnTo>
                    <a:lnTo>
                      <a:pt x="3106" y="2740"/>
                    </a:lnTo>
                    <a:lnTo>
                      <a:pt x="2701" y="2822"/>
                    </a:lnTo>
                    <a:lnTo>
                      <a:pt x="2274" y="2883"/>
                    </a:lnTo>
                    <a:lnTo>
                      <a:pt x="1848" y="2923"/>
                    </a:lnTo>
                    <a:lnTo>
                      <a:pt x="1422" y="2923"/>
                    </a:lnTo>
                    <a:cubicBezTo>
                      <a:pt x="1280" y="2903"/>
                      <a:pt x="1138" y="2903"/>
                      <a:pt x="996" y="2903"/>
                    </a:cubicBezTo>
                    <a:lnTo>
                      <a:pt x="975" y="2903"/>
                    </a:lnTo>
                    <a:cubicBezTo>
                      <a:pt x="935" y="2903"/>
                      <a:pt x="874" y="2923"/>
                      <a:pt x="874" y="2984"/>
                    </a:cubicBezTo>
                    <a:cubicBezTo>
                      <a:pt x="853" y="3045"/>
                      <a:pt x="894" y="3106"/>
                      <a:pt x="955" y="3126"/>
                    </a:cubicBezTo>
                    <a:cubicBezTo>
                      <a:pt x="1097" y="3167"/>
                      <a:pt x="1239" y="3207"/>
                      <a:pt x="1381" y="3228"/>
                    </a:cubicBezTo>
                    <a:lnTo>
                      <a:pt x="1848" y="3309"/>
                    </a:lnTo>
                    <a:lnTo>
                      <a:pt x="2295" y="3329"/>
                    </a:lnTo>
                    <a:lnTo>
                      <a:pt x="2761" y="3309"/>
                    </a:lnTo>
                    <a:lnTo>
                      <a:pt x="3208" y="3248"/>
                    </a:lnTo>
                    <a:lnTo>
                      <a:pt x="3655" y="3146"/>
                    </a:lnTo>
                    <a:lnTo>
                      <a:pt x="4101" y="3004"/>
                    </a:lnTo>
                    <a:lnTo>
                      <a:pt x="4527" y="2842"/>
                    </a:lnTo>
                    <a:lnTo>
                      <a:pt x="4933" y="2639"/>
                    </a:lnTo>
                    <a:lnTo>
                      <a:pt x="5339" y="2395"/>
                    </a:lnTo>
                    <a:lnTo>
                      <a:pt x="5705" y="2132"/>
                    </a:lnTo>
                    <a:lnTo>
                      <a:pt x="6070" y="1847"/>
                    </a:lnTo>
                    <a:lnTo>
                      <a:pt x="6395" y="1523"/>
                    </a:lnTo>
                    <a:lnTo>
                      <a:pt x="6699" y="1178"/>
                    </a:lnTo>
                    <a:lnTo>
                      <a:pt x="6963" y="812"/>
                    </a:lnTo>
                    <a:lnTo>
                      <a:pt x="7207" y="406"/>
                    </a:lnTo>
                    <a:cubicBezTo>
                      <a:pt x="7227" y="386"/>
                      <a:pt x="7227" y="366"/>
                      <a:pt x="7247" y="325"/>
                    </a:cubicBezTo>
                    <a:cubicBezTo>
                      <a:pt x="7247" y="224"/>
                      <a:pt x="7166" y="102"/>
                      <a:pt x="7065" y="102"/>
                    </a:cubicBezTo>
                    <a:cubicBezTo>
                      <a:pt x="6621" y="32"/>
                      <a:pt x="6177" y="1"/>
                      <a:pt x="5733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extrusionOk="0">
                    <a:moveTo>
                      <a:pt x="548" y="1"/>
                    </a:moveTo>
                    <a:cubicBezTo>
                      <a:pt x="244" y="1"/>
                      <a:pt x="0" y="245"/>
                      <a:pt x="0" y="549"/>
                    </a:cubicBezTo>
                    <a:cubicBezTo>
                      <a:pt x="0" y="853"/>
                      <a:pt x="244" y="1097"/>
                      <a:pt x="548" y="1097"/>
                    </a:cubicBezTo>
                    <a:cubicBezTo>
                      <a:pt x="853" y="1097"/>
                      <a:pt x="1096" y="853"/>
                      <a:pt x="1096" y="549"/>
                    </a:cubicBezTo>
                    <a:cubicBezTo>
                      <a:pt x="1096" y="245"/>
                      <a:pt x="853" y="1"/>
                      <a:pt x="548" y="1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5"/>
              <p:cNvSpPr/>
              <p:nvPr/>
            </p:nvSpPr>
            <p:spPr>
              <a:xfrm>
                <a:off x="7560350" y="4018350"/>
                <a:ext cx="274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98" fill="none" extrusionOk="0">
                    <a:moveTo>
                      <a:pt x="1096" y="549"/>
                    </a:moveTo>
                    <a:cubicBezTo>
                      <a:pt x="1096" y="853"/>
                      <a:pt x="853" y="1097"/>
                      <a:pt x="548" y="1097"/>
                    </a:cubicBezTo>
                    <a:cubicBezTo>
                      <a:pt x="244" y="1097"/>
                      <a:pt x="0" y="853"/>
                      <a:pt x="0" y="549"/>
                    </a:cubicBezTo>
                    <a:cubicBezTo>
                      <a:pt x="0" y="245"/>
                      <a:pt x="244" y="1"/>
                      <a:pt x="548" y="1"/>
                    </a:cubicBezTo>
                    <a:cubicBezTo>
                      <a:pt x="853" y="1"/>
                      <a:pt x="1096" y="245"/>
                      <a:pt x="1096" y="549"/>
                    </a:cubicBezTo>
                    <a:close/>
                  </a:path>
                </a:pathLst>
              </a:custGeom>
              <a:solidFill>
                <a:srgbClr val="B17F4A">
                  <a:alpha val="43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23"/>
          <p:cNvGrpSpPr/>
          <p:nvPr/>
        </p:nvGrpSpPr>
        <p:grpSpPr>
          <a:xfrm rot="-2700000">
            <a:off x="248146" y="322091"/>
            <a:ext cx="961616" cy="425796"/>
            <a:chOff x="4836900" y="3044050"/>
            <a:chExt cx="961625" cy="425800"/>
          </a:xfrm>
        </p:grpSpPr>
        <p:sp>
          <p:nvSpPr>
            <p:cNvPr id="452" name="Google Shape;452;p23"/>
            <p:cNvSpPr/>
            <p:nvPr/>
          </p:nvSpPr>
          <p:spPr>
            <a:xfrm>
              <a:off x="4848075" y="3044050"/>
              <a:ext cx="935250" cy="379500"/>
            </a:xfrm>
            <a:custGeom>
              <a:avLst/>
              <a:gdLst/>
              <a:ahLst/>
              <a:cxnLst/>
              <a:rect l="l" t="t" r="r" b="b"/>
              <a:pathLst>
                <a:path w="37410" h="15180" extrusionOk="0">
                  <a:moveTo>
                    <a:pt x="27240" y="339"/>
                  </a:moveTo>
                  <a:cubicBezTo>
                    <a:pt x="27581" y="339"/>
                    <a:pt x="27934" y="508"/>
                    <a:pt x="28214" y="773"/>
                  </a:cubicBezTo>
                  <a:cubicBezTo>
                    <a:pt x="28559" y="1118"/>
                    <a:pt x="28843" y="1565"/>
                    <a:pt x="29026" y="2052"/>
                  </a:cubicBezTo>
                  <a:cubicBezTo>
                    <a:pt x="29107" y="2295"/>
                    <a:pt x="29168" y="2559"/>
                    <a:pt x="29188" y="2823"/>
                  </a:cubicBezTo>
                  <a:lnTo>
                    <a:pt x="29229" y="3229"/>
                  </a:lnTo>
                  <a:lnTo>
                    <a:pt x="29249" y="3635"/>
                  </a:lnTo>
                  <a:cubicBezTo>
                    <a:pt x="29249" y="4493"/>
                    <a:pt x="29082" y="5364"/>
                    <a:pt x="28787" y="6206"/>
                  </a:cubicBezTo>
                  <a:lnTo>
                    <a:pt x="28787" y="6206"/>
                  </a:lnTo>
                  <a:cubicBezTo>
                    <a:pt x="28573" y="6085"/>
                    <a:pt x="28361" y="5952"/>
                    <a:pt x="28153" y="5807"/>
                  </a:cubicBezTo>
                  <a:cubicBezTo>
                    <a:pt x="27504" y="5320"/>
                    <a:pt x="26875" y="4690"/>
                    <a:pt x="26448" y="3919"/>
                  </a:cubicBezTo>
                  <a:cubicBezTo>
                    <a:pt x="26245" y="3533"/>
                    <a:pt x="26042" y="3107"/>
                    <a:pt x="25961" y="2661"/>
                  </a:cubicBezTo>
                  <a:cubicBezTo>
                    <a:pt x="25880" y="2214"/>
                    <a:pt x="25880" y="1747"/>
                    <a:pt x="26022" y="1301"/>
                  </a:cubicBezTo>
                  <a:cubicBezTo>
                    <a:pt x="26164" y="874"/>
                    <a:pt x="26489" y="489"/>
                    <a:pt x="26935" y="387"/>
                  </a:cubicBezTo>
                  <a:cubicBezTo>
                    <a:pt x="27034" y="354"/>
                    <a:pt x="27137" y="339"/>
                    <a:pt x="27240" y="339"/>
                  </a:cubicBezTo>
                  <a:close/>
                  <a:moveTo>
                    <a:pt x="8499" y="2298"/>
                  </a:moveTo>
                  <a:cubicBezTo>
                    <a:pt x="8583" y="2298"/>
                    <a:pt x="8667" y="2304"/>
                    <a:pt x="8749" y="2316"/>
                  </a:cubicBezTo>
                  <a:cubicBezTo>
                    <a:pt x="8972" y="2336"/>
                    <a:pt x="9155" y="2417"/>
                    <a:pt x="9277" y="2539"/>
                  </a:cubicBezTo>
                  <a:cubicBezTo>
                    <a:pt x="9317" y="2559"/>
                    <a:pt x="9337" y="2600"/>
                    <a:pt x="9378" y="2620"/>
                  </a:cubicBezTo>
                  <a:cubicBezTo>
                    <a:pt x="9378" y="2640"/>
                    <a:pt x="9398" y="2661"/>
                    <a:pt x="9398" y="2681"/>
                  </a:cubicBezTo>
                  <a:cubicBezTo>
                    <a:pt x="9419" y="2701"/>
                    <a:pt x="9439" y="2721"/>
                    <a:pt x="9439" y="2742"/>
                  </a:cubicBezTo>
                  <a:cubicBezTo>
                    <a:pt x="9479" y="2803"/>
                    <a:pt x="9520" y="2904"/>
                    <a:pt x="9540" y="3006"/>
                  </a:cubicBezTo>
                  <a:cubicBezTo>
                    <a:pt x="9581" y="3188"/>
                    <a:pt x="9581" y="3412"/>
                    <a:pt x="9561" y="3615"/>
                  </a:cubicBezTo>
                  <a:cubicBezTo>
                    <a:pt x="9540" y="3736"/>
                    <a:pt x="9520" y="3838"/>
                    <a:pt x="9520" y="3960"/>
                  </a:cubicBezTo>
                  <a:cubicBezTo>
                    <a:pt x="9500" y="4081"/>
                    <a:pt x="9479" y="4183"/>
                    <a:pt x="9459" y="4284"/>
                  </a:cubicBezTo>
                  <a:cubicBezTo>
                    <a:pt x="9114" y="6010"/>
                    <a:pt x="7977" y="7370"/>
                    <a:pt x="6760" y="8080"/>
                  </a:cubicBezTo>
                  <a:cubicBezTo>
                    <a:pt x="6152" y="8443"/>
                    <a:pt x="5530" y="8649"/>
                    <a:pt x="4932" y="8750"/>
                  </a:cubicBezTo>
                  <a:lnTo>
                    <a:pt x="4932" y="8750"/>
                  </a:lnTo>
                  <a:cubicBezTo>
                    <a:pt x="4410" y="6861"/>
                    <a:pt x="4965" y="4771"/>
                    <a:pt x="6212" y="3452"/>
                  </a:cubicBezTo>
                  <a:cubicBezTo>
                    <a:pt x="6577" y="3087"/>
                    <a:pt x="6983" y="2803"/>
                    <a:pt x="7409" y="2579"/>
                  </a:cubicBezTo>
                  <a:cubicBezTo>
                    <a:pt x="7770" y="2399"/>
                    <a:pt x="8144" y="2298"/>
                    <a:pt x="8499" y="2298"/>
                  </a:cubicBezTo>
                  <a:close/>
                  <a:moveTo>
                    <a:pt x="27229" y="1"/>
                  </a:moveTo>
                  <a:cubicBezTo>
                    <a:pt x="27100" y="1"/>
                    <a:pt x="26967" y="16"/>
                    <a:pt x="26834" y="42"/>
                  </a:cubicBezTo>
                  <a:cubicBezTo>
                    <a:pt x="26570" y="103"/>
                    <a:pt x="26306" y="265"/>
                    <a:pt x="26103" y="468"/>
                  </a:cubicBezTo>
                  <a:cubicBezTo>
                    <a:pt x="25900" y="671"/>
                    <a:pt x="25778" y="935"/>
                    <a:pt x="25677" y="1179"/>
                  </a:cubicBezTo>
                  <a:cubicBezTo>
                    <a:pt x="25515" y="1686"/>
                    <a:pt x="25494" y="2234"/>
                    <a:pt x="25575" y="2721"/>
                  </a:cubicBezTo>
                  <a:cubicBezTo>
                    <a:pt x="25657" y="3249"/>
                    <a:pt x="25860" y="3696"/>
                    <a:pt x="26083" y="4122"/>
                  </a:cubicBezTo>
                  <a:cubicBezTo>
                    <a:pt x="26550" y="4975"/>
                    <a:pt x="27220" y="5624"/>
                    <a:pt x="27910" y="6152"/>
                  </a:cubicBezTo>
                  <a:cubicBezTo>
                    <a:pt x="28149" y="6322"/>
                    <a:pt x="28390" y="6477"/>
                    <a:pt x="28633" y="6615"/>
                  </a:cubicBezTo>
                  <a:lnTo>
                    <a:pt x="28633" y="6615"/>
                  </a:lnTo>
                  <a:cubicBezTo>
                    <a:pt x="28603" y="6691"/>
                    <a:pt x="28571" y="6767"/>
                    <a:pt x="28539" y="6842"/>
                  </a:cubicBezTo>
                  <a:cubicBezTo>
                    <a:pt x="28113" y="7877"/>
                    <a:pt x="27524" y="8851"/>
                    <a:pt x="26773" y="9744"/>
                  </a:cubicBezTo>
                  <a:cubicBezTo>
                    <a:pt x="26022" y="10617"/>
                    <a:pt x="25109" y="11389"/>
                    <a:pt x="24094" y="12018"/>
                  </a:cubicBezTo>
                  <a:cubicBezTo>
                    <a:pt x="22084" y="13317"/>
                    <a:pt x="19750" y="14149"/>
                    <a:pt x="17355" y="14575"/>
                  </a:cubicBezTo>
                  <a:cubicBezTo>
                    <a:pt x="16532" y="14722"/>
                    <a:pt x="15692" y="14799"/>
                    <a:pt x="14854" y="14799"/>
                  </a:cubicBezTo>
                  <a:cubicBezTo>
                    <a:pt x="13254" y="14799"/>
                    <a:pt x="11662" y="14518"/>
                    <a:pt x="10210" y="13905"/>
                  </a:cubicBezTo>
                  <a:cubicBezTo>
                    <a:pt x="10068" y="13845"/>
                    <a:pt x="9926" y="13804"/>
                    <a:pt x="9784" y="13743"/>
                  </a:cubicBezTo>
                  <a:cubicBezTo>
                    <a:pt x="9662" y="13682"/>
                    <a:pt x="9520" y="13621"/>
                    <a:pt x="9378" y="13560"/>
                  </a:cubicBezTo>
                  <a:cubicBezTo>
                    <a:pt x="9134" y="13418"/>
                    <a:pt x="8871" y="13297"/>
                    <a:pt x="8607" y="13154"/>
                  </a:cubicBezTo>
                  <a:cubicBezTo>
                    <a:pt x="8120" y="12850"/>
                    <a:pt x="7632" y="12525"/>
                    <a:pt x="7186" y="12160"/>
                  </a:cubicBezTo>
                  <a:cubicBezTo>
                    <a:pt x="6313" y="11409"/>
                    <a:pt x="5603" y="10475"/>
                    <a:pt x="5176" y="9440"/>
                  </a:cubicBezTo>
                  <a:cubicBezTo>
                    <a:pt x="5144" y="9366"/>
                    <a:pt x="5114" y="9291"/>
                    <a:pt x="5085" y="9216"/>
                  </a:cubicBezTo>
                  <a:lnTo>
                    <a:pt x="5085" y="9216"/>
                  </a:lnTo>
                  <a:cubicBezTo>
                    <a:pt x="5210" y="9195"/>
                    <a:pt x="5330" y="9170"/>
                    <a:pt x="5461" y="9156"/>
                  </a:cubicBezTo>
                  <a:cubicBezTo>
                    <a:pt x="5623" y="9115"/>
                    <a:pt x="5806" y="9054"/>
                    <a:pt x="5988" y="9014"/>
                  </a:cubicBezTo>
                  <a:cubicBezTo>
                    <a:pt x="6069" y="8973"/>
                    <a:pt x="6151" y="8953"/>
                    <a:pt x="6232" y="8912"/>
                  </a:cubicBezTo>
                  <a:cubicBezTo>
                    <a:pt x="6333" y="8892"/>
                    <a:pt x="6415" y="8851"/>
                    <a:pt x="6496" y="8811"/>
                  </a:cubicBezTo>
                  <a:cubicBezTo>
                    <a:pt x="6678" y="8750"/>
                    <a:pt x="6841" y="8648"/>
                    <a:pt x="7023" y="8547"/>
                  </a:cubicBezTo>
                  <a:cubicBezTo>
                    <a:pt x="7714" y="8161"/>
                    <a:pt x="8363" y="7613"/>
                    <a:pt x="8911" y="6923"/>
                  </a:cubicBezTo>
                  <a:cubicBezTo>
                    <a:pt x="9439" y="6213"/>
                    <a:pt x="9865" y="5360"/>
                    <a:pt x="10068" y="4406"/>
                  </a:cubicBezTo>
                  <a:cubicBezTo>
                    <a:pt x="10088" y="4284"/>
                    <a:pt x="10109" y="4142"/>
                    <a:pt x="10129" y="4021"/>
                  </a:cubicBezTo>
                  <a:cubicBezTo>
                    <a:pt x="10129" y="3919"/>
                    <a:pt x="10149" y="3797"/>
                    <a:pt x="10170" y="3675"/>
                  </a:cubicBezTo>
                  <a:cubicBezTo>
                    <a:pt x="10170" y="3412"/>
                    <a:pt x="10190" y="3148"/>
                    <a:pt x="10109" y="2864"/>
                  </a:cubicBezTo>
                  <a:cubicBezTo>
                    <a:pt x="10068" y="2721"/>
                    <a:pt x="10028" y="2579"/>
                    <a:pt x="9946" y="2437"/>
                  </a:cubicBezTo>
                  <a:cubicBezTo>
                    <a:pt x="9926" y="2397"/>
                    <a:pt x="9906" y="2376"/>
                    <a:pt x="9885" y="2356"/>
                  </a:cubicBezTo>
                  <a:cubicBezTo>
                    <a:pt x="9865" y="2316"/>
                    <a:pt x="9845" y="2295"/>
                    <a:pt x="9804" y="2255"/>
                  </a:cubicBezTo>
                  <a:cubicBezTo>
                    <a:pt x="9764" y="2194"/>
                    <a:pt x="9703" y="2153"/>
                    <a:pt x="9642" y="2092"/>
                  </a:cubicBezTo>
                  <a:cubicBezTo>
                    <a:pt x="9398" y="1910"/>
                    <a:pt x="9094" y="1808"/>
                    <a:pt x="8810" y="1788"/>
                  </a:cubicBezTo>
                  <a:cubicBezTo>
                    <a:pt x="8751" y="1784"/>
                    <a:pt x="8693" y="1782"/>
                    <a:pt x="8635" y="1782"/>
                  </a:cubicBezTo>
                  <a:cubicBezTo>
                    <a:pt x="8129" y="1782"/>
                    <a:pt x="7643" y="1937"/>
                    <a:pt x="7206" y="2173"/>
                  </a:cubicBezTo>
                  <a:cubicBezTo>
                    <a:pt x="6739" y="2417"/>
                    <a:pt x="6293" y="2762"/>
                    <a:pt x="5907" y="3168"/>
                  </a:cubicBezTo>
                  <a:cubicBezTo>
                    <a:pt x="4565" y="4581"/>
                    <a:pt x="3965" y="6767"/>
                    <a:pt x="4466" y="8808"/>
                  </a:cubicBezTo>
                  <a:lnTo>
                    <a:pt x="4466" y="8808"/>
                  </a:lnTo>
                  <a:cubicBezTo>
                    <a:pt x="4303" y="8822"/>
                    <a:pt x="4141" y="8828"/>
                    <a:pt x="3984" y="8828"/>
                  </a:cubicBezTo>
                  <a:cubicBezTo>
                    <a:pt x="3690" y="8828"/>
                    <a:pt x="3409" y="8806"/>
                    <a:pt x="3147" y="8770"/>
                  </a:cubicBezTo>
                  <a:cubicBezTo>
                    <a:pt x="2111" y="8628"/>
                    <a:pt x="1360" y="8263"/>
                    <a:pt x="873" y="7958"/>
                  </a:cubicBezTo>
                  <a:cubicBezTo>
                    <a:pt x="650" y="7816"/>
                    <a:pt x="467" y="7694"/>
                    <a:pt x="346" y="7593"/>
                  </a:cubicBezTo>
                  <a:cubicBezTo>
                    <a:pt x="244" y="7512"/>
                    <a:pt x="183" y="7471"/>
                    <a:pt x="183" y="7471"/>
                  </a:cubicBezTo>
                  <a:lnTo>
                    <a:pt x="0" y="7654"/>
                  </a:lnTo>
                  <a:cubicBezTo>
                    <a:pt x="0" y="7654"/>
                    <a:pt x="61" y="7694"/>
                    <a:pt x="183" y="7796"/>
                  </a:cubicBezTo>
                  <a:cubicBezTo>
                    <a:pt x="285" y="7918"/>
                    <a:pt x="467" y="8060"/>
                    <a:pt x="711" y="8222"/>
                  </a:cubicBezTo>
                  <a:cubicBezTo>
                    <a:pt x="1198" y="8547"/>
                    <a:pt x="1990" y="8993"/>
                    <a:pt x="3086" y="9196"/>
                  </a:cubicBezTo>
                  <a:cubicBezTo>
                    <a:pt x="3424" y="9247"/>
                    <a:pt x="3794" y="9281"/>
                    <a:pt x="4185" y="9281"/>
                  </a:cubicBezTo>
                  <a:cubicBezTo>
                    <a:pt x="4321" y="9281"/>
                    <a:pt x="4459" y="9277"/>
                    <a:pt x="4599" y="9268"/>
                  </a:cubicBezTo>
                  <a:lnTo>
                    <a:pt x="4599" y="9268"/>
                  </a:lnTo>
                  <a:cubicBezTo>
                    <a:pt x="4639" y="9387"/>
                    <a:pt x="4682" y="9505"/>
                    <a:pt x="4730" y="9623"/>
                  </a:cubicBezTo>
                  <a:cubicBezTo>
                    <a:pt x="5603" y="11876"/>
                    <a:pt x="7653" y="13662"/>
                    <a:pt x="10028" y="14393"/>
                  </a:cubicBezTo>
                  <a:cubicBezTo>
                    <a:pt x="11225" y="14758"/>
                    <a:pt x="12443" y="14981"/>
                    <a:pt x="13681" y="15103"/>
                  </a:cubicBezTo>
                  <a:cubicBezTo>
                    <a:pt x="14196" y="15154"/>
                    <a:pt x="14715" y="15180"/>
                    <a:pt x="15235" y="15180"/>
                  </a:cubicBezTo>
                  <a:cubicBezTo>
                    <a:pt x="15963" y="15180"/>
                    <a:pt x="16693" y="15128"/>
                    <a:pt x="17416" y="15022"/>
                  </a:cubicBezTo>
                  <a:cubicBezTo>
                    <a:pt x="18045" y="14941"/>
                    <a:pt x="18654" y="14819"/>
                    <a:pt x="19263" y="14656"/>
                  </a:cubicBezTo>
                  <a:cubicBezTo>
                    <a:pt x="19872" y="14514"/>
                    <a:pt x="20460" y="14332"/>
                    <a:pt x="21049" y="14108"/>
                  </a:cubicBezTo>
                  <a:cubicBezTo>
                    <a:pt x="22226" y="13682"/>
                    <a:pt x="23343" y="13154"/>
                    <a:pt x="24398" y="12485"/>
                  </a:cubicBezTo>
                  <a:cubicBezTo>
                    <a:pt x="25433" y="11835"/>
                    <a:pt x="26448" y="11084"/>
                    <a:pt x="27260" y="10171"/>
                  </a:cubicBezTo>
                  <a:cubicBezTo>
                    <a:pt x="27666" y="9704"/>
                    <a:pt x="28032" y="9217"/>
                    <a:pt x="28356" y="8689"/>
                  </a:cubicBezTo>
                  <a:cubicBezTo>
                    <a:pt x="28681" y="8182"/>
                    <a:pt x="28925" y="7634"/>
                    <a:pt x="29148" y="7065"/>
                  </a:cubicBezTo>
                  <a:cubicBezTo>
                    <a:pt x="29167" y="7013"/>
                    <a:pt x="29185" y="6961"/>
                    <a:pt x="29203" y="6908"/>
                  </a:cubicBezTo>
                  <a:lnTo>
                    <a:pt x="29203" y="6908"/>
                  </a:lnTo>
                  <a:cubicBezTo>
                    <a:pt x="29499" y="7045"/>
                    <a:pt x="29799" y="7158"/>
                    <a:pt x="30102" y="7248"/>
                  </a:cubicBezTo>
                  <a:cubicBezTo>
                    <a:pt x="31190" y="7591"/>
                    <a:pt x="32213" y="7682"/>
                    <a:pt x="33106" y="7682"/>
                  </a:cubicBezTo>
                  <a:cubicBezTo>
                    <a:pt x="33428" y="7682"/>
                    <a:pt x="33734" y="7670"/>
                    <a:pt x="34019" y="7654"/>
                  </a:cubicBezTo>
                  <a:cubicBezTo>
                    <a:pt x="35115" y="7573"/>
                    <a:pt x="35968" y="7410"/>
                    <a:pt x="36536" y="7288"/>
                  </a:cubicBezTo>
                  <a:cubicBezTo>
                    <a:pt x="37105" y="7167"/>
                    <a:pt x="37409" y="7106"/>
                    <a:pt x="37409" y="7106"/>
                  </a:cubicBezTo>
                  <a:lnTo>
                    <a:pt x="37348" y="6842"/>
                  </a:lnTo>
                  <a:cubicBezTo>
                    <a:pt x="37348" y="6842"/>
                    <a:pt x="37044" y="6923"/>
                    <a:pt x="36475" y="7004"/>
                  </a:cubicBezTo>
                  <a:cubicBezTo>
                    <a:pt x="35907" y="7106"/>
                    <a:pt x="35075" y="7228"/>
                    <a:pt x="33999" y="7288"/>
                  </a:cubicBezTo>
                  <a:cubicBezTo>
                    <a:pt x="33806" y="7296"/>
                    <a:pt x="33605" y="7301"/>
                    <a:pt x="33396" y="7301"/>
                  </a:cubicBezTo>
                  <a:cubicBezTo>
                    <a:pt x="33035" y="7301"/>
                    <a:pt x="32652" y="7286"/>
                    <a:pt x="32253" y="7248"/>
                  </a:cubicBezTo>
                  <a:cubicBezTo>
                    <a:pt x="31604" y="7187"/>
                    <a:pt x="30934" y="7085"/>
                    <a:pt x="30224" y="6842"/>
                  </a:cubicBezTo>
                  <a:cubicBezTo>
                    <a:pt x="29929" y="6747"/>
                    <a:pt x="29631" y="6629"/>
                    <a:pt x="29334" y="6490"/>
                  </a:cubicBezTo>
                  <a:lnTo>
                    <a:pt x="29334" y="6490"/>
                  </a:lnTo>
                  <a:cubicBezTo>
                    <a:pt x="29603" y="5543"/>
                    <a:pt x="29706" y="4558"/>
                    <a:pt x="29655" y="3615"/>
                  </a:cubicBezTo>
                  <a:lnTo>
                    <a:pt x="29615" y="3188"/>
                  </a:lnTo>
                  <a:lnTo>
                    <a:pt x="29554" y="2762"/>
                  </a:lnTo>
                  <a:cubicBezTo>
                    <a:pt x="29534" y="2478"/>
                    <a:pt x="29452" y="2214"/>
                    <a:pt x="29351" y="1930"/>
                  </a:cubicBezTo>
                  <a:cubicBezTo>
                    <a:pt x="29148" y="1402"/>
                    <a:pt x="28864" y="915"/>
                    <a:pt x="28437" y="529"/>
                  </a:cubicBezTo>
                  <a:cubicBezTo>
                    <a:pt x="28234" y="326"/>
                    <a:pt x="27991" y="164"/>
                    <a:pt x="27707" y="83"/>
                  </a:cubicBezTo>
                  <a:cubicBezTo>
                    <a:pt x="27558" y="26"/>
                    <a:pt x="27396" y="1"/>
                    <a:pt x="2722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5766550" y="3202400"/>
              <a:ext cx="31975" cy="32000"/>
            </a:xfrm>
            <a:custGeom>
              <a:avLst/>
              <a:gdLst/>
              <a:ahLst/>
              <a:cxnLst/>
              <a:rect l="l" t="t" r="r" b="b"/>
              <a:pathLst>
                <a:path w="1279" h="1280" extrusionOk="0">
                  <a:moveTo>
                    <a:pt x="629" y="0"/>
                  </a:moveTo>
                  <a:cubicBezTo>
                    <a:pt x="284" y="0"/>
                    <a:pt x="0" y="285"/>
                    <a:pt x="0" y="630"/>
                  </a:cubicBezTo>
                  <a:cubicBezTo>
                    <a:pt x="0" y="995"/>
                    <a:pt x="284" y="1279"/>
                    <a:pt x="629" y="1279"/>
                  </a:cubicBezTo>
                  <a:cubicBezTo>
                    <a:pt x="995" y="1279"/>
                    <a:pt x="1279" y="995"/>
                    <a:pt x="1279" y="630"/>
                  </a:cubicBezTo>
                  <a:cubicBezTo>
                    <a:pt x="1279" y="285"/>
                    <a:pt x="995" y="0"/>
                    <a:pt x="629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5358550" y="3273950"/>
              <a:ext cx="78175" cy="118775"/>
            </a:xfrm>
            <a:custGeom>
              <a:avLst/>
              <a:gdLst/>
              <a:ahLst/>
              <a:cxnLst/>
              <a:rect l="l" t="t" r="r" b="b"/>
              <a:pathLst>
                <a:path w="3127" h="4751" extrusionOk="0">
                  <a:moveTo>
                    <a:pt x="2702" y="454"/>
                  </a:moveTo>
                  <a:lnTo>
                    <a:pt x="2702" y="454"/>
                  </a:lnTo>
                  <a:cubicBezTo>
                    <a:pt x="2625" y="809"/>
                    <a:pt x="2554" y="1162"/>
                    <a:pt x="2457" y="1502"/>
                  </a:cubicBezTo>
                  <a:cubicBezTo>
                    <a:pt x="2335" y="1949"/>
                    <a:pt x="2173" y="2375"/>
                    <a:pt x="1970" y="2781"/>
                  </a:cubicBezTo>
                  <a:cubicBezTo>
                    <a:pt x="1746" y="3167"/>
                    <a:pt x="1483" y="3532"/>
                    <a:pt x="1158" y="3857"/>
                  </a:cubicBezTo>
                  <a:cubicBezTo>
                    <a:pt x="995" y="4019"/>
                    <a:pt x="833" y="4161"/>
                    <a:pt x="650" y="4304"/>
                  </a:cubicBezTo>
                  <a:cubicBezTo>
                    <a:pt x="549" y="4364"/>
                    <a:pt x="468" y="4405"/>
                    <a:pt x="366" y="4466"/>
                  </a:cubicBezTo>
                  <a:cubicBezTo>
                    <a:pt x="316" y="4486"/>
                    <a:pt x="267" y="4506"/>
                    <a:pt x="214" y="4526"/>
                  </a:cubicBezTo>
                  <a:lnTo>
                    <a:pt x="214" y="4526"/>
                  </a:lnTo>
                  <a:cubicBezTo>
                    <a:pt x="335" y="4134"/>
                    <a:pt x="444" y="3744"/>
                    <a:pt x="569" y="3370"/>
                  </a:cubicBezTo>
                  <a:cubicBezTo>
                    <a:pt x="711" y="2923"/>
                    <a:pt x="874" y="2497"/>
                    <a:pt x="1077" y="2111"/>
                  </a:cubicBezTo>
                  <a:cubicBezTo>
                    <a:pt x="1138" y="1990"/>
                    <a:pt x="1178" y="1908"/>
                    <a:pt x="1239" y="1807"/>
                  </a:cubicBezTo>
                  <a:cubicBezTo>
                    <a:pt x="1280" y="1726"/>
                    <a:pt x="1341" y="1624"/>
                    <a:pt x="1422" y="1543"/>
                  </a:cubicBezTo>
                  <a:cubicBezTo>
                    <a:pt x="1544" y="1360"/>
                    <a:pt x="1686" y="1198"/>
                    <a:pt x="1848" y="1036"/>
                  </a:cubicBezTo>
                  <a:cubicBezTo>
                    <a:pt x="2091" y="792"/>
                    <a:pt x="2386" y="588"/>
                    <a:pt x="2702" y="454"/>
                  </a:cubicBezTo>
                  <a:close/>
                  <a:moveTo>
                    <a:pt x="3127" y="0"/>
                  </a:moveTo>
                  <a:lnTo>
                    <a:pt x="2863" y="61"/>
                  </a:lnTo>
                  <a:cubicBezTo>
                    <a:pt x="2376" y="163"/>
                    <a:pt x="1949" y="427"/>
                    <a:pt x="1584" y="751"/>
                  </a:cubicBezTo>
                  <a:cubicBezTo>
                    <a:pt x="1401" y="914"/>
                    <a:pt x="1239" y="1096"/>
                    <a:pt x="1077" y="1299"/>
                  </a:cubicBezTo>
                  <a:cubicBezTo>
                    <a:pt x="1016" y="1401"/>
                    <a:pt x="935" y="1502"/>
                    <a:pt x="874" y="1604"/>
                  </a:cubicBezTo>
                  <a:cubicBezTo>
                    <a:pt x="813" y="1705"/>
                    <a:pt x="752" y="1807"/>
                    <a:pt x="711" y="1908"/>
                  </a:cubicBezTo>
                  <a:cubicBezTo>
                    <a:pt x="488" y="2355"/>
                    <a:pt x="326" y="2801"/>
                    <a:pt x="204" y="3268"/>
                  </a:cubicBezTo>
                  <a:cubicBezTo>
                    <a:pt x="102" y="3715"/>
                    <a:pt x="21" y="4182"/>
                    <a:pt x="1" y="4649"/>
                  </a:cubicBezTo>
                  <a:lnTo>
                    <a:pt x="71" y="4666"/>
                  </a:lnTo>
                  <a:lnTo>
                    <a:pt x="102" y="4750"/>
                  </a:lnTo>
                  <a:cubicBezTo>
                    <a:pt x="224" y="4709"/>
                    <a:pt x="326" y="4669"/>
                    <a:pt x="447" y="4608"/>
                  </a:cubicBezTo>
                  <a:cubicBezTo>
                    <a:pt x="549" y="4567"/>
                    <a:pt x="650" y="4506"/>
                    <a:pt x="732" y="4425"/>
                  </a:cubicBezTo>
                  <a:cubicBezTo>
                    <a:pt x="935" y="4304"/>
                    <a:pt x="1117" y="4141"/>
                    <a:pt x="1280" y="3979"/>
                  </a:cubicBezTo>
                  <a:cubicBezTo>
                    <a:pt x="1604" y="3654"/>
                    <a:pt x="1889" y="3268"/>
                    <a:pt x="2132" y="2862"/>
                  </a:cubicBezTo>
                  <a:cubicBezTo>
                    <a:pt x="2355" y="2456"/>
                    <a:pt x="2538" y="2030"/>
                    <a:pt x="2680" y="1584"/>
                  </a:cubicBezTo>
                  <a:cubicBezTo>
                    <a:pt x="2822" y="1137"/>
                    <a:pt x="2944" y="691"/>
                    <a:pt x="3066" y="244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5249450" y="3416675"/>
              <a:ext cx="112675" cy="53175"/>
            </a:xfrm>
            <a:custGeom>
              <a:avLst/>
              <a:gdLst/>
              <a:ahLst/>
              <a:cxnLst/>
              <a:rect l="l" t="t" r="r" b="b"/>
              <a:pathLst>
                <a:path w="4507" h="2127" extrusionOk="0">
                  <a:moveTo>
                    <a:pt x="506" y="169"/>
                  </a:moveTo>
                  <a:cubicBezTo>
                    <a:pt x="562" y="169"/>
                    <a:pt x="617" y="172"/>
                    <a:pt x="671" y="178"/>
                  </a:cubicBezTo>
                  <a:cubicBezTo>
                    <a:pt x="853" y="178"/>
                    <a:pt x="1056" y="198"/>
                    <a:pt x="1239" y="239"/>
                  </a:cubicBezTo>
                  <a:cubicBezTo>
                    <a:pt x="1422" y="259"/>
                    <a:pt x="1625" y="320"/>
                    <a:pt x="1807" y="360"/>
                  </a:cubicBezTo>
                  <a:cubicBezTo>
                    <a:pt x="1990" y="421"/>
                    <a:pt x="2173" y="482"/>
                    <a:pt x="2335" y="543"/>
                  </a:cubicBezTo>
                  <a:cubicBezTo>
                    <a:pt x="2700" y="685"/>
                    <a:pt x="3025" y="888"/>
                    <a:pt x="3330" y="1111"/>
                  </a:cubicBezTo>
                  <a:cubicBezTo>
                    <a:pt x="3492" y="1213"/>
                    <a:pt x="3634" y="1335"/>
                    <a:pt x="3756" y="1477"/>
                  </a:cubicBezTo>
                  <a:cubicBezTo>
                    <a:pt x="3834" y="1554"/>
                    <a:pt x="3899" y="1632"/>
                    <a:pt x="3959" y="1713"/>
                  </a:cubicBezTo>
                  <a:lnTo>
                    <a:pt x="3959" y="1713"/>
                  </a:lnTo>
                  <a:cubicBezTo>
                    <a:pt x="3751" y="1736"/>
                    <a:pt x="3543" y="1748"/>
                    <a:pt x="3335" y="1748"/>
                  </a:cubicBezTo>
                  <a:cubicBezTo>
                    <a:pt x="3238" y="1748"/>
                    <a:pt x="3142" y="1746"/>
                    <a:pt x="3046" y="1741"/>
                  </a:cubicBezTo>
                  <a:cubicBezTo>
                    <a:pt x="2843" y="1720"/>
                    <a:pt x="2660" y="1700"/>
                    <a:pt x="2477" y="1659"/>
                  </a:cubicBezTo>
                  <a:cubicBezTo>
                    <a:pt x="2376" y="1639"/>
                    <a:pt x="2295" y="1619"/>
                    <a:pt x="2193" y="1599"/>
                  </a:cubicBezTo>
                  <a:cubicBezTo>
                    <a:pt x="2092" y="1558"/>
                    <a:pt x="2031" y="1538"/>
                    <a:pt x="1929" y="1497"/>
                  </a:cubicBezTo>
                  <a:cubicBezTo>
                    <a:pt x="1828" y="1456"/>
                    <a:pt x="1767" y="1416"/>
                    <a:pt x="1686" y="1375"/>
                  </a:cubicBezTo>
                  <a:cubicBezTo>
                    <a:pt x="1584" y="1335"/>
                    <a:pt x="1503" y="1294"/>
                    <a:pt x="1422" y="1233"/>
                  </a:cubicBezTo>
                  <a:cubicBezTo>
                    <a:pt x="1259" y="1132"/>
                    <a:pt x="1117" y="1030"/>
                    <a:pt x="955" y="908"/>
                  </a:cubicBezTo>
                  <a:cubicBezTo>
                    <a:pt x="704" y="694"/>
                    <a:pt x="454" y="447"/>
                    <a:pt x="245" y="183"/>
                  </a:cubicBezTo>
                  <a:lnTo>
                    <a:pt x="245" y="183"/>
                  </a:lnTo>
                  <a:cubicBezTo>
                    <a:pt x="331" y="175"/>
                    <a:pt x="419" y="169"/>
                    <a:pt x="506" y="169"/>
                  </a:cubicBezTo>
                  <a:close/>
                  <a:moveTo>
                    <a:pt x="369" y="0"/>
                  </a:moveTo>
                  <a:cubicBezTo>
                    <a:pt x="270" y="0"/>
                    <a:pt x="173" y="5"/>
                    <a:pt x="82" y="15"/>
                  </a:cubicBezTo>
                  <a:lnTo>
                    <a:pt x="93" y="111"/>
                  </a:lnTo>
                  <a:lnTo>
                    <a:pt x="1" y="157"/>
                  </a:lnTo>
                  <a:cubicBezTo>
                    <a:pt x="143" y="543"/>
                    <a:pt x="407" y="888"/>
                    <a:pt x="711" y="1193"/>
                  </a:cubicBezTo>
                  <a:cubicBezTo>
                    <a:pt x="874" y="1335"/>
                    <a:pt x="1036" y="1477"/>
                    <a:pt x="1198" y="1599"/>
                  </a:cubicBezTo>
                  <a:cubicBezTo>
                    <a:pt x="1300" y="1639"/>
                    <a:pt x="1381" y="1700"/>
                    <a:pt x="1483" y="1761"/>
                  </a:cubicBezTo>
                  <a:cubicBezTo>
                    <a:pt x="1564" y="1802"/>
                    <a:pt x="1686" y="1862"/>
                    <a:pt x="1787" y="1883"/>
                  </a:cubicBezTo>
                  <a:cubicBezTo>
                    <a:pt x="1868" y="1923"/>
                    <a:pt x="1990" y="1964"/>
                    <a:pt x="2092" y="1984"/>
                  </a:cubicBezTo>
                  <a:cubicBezTo>
                    <a:pt x="2193" y="2025"/>
                    <a:pt x="2295" y="2045"/>
                    <a:pt x="2396" y="2065"/>
                  </a:cubicBezTo>
                  <a:cubicBezTo>
                    <a:pt x="2599" y="2106"/>
                    <a:pt x="2822" y="2126"/>
                    <a:pt x="3025" y="2126"/>
                  </a:cubicBezTo>
                  <a:cubicBezTo>
                    <a:pt x="3452" y="2126"/>
                    <a:pt x="3857" y="2086"/>
                    <a:pt x="4263" y="1984"/>
                  </a:cubicBezTo>
                  <a:lnTo>
                    <a:pt x="4507" y="1923"/>
                  </a:lnTo>
                  <a:lnTo>
                    <a:pt x="4365" y="1741"/>
                  </a:lnTo>
                  <a:cubicBezTo>
                    <a:pt x="4243" y="1578"/>
                    <a:pt x="4101" y="1416"/>
                    <a:pt x="3959" y="1274"/>
                  </a:cubicBezTo>
                  <a:cubicBezTo>
                    <a:pt x="3797" y="1152"/>
                    <a:pt x="3634" y="1030"/>
                    <a:pt x="3472" y="908"/>
                  </a:cubicBezTo>
                  <a:cubicBezTo>
                    <a:pt x="3309" y="807"/>
                    <a:pt x="3127" y="705"/>
                    <a:pt x="2964" y="604"/>
                  </a:cubicBezTo>
                  <a:cubicBezTo>
                    <a:pt x="2782" y="523"/>
                    <a:pt x="2599" y="442"/>
                    <a:pt x="2416" y="381"/>
                  </a:cubicBezTo>
                  <a:cubicBezTo>
                    <a:pt x="2234" y="300"/>
                    <a:pt x="2031" y="239"/>
                    <a:pt x="1848" y="198"/>
                  </a:cubicBezTo>
                  <a:cubicBezTo>
                    <a:pt x="1665" y="137"/>
                    <a:pt x="1462" y="97"/>
                    <a:pt x="1259" y="56"/>
                  </a:cubicBezTo>
                  <a:cubicBezTo>
                    <a:pt x="1077" y="36"/>
                    <a:pt x="874" y="15"/>
                    <a:pt x="671" y="15"/>
                  </a:cubicBezTo>
                  <a:cubicBezTo>
                    <a:pt x="569" y="5"/>
                    <a:pt x="468" y="0"/>
                    <a:pt x="369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5118550" y="3340925"/>
              <a:ext cx="135000" cy="66000"/>
            </a:xfrm>
            <a:custGeom>
              <a:avLst/>
              <a:gdLst/>
              <a:ahLst/>
              <a:cxnLst/>
              <a:rect l="l" t="t" r="r" b="b"/>
              <a:pathLst>
                <a:path w="5400" h="2640" extrusionOk="0">
                  <a:moveTo>
                    <a:pt x="4518" y="574"/>
                  </a:moveTo>
                  <a:cubicBezTo>
                    <a:pt x="4328" y="795"/>
                    <a:pt x="4121" y="1001"/>
                    <a:pt x="3897" y="1198"/>
                  </a:cubicBezTo>
                  <a:cubicBezTo>
                    <a:pt x="3552" y="1503"/>
                    <a:pt x="3187" y="1787"/>
                    <a:pt x="2781" y="2010"/>
                  </a:cubicBezTo>
                  <a:cubicBezTo>
                    <a:pt x="2375" y="2213"/>
                    <a:pt x="1928" y="2355"/>
                    <a:pt x="1482" y="2416"/>
                  </a:cubicBezTo>
                  <a:cubicBezTo>
                    <a:pt x="1259" y="2457"/>
                    <a:pt x="1015" y="2477"/>
                    <a:pt x="792" y="2477"/>
                  </a:cubicBezTo>
                  <a:cubicBezTo>
                    <a:pt x="605" y="2460"/>
                    <a:pt x="417" y="2443"/>
                    <a:pt x="218" y="2414"/>
                  </a:cubicBezTo>
                  <a:lnTo>
                    <a:pt x="218" y="2414"/>
                  </a:lnTo>
                  <a:cubicBezTo>
                    <a:pt x="248" y="2348"/>
                    <a:pt x="281" y="2286"/>
                    <a:pt x="325" y="2213"/>
                  </a:cubicBezTo>
                  <a:cubicBezTo>
                    <a:pt x="386" y="2132"/>
                    <a:pt x="467" y="2051"/>
                    <a:pt x="528" y="1970"/>
                  </a:cubicBezTo>
                  <a:cubicBezTo>
                    <a:pt x="670" y="1807"/>
                    <a:pt x="853" y="1665"/>
                    <a:pt x="1035" y="1564"/>
                  </a:cubicBezTo>
                  <a:cubicBezTo>
                    <a:pt x="1218" y="1442"/>
                    <a:pt x="1421" y="1340"/>
                    <a:pt x="1624" y="1259"/>
                  </a:cubicBezTo>
                  <a:cubicBezTo>
                    <a:pt x="1847" y="1178"/>
                    <a:pt x="2050" y="1117"/>
                    <a:pt x="2273" y="1036"/>
                  </a:cubicBezTo>
                  <a:cubicBezTo>
                    <a:pt x="2700" y="914"/>
                    <a:pt x="3146" y="833"/>
                    <a:pt x="3613" y="772"/>
                  </a:cubicBezTo>
                  <a:cubicBezTo>
                    <a:pt x="3908" y="705"/>
                    <a:pt x="4211" y="647"/>
                    <a:pt x="4518" y="574"/>
                  </a:cubicBezTo>
                  <a:close/>
                  <a:moveTo>
                    <a:pt x="5399" y="1"/>
                  </a:moveTo>
                  <a:lnTo>
                    <a:pt x="4892" y="143"/>
                  </a:lnTo>
                  <a:cubicBezTo>
                    <a:pt x="4466" y="265"/>
                    <a:pt x="3999" y="325"/>
                    <a:pt x="3552" y="366"/>
                  </a:cubicBezTo>
                  <a:cubicBezTo>
                    <a:pt x="3085" y="447"/>
                    <a:pt x="2619" y="508"/>
                    <a:pt x="2152" y="630"/>
                  </a:cubicBezTo>
                  <a:cubicBezTo>
                    <a:pt x="1928" y="691"/>
                    <a:pt x="1685" y="792"/>
                    <a:pt x="1462" y="894"/>
                  </a:cubicBezTo>
                  <a:cubicBezTo>
                    <a:pt x="1238" y="995"/>
                    <a:pt x="1035" y="1097"/>
                    <a:pt x="832" y="1259"/>
                  </a:cubicBezTo>
                  <a:cubicBezTo>
                    <a:pt x="629" y="1401"/>
                    <a:pt x="447" y="1564"/>
                    <a:pt x="305" y="1767"/>
                  </a:cubicBezTo>
                  <a:cubicBezTo>
                    <a:pt x="223" y="1868"/>
                    <a:pt x="163" y="1990"/>
                    <a:pt x="102" y="2091"/>
                  </a:cubicBezTo>
                  <a:lnTo>
                    <a:pt x="41" y="2274"/>
                  </a:lnTo>
                  <a:lnTo>
                    <a:pt x="0" y="2457"/>
                  </a:lnTo>
                  <a:lnTo>
                    <a:pt x="93" y="2477"/>
                  </a:lnTo>
                  <a:lnTo>
                    <a:pt x="93" y="2477"/>
                  </a:lnTo>
                  <a:lnTo>
                    <a:pt x="81" y="2578"/>
                  </a:lnTo>
                  <a:cubicBezTo>
                    <a:pt x="305" y="2619"/>
                    <a:pt x="548" y="2639"/>
                    <a:pt x="792" y="2639"/>
                  </a:cubicBezTo>
                  <a:cubicBezTo>
                    <a:pt x="1035" y="2639"/>
                    <a:pt x="1259" y="2619"/>
                    <a:pt x="1502" y="2599"/>
                  </a:cubicBezTo>
                  <a:cubicBezTo>
                    <a:pt x="1969" y="2538"/>
                    <a:pt x="2436" y="2396"/>
                    <a:pt x="2862" y="2173"/>
                  </a:cubicBezTo>
                  <a:cubicBezTo>
                    <a:pt x="3715" y="1746"/>
                    <a:pt x="4445" y="1117"/>
                    <a:pt x="5075" y="386"/>
                  </a:cubicBezTo>
                  <a:lnTo>
                    <a:pt x="5399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5257575" y="3417825"/>
              <a:ext cx="97450" cy="44400"/>
            </a:xfrm>
            <a:custGeom>
              <a:avLst/>
              <a:gdLst/>
              <a:ahLst/>
              <a:cxnLst/>
              <a:rect l="l" t="t" r="r" b="b"/>
              <a:pathLst>
                <a:path w="3898" h="1776" extrusionOk="0">
                  <a:moveTo>
                    <a:pt x="62" y="1"/>
                  </a:moveTo>
                  <a:cubicBezTo>
                    <a:pt x="48" y="1"/>
                    <a:pt x="35" y="10"/>
                    <a:pt x="21" y="10"/>
                  </a:cubicBezTo>
                  <a:cubicBezTo>
                    <a:pt x="1" y="51"/>
                    <a:pt x="1" y="71"/>
                    <a:pt x="41" y="91"/>
                  </a:cubicBezTo>
                  <a:cubicBezTo>
                    <a:pt x="41" y="91"/>
                    <a:pt x="244" y="254"/>
                    <a:pt x="569" y="456"/>
                  </a:cubicBezTo>
                  <a:cubicBezTo>
                    <a:pt x="914" y="659"/>
                    <a:pt x="1381" y="883"/>
                    <a:pt x="1868" y="1065"/>
                  </a:cubicBezTo>
                  <a:cubicBezTo>
                    <a:pt x="2355" y="1268"/>
                    <a:pt x="2822" y="1451"/>
                    <a:pt x="3208" y="1573"/>
                  </a:cubicBezTo>
                  <a:cubicBezTo>
                    <a:pt x="3573" y="1695"/>
                    <a:pt x="3817" y="1776"/>
                    <a:pt x="3817" y="1776"/>
                  </a:cubicBezTo>
                  <a:cubicBezTo>
                    <a:pt x="3857" y="1776"/>
                    <a:pt x="3878" y="1756"/>
                    <a:pt x="3898" y="1735"/>
                  </a:cubicBezTo>
                  <a:cubicBezTo>
                    <a:pt x="3898" y="1695"/>
                    <a:pt x="3878" y="1674"/>
                    <a:pt x="3857" y="1674"/>
                  </a:cubicBezTo>
                  <a:cubicBezTo>
                    <a:pt x="3857" y="1674"/>
                    <a:pt x="3593" y="1613"/>
                    <a:pt x="3228" y="1471"/>
                  </a:cubicBezTo>
                  <a:cubicBezTo>
                    <a:pt x="2863" y="1350"/>
                    <a:pt x="2396" y="1147"/>
                    <a:pt x="1949" y="903"/>
                  </a:cubicBezTo>
                  <a:cubicBezTo>
                    <a:pt x="1482" y="659"/>
                    <a:pt x="1036" y="416"/>
                    <a:pt x="691" y="254"/>
                  </a:cubicBezTo>
                  <a:cubicBezTo>
                    <a:pt x="346" y="71"/>
                    <a:pt x="82" y="10"/>
                    <a:pt x="82" y="10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5122100" y="3353925"/>
              <a:ext cx="110650" cy="47625"/>
            </a:xfrm>
            <a:custGeom>
              <a:avLst/>
              <a:gdLst/>
              <a:ahLst/>
              <a:cxnLst/>
              <a:rect l="l" t="t" r="r" b="b"/>
              <a:pathLst>
                <a:path w="4426" h="1905" extrusionOk="0">
                  <a:moveTo>
                    <a:pt x="4375" y="0"/>
                  </a:moveTo>
                  <a:cubicBezTo>
                    <a:pt x="4366" y="0"/>
                    <a:pt x="4356" y="2"/>
                    <a:pt x="4344" y="8"/>
                  </a:cubicBezTo>
                  <a:cubicBezTo>
                    <a:pt x="4344" y="8"/>
                    <a:pt x="4080" y="130"/>
                    <a:pt x="3674" y="293"/>
                  </a:cubicBezTo>
                  <a:cubicBezTo>
                    <a:pt x="3268" y="455"/>
                    <a:pt x="2720" y="678"/>
                    <a:pt x="2172" y="861"/>
                  </a:cubicBezTo>
                  <a:cubicBezTo>
                    <a:pt x="1624" y="1064"/>
                    <a:pt x="1076" y="1287"/>
                    <a:pt x="670" y="1470"/>
                  </a:cubicBezTo>
                  <a:cubicBezTo>
                    <a:pt x="264" y="1653"/>
                    <a:pt x="21" y="1795"/>
                    <a:pt x="21" y="1795"/>
                  </a:cubicBezTo>
                  <a:cubicBezTo>
                    <a:pt x="0" y="1815"/>
                    <a:pt x="0" y="1835"/>
                    <a:pt x="0" y="1856"/>
                  </a:cubicBezTo>
                  <a:cubicBezTo>
                    <a:pt x="0" y="1885"/>
                    <a:pt x="22" y="1904"/>
                    <a:pt x="42" y="1904"/>
                  </a:cubicBezTo>
                  <a:cubicBezTo>
                    <a:pt x="49" y="1904"/>
                    <a:pt x="56" y="1902"/>
                    <a:pt x="61" y="1896"/>
                  </a:cubicBezTo>
                  <a:cubicBezTo>
                    <a:pt x="61" y="1896"/>
                    <a:pt x="345" y="1835"/>
                    <a:pt x="772" y="1673"/>
                  </a:cubicBezTo>
                  <a:cubicBezTo>
                    <a:pt x="1177" y="1531"/>
                    <a:pt x="1705" y="1287"/>
                    <a:pt x="2253" y="1044"/>
                  </a:cubicBezTo>
                  <a:cubicBezTo>
                    <a:pt x="2781" y="800"/>
                    <a:pt x="3309" y="556"/>
                    <a:pt x="3715" y="394"/>
                  </a:cubicBezTo>
                  <a:cubicBezTo>
                    <a:pt x="4121" y="211"/>
                    <a:pt x="4384" y="110"/>
                    <a:pt x="4384" y="110"/>
                  </a:cubicBezTo>
                  <a:lnTo>
                    <a:pt x="4405" y="110"/>
                  </a:lnTo>
                  <a:cubicBezTo>
                    <a:pt x="4425" y="90"/>
                    <a:pt x="4425" y="69"/>
                    <a:pt x="4425" y="29"/>
                  </a:cubicBezTo>
                  <a:cubicBezTo>
                    <a:pt x="4411" y="14"/>
                    <a:pt x="4396" y="0"/>
                    <a:pt x="4375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5367175" y="3282075"/>
              <a:ext cx="61950" cy="106800"/>
            </a:xfrm>
            <a:custGeom>
              <a:avLst/>
              <a:gdLst/>
              <a:ahLst/>
              <a:cxnLst/>
              <a:rect l="l" t="t" r="r" b="b"/>
              <a:pathLst>
                <a:path w="2478" h="4272" extrusionOk="0">
                  <a:moveTo>
                    <a:pt x="2457" y="0"/>
                  </a:moveTo>
                  <a:cubicBezTo>
                    <a:pt x="2437" y="0"/>
                    <a:pt x="2396" y="0"/>
                    <a:pt x="2376" y="20"/>
                  </a:cubicBezTo>
                  <a:cubicBezTo>
                    <a:pt x="2376" y="20"/>
                    <a:pt x="2193" y="264"/>
                    <a:pt x="1929" y="609"/>
                  </a:cubicBezTo>
                  <a:cubicBezTo>
                    <a:pt x="1645" y="974"/>
                    <a:pt x="1300" y="1482"/>
                    <a:pt x="975" y="1989"/>
                  </a:cubicBezTo>
                  <a:cubicBezTo>
                    <a:pt x="833" y="2253"/>
                    <a:pt x="671" y="2517"/>
                    <a:pt x="549" y="2761"/>
                  </a:cubicBezTo>
                  <a:cubicBezTo>
                    <a:pt x="427" y="3025"/>
                    <a:pt x="305" y="3268"/>
                    <a:pt x="224" y="3471"/>
                  </a:cubicBezTo>
                  <a:cubicBezTo>
                    <a:pt x="62" y="3897"/>
                    <a:pt x="1" y="4202"/>
                    <a:pt x="1" y="4202"/>
                  </a:cubicBezTo>
                  <a:cubicBezTo>
                    <a:pt x="1" y="4222"/>
                    <a:pt x="21" y="4242"/>
                    <a:pt x="42" y="4263"/>
                  </a:cubicBezTo>
                  <a:cubicBezTo>
                    <a:pt x="47" y="4269"/>
                    <a:pt x="55" y="4271"/>
                    <a:pt x="63" y="4271"/>
                  </a:cubicBezTo>
                  <a:cubicBezTo>
                    <a:pt x="82" y="4271"/>
                    <a:pt x="102" y="4257"/>
                    <a:pt x="102" y="4242"/>
                  </a:cubicBezTo>
                  <a:cubicBezTo>
                    <a:pt x="102" y="4242"/>
                    <a:pt x="265" y="3979"/>
                    <a:pt x="448" y="3573"/>
                  </a:cubicBezTo>
                  <a:cubicBezTo>
                    <a:pt x="630" y="3167"/>
                    <a:pt x="874" y="2619"/>
                    <a:pt x="1158" y="2091"/>
                  </a:cubicBezTo>
                  <a:cubicBezTo>
                    <a:pt x="1422" y="1543"/>
                    <a:pt x="1747" y="1035"/>
                    <a:pt x="2010" y="690"/>
                  </a:cubicBezTo>
                  <a:cubicBezTo>
                    <a:pt x="2274" y="305"/>
                    <a:pt x="2457" y="81"/>
                    <a:pt x="2457" y="81"/>
                  </a:cubicBezTo>
                  <a:lnTo>
                    <a:pt x="2477" y="81"/>
                  </a:lnTo>
                  <a:cubicBezTo>
                    <a:pt x="2477" y="61"/>
                    <a:pt x="2477" y="20"/>
                    <a:pt x="245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4836900" y="3219150"/>
              <a:ext cx="26925" cy="27425"/>
            </a:xfrm>
            <a:custGeom>
              <a:avLst/>
              <a:gdLst/>
              <a:ahLst/>
              <a:cxnLst/>
              <a:rect l="l" t="t" r="r" b="b"/>
              <a:pathLst>
                <a:path w="1077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33" y="1096"/>
                    <a:pt x="1077" y="853"/>
                    <a:pt x="1077" y="548"/>
                  </a:cubicBezTo>
                  <a:cubicBezTo>
                    <a:pt x="1077" y="244"/>
                    <a:pt x="833" y="0"/>
                    <a:pt x="549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3"/>
          <p:cNvGrpSpPr/>
          <p:nvPr/>
        </p:nvGrpSpPr>
        <p:grpSpPr>
          <a:xfrm rot="8100000">
            <a:off x="7896770" y="4439353"/>
            <a:ext cx="961616" cy="425796"/>
            <a:chOff x="4836900" y="3044050"/>
            <a:chExt cx="961625" cy="425800"/>
          </a:xfrm>
        </p:grpSpPr>
        <p:sp>
          <p:nvSpPr>
            <p:cNvPr id="462" name="Google Shape;462;p23"/>
            <p:cNvSpPr/>
            <p:nvPr/>
          </p:nvSpPr>
          <p:spPr>
            <a:xfrm>
              <a:off x="4848075" y="3044050"/>
              <a:ext cx="935250" cy="379500"/>
            </a:xfrm>
            <a:custGeom>
              <a:avLst/>
              <a:gdLst/>
              <a:ahLst/>
              <a:cxnLst/>
              <a:rect l="l" t="t" r="r" b="b"/>
              <a:pathLst>
                <a:path w="37410" h="15180" extrusionOk="0">
                  <a:moveTo>
                    <a:pt x="27240" y="339"/>
                  </a:moveTo>
                  <a:cubicBezTo>
                    <a:pt x="27581" y="339"/>
                    <a:pt x="27934" y="508"/>
                    <a:pt x="28214" y="773"/>
                  </a:cubicBezTo>
                  <a:cubicBezTo>
                    <a:pt x="28559" y="1118"/>
                    <a:pt x="28843" y="1565"/>
                    <a:pt x="29026" y="2052"/>
                  </a:cubicBezTo>
                  <a:cubicBezTo>
                    <a:pt x="29107" y="2295"/>
                    <a:pt x="29168" y="2559"/>
                    <a:pt x="29188" y="2823"/>
                  </a:cubicBezTo>
                  <a:lnTo>
                    <a:pt x="29229" y="3229"/>
                  </a:lnTo>
                  <a:lnTo>
                    <a:pt x="29249" y="3635"/>
                  </a:lnTo>
                  <a:cubicBezTo>
                    <a:pt x="29249" y="4493"/>
                    <a:pt x="29082" y="5364"/>
                    <a:pt x="28787" y="6206"/>
                  </a:cubicBezTo>
                  <a:lnTo>
                    <a:pt x="28787" y="6206"/>
                  </a:lnTo>
                  <a:cubicBezTo>
                    <a:pt x="28573" y="6085"/>
                    <a:pt x="28361" y="5952"/>
                    <a:pt x="28153" y="5807"/>
                  </a:cubicBezTo>
                  <a:cubicBezTo>
                    <a:pt x="27504" y="5320"/>
                    <a:pt x="26875" y="4690"/>
                    <a:pt x="26448" y="3919"/>
                  </a:cubicBezTo>
                  <a:cubicBezTo>
                    <a:pt x="26245" y="3533"/>
                    <a:pt x="26042" y="3107"/>
                    <a:pt x="25961" y="2661"/>
                  </a:cubicBezTo>
                  <a:cubicBezTo>
                    <a:pt x="25880" y="2214"/>
                    <a:pt x="25880" y="1747"/>
                    <a:pt x="26022" y="1301"/>
                  </a:cubicBezTo>
                  <a:cubicBezTo>
                    <a:pt x="26164" y="874"/>
                    <a:pt x="26489" y="489"/>
                    <a:pt x="26935" y="387"/>
                  </a:cubicBezTo>
                  <a:cubicBezTo>
                    <a:pt x="27034" y="354"/>
                    <a:pt x="27137" y="339"/>
                    <a:pt x="27240" y="339"/>
                  </a:cubicBezTo>
                  <a:close/>
                  <a:moveTo>
                    <a:pt x="8499" y="2298"/>
                  </a:moveTo>
                  <a:cubicBezTo>
                    <a:pt x="8583" y="2298"/>
                    <a:pt x="8667" y="2304"/>
                    <a:pt x="8749" y="2316"/>
                  </a:cubicBezTo>
                  <a:cubicBezTo>
                    <a:pt x="8972" y="2336"/>
                    <a:pt x="9155" y="2417"/>
                    <a:pt x="9277" y="2539"/>
                  </a:cubicBezTo>
                  <a:cubicBezTo>
                    <a:pt x="9317" y="2559"/>
                    <a:pt x="9337" y="2600"/>
                    <a:pt x="9378" y="2620"/>
                  </a:cubicBezTo>
                  <a:cubicBezTo>
                    <a:pt x="9378" y="2640"/>
                    <a:pt x="9398" y="2661"/>
                    <a:pt x="9398" y="2681"/>
                  </a:cubicBezTo>
                  <a:cubicBezTo>
                    <a:pt x="9419" y="2701"/>
                    <a:pt x="9439" y="2721"/>
                    <a:pt x="9439" y="2742"/>
                  </a:cubicBezTo>
                  <a:cubicBezTo>
                    <a:pt x="9479" y="2803"/>
                    <a:pt x="9520" y="2904"/>
                    <a:pt x="9540" y="3006"/>
                  </a:cubicBezTo>
                  <a:cubicBezTo>
                    <a:pt x="9581" y="3188"/>
                    <a:pt x="9581" y="3412"/>
                    <a:pt x="9561" y="3615"/>
                  </a:cubicBezTo>
                  <a:cubicBezTo>
                    <a:pt x="9540" y="3736"/>
                    <a:pt x="9520" y="3838"/>
                    <a:pt x="9520" y="3960"/>
                  </a:cubicBezTo>
                  <a:cubicBezTo>
                    <a:pt x="9500" y="4081"/>
                    <a:pt x="9479" y="4183"/>
                    <a:pt x="9459" y="4284"/>
                  </a:cubicBezTo>
                  <a:cubicBezTo>
                    <a:pt x="9114" y="6010"/>
                    <a:pt x="7977" y="7370"/>
                    <a:pt x="6760" y="8080"/>
                  </a:cubicBezTo>
                  <a:cubicBezTo>
                    <a:pt x="6152" y="8443"/>
                    <a:pt x="5530" y="8649"/>
                    <a:pt x="4932" y="8750"/>
                  </a:cubicBezTo>
                  <a:lnTo>
                    <a:pt x="4932" y="8750"/>
                  </a:lnTo>
                  <a:cubicBezTo>
                    <a:pt x="4410" y="6861"/>
                    <a:pt x="4965" y="4771"/>
                    <a:pt x="6212" y="3452"/>
                  </a:cubicBezTo>
                  <a:cubicBezTo>
                    <a:pt x="6577" y="3087"/>
                    <a:pt x="6983" y="2803"/>
                    <a:pt x="7409" y="2579"/>
                  </a:cubicBezTo>
                  <a:cubicBezTo>
                    <a:pt x="7770" y="2399"/>
                    <a:pt x="8144" y="2298"/>
                    <a:pt x="8499" y="2298"/>
                  </a:cubicBezTo>
                  <a:close/>
                  <a:moveTo>
                    <a:pt x="27229" y="1"/>
                  </a:moveTo>
                  <a:cubicBezTo>
                    <a:pt x="27100" y="1"/>
                    <a:pt x="26967" y="16"/>
                    <a:pt x="26834" y="42"/>
                  </a:cubicBezTo>
                  <a:cubicBezTo>
                    <a:pt x="26570" y="103"/>
                    <a:pt x="26306" y="265"/>
                    <a:pt x="26103" y="468"/>
                  </a:cubicBezTo>
                  <a:cubicBezTo>
                    <a:pt x="25900" y="671"/>
                    <a:pt x="25778" y="935"/>
                    <a:pt x="25677" y="1179"/>
                  </a:cubicBezTo>
                  <a:cubicBezTo>
                    <a:pt x="25515" y="1686"/>
                    <a:pt x="25494" y="2234"/>
                    <a:pt x="25575" y="2721"/>
                  </a:cubicBezTo>
                  <a:cubicBezTo>
                    <a:pt x="25657" y="3249"/>
                    <a:pt x="25860" y="3696"/>
                    <a:pt x="26083" y="4122"/>
                  </a:cubicBezTo>
                  <a:cubicBezTo>
                    <a:pt x="26550" y="4975"/>
                    <a:pt x="27220" y="5624"/>
                    <a:pt x="27910" y="6152"/>
                  </a:cubicBezTo>
                  <a:cubicBezTo>
                    <a:pt x="28149" y="6322"/>
                    <a:pt x="28390" y="6477"/>
                    <a:pt x="28633" y="6615"/>
                  </a:cubicBezTo>
                  <a:lnTo>
                    <a:pt x="28633" y="6615"/>
                  </a:lnTo>
                  <a:cubicBezTo>
                    <a:pt x="28603" y="6691"/>
                    <a:pt x="28571" y="6767"/>
                    <a:pt x="28539" y="6842"/>
                  </a:cubicBezTo>
                  <a:cubicBezTo>
                    <a:pt x="28113" y="7877"/>
                    <a:pt x="27524" y="8851"/>
                    <a:pt x="26773" y="9744"/>
                  </a:cubicBezTo>
                  <a:cubicBezTo>
                    <a:pt x="26022" y="10617"/>
                    <a:pt x="25109" y="11389"/>
                    <a:pt x="24094" y="12018"/>
                  </a:cubicBezTo>
                  <a:cubicBezTo>
                    <a:pt x="22084" y="13317"/>
                    <a:pt x="19750" y="14149"/>
                    <a:pt x="17355" y="14575"/>
                  </a:cubicBezTo>
                  <a:cubicBezTo>
                    <a:pt x="16532" y="14722"/>
                    <a:pt x="15692" y="14799"/>
                    <a:pt x="14854" y="14799"/>
                  </a:cubicBezTo>
                  <a:cubicBezTo>
                    <a:pt x="13254" y="14799"/>
                    <a:pt x="11662" y="14518"/>
                    <a:pt x="10210" y="13905"/>
                  </a:cubicBezTo>
                  <a:cubicBezTo>
                    <a:pt x="10068" y="13845"/>
                    <a:pt x="9926" y="13804"/>
                    <a:pt x="9784" y="13743"/>
                  </a:cubicBezTo>
                  <a:cubicBezTo>
                    <a:pt x="9662" y="13682"/>
                    <a:pt x="9520" y="13621"/>
                    <a:pt x="9378" y="13560"/>
                  </a:cubicBezTo>
                  <a:cubicBezTo>
                    <a:pt x="9134" y="13418"/>
                    <a:pt x="8871" y="13297"/>
                    <a:pt x="8607" y="13154"/>
                  </a:cubicBezTo>
                  <a:cubicBezTo>
                    <a:pt x="8120" y="12850"/>
                    <a:pt x="7632" y="12525"/>
                    <a:pt x="7186" y="12160"/>
                  </a:cubicBezTo>
                  <a:cubicBezTo>
                    <a:pt x="6313" y="11409"/>
                    <a:pt x="5603" y="10475"/>
                    <a:pt x="5176" y="9440"/>
                  </a:cubicBezTo>
                  <a:cubicBezTo>
                    <a:pt x="5144" y="9366"/>
                    <a:pt x="5114" y="9291"/>
                    <a:pt x="5085" y="9216"/>
                  </a:cubicBezTo>
                  <a:lnTo>
                    <a:pt x="5085" y="9216"/>
                  </a:lnTo>
                  <a:cubicBezTo>
                    <a:pt x="5210" y="9195"/>
                    <a:pt x="5330" y="9170"/>
                    <a:pt x="5461" y="9156"/>
                  </a:cubicBezTo>
                  <a:cubicBezTo>
                    <a:pt x="5623" y="9115"/>
                    <a:pt x="5806" y="9054"/>
                    <a:pt x="5988" y="9014"/>
                  </a:cubicBezTo>
                  <a:cubicBezTo>
                    <a:pt x="6069" y="8973"/>
                    <a:pt x="6151" y="8953"/>
                    <a:pt x="6232" y="8912"/>
                  </a:cubicBezTo>
                  <a:cubicBezTo>
                    <a:pt x="6333" y="8892"/>
                    <a:pt x="6415" y="8851"/>
                    <a:pt x="6496" y="8811"/>
                  </a:cubicBezTo>
                  <a:cubicBezTo>
                    <a:pt x="6678" y="8750"/>
                    <a:pt x="6841" y="8648"/>
                    <a:pt x="7023" y="8547"/>
                  </a:cubicBezTo>
                  <a:cubicBezTo>
                    <a:pt x="7714" y="8161"/>
                    <a:pt x="8363" y="7613"/>
                    <a:pt x="8911" y="6923"/>
                  </a:cubicBezTo>
                  <a:cubicBezTo>
                    <a:pt x="9439" y="6213"/>
                    <a:pt x="9865" y="5360"/>
                    <a:pt x="10068" y="4406"/>
                  </a:cubicBezTo>
                  <a:cubicBezTo>
                    <a:pt x="10088" y="4284"/>
                    <a:pt x="10109" y="4142"/>
                    <a:pt x="10129" y="4021"/>
                  </a:cubicBezTo>
                  <a:cubicBezTo>
                    <a:pt x="10129" y="3919"/>
                    <a:pt x="10149" y="3797"/>
                    <a:pt x="10170" y="3675"/>
                  </a:cubicBezTo>
                  <a:cubicBezTo>
                    <a:pt x="10170" y="3412"/>
                    <a:pt x="10190" y="3148"/>
                    <a:pt x="10109" y="2864"/>
                  </a:cubicBezTo>
                  <a:cubicBezTo>
                    <a:pt x="10068" y="2721"/>
                    <a:pt x="10028" y="2579"/>
                    <a:pt x="9946" y="2437"/>
                  </a:cubicBezTo>
                  <a:cubicBezTo>
                    <a:pt x="9926" y="2397"/>
                    <a:pt x="9906" y="2376"/>
                    <a:pt x="9885" y="2356"/>
                  </a:cubicBezTo>
                  <a:cubicBezTo>
                    <a:pt x="9865" y="2316"/>
                    <a:pt x="9845" y="2295"/>
                    <a:pt x="9804" y="2255"/>
                  </a:cubicBezTo>
                  <a:cubicBezTo>
                    <a:pt x="9764" y="2194"/>
                    <a:pt x="9703" y="2153"/>
                    <a:pt x="9642" y="2092"/>
                  </a:cubicBezTo>
                  <a:cubicBezTo>
                    <a:pt x="9398" y="1910"/>
                    <a:pt x="9094" y="1808"/>
                    <a:pt x="8810" y="1788"/>
                  </a:cubicBezTo>
                  <a:cubicBezTo>
                    <a:pt x="8751" y="1784"/>
                    <a:pt x="8693" y="1782"/>
                    <a:pt x="8635" y="1782"/>
                  </a:cubicBezTo>
                  <a:cubicBezTo>
                    <a:pt x="8129" y="1782"/>
                    <a:pt x="7643" y="1937"/>
                    <a:pt x="7206" y="2173"/>
                  </a:cubicBezTo>
                  <a:cubicBezTo>
                    <a:pt x="6739" y="2417"/>
                    <a:pt x="6293" y="2762"/>
                    <a:pt x="5907" y="3168"/>
                  </a:cubicBezTo>
                  <a:cubicBezTo>
                    <a:pt x="4565" y="4581"/>
                    <a:pt x="3965" y="6767"/>
                    <a:pt x="4466" y="8808"/>
                  </a:cubicBezTo>
                  <a:lnTo>
                    <a:pt x="4466" y="8808"/>
                  </a:lnTo>
                  <a:cubicBezTo>
                    <a:pt x="4303" y="8822"/>
                    <a:pt x="4141" y="8828"/>
                    <a:pt x="3984" y="8828"/>
                  </a:cubicBezTo>
                  <a:cubicBezTo>
                    <a:pt x="3690" y="8828"/>
                    <a:pt x="3409" y="8806"/>
                    <a:pt x="3147" y="8770"/>
                  </a:cubicBezTo>
                  <a:cubicBezTo>
                    <a:pt x="2111" y="8628"/>
                    <a:pt x="1360" y="8263"/>
                    <a:pt x="873" y="7958"/>
                  </a:cubicBezTo>
                  <a:cubicBezTo>
                    <a:pt x="650" y="7816"/>
                    <a:pt x="467" y="7694"/>
                    <a:pt x="346" y="7593"/>
                  </a:cubicBezTo>
                  <a:cubicBezTo>
                    <a:pt x="244" y="7512"/>
                    <a:pt x="183" y="7471"/>
                    <a:pt x="183" y="7471"/>
                  </a:cubicBezTo>
                  <a:lnTo>
                    <a:pt x="0" y="7654"/>
                  </a:lnTo>
                  <a:cubicBezTo>
                    <a:pt x="0" y="7654"/>
                    <a:pt x="61" y="7694"/>
                    <a:pt x="183" y="7796"/>
                  </a:cubicBezTo>
                  <a:cubicBezTo>
                    <a:pt x="285" y="7918"/>
                    <a:pt x="467" y="8060"/>
                    <a:pt x="711" y="8222"/>
                  </a:cubicBezTo>
                  <a:cubicBezTo>
                    <a:pt x="1198" y="8547"/>
                    <a:pt x="1990" y="8993"/>
                    <a:pt x="3086" y="9196"/>
                  </a:cubicBezTo>
                  <a:cubicBezTo>
                    <a:pt x="3424" y="9247"/>
                    <a:pt x="3794" y="9281"/>
                    <a:pt x="4185" y="9281"/>
                  </a:cubicBezTo>
                  <a:cubicBezTo>
                    <a:pt x="4321" y="9281"/>
                    <a:pt x="4459" y="9277"/>
                    <a:pt x="4599" y="9268"/>
                  </a:cubicBezTo>
                  <a:lnTo>
                    <a:pt x="4599" y="9268"/>
                  </a:lnTo>
                  <a:cubicBezTo>
                    <a:pt x="4639" y="9387"/>
                    <a:pt x="4682" y="9505"/>
                    <a:pt x="4730" y="9623"/>
                  </a:cubicBezTo>
                  <a:cubicBezTo>
                    <a:pt x="5603" y="11876"/>
                    <a:pt x="7653" y="13662"/>
                    <a:pt x="10028" y="14393"/>
                  </a:cubicBezTo>
                  <a:cubicBezTo>
                    <a:pt x="11225" y="14758"/>
                    <a:pt x="12443" y="14981"/>
                    <a:pt x="13681" y="15103"/>
                  </a:cubicBezTo>
                  <a:cubicBezTo>
                    <a:pt x="14196" y="15154"/>
                    <a:pt x="14715" y="15180"/>
                    <a:pt x="15235" y="15180"/>
                  </a:cubicBezTo>
                  <a:cubicBezTo>
                    <a:pt x="15963" y="15180"/>
                    <a:pt x="16693" y="15128"/>
                    <a:pt x="17416" y="15022"/>
                  </a:cubicBezTo>
                  <a:cubicBezTo>
                    <a:pt x="18045" y="14941"/>
                    <a:pt x="18654" y="14819"/>
                    <a:pt x="19263" y="14656"/>
                  </a:cubicBezTo>
                  <a:cubicBezTo>
                    <a:pt x="19872" y="14514"/>
                    <a:pt x="20460" y="14332"/>
                    <a:pt x="21049" y="14108"/>
                  </a:cubicBezTo>
                  <a:cubicBezTo>
                    <a:pt x="22226" y="13682"/>
                    <a:pt x="23343" y="13154"/>
                    <a:pt x="24398" y="12485"/>
                  </a:cubicBezTo>
                  <a:cubicBezTo>
                    <a:pt x="25433" y="11835"/>
                    <a:pt x="26448" y="11084"/>
                    <a:pt x="27260" y="10171"/>
                  </a:cubicBezTo>
                  <a:cubicBezTo>
                    <a:pt x="27666" y="9704"/>
                    <a:pt x="28032" y="9217"/>
                    <a:pt x="28356" y="8689"/>
                  </a:cubicBezTo>
                  <a:cubicBezTo>
                    <a:pt x="28681" y="8182"/>
                    <a:pt x="28925" y="7634"/>
                    <a:pt x="29148" y="7065"/>
                  </a:cubicBezTo>
                  <a:cubicBezTo>
                    <a:pt x="29167" y="7013"/>
                    <a:pt x="29185" y="6961"/>
                    <a:pt x="29203" y="6908"/>
                  </a:cubicBezTo>
                  <a:lnTo>
                    <a:pt x="29203" y="6908"/>
                  </a:lnTo>
                  <a:cubicBezTo>
                    <a:pt x="29499" y="7045"/>
                    <a:pt x="29799" y="7158"/>
                    <a:pt x="30102" y="7248"/>
                  </a:cubicBezTo>
                  <a:cubicBezTo>
                    <a:pt x="31190" y="7591"/>
                    <a:pt x="32213" y="7682"/>
                    <a:pt x="33106" y="7682"/>
                  </a:cubicBezTo>
                  <a:cubicBezTo>
                    <a:pt x="33428" y="7682"/>
                    <a:pt x="33734" y="7670"/>
                    <a:pt x="34019" y="7654"/>
                  </a:cubicBezTo>
                  <a:cubicBezTo>
                    <a:pt x="35115" y="7573"/>
                    <a:pt x="35968" y="7410"/>
                    <a:pt x="36536" y="7288"/>
                  </a:cubicBezTo>
                  <a:cubicBezTo>
                    <a:pt x="37105" y="7167"/>
                    <a:pt x="37409" y="7106"/>
                    <a:pt x="37409" y="7106"/>
                  </a:cubicBezTo>
                  <a:lnTo>
                    <a:pt x="37348" y="6842"/>
                  </a:lnTo>
                  <a:cubicBezTo>
                    <a:pt x="37348" y="6842"/>
                    <a:pt x="37044" y="6923"/>
                    <a:pt x="36475" y="7004"/>
                  </a:cubicBezTo>
                  <a:cubicBezTo>
                    <a:pt x="35907" y="7106"/>
                    <a:pt x="35075" y="7228"/>
                    <a:pt x="33999" y="7288"/>
                  </a:cubicBezTo>
                  <a:cubicBezTo>
                    <a:pt x="33806" y="7296"/>
                    <a:pt x="33605" y="7301"/>
                    <a:pt x="33396" y="7301"/>
                  </a:cubicBezTo>
                  <a:cubicBezTo>
                    <a:pt x="33035" y="7301"/>
                    <a:pt x="32652" y="7286"/>
                    <a:pt x="32253" y="7248"/>
                  </a:cubicBezTo>
                  <a:cubicBezTo>
                    <a:pt x="31604" y="7187"/>
                    <a:pt x="30934" y="7085"/>
                    <a:pt x="30224" y="6842"/>
                  </a:cubicBezTo>
                  <a:cubicBezTo>
                    <a:pt x="29929" y="6747"/>
                    <a:pt x="29631" y="6629"/>
                    <a:pt x="29334" y="6490"/>
                  </a:cubicBezTo>
                  <a:lnTo>
                    <a:pt x="29334" y="6490"/>
                  </a:lnTo>
                  <a:cubicBezTo>
                    <a:pt x="29603" y="5543"/>
                    <a:pt x="29706" y="4558"/>
                    <a:pt x="29655" y="3615"/>
                  </a:cubicBezTo>
                  <a:lnTo>
                    <a:pt x="29615" y="3188"/>
                  </a:lnTo>
                  <a:lnTo>
                    <a:pt x="29554" y="2762"/>
                  </a:lnTo>
                  <a:cubicBezTo>
                    <a:pt x="29534" y="2478"/>
                    <a:pt x="29452" y="2214"/>
                    <a:pt x="29351" y="1930"/>
                  </a:cubicBezTo>
                  <a:cubicBezTo>
                    <a:pt x="29148" y="1402"/>
                    <a:pt x="28864" y="915"/>
                    <a:pt x="28437" y="529"/>
                  </a:cubicBezTo>
                  <a:cubicBezTo>
                    <a:pt x="28234" y="326"/>
                    <a:pt x="27991" y="164"/>
                    <a:pt x="27707" y="83"/>
                  </a:cubicBezTo>
                  <a:cubicBezTo>
                    <a:pt x="27558" y="26"/>
                    <a:pt x="27396" y="1"/>
                    <a:pt x="2722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5766550" y="3202400"/>
              <a:ext cx="31975" cy="32000"/>
            </a:xfrm>
            <a:custGeom>
              <a:avLst/>
              <a:gdLst/>
              <a:ahLst/>
              <a:cxnLst/>
              <a:rect l="l" t="t" r="r" b="b"/>
              <a:pathLst>
                <a:path w="1279" h="1280" extrusionOk="0">
                  <a:moveTo>
                    <a:pt x="629" y="0"/>
                  </a:moveTo>
                  <a:cubicBezTo>
                    <a:pt x="284" y="0"/>
                    <a:pt x="0" y="285"/>
                    <a:pt x="0" y="630"/>
                  </a:cubicBezTo>
                  <a:cubicBezTo>
                    <a:pt x="0" y="995"/>
                    <a:pt x="284" y="1279"/>
                    <a:pt x="629" y="1279"/>
                  </a:cubicBezTo>
                  <a:cubicBezTo>
                    <a:pt x="995" y="1279"/>
                    <a:pt x="1279" y="995"/>
                    <a:pt x="1279" y="630"/>
                  </a:cubicBezTo>
                  <a:cubicBezTo>
                    <a:pt x="1279" y="285"/>
                    <a:pt x="995" y="0"/>
                    <a:pt x="629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5358550" y="3273950"/>
              <a:ext cx="78175" cy="118775"/>
            </a:xfrm>
            <a:custGeom>
              <a:avLst/>
              <a:gdLst/>
              <a:ahLst/>
              <a:cxnLst/>
              <a:rect l="l" t="t" r="r" b="b"/>
              <a:pathLst>
                <a:path w="3127" h="4751" extrusionOk="0">
                  <a:moveTo>
                    <a:pt x="2702" y="454"/>
                  </a:moveTo>
                  <a:lnTo>
                    <a:pt x="2702" y="454"/>
                  </a:lnTo>
                  <a:cubicBezTo>
                    <a:pt x="2625" y="809"/>
                    <a:pt x="2554" y="1162"/>
                    <a:pt x="2457" y="1502"/>
                  </a:cubicBezTo>
                  <a:cubicBezTo>
                    <a:pt x="2335" y="1949"/>
                    <a:pt x="2173" y="2375"/>
                    <a:pt x="1970" y="2781"/>
                  </a:cubicBezTo>
                  <a:cubicBezTo>
                    <a:pt x="1746" y="3167"/>
                    <a:pt x="1483" y="3532"/>
                    <a:pt x="1158" y="3857"/>
                  </a:cubicBezTo>
                  <a:cubicBezTo>
                    <a:pt x="995" y="4019"/>
                    <a:pt x="833" y="4161"/>
                    <a:pt x="650" y="4304"/>
                  </a:cubicBezTo>
                  <a:cubicBezTo>
                    <a:pt x="549" y="4364"/>
                    <a:pt x="468" y="4405"/>
                    <a:pt x="366" y="4466"/>
                  </a:cubicBezTo>
                  <a:cubicBezTo>
                    <a:pt x="316" y="4486"/>
                    <a:pt x="267" y="4506"/>
                    <a:pt x="214" y="4526"/>
                  </a:cubicBezTo>
                  <a:lnTo>
                    <a:pt x="214" y="4526"/>
                  </a:lnTo>
                  <a:cubicBezTo>
                    <a:pt x="335" y="4134"/>
                    <a:pt x="444" y="3744"/>
                    <a:pt x="569" y="3370"/>
                  </a:cubicBezTo>
                  <a:cubicBezTo>
                    <a:pt x="711" y="2923"/>
                    <a:pt x="874" y="2497"/>
                    <a:pt x="1077" y="2111"/>
                  </a:cubicBezTo>
                  <a:cubicBezTo>
                    <a:pt x="1138" y="1990"/>
                    <a:pt x="1178" y="1908"/>
                    <a:pt x="1239" y="1807"/>
                  </a:cubicBezTo>
                  <a:cubicBezTo>
                    <a:pt x="1280" y="1726"/>
                    <a:pt x="1341" y="1624"/>
                    <a:pt x="1422" y="1543"/>
                  </a:cubicBezTo>
                  <a:cubicBezTo>
                    <a:pt x="1544" y="1360"/>
                    <a:pt x="1686" y="1198"/>
                    <a:pt x="1848" y="1036"/>
                  </a:cubicBezTo>
                  <a:cubicBezTo>
                    <a:pt x="2091" y="792"/>
                    <a:pt x="2386" y="588"/>
                    <a:pt x="2702" y="454"/>
                  </a:cubicBezTo>
                  <a:close/>
                  <a:moveTo>
                    <a:pt x="3127" y="0"/>
                  </a:moveTo>
                  <a:lnTo>
                    <a:pt x="2863" y="61"/>
                  </a:lnTo>
                  <a:cubicBezTo>
                    <a:pt x="2376" y="163"/>
                    <a:pt x="1949" y="427"/>
                    <a:pt x="1584" y="751"/>
                  </a:cubicBezTo>
                  <a:cubicBezTo>
                    <a:pt x="1401" y="914"/>
                    <a:pt x="1239" y="1096"/>
                    <a:pt x="1077" y="1299"/>
                  </a:cubicBezTo>
                  <a:cubicBezTo>
                    <a:pt x="1016" y="1401"/>
                    <a:pt x="935" y="1502"/>
                    <a:pt x="874" y="1604"/>
                  </a:cubicBezTo>
                  <a:cubicBezTo>
                    <a:pt x="813" y="1705"/>
                    <a:pt x="752" y="1807"/>
                    <a:pt x="711" y="1908"/>
                  </a:cubicBezTo>
                  <a:cubicBezTo>
                    <a:pt x="488" y="2355"/>
                    <a:pt x="326" y="2801"/>
                    <a:pt x="204" y="3268"/>
                  </a:cubicBezTo>
                  <a:cubicBezTo>
                    <a:pt x="102" y="3715"/>
                    <a:pt x="21" y="4182"/>
                    <a:pt x="1" y="4649"/>
                  </a:cubicBezTo>
                  <a:lnTo>
                    <a:pt x="71" y="4666"/>
                  </a:lnTo>
                  <a:lnTo>
                    <a:pt x="102" y="4750"/>
                  </a:lnTo>
                  <a:cubicBezTo>
                    <a:pt x="224" y="4709"/>
                    <a:pt x="326" y="4669"/>
                    <a:pt x="447" y="4608"/>
                  </a:cubicBezTo>
                  <a:cubicBezTo>
                    <a:pt x="549" y="4567"/>
                    <a:pt x="650" y="4506"/>
                    <a:pt x="732" y="4425"/>
                  </a:cubicBezTo>
                  <a:cubicBezTo>
                    <a:pt x="935" y="4304"/>
                    <a:pt x="1117" y="4141"/>
                    <a:pt x="1280" y="3979"/>
                  </a:cubicBezTo>
                  <a:cubicBezTo>
                    <a:pt x="1604" y="3654"/>
                    <a:pt x="1889" y="3268"/>
                    <a:pt x="2132" y="2862"/>
                  </a:cubicBezTo>
                  <a:cubicBezTo>
                    <a:pt x="2355" y="2456"/>
                    <a:pt x="2538" y="2030"/>
                    <a:pt x="2680" y="1584"/>
                  </a:cubicBezTo>
                  <a:cubicBezTo>
                    <a:pt x="2822" y="1137"/>
                    <a:pt x="2944" y="691"/>
                    <a:pt x="3066" y="244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5249450" y="3416675"/>
              <a:ext cx="112675" cy="53175"/>
            </a:xfrm>
            <a:custGeom>
              <a:avLst/>
              <a:gdLst/>
              <a:ahLst/>
              <a:cxnLst/>
              <a:rect l="l" t="t" r="r" b="b"/>
              <a:pathLst>
                <a:path w="4507" h="2127" extrusionOk="0">
                  <a:moveTo>
                    <a:pt x="506" y="169"/>
                  </a:moveTo>
                  <a:cubicBezTo>
                    <a:pt x="562" y="169"/>
                    <a:pt x="617" y="172"/>
                    <a:pt x="671" y="178"/>
                  </a:cubicBezTo>
                  <a:cubicBezTo>
                    <a:pt x="853" y="178"/>
                    <a:pt x="1056" y="198"/>
                    <a:pt x="1239" y="239"/>
                  </a:cubicBezTo>
                  <a:cubicBezTo>
                    <a:pt x="1422" y="259"/>
                    <a:pt x="1625" y="320"/>
                    <a:pt x="1807" y="360"/>
                  </a:cubicBezTo>
                  <a:cubicBezTo>
                    <a:pt x="1990" y="421"/>
                    <a:pt x="2173" y="482"/>
                    <a:pt x="2335" y="543"/>
                  </a:cubicBezTo>
                  <a:cubicBezTo>
                    <a:pt x="2700" y="685"/>
                    <a:pt x="3025" y="888"/>
                    <a:pt x="3330" y="1111"/>
                  </a:cubicBezTo>
                  <a:cubicBezTo>
                    <a:pt x="3492" y="1213"/>
                    <a:pt x="3634" y="1335"/>
                    <a:pt x="3756" y="1477"/>
                  </a:cubicBezTo>
                  <a:cubicBezTo>
                    <a:pt x="3834" y="1554"/>
                    <a:pt x="3899" y="1632"/>
                    <a:pt x="3959" y="1713"/>
                  </a:cubicBezTo>
                  <a:lnTo>
                    <a:pt x="3959" y="1713"/>
                  </a:lnTo>
                  <a:cubicBezTo>
                    <a:pt x="3751" y="1736"/>
                    <a:pt x="3543" y="1748"/>
                    <a:pt x="3335" y="1748"/>
                  </a:cubicBezTo>
                  <a:cubicBezTo>
                    <a:pt x="3238" y="1748"/>
                    <a:pt x="3142" y="1746"/>
                    <a:pt x="3046" y="1741"/>
                  </a:cubicBezTo>
                  <a:cubicBezTo>
                    <a:pt x="2843" y="1720"/>
                    <a:pt x="2660" y="1700"/>
                    <a:pt x="2477" y="1659"/>
                  </a:cubicBezTo>
                  <a:cubicBezTo>
                    <a:pt x="2376" y="1639"/>
                    <a:pt x="2295" y="1619"/>
                    <a:pt x="2193" y="1599"/>
                  </a:cubicBezTo>
                  <a:cubicBezTo>
                    <a:pt x="2092" y="1558"/>
                    <a:pt x="2031" y="1538"/>
                    <a:pt x="1929" y="1497"/>
                  </a:cubicBezTo>
                  <a:cubicBezTo>
                    <a:pt x="1828" y="1456"/>
                    <a:pt x="1767" y="1416"/>
                    <a:pt x="1686" y="1375"/>
                  </a:cubicBezTo>
                  <a:cubicBezTo>
                    <a:pt x="1584" y="1335"/>
                    <a:pt x="1503" y="1294"/>
                    <a:pt x="1422" y="1233"/>
                  </a:cubicBezTo>
                  <a:cubicBezTo>
                    <a:pt x="1259" y="1132"/>
                    <a:pt x="1117" y="1030"/>
                    <a:pt x="955" y="908"/>
                  </a:cubicBezTo>
                  <a:cubicBezTo>
                    <a:pt x="704" y="694"/>
                    <a:pt x="454" y="447"/>
                    <a:pt x="245" y="183"/>
                  </a:cubicBezTo>
                  <a:lnTo>
                    <a:pt x="245" y="183"/>
                  </a:lnTo>
                  <a:cubicBezTo>
                    <a:pt x="331" y="175"/>
                    <a:pt x="419" y="169"/>
                    <a:pt x="506" y="169"/>
                  </a:cubicBezTo>
                  <a:close/>
                  <a:moveTo>
                    <a:pt x="369" y="0"/>
                  </a:moveTo>
                  <a:cubicBezTo>
                    <a:pt x="270" y="0"/>
                    <a:pt x="173" y="5"/>
                    <a:pt x="82" y="15"/>
                  </a:cubicBezTo>
                  <a:lnTo>
                    <a:pt x="93" y="111"/>
                  </a:lnTo>
                  <a:lnTo>
                    <a:pt x="1" y="157"/>
                  </a:lnTo>
                  <a:cubicBezTo>
                    <a:pt x="143" y="543"/>
                    <a:pt x="407" y="888"/>
                    <a:pt x="711" y="1193"/>
                  </a:cubicBezTo>
                  <a:cubicBezTo>
                    <a:pt x="874" y="1335"/>
                    <a:pt x="1036" y="1477"/>
                    <a:pt x="1198" y="1599"/>
                  </a:cubicBezTo>
                  <a:cubicBezTo>
                    <a:pt x="1300" y="1639"/>
                    <a:pt x="1381" y="1700"/>
                    <a:pt x="1483" y="1761"/>
                  </a:cubicBezTo>
                  <a:cubicBezTo>
                    <a:pt x="1564" y="1802"/>
                    <a:pt x="1686" y="1862"/>
                    <a:pt x="1787" y="1883"/>
                  </a:cubicBezTo>
                  <a:cubicBezTo>
                    <a:pt x="1868" y="1923"/>
                    <a:pt x="1990" y="1964"/>
                    <a:pt x="2092" y="1984"/>
                  </a:cubicBezTo>
                  <a:cubicBezTo>
                    <a:pt x="2193" y="2025"/>
                    <a:pt x="2295" y="2045"/>
                    <a:pt x="2396" y="2065"/>
                  </a:cubicBezTo>
                  <a:cubicBezTo>
                    <a:pt x="2599" y="2106"/>
                    <a:pt x="2822" y="2126"/>
                    <a:pt x="3025" y="2126"/>
                  </a:cubicBezTo>
                  <a:cubicBezTo>
                    <a:pt x="3452" y="2126"/>
                    <a:pt x="3857" y="2086"/>
                    <a:pt x="4263" y="1984"/>
                  </a:cubicBezTo>
                  <a:lnTo>
                    <a:pt x="4507" y="1923"/>
                  </a:lnTo>
                  <a:lnTo>
                    <a:pt x="4365" y="1741"/>
                  </a:lnTo>
                  <a:cubicBezTo>
                    <a:pt x="4243" y="1578"/>
                    <a:pt x="4101" y="1416"/>
                    <a:pt x="3959" y="1274"/>
                  </a:cubicBezTo>
                  <a:cubicBezTo>
                    <a:pt x="3797" y="1152"/>
                    <a:pt x="3634" y="1030"/>
                    <a:pt x="3472" y="908"/>
                  </a:cubicBezTo>
                  <a:cubicBezTo>
                    <a:pt x="3309" y="807"/>
                    <a:pt x="3127" y="705"/>
                    <a:pt x="2964" y="604"/>
                  </a:cubicBezTo>
                  <a:cubicBezTo>
                    <a:pt x="2782" y="523"/>
                    <a:pt x="2599" y="442"/>
                    <a:pt x="2416" y="381"/>
                  </a:cubicBezTo>
                  <a:cubicBezTo>
                    <a:pt x="2234" y="300"/>
                    <a:pt x="2031" y="239"/>
                    <a:pt x="1848" y="198"/>
                  </a:cubicBezTo>
                  <a:cubicBezTo>
                    <a:pt x="1665" y="137"/>
                    <a:pt x="1462" y="97"/>
                    <a:pt x="1259" y="56"/>
                  </a:cubicBezTo>
                  <a:cubicBezTo>
                    <a:pt x="1077" y="36"/>
                    <a:pt x="874" y="15"/>
                    <a:pt x="671" y="15"/>
                  </a:cubicBezTo>
                  <a:cubicBezTo>
                    <a:pt x="569" y="5"/>
                    <a:pt x="468" y="0"/>
                    <a:pt x="369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5118550" y="3340925"/>
              <a:ext cx="135000" cy="66000"/>
            </a:xfrm>
            <a:custGeom>
              <a:avLst/>
              <a:gdLst/>
              <a:ahLst/>
              <a:cxnLst/>
              <a:rect l="l" t="t" r="r" b="b"/>
              <a:pathLst>
                <a:path w="5400" h="2640" extrusionOk="0">
                  <a:moveTo>
                    <a:pt x="4518" y="574"/>
                  </a:moveTo>
                  <a:cubicBezTo>
                    <a:pt x="4328" y="795"/>
                    <a:pt x="4121" y="1001"/>
                    <a:pt x="3897" y="1198"/>
                  </a:cubicBezTo>
                  <a:cubicBezTo>
                    <a:pt x="3552" y="1503"/>
                    <a:pt x="3187" y="1787"/>
                    <a:pt x="2781" y="2010"/>
                  </a:cubicBezTo>
                  <a:cubicBezTo>
                    <a:pt x="2375" y="2213"/>
                    <a:pt x="1928" y="2355"/>
                    <a:pt x="1482" y="2416"/>
                  </a:cubicBezTo>
                  <a:cubicBezTo>
                    <a:pt x="1259" y="2457"/>
                    <a:pt x="1015" y="2477"/>
                    <a:pt x="792" y="2477"/>
                  </a:cubicBezTo>
                  <a:cubicBezTo>
                    <a:pt x="605" y="2460"/>
                    <a:pt x="417" y="2443"/>
                    <a:pt x="218" y="2414"/>
                  </a:cubicBezTo>
                  <a:lnTo>
                    <a:pt x="218" y="2414"/>
                  </a:lnTo>
                  <a:cubicBezTo>
                    <a:pt x="248" y="2348"/>
                    <a:pt x="281" y="2286"/>
                    <a:pt x="325" y="2213"/>
                  </a:cubicBezTo>
                  <a:cubicBezTo>
                    <a:pt x="386" y="2132"/>
                    <a:pt x="467" y="2051"/>
                    <a:pt x="528" y="1970"/>
                  </a:cubicBezTo>
                  <a:cubicBezTo>
                    <a:pt x="670" y="1807"/>
                    <a:pt x="853" y="1665"/>
                    <a:pt x="1035" y="1564"/>
                  </a:cubicBezTo>
                  <a:cubicBezTo>
                    <a:pt x="1218" y="1442"/>
                    <a:pt x="1421" y="1340"/>
                    <a:pt x="1624" y="1259"/>
                  </a:cubicBezTo>
                  <a:cubicBezTo>
                    <a:pt x="1847" y="1178"/>
                    <a:pt x="2050" y="1117"/>
                    <a:pt x="2273" y="1036"/>
                  </a:cubicBezTo>
                  <a:cubicBezTo>
                    <a:pt x="2700" y="914"/>
                    <a:pt x="3146" y="833"/>
                    <a:pt x="3613" y="772"/>
                  </a:cubicBezTo>
                  <a:cubicBezTo>
                    <a:pt x="3908" y="705"/>
                    <a:pt x="4211" y="647"/>
                    <a:pt x="4518" y="574"/>
                  </a:cubicBezTo>
                  <a:close/>
                  <a:moveTo>
                    <a:pt x="5399" y="1"/>
                  </a:moveTo>
                  <a:lnTo>
                    <a:pt x="4892" y="143"/>
                  </a:lnTo>
                  <a:cubicBezTo>
                    <a:pt x="4466" y="265"/>
                    <a:pt x="3999" y="325"/>
                    <a:pt x="3552" y="366"/>
                  </a:cubicBezTo>
                  <a:cubicBezTo>
                    <a:pt x="3085" y="447"/>
                    <a:pt x="2619" y="508"/>
                    <a:pt x="2152" y="630"/>
                  </a:cubicBezTo>
                  <a:cubicBezTo>
                    <a:pt x="1928" y="691"/>
                    <a:pt x="1685" y="792"/>
                    <a:pt x="1462" y="894"/>
                  </a:cubicBezTo>
                  <a:cubicBezTo>
                    <a:pt x="1238" y="995"/>
                    <a:pt x="1035" y="1097"/>
                    <a:pt x="832" y="1259"/>
                  </a:cubicBezTo>
                  <a:cubicBezTo>
                    <a:pt x="629" y="1401"/>
                    <a:pt x="447" y="1564"/>
                    <a:pt x="305" y="1767"/>
                  </a:cubicBezTo>
                  <a:cubicBezTo>
                    <a:pt x="223" y="1868"/>
                    <a:pt x="163" y="1990"/>
                    <a:pt x="102" y="2091"/>
                  </a:cubicBezTo>
                  <a:lnTo>
                    <a:pt x="41" y="2274"/>
                  </a:lnTo>
                  <a:lnTo>
                    <a:pt x="0" y="2457"/>
                  </a:lnTo>
                  <a:lnTo>
                    <a:pt x="93" y="2477"/>
                  </a:lnTo>
                  <a:lnTo>
                    <a:pt x="93" y="2477"/>
                  </a:lnTo>
                  <a:lnTo>
                    <a:pt x="81" y="2578"/>
                  </a:lnTo>
                  <a:cubicBezTo>
                    <a:pt x="305" y="2619"/>
                    <a:pt x="548" y="2639"/>
                    <a:pt x="792" y="2639"/>
                  </a:cubicBezTo>
                  <a:cubicBezTo>
                    <a:pt x="1035" y="2639"/>
                    <a:pt x="1259" y="2619"/>
                    <a:pt x="1502" y="2599"/>
                  </a:cubicBezTo>
                  <a:cubicBezTo>
                    <a:pt x="1969" y="2538"/>
                    <a:pt x="2436" y="2396"/>
                    <a:pt x="2862" y="2173"/>
                  </a:cubicBezTo>
                  <a:cubicBezTo>
                    <a:pt x="3715" y="1746"/>
                    <a:pt x="4445" y="1117"/>
                    <a:pt x="5075" y="386"/>
                  </a:cubicBezTo>
                  <a:lnTo>
                    <a:pt x="5399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5257575" y="3417825"/>
              <a:ext cx="97450" cy="44400"/>
            </a:xfrm>
            <a:custGeom>
              <a:avLst/>
              <a:gdLst/>
              <a:ahLst/>
              <a:cxnLst/>
              <a:rect l="l" t="t" r="r" b="b"/>
              <a:pathLst>
                <a:path w="3898" h="1776" extrusionOk="0">
                  <a:moveTo>
                    <a:pt x="62" y="1"/>
                  </a:moveTo>
                  <a:cubicBezTo>
                    <a:pt x="48" y="1"/>
                    <a:pt x="35" y="10"/>
                    <a:pt x="21" y="10"/>
                  </a:cubicBezTo>
                  <a:cubicBezTo>
                    <a:pt x="1" y="51"/>
                    <a:pt x="1" y="71"/>
                    <a:pt x="41" y="91"/>
                  </a:cubicBezTo>
                  <a:cubicBezTo>
                    <a:pt x="41" y="91"/>
                    <a:pt x="244" y="254"/>
                    <a:pt x="569" y="456"/>
                  </a:cubicBezTo>
                  <a:cubicBezTo>
                    <a:pt x="914" y="659"/>
                    <a:pt x="1381" y="883"/>
                    <a:pt x="1868" y="1065"/>
                  </a:cubicBezTo>
                  <a:cubicBezTo>
                    <a:pt x="2355" y="1268"/>
                    <a:pt x="2822" y="1451"/>
                    <a:pt x="3208" y="1573"/>
                  </a:cubicBezTo>
                  <a:cubicBezTo>
                    <a:pt x="3573" y="1695"/>
                    <a:pt x="3817" y="1776"/>
                    <a:pt x="3817" y="1776"/>
                  </a:cubicBezTo>
                  <a:cubicBezTo>
                    <a:pt x="3857" y="1776"/>
                    <a:pt x="3878" y="1756"/>
                    <a:pt x="3898" y="1735"/>
                  </a:cubicBezTo>
                  <a:cubicBezTo>
                    <a:pt x="3898" y="1695"/>
                    <a:pt x="3878" y="1674"/>
                    <a:pt x="3857" y="1674"/>
                  </a:cubicBezTo>
                  <a:cubicBezTo>
                    <a:pt x="3857" y="1674"/>
                    <a:pt x="3593" y="1613"/>
                    <a:pt x="3228" y="1471"/>
                  </a:cubicBezTo>
                  <a:cubicBezTo>
                    <a:pt x="2863" y="1350"/>
                    <a:pt x="2396" y="1147"/>
                    <a:pt x="1949" y="903"/>
                  </a:cubicBezTo>
                  <a:cubicBezTo>
                    <a:pt x="1482" y="659"/>
                    <a:pt x="1036" y="416"/>
                    <a:pt x="691" y="254"/>
                  </a:cubicBezTo>
                  <a:cubicBezTo>
                    <a:pt x="346" y="71"/>
                    <a:pt x="82" y="10"/>
                    <a:pt x="82" y="10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5122100" y="3353925"/>
              <a:ext cx="110650" cy="47625"/>
            </a:xfrm>
            <a:custGeom>
              <a:avLst/>
              <a:gdLst/>
              <a:ahLst/>
              <a:cxnLst/>
              <a:rect l="l" t="t" r="r" b="b"/>
              <a:pathLst>
                <a:path w="4426" h="1905" extrusionOk="0">
                  <a:moveTo>
                    <a:pt x="4375" y="0"/>
                  </a:moveTo>
                  <a:cubicBezTo>
                    <a:pt x="4366" y="0"/>
                    <a:pt x="4356" y="2"/>
                    <a:pt x="4344" y="8"/>
                  </a:cubicBezTo>
                  <a:cubicBezTo>
                    <a:pt x="4344" y="8"/>
                    <a:pt x="4080" y="130"/>
                    <a:pt x="3674" y="293"/>
                  </a:cubicBezTo>
                  <a:cubicBezTo>
                    <a:pt x="3268" y="455"/>
                    <a:pt x="2720" y="678"/>
                    <a:pt x="2172" y="861"/>
                  </a:cubicBezTo>
                  <a:cubicBezTo>
                    <a:pt x="1624" y="1064"/>
                    <a:pt x="1076" y="1287"/>
                    <a:pt x="670" y="1470"/>
                  </a:cubicBezTo>
                  <a:cubicBezTo>
                    <a:pt x="264" y="1653"/>
                    <a:pt x="21" y="1795"/>
                    <a:pt x="21" y="1795"/>
                  </a:cubicBezTo>
                  <a:cubicBezTo>
                    <a:pt x="0" y="1815"/>
                    <a:pt x="0" y="1835"/>
                    <a:pt x="0" y="1856"/>
                  </a:cubicBezTo>
                  <a:cubicBezTo>
                    <a:pt x="0" y="1885"/>
                    <a:pt x="22" y="1904"/>
                    <a:pt x="42" y="1904"/>
                  </a:cubicBezTo>
                  <a:cubicBezTo>
                    <a:pt x="49" y="1904"/>
                    <a:pt x="56" y="1902"/>
                    <a:pt x="61" y="1896"/>
                  </a:cubicBezTo>
                  <a:cubicBezTo>
                    <a:pt x="61" y="1896"/>
                    <a:pt x="345" y="1835"/>
                    <a:pt x="772" y="1673"/>
                  </a:cubicBezTo>
                  <a:cubicBezTo>
                    <a:pt x="1177" y="1531"/>
                    <a:pt x="1705" y="1287"/>
                    <a:pt x="2253" y="1044"/>
                  </a:cubicBezTo>
                  <a:cubicBezTo>
                    <a:pt x="2781" y="800"/>
                    <a:pt x="3309" y="556"/>
                    <a:pt x="3715" y="394"/>
                  </a:cubicBezTo>
                  <a:cubicBezTo>
                    <a:pt x="4121" y="211"/>
                    <a:pt x="4384" y="110"/>
                    <a:pt x="4384" y="110"/>
                  </a:cubicBezTo>
                  <a:lnTo>
                    <a:pt x="4405" y="110"/>
                  </a:lnTo>
                  <a:cubicBezTo>
                    <a:pt x="4425" y="90"/>
                    <a:pt x="4425" y="69"/>
                    <a:pt x="4425" y="29"/>
                  </a:cubicBezTo>
                  <a:cubicBezTo>
                    <a:pt x="4411" y="14"/>
                    <a:pt x="4396" y="0"/>
                    <a:pt x="4375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5367175" y="3282075"/>
              <a:ext cx="61950" cy="106800"/>
            </a:xfrm>
            <a:custGeom>
              <a:avLst/>
              <a:gdLst/>
              <a:ahLst/>
              <a:cxnLst/>
              <a:rect l="l" t="t" r="r" b="b"/>
              <a:pathLst>
                <a:path w="2478" h="4272" extrusionOk="0">
                  <a:moveTo>
                    <a:pt x="2457" y="0"/>
                  </a:moveTo>
                  <a:cubicBezTo>
                    <a:pt x="2437" y="0"/>
                    <a:pt x="2396" y="0"/>
                    <a:pt x="2376" y="20"/>
                  </a:cubicBezTo>
                  <a:cubicBezTo>
                    <a:pt x="2376" y="20"/>
                    <a:pt x="2193" y="264"/>
                    <a:pt x="1929" y="609"/>
                  </a:cubicBezTo>
                  <a:cubicBezTo>
                    <a:pt x="1645" y="974"/>
                    <a:pt x="1300" y="1482"/>
                    <a:pt x="975" y="1989"/>
                  </a:cubicBezTo>
                  <a:cubicBezTo>
                    <a:pt x="833" y="2253"/>
                    <a:pt x="671" y="2517"/>
                    <a:pt x="549" y="2761"/>
                  </a:cubicBezTo>
                  <a:cubicBezTo>
                    <a:pt x="427" y="3025"/>
                    <a:pt x="305" y="3268"/>
                    <a:pt x="224" y="3471"/>
                  </a:cubicBezTo>
                  <a:cubicBezTo>
                    <a:pt x="62" y="3897"/>
                    <a:pt x="1" y="4202"/>
                    <a:pt x="1" y="4202"/>
                  </a:cubicBezTo>
                  <a:cubicBezTo>
                    <a:pt x="1" y="4222"/>
                    <a:pt x="21" y="4242"/>
                    <a:pt x="42" y="4263"/>
                  </a:cubicBezTo>
                  <a:cubicBezTo>
                    <a:pt x="47" y="4269"/>
                    <a:pt x="55" y="4271"/>
                    <a:pt x="63" y="4271"/>
                  </a:cubicBezTo>
                  <a:cubicBezTo>
                    <a:pt x="82" y="4271"/>
                    <a:pt x="102" y="4257"/>
                    <a:pt x="102" y="4242"/>
                  </a:cubicBezTo>
                  <a:cubicBezTo>
                    <a:pt x="102" y="4242"/>
                    <a:pt x="265" y="3979"/>
                    <a:pt x="448" y="3573"/>
                  </a:cubicBezTo>
                  <a:cubicBezTo>
                    <a:pt x="630" y="3167"/>
                    <a:pt x="874" y="2619"/>
                    <a:pt x="1158" y="2091"/>
                  </a:cubicBezTo>
                  <a:cubicBezTo>
                    <a:pt x="1422" y="1543"/>
                    <a:pt x="1747" y="1035"/>
                    <a:pt x="2010" y="690"/>
                  </a:cubicBezTo>
                  <a:cubicBezTo>
                    <a:pt x="2274" y="305"/>
                    <a:pt x="2457" y="81"/>
                    <a:pt x="2457" y="81"/>
                  </a:cubicBezTo>
                  <a:lnTo>
                    <a:pt x="2477" y="81"/>
                  </a:lnTo>
                  <a:cubicBezTo>
                    <a:pt x="2477" y="61"/>
                    <a:pt x="2477" y="20"/>
                    <a:pt x="245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4836900" y="3219150"/>
              <a:ext cx="26925" cy="27425"/>
            </a:xfrm>
            <a:custGeom>
              <a:avLst/>
              <a:gdLst/>
              <a:ahLst/>
              <a:cxnLst/>
              <a:rect l="l" t="t" r="r" b="b"/>
              <a:pathLst>
                <a:path w="1077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33" y="1096"/>
                    <a:pt x="1077" y="853"/>
                    <a:pt x="1077" y="548"/>
                  </a:cubicBezTo>
                  <a:cubicBezTo>
                    <a:pt x="1077" y="244"/>
                    <a:pt x="833" y="0"/>
                    <a:pt x="549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ormorant Unicase SemiBold"/>
              <a:buNone/>
              <a:defRPr sz="35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Unicase SemiBold"/>
              <a:buNone/>
              <a:defRPr sz="3500">
                <a:solidFill>
                  <a:schemeClr val="dk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249475"/>
            <a:ext cx="7713900" cy="3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●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○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■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●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○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■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●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○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viraj"/>
              <a:buChar char="■"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9" r:id="rId6"/>
    <p:sldLayoutId id="2147483660" r:id="rId7"/>
    <p:sldLayoutId id="2147483661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ermanosmaristas-my.sharepoint.com/:w:/g/personal/dmguarnizoa_fmsnor_org/EctXc6vUBm5NnB4K3pANcEUB4LUUbfSNlPws5nGslSawdg?e=mCdim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w8F2lEkts8?si=RwwqaU9yRJg2UXP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1"/>
          <p:cNvSpPr/>
          <p:nvPr/>
        </p:nvSpPr>
        <p:spPr>
          <a:xfrm>
            <a:off x="2718414" y="3535025"/>
            <a:ext cx="3707700" cy="404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 txBox="1">
            <a:spLocks noGrp="1"/>
          </p:cNvSpPr>
          <p:nvPr>
            <p:ph type="ctrTitle"/>
          </p:nvPr>
        </p:nvSpPr>
        <p:spPr>
          <a:xfrm>
            <a:off x="1186024" y="2421225"/>
            <a:ext cx="7495267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ERE</a:t>
            </a:r>
            <a:endParaRPr dirty="0"/>
          </a:p>
        </p:txBody>
      </p:sp>
      <p:sp>
        <p:nvSpPr>
          <p:cNvPr id="492" name="Google Shape;492;p31"/>
          <p:cNvSpPr txBox="1">
            <a:spLocks noGrp="1"/>
          </p:cNvSpPr>
          <p:nvPr>
            <p:ph type="subTitle" idx="1"/>
          </p:nvPr>
        </p:nvSpPr>
        <p:spPr>
          <a:xfrm>
            <a:off x="2879937" y="3607025"/>
            <a:ext cx="3390900" cy="2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WEEK 2</a:t>
            </a:r>
            <a:endParaRPr dirty="0"/>
          </a:p>
        </p:txBody>
      </p:sp>
      <p:sp>
        <p:nvSpPr>
          <p:cNvPr id="493" name="Google Shape;493;p31"/>
          <p:cNvSpPr/>
          <p:nvPr/>
        </p:nvSpPr>
        <p:spPr>
          <a:xfrm>
            <a:off x="3653576" y="464875"/>
            <a:ext cx="1817400" cy="1775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8087" y="730425"/>
            <a:ext cx="2366275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5251" y="4028329"/>
            <a:ext cx="4033500" cy="216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>
          <a:extLst>
            <a:ext uri="{FF2B5EF4-FFF2-40B4-BE49-F238E27FC236}">
              <a16:creationId xmlns:a16="http://schemas.microsoft.com/office/drawing/2014/main" id="{DDAA9F2F-51AB-A1B2-CF9F-1BD4B881F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5">
            <a:extLst>
              <a:ext uri="{FF2B5EF4-FFF2-40B4-BE49-F238E27FC236}">
                <a16:creationId xmlns:a16="http://schemas.microsoft.com/office/drawing/2014/main" id="{CF1D4404-144C-3940-8DF3-6436331B9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1690" y="255128"/>
            <a:ext cx="752094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2. EXPLORACIÓN</a:t>
            </a:r>
          </a:p>
        </p:txBody>
      </p:sp>
      <p:sp>
        <p:nvSpPr>
          <p:cNvPr id="550" name="Google Shape;550;p35">
            <a:extLst>
              <a:ext uri="{FF2B5EF4-FFF2-40B4-BE49-F238E27FC236}">
                <a16:creationId xmlns:a16="http://schemas.microsoft.com/office/drawing/2014/main" id="{4365EBCB-FBD7-1BF4-33CE-B6898ADBBA6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9060" y="1271884"/>
            <a:ext cx="6886200" cy="3448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000000"/>
                </a:solidFill>
              </a:rPr>
              <a:t>Junto a los estudiantes se realiza un mapa de ideas sobre el significado de pascua en diferentes contextos: judía, cristiana y paso a la primavera. </a:t>
            </a:r>
          </a:p>
        </p:txBody>
      </p:sp>
      <p:grpSp>
        <p:nvGrpSpPr>
          <p:cNvPr id="551" name="Google Shape;551;p35">
            <a:extLst>
              <a:ext uri="{FF2B5EF4-FFF2-40B4-BE49-F238E27FC236}">
                <a16:creationId xmlns:a16="http://schemas.microsoft.com/office/drawing/2014/main" id="{279ADC0E-E9F9-FD9D-AF46-98194532C141}"/>
              </a:ext>
            </a:extLst>
          </p:cNvPr>
          <p:cNvGrpSpPr/>
          <p:nvPr/>
        </p:nvGrpSpPr>
        <p:grpSpPr>
          <a:xfrm rot="-2700304">
            <a:off x="7216365" y="826539"/>
            <a:ext cx="718623" cy="291774"/>
            <a:chOff x="6093325" y="4474550"/>
            <a:chExt cx="897700" cy="364450"/>
          </a:xfrm>
        </p:grpSpPr>
        <p:sp>
          <p:nvSpPr>
            <p:cNvPr id="552" name="Google Shape;552;p35">
              <a:extLst>
                <a:ext uri="{FF2B5EF4-FFF2-40B4-BE49-F238E27FC236}">
                  <a16:creationId xmlns:a16="http://schemas.microsoft.com/office/drawing/2014/main" id="{4062D8C1-9DBC-0E66-1E0E-60FB1EF7EE9A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>
              <a:extLst>
                <a:ext uri="{FF2B5EF4-FFF2-40B4-BE49-F238E27FC236}">
                  <a16:creationId xmlns:a16="http://schemas.microsoft.com/office/drawing/2014/main" id="{B1B9CF4B-B279-CA34-1871-D8BD4D68D896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>
              <a:extLst>
                <a:ext uri="{FF2B5EF4-FFF2-40B4-BE49-F238E27FC236}">
                  <a16:creationId xmlns:a16="http://schemas.microsoft.com/office/drawing/2014/main" id="{5A4992AC-D77E-A0A8-E0F3-50D952A1ACFE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>
              <a:extLst>
                <a:ext uri="{FF2B5EF4-FFF2-40B4-BE49-F238E27FC236}">
                  <a16:creationId xmlns:a16="http://schemas.microsoft.com/office/drawing/2014/main" id="{C5BC5C8C-089A-82F6-5B7C-99FD9FE29D52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>
              <a:extLst>
                <a:ext uri="{FF2B5EF4-FFF2-40B4-BE49-F238E27FC236}">
                  <a16:creationId xmlns:a16="http://schemas.microsoft.com/office/drawing/2014/main" id="{8FE201B4-37A2-DF15-A174-21B92C82082C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>
              <a:extLst>
                <a:ext uri="{FF2B5EF4-FFF2-40B4-BE49-F238E27FC236}">
                  <a16:creationId xmlns:a16="http://schemas.microsoft.com/office/drawing/2014/main" id="{454F5DF9-C98E-7ECB-2368-DA86F5CBE213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>
              <a:extLst>
                <a:ext uri="{FF2B5EF4-FFF2-40B4-BE49-F238E27FC236}">
                  <a16:creationId xmlns:a16="http://schemas.microsoft.com/office/drawing/2014/main" id="{9000D764-166F-C621-FC19-85056A71CCEE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>
              <a:extLst>
                <a:ext uri="{FF2B5EF4-FFF2-40B4-BE49-F238E27FC236}">
                  <a16:creationId xmlns:a16="http://schemas.microsoft.com/office/drawing/2014/main" id="{1F18E94E-239D-E60F-7B59-EE6F3D0B182C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>
              <a:extLst>
                <a:ext uri="{FF2B5EF4-FFF2-40B4-BE49-F238E27FC236}">
                  <a16:creationId xmlns:a16="http://schemas.microsoft.com/office/drawing/2014/main" id="{8E5BE4B3-9E5C-E89A-47C9-E16EE1299560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>
              <a:extLst>
                <a:ext uri="{FF2B5EF4-FFF2-40B4-BE49-F238E27FC236}">
                  <a16:creationId xmlns:a16="http://schemas.microsoft.com/office/drawing/2014/main" id="{914F2B98-F896-58E1-A3B1-8FDBFBD1C289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>
              <a:extLst>
                <a:ext uri="{FF2B5EF4-FFF2-40B4-BE49-F238E27FC236}">
                  <a16:creationId xmlns:a16="http://schemas.microsoft.com/office/drawing/2014/main" id="{66BAC3F4-D894-26A8-C975-8A0A1004DC6A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>
              <a:extLst>
                <a:ext uri="{FF2B5EF4-FFF2-40B4-BE49-F238E27FC236}">
                  <a16:creationId xmlns:a16="http://schemas.microsoft.com/office/drawing/2014/main" id="{212D001B-A337-3BD2-0562-C0B29B355F14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>
              <a:extLst>
                <a:ext uri="{FF2B5EF4-FFF2-40B4-BE49-F238E27FC236}">
                  <a16:creationId xmlns:a16="http://schemas.microsoft.com/office/drawing/2014/main" id="{D83C7AE0-2C3F-BA5B-5F8F-F0106D932911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>
              <a:extLst>
                <a:ext uri="{FF2B5EF4-FFF2-40B4-BE49-F238E27FC236}">
                  <a16:creationId xmlns:a16="http://schemas.microsoft.com/office/drawing/2014/main" id="{01B17FE8-DDC8-E1BF-B873-B7644AFFFDFC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>
              <a:extLst>
                <a:ext uri="{FF2B5EF4-FFF2-40B4-BE49-F238E27FC236}">
                  <a16:creationId xmlns:a16="http://schemas.microsoft.com/office/drawing/2014/main" id="{A182D9C9-9D01-F618-2A2A-F6AACA68DF02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>
              <a:extLst>
                <a:ext uri="{FF2B5EF4-FFF2-40B4-BE49-F238E27FC236}">
                  <a16:creationId xmlns:a16="http://schemas.microsoft.com/office/drawing/2014/main" id="{3278292B-BD9E-0A58-D52A-A72FD796B335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>
              <a:extLst>
                <a:ext uri="{FF2B5EF4-FFF2-40B4-BE49-F238E27FC236}">
                  <a16:creationId xmlns:a16="http://schemas.microsoft.com/office/drawing/2014/main" id="{76752295-AFC9-FC30-A758-E3D4CB3DB828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>
              <a:extLst>
                <a:ext uri="{FF2B5EF4-FFF2-40B4-BE49-F238E27FC236}">
                  <a16:creationId xmlns:a16="http://schemas.microsoft.com/office/drawing/2014/main" id="{4D75B505-5F5E-6C68-B2AC-E07E7DBA3009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>
              <a:extLst>
                <a:ext uri="{FF2B5EF4-FFF2-40B4-BE49-F238E27FC236}">
                  <a16:creationId xmlns:a16="http://schemas.microsoft.com/office/drawing/2014/main" id="{2F9D7E79-649C-43FD-880F-90A680F3353B}"/>
                </a:ext>
              </a:extLst>
            </p:cNvPr>
            <p:cNvSpPr/>
            <p:nvPr/>
          </p:nvSpPr>
          <p:spPr>
            <a:xfrm>
              <a:off x="6814400" y="451465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5">
            <a:extLst>
              <a:ext uri="{FF2B5EF4-FFF2-40B4-BE49-F238E27FC236}">
                <a16:creationId xmlns:a16="http://schemas.microsoft.com/office/drawing/2014/main" id="{98F1737D-6F29-490A-92B8-EECB7BAB540D}"/>
              </a:ext>
            </a:extLst>
          </p:cNvPr>
          <p:cNvGrpSpPr/>
          <p:nvPr/>
        </p:nvGrpSpPr>
        <p:grpSpPr>
          <a:xfrm rot="2700304" flipH="1">
            <a:off x="1046868" y="857862"/>
            <a:ext cx="824260" cy="332212"/>
            <a:chOff x="6093325" y="4424040"/>
            <a:chExt cx="1029661" cy="414960"/>
          </a:xfrm>
        </p:grpSpPr>
        <p:sp>
          <p:nvSpPr>
            <p:cNvPr id="572" name="Google Shape;572;p35">
              <a:extLst>
                <a:ext uri="{FF2B5EF4-FFF2-40B4-BE49-F238E27FC236}">
                  <a16:creationId xmlns:a16="http://schemas.microsoft.com/office/drawing/2014/main" id="{6FB11C14-864C-20A3-2B78-9DC6DBD4DE32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>
              <a:extLst>
                <a:ext uri="{FF2B5EF4-FFF2-40B4-BE49-F238E27FC236}">
                  <a16:creationId xmlns:a16="http://schemas.microsoft.com/office/drawing/2014/main" id="{C66C1A82-33DE-997B-A72F-74F093B1F1CE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>
              <a:extLst>
                <a:ext uri="{FF2B5EF4-FFF2-40B4-BE49-F238E27FC236}">
                  <a16:creationId xmlns:a16="http://schemas.microsoft.com/office/drawing/2014/main" id="{A3594AF0-24E5-E8EC-FBB4-5E282F570BBE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>
              <a:extLst>
                <a:ext uri="{FF2B5EF4-FFF2-40B4-BE49-F238E27FC236}">
                  <a16:creationId xmlns:a16="http://schemas.microsoft.com/office/drawing/2014/main" id="{8E9EDAC2-436B-625D-8C2E-56B872AAD215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>
              <a:extLst>
                <a:ext uri="{FF2B5EF4-FFF2-40B4-BE49-F238E27FC236}">
                  <a16:creationId xmlns:a16="http://schemas.microsoft.com/office/drawing/2014/main" id="{A1BE8FB3-AFDF-6D63-C322-1CC2F5A60784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>
              <a:extLst>
                <a:ext uri="{FF2B5EF4-FFF2-40B4-BE49-F238E27FC236}">
                  <a16:creationId xmlns:a16="http://schemas.microsoft.com/office/drawing/2014/main" id="{BA4ED512-42C8-1343-6661-CA0C5B2D96CF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>
              <a:extLst>
                <a:ext uri="{FF2B5EF4-FFF2-40B4-BE49-F238E27FC236}">
                  <a16:creationId xmlns:a16="http://schemas.microsoft.com/office/drawing/2014/main" id="{165B09E2-2F0B-7B9F-4E3C-62E19DCBB78A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>
              <a:extLst>
                <a:ext uri="{FF2B5EF4-FFF2-40B4-BE49-F238E27FC236}">
                  <a16:creationId xmlns:a16="http://schemas.microsoft.com/office/drawing/2014/main" id="{17226BC7-2272-9DD8-4E04-73C210A3B2A4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35">
              <a:extLst>
                <a:ext uri="{FF2B5EF4-FFF2-40B4-BE49-F238E27FC236}">
                  <a16:creationId xmlns:a16="http://schemas.microsoft.com/office/drawing/2014/main" id="{2EDD1857-658D-CE11-8244-0C9B85FF3C57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>
              <a:extLst>
                <a:ext uri="{FF2B5EF4-FFF2-40B4-BE49-F238E27FC236}">
                  <a16:creationId xmlns:a16="http://schemas.microsoft.com/office/drawing/2014/main" id="{A976CB38-17E7-2C2B-415E-0D77300C706B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>
              <a:extLst>
                <a:ext uri="{FF2B5EF4-FFF2-40B4-BE49-F238E27FC236}">
                  <a16:creationId xmlns:a16="http://schemas.microsoft.com/office/drawing/2014/main" id="{370336E2-0506-FFFF-2C67-05D38BCA8720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>
              <a:extLst>
                <a:ext uri="{FF2B5EF4-FFF2-40B4-BE49-F238E27FC236}">
                  <a16:creationId xmlns:a16="http://schemas.microsoft.com/office/drawing/2014/main" id="{D814BEA0-ECCE-02A0-57DE-104992403D09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>
              <a:extLst>
                <a:ext uri="{FF2B5EF4-FFF2-40B4-BE49-F238E27FC236}">
                  <a16:creationId xmlns:a16="http://schemas.microsoft.com/office/drawing/2014/main" id="{C5581F14-811A-DA96-2F4E-5522F131292A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>
              <a:extLst>
                <a:ext uri="{FF2B5EF4-FFF2-40B4-BE49-F238E27FC236}">
                  <a16:creationId xmlns:a16="http://schemas.microsoft.com/office/drawing/2014/main" id="{56E06CE5-27F2-7D4C-B4E8-E4D90B4F7061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>
              <a:extLst>
                <a:ext uri="{FF2B5EF4-FFF2-40B4-BE49-F238E27FC236}">
                  <a16:creationId xmlns:a16="http://schemas.microsoft.com/office/drawing/2014/main" id="{80B57DB4-4B8C-DA3A-491E-3F4288645D22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>
              <a:extLst>
                <a:ext uri="{FF2B5EF4-FFF2-40B4-BE49-F238E27FC236}">
                  <a16:creationId xmlns:a16="http://schemas.microsoft.com/office/drawing/2014/main" id="{E08FE077-4E32-FD76-1BE1-8CCA2DD7688A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>
              <a:extLst>
                <a:ext uri="{FF2B5EF4-FFF2-40B4-BE49-F238E27FC236}">
                  <a16:creationId xmlns:a16="http://schemas.microsoft.com/office/drawing/2014/main" id="{0C08EDBB-7DA1-E7A5-80DB-AE37EB9F708B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>
              <a:extLst>
                <a:ext uri="{FF2B5EF4-FFF2-40B4-BE49-F238E27FC236}">
                  <a16:creationId xmlns:a16="http://schemas.microsoft.com/office/drawing/2014/main" id="{25703CFC-F039-3F76-69D6-2C014C54C74D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>
              <a:extLst>
                <a:ext uri="{FF2B5EF4-FFF2-40B4-BE49-F238E27FC236}">
                  <a16:creationId xmlns:a16="http://schemas.microsoft.com/office/drawing/2014/main" id="{C735CCF6-5598-AE0F-B69E-2C942D60A62F}"/>
                </a:ext>
              </a:extLst>
            </p:cNvPr>
            <p:cNvSpPr/>
            <p:nvPr/>
          </p:nvSpPr>
          <p:spPr>
            <a:xfrm>
              <a:off x="6946361" y="442404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0546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D772A-12E2-ABAD-FB07-B6F42C3CF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42366"/>
            <a:ext cx="7704000" cy="572700"/>
          </a:xfrm>
        </p:spPr>
        <p:txBody>
          <a:bodyPr/>
          <a:lstStyle/>
          <a:p>
            <a:r>
              <a:rPr lang="es-MX" dirty="0"/>
              <a:t>Mapa de ideas</a:t>
            </a:r>
          </a:p>
        </p:txBody>
      </p:sp>
      <p:pic>
        <p:nvPicPr>
          <p:cNvPr id="2050" name="Picture 2" descr="Vocabulario relacionado con la Pascua | Learning spanish, Teaching spanish,  Spanish lessons">
            <a:extLst>
              <a:ext uri="{FF2B5EF4-FFF2-40B4-BE49-F238E27FC236}">
                <a16:creationId xmlns:a16="http://schemas.microsoft.com/office/drawing/2014/main" id="{D9910215-7FEE-3344-53D1-52364C561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1" t="11576" r="41183" b="62997"/>
          <a:stretch/>
        </p:blipFill>
        <p:spPr bwMode="auto">
          <a:xfrm>
            <a:off x="818707" y="1017725"/>
            <a:ext cx="1286539" cy="1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ocabulario relacionado con la Pascua | Learning spanish, Teaching spanish,  Spanish lessons">
            <a:extLst>
              <a:ext uri="{FF2B5EF4-FFF2-40B4-BE49-F238E27FC236}">
                <a16:creationId xmlns:a16="http://schemas.microsoft.com/office/drawing/2014/main" id="{0D4B9430-DEB5-F159-CF37-E589A6CB3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6" t="15708" r="61379" b="58865"/>
          <a:stretch/>
        </p:blipFill>
        <p:spPr bwMode="auto">
          <a:xfrm>
            <a:off x="6226965" y="1017724"/>
            <a:ext cx="1209421" cy="13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ocabulario relacionado con la Pascua | Learning spanish, Teaching spanish,  Spanish lessons">
            <a:extLst>
              <a:ext uri="{FF2B5EF4-FFF2-40B4-BE49-F238E27FC236}">
                <a16:creationId xmlns:a16="http://schemas.microsoft.com/office/drawing/2014/main" id="{70EF6F97-C3C3-EB5E-32A9-11A8764E4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t="42410" r="82695" b="32163"/>
          <a:stretch/>
        </p:blipFill>
        <p:spPr bwMode="auto">
          <a:xfrm>
            <a:off x="6269815" y="2943048"/>
            <a:ext cx="1123720" cy="1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Pascua - Comprensión Lectora, actividades">
            <a:extLst>
              <a:ext uri="{FF2B5EF4-FFF2-40B4-BE49-F238E27FC236}">
                <a16:creationId xmlns:a16="http://schemas.microsoft.com/office/drawing/2014/main" id="{6C9B9D6F-428A-51A2-D6EA-9D0D781EA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7" t="23133" r="4806" b="54786"/>
          <a:stretch/>
        </p:blipFill>
        <p:spPr bwMode="auto">
          <a:xfrm>
            <a:off x="4010140" y="1017724"/>
            <a:ext cx="1123720" cy="11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 Pascua - Comprensión Lectora, actividades">
            <a:extLst>
              <a:ext uri="{FF2B5EF4-FFF2-40B4-BE49-F238E27FC236}">
                <a16:creationId xmlns:a16="http://schemas.microsoft.com/office/drawing/2014/main" id="{E3960CEF-F4C9-C096-5FFC-AFB31976B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1" r="79772"/>
          <a:stretch/>
        </p:blipFill>
        <p:spPr bwMode="auto">
          <a:xfrm>
            <a:off x="4010140" y="3128790"/>
            <a:ext cx="1040405" cy="13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a Pascua - Comprensión Lectora, actividades">
            <a:extLst>
              <a:ext uri="{FF2B5EF4-FFF2-40B4-BE49-F238E27FC236}">
                <a16:creationId xmlns:a16="http://schemas.microsoft.com/office/drawing/2014/main" id="{2634007A-CB6F-B5E5-ACC3-26C571365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7" t="71753" r="24726" b="2820"/>
          <a:stretch/>
        </p:blipFill>
        <p:spPr bwMode="auto">
          <a:xfrm>
            <a:off x="1461976" y="3174683"/>
            <a:ext cx="1123720" cy="1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EB10B114-A3C8-FFFA-EF4A-5CDE466FC348}"/>
              </a:ext>
            </a:extLst>
          </p:cNvPr>
          <p:cNvSpPr/>
          <p:nvPr/>
        </p:nvSpPr>
        <p:spPr>
          <a:xfrm>
            <a:off x="3536414" y="2445745"/>
            <a:ext cx="1729649" cy="49730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2">
                    <a:lumMod val="10000"/>
                  </a:schemeClr>
                </a:solidFill>
              </a:rPr>
              <a:t>PASCUA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544629-0A99-2091-BED2-AD528A880DBC}"/>
              </a:ext>
            </a:extLst>
          </p:cNvPr>
          <p:cNvSpPr/>
          <p:nvPr/>
        </p:nvSpPr>
        <p:spPr>
          <a:xfrm>
            <a:off x="818707" y="2325530"/>
            <a:ext cx="1286539" cy="24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Resurrección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AC6EE40-68BD-29D8-9B8A-A2F3CBA8DD20}"/>
              </a:ext>
            </a:extLst>
          </p:cNvPr>
          <p:cNvSpPr/>
          <p:nvPr/>
        </p:nvSpPr>
        <p:spPr>
          <a:xfrm>
            <a:off x="3979524" y="2153432"/>
            <a:ext cx="1286539" cy="24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Vida y alegría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A8B1E03-E578-5005-BB28-C45AF9DB8F18}"/>
              </a:ext>
            </a:extLst>
          </p:cNvPr>
          <p:cNvSpPr/>
          <p:nvPr/>
        </p:nvSpPr>
        <p:spPr>
          <a:xfrm>
            <a:off x="6188405" y="2322635"/>
            <a:ext cx="1446284" cy="24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Buenos deseos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B0FBC2E-9F4B-B7A8-EE47-39B329683467}"/>
              </a:ext>
            </a:extLst>
          </p:cNvPr>
          <p:cNvSpPr/>
          <p:nvPr/>
        </p:nvSpPr>
        <p:spPr>
          <a:xfrm>
            <a:off x="818708" y="4482488"/>
            <a:ext cx="2056694" cy="24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Prosperidad y renacer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90036FF-8C42-1D8F-DA25-4DC4BEA64E6D}"/>
              </a:ext>
            </a:extLst>
          </p:cNvPr>
          <p:cNvSpPr/>
          <p:nvPr/>
        </p:nvSpPr>
        <p:spPr>
          <a:xfrm>
            <a:off x="3928730" y="4495430"/>
            <a:ext cx="1286539" cy="24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Sufrimiento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2C8B388-2EEE-3955-5F07-552B317788BE}"/>
              </a:ext>
            </a:extLst>
          </p:cNvPr>
          <p:cNvSpPr/>
          <p:nvPr/>
        </p:nvSpPr>
        <p:spPr>
          <a:xfrm>
            <a:off x="6348150" y="4236268"/>
            <a:ext cx="1286539" cy="24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iluminación</a:t>
            </a:r>
          </a:p>
        </p:txBody>
      </p:sp>
    </p:spTree>
    <p:extLst>
      <p:ext uri="{BB962C8B-B14F-4D97-AF65-F5344CB8AC3E}">
        <p14:creationId xmlns:p14="http://schemas.microsoft.com/office/powerpoint/2010/main" val="836917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>
          <a:extLst>
            <a:ext uri="{FF2B5EF4-FFF2-40B4-BE49-F238E27FC236}">
              <a16:creationId xmlns:a16="http://schemas.microsoft.com/office/drawing/2014/main" id="{B658057C-0003-A17F-FA69-9E8C3ED5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5">
            <a:extLst>
              <a:ext uri="{FF2B5EF4-FFF2-40B4-BE49-F238E27FC236}">
                <a16:creationId xmlns:a16="http://schemas.microsoft.com/office/drawing/2014/main" id="{329173DA-9B8A-FCA8-89C0-3219A2C066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9060" y="240030"/>
            <a:ext cx="6886200" cy="4480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000000"/>
                </a:solidFill>
              </a:rPr>
              <a:t>Momento 2: Se invita a los estudiantes a realizar el puzle ¿Quién está escondido?</a:t>
            </a:r>
          </a:p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s-MX" sz="2800" dirty="0">
                <a:solidFill>
                  <a:srgbClr val="000000"/>
                </a:solidFill>
              </a:rPr>
              <a:t>Recortar las piezas y pegarlo en el cuaderno de forma correcta.</a:t>
            </a:r>
          </a:p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s-MX" sz="2800" dirty="0">
                <a:solidFill>
                  <a:srgbClr val="000000"/>
                </a:solidFill>
              </a:rPr>
              <a:t>Colorear el puzle.</a:t>
            </a:r>
          </a:p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s-MX" sz="2800" dirty="0">
                <a:solidFill>
                  <a:srgbClr val="000000"/>
                </a:solidFill>
              </a:rPr>
              <a:t>Explicar el dibujo con sus palabras.</a:t>
            </a:r>
          </a:p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s-MX" sz="2800" dirty="0">
              <a:solidFill>
                <a:srgbClr val="00000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3703CF2-B083-A451-876B-35E030BAD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990" y="3793918"/>
            <a:ext cx="29489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Puzle </a:t>
            </a:r>
            <a:r>
              <a:rPr kumimoji="0" lang="es-CO" altLang="es-CO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pascua.docx</a:t>
            </a:r>
            <a: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367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>
          <a:extLst>
            <a:ext uri="{FF2B5EF4-FFF2-40B4-BE49-F238E27FC236}">
              <a16:creationId xmlns:a16="http://schemas.microsoft.com/office/drawing/2014/main" id="{657F04B7-44D3-188D-62E3-95662C647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5">
            <a:extLst>
              <a:ext uri="{FF2B5EF4-FFF2-40B4-BE49-F238E27FC236}">
                <a16:creationId xmlns:a16="http://schemas.microsoft.com/office/drawing/2014/main" id="{7772E8FC-E3C5-8568-C93A-E2328431A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1690" y="255128"/>
            <a:ext cx="752094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Cierre</a:t>
            </a:r>
          </a:p>
        </p:txBody>
      </p:sp>
      <p:sp>
        <p:nvSpPr>
          <p:cNvPr id="550" name="Google Shape;550;p35">
            <a:extLst>
              <a:ext uri="{FF2B5EF4-FFF2-40B4-BE49-F238E27FC236}">
                <a16:creationId xmlns:a16="http://schemas.microsoft.com/office/drawing/2014/main" id="{9AAEC371-F9E2-9E02-A7F5-CDB4C37127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9060" y="1271884"/>
            <a:ext cx="6886200" cy="3448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En asamblea se reflexiona a partir de las siguientes preguntas: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¿Qué paso quiero dar para ser un gran amigo?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¿Mi pascua es para dar paso a ser una mejor persona?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¿Cómo puedo dar paso a un mundo mejor?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Se termina el momento dando gracias a Dios por lo ofrecido en este tiempo y se ofrece un Padre Nuestro.</a:t>
            </a:r>
          </a:p>
        </p:txBody>
      </p:sp>
      <p:grpSp>
        <p:nvGrpSpPr>
          <p:cNvPr id="551" name="Google Shape;551;p35">
            <a:extLst>
              <a:ext uri="{FF2B5EF4-FFF2-40B4-BE49-F238E27FC236}">
                <a16:creationId xmlns:a16="http://schemas.microsoft.com/office/drawing/2014/main" id="{DEF3D89F-EE34-3D63-D9BD-68E6900416E0}"/>
              </a:ext>
            </a:extLst>
          </p:cNvPr>
          <p:cNvGrpSpPr/>
          <p:nvPr/>
        </p:nvGrpSpPr>
        <p:grpSpPr>
          <a:xfrm rot="-2700304">
            <a:off x="7216365" y="826539"/>
            <a:ext cx="718623" cy="291774"/>
            <a:chOff x="6093325" y="4474550"/>
            <a:chExt cx="897700" cy="364450"/>
          </a:xfrm>
        </p:grpSpPr>
        <p:sp>
          <p:nvSpPr>
            <p:cNvPr id="552" name="Google Shape;552;p35">
              <a:extLst>
                <a:ext uri="{FF2B5EF4-FFF2-40B4-BE49-F238E27FC236}">
                  <a16:creationId xmlns:a16="http://schemas.microsoft.com/office/drawing/2014/main" id="{5403AD1F-1F7D-BC11-94BE-405A45BAE7D5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>
              <a:extLst>
                <a:ext uri="{FF2B5EF4-FFF2-40B4-BE49-F238E27FC236}">
                  <a16:creationId xmlns:a16="http://schemas.microsoft.com/office/drawing/2014/main" id="{0D7467FB-0830-5383-7B42-C3E2AAA7D855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>
              <a:extLst>
                <a:ext uri="{FF2B5EF4-FFF2-40B4-BE49-F238E27FC236}">
                  <a16:creationId xmlns:a16="http://schemas.microsoft.com/office/drawing/2014/main" id="{2B39F519-7BF8-CD86-8C47-C419E42E4A1A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>
              <a:extLst>
                <a:ext uri="{FF2B5EF4-FFF2-40B4-BE49-F238E27FC236}">
                  <a16:creationId xmlns:a16="http://schemas.microsoft.com/office/drawing/2014/main" id="{5E31C6C1-1476-12E1-BD0A-0D12B6080838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>
              <a:extLst>
                <a:ext uri="{FF2B5EF4-FFF2-40B4-BE49-F238E27FC236}">
                  <a16:creationId xmlns:a16="http://schemas.microsoft.com/office/drawing/2014/main" id="{45D156BA-B89F-EAA4-C21D-54A3E2C7600D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>
              <a:extLst>
                <a:ext uri="{FF2B5EF4-FFF2-40B4-BE49-F238E27FC236}">
                  <a16:creationId xmlns:a16="http://schemas.microsoft.com/office/drawing/2014/main" id="{E0FF409C-2493-3116-ABE5-1D04A51691CC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>
              <a:extLst>
                <a:ext uri="{FF2B5EF4-FFF2-40B4-BE49-F238E27FC236}">
                  <a16:creationId xmlns:a16="http://schemas.microsoft.com/office/drawing/2014/main" id="{1DB9748A-47CB-E278-203B-767A472EDB4C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>
              <a:extLst>
                <a:ext uri="{FF2B5EF4-FFF2-40B4-BE49-F238E27FC236}">
                  <a16:creationId xmlns:a16="http://schemas.microsoft.com/office/drawing/2014/main" id="{71666124-E7C4-019D-FE62-A7A1B54D4473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>
              <a:extLst>
                <a:ext uri="{FF2B5EF4-FFF2-40B4-BE49-F238E27FC236}">
                  <a16:creationId xmlns:a16="http://schemas.microsoft.com/office/drawing/2014/main" id="{50A55F25-89FC-27A9-B6A4-A14F2C8B247D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>
              <a:extLst>
                <a:ext uri="{FF2B5EF4-FFF2-40B4-BE49-F238E27FC236}">
                  <a16:creationId xmlns:a16="http://schemas.microsoft.com/office/drawing/2014/main" id="{27A282E0-DB5A-1809-24E3-AC7CD7FE5CA8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>
              <a:extLst>
                <a:ext uri="{FF2B5EF4-FFF2-40B4-BE49-F238E27FC236}">
                  <a16:creationId xmlns:a16="http://schemas.microsoft.com/office/drawing/2014/main" id="{5A1A9147-5B9E-AE2E-39F7-E930E713B9D3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>
              <a:extLst>
                <a:ext uri="{FF2B5EF4-FFF2-40B4-BE49-F238E27FC236}">
                  <a16:creationId xmlns:a16="http://schemas.microsoft.com/office/drawing/2014/main" id="{42D4391E-DBF4-7425-343E-8C273D06C452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>
              <a:extLst>
                <a:ext uri="{FF2B5EF4-FFF2-40B4-BE49-F238E27FC236}">
                  <a16:creationId xmlns:a16="http://schemas.microsoft.com/office/drawing/2014/main" id="{6E22FCB7-AB94-8311-B638-388EA7649D68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>
              <a:extLst>
                <a:ext uri="{FF2B5EF4-FFF2-40B4-BE49-F238E27FC236}">
                  <a16:creationId xmlns:a16="http://schemas.microsoft.com/office/drawing/2014/main" id="{A02C7793-5A19-CFF8-871A-AC011D911D3E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>
              <a:extLst>
                <a:ext uri="{FF2B5EF4-FFF2-40B4-BE49-F238E27FC236}">
                  <a16:creationId xmlns:a16="http://schemas.microsoft.com/office/drawing/2014/main" id="{1C59A76C-66B5-C1E7-A099-948BC8FF7B2D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>
              <a:extLst>
                <a:ext uri="{FF2B5EF4-FFF2-40B4-BE49-F238E27FC236}">
                  <a16:creationId xmlns:a16="http://schemas.microsoft.com/office/drawing/2014/main" id="{EBDB7DFF-55D1-9196-AA77-63202C456322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>
              <a:extLst>
                <a:ext uri="{FF2B5EF4-FFF2-40B4-BE49-F238E27FC236}">
                  <a16:creationId xmlns:a16="http://schemas.microsoft.com/office/drawing/2014/main" id="{B8BB04BC-F382-0476-7FDE-01760BE27CA7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>
              <a:extLst>
                <a:ext uri="{FF2B5EF4-FFF2-40B4-BE49-F238E27FC236}">
                  <a16:creationId xmlns:a16="http://schemas.microsoft.com/office/drawing/2014/main" id="{F478EB48-0CD7-6A37-CE30-21756A26995C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>
              <a:extLst>
                <a:ext uri="{FF2B5EF4-FFF2-40B4-BE49-F238E27FC236}">
                  <a16:creationId xmlns:a16="http://schemas.microsoft.com/office/drawing/2014/main" id="{C6CECAF8-218E-15D5-2482-8194EAF00FCA}"/>
                </a:ext>
              </a:extLst>
            </p:cNvPr>
            <p:cNvSpPr/>
            <p:nvPr/>
          </p:nvSpPr>
          <p:spPr>
            <a:xfrm>
              <a:off x="6814400" y="451465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5">
            <a:extLst>
              <a:ext uri="{FF2B5EF4-FFF2-40B4-BE49-F238E27FC236}">
                <a16:creationId xmlns:a16="http://schemas.microsoft.com/office/drawing/2014/main" id="{0D13BC66-90AC-7633-5985-ED5F3820C1C1}"/>
              </a:ext>
            </a:extLst>
          </p:cNvPr>
          <p:cNvGrpSpPr/>
          <p:nvPr/>
        </p:nvGrpSpPr>
        <p:grpSpPr>
          <a:xfrm rot="2700304" flipH="1">
            <a:off x="1046868" y="857862"/>
            <a:ext cx="824260" cy="332212"/>
            <a:chOff x="6093325" y="4424040"/>
            <a:chExt cx="1029661" cy="414960"/>
          </a:xfrm>
        </p:grpSpPr>
        <p:sp>
          <p:nvSpPr>
            <p:cNvPr id="572" name="Google Shape;572;p35">
              <a:extLst>
                <a:ext uri="{FF2B5EF4-FFF2-40B4-BE49-F238E27FC236}">
                  <a16:creationId xmlns:a16="http://schemas.microsoft.com/office/drawing/2014/main" id="{3CB43B8C-13BE-C4BF-84FB-21D83C9EF2B1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>
              <a:extLst>
                <a:ext uri="{FF2B5EF4-FFF2-40B4-BE49-F238E27FC236}">
                  <a16:creationId xmlns:a16="http://schemas.microsoft.com/office/drawing/2014/main" id="{95EDA5F7-00E1-98D3-7A10-066C13D1C740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>
              <a:extLst>
                <a:ext uri="{FF2B5EF4-FFF2-40B4-BE49-F238E27FC236}">
                  <a16:creationId xmlns:a16="http://schemas.microsoft.com/office/drawing/2014/main" id="{28D1283D-0AC8-CC7C-48F6-C4CA41DA989B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>
              <a:extLst>
                <a:ext uri="{FF2B5EF4-FFF2-40B4-BE49-F238E27FC236}">
                  <a16:creationId xmlns:a16="http://schemas.microsoft.com/office/drawing/2014/main" id="{ECD65CC4-3780-0EF9-8CF1-C31A705D6FF0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>
              <a:extLst>
                <a:ext uri="{FF2B5EF4-FFF2-40B4-BE49-F238E27FC236}">
                  <a16:creationId xmlns:a16="http://schemas.microsoft.com/office/drawing/2014/main" id="{EB41DF51-696D-117A-38D5-A4EA1765E10F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>
              <a:extLst>
                <a:ext uri="{FF2B5EF4-FFF2-40B4-BE49-F238E27FC236}">
                  <a16:creationId xmlns:a16="http://schemas.microsoft.com/office/drawing/2014/main" id="{80B4FDCE-BB86-9233-0B32-D170E2FBF007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>
              <a:extLst>
                <a:ext uri="{FF2B5EF4-FFF2-40B4-BE49-F238E27FC236}">
                  <a16:creationId xmlns:a16="http://schemas.microsoft.com/office/drawing/2014/main" id="{F4C505CA-60FB-1BEE-DC62-4F5B6FCD255E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>
              <a:extLst>
                <a:ext uri="{FF2B5EF4-FFF2-40B4-BE49-F238E27FC236}">
                  <a16:creationId xmlns:a16="http://schemas.microsoft.com/office/drawing/2014/main" id="{CE0C7FFD-1C2A-8B57-4665-C9B53A234F3A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35">
              <a:extLst>
                <a:ext uri="{FF2B5EF4-FFF2-40B4-BE49-F238E27FC236}">
                  <a16:creationId xmlns:a16="http://schemas.microsoft.com/office/drawing/2014/main" id="{0FD1272C-606E-C1A3-BAAA-2DFA6B1B8A92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>
              <a:extLst>
                <a:ext uri="{FF2B5EF4-FFF2-40B4-BE49-F238E27FC236}">
                  <a16:creationId xmlns:a16="http://schemas.microsoft.com/office/drawing/2014/main" id="{B5D1750A-220E-38A0-4C70-EEE9897D043B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>
              <a:extLst>
                <a:ext uri="{FF2B5EF4-FFF2-40B4-BE49-F238E27FC236}">
                  <a16:creationId xmlns:a16="http://schemas.microsoft.com/office/drawing/2014/main" id="{20748C9E-2DCD-0AFC-A907-9E9B7D86FA16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>
              <a:extLst>
                <a:ext uri="{FF2B5EF4-FFF2-40B4-BE49-F238E27FC236}">
                  <a16:creationId xmlns:a16="http://schemas.microsoft.com/office/drawing/2014/main" id="{E235BB4E-78F1-9A64-14E7-491B9DE5F846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>
              <a:extLst>
                <a:ext uri="{FF2B5EF4-FFF2-40B4-BE49-F238E27FC236}">
                  <a16:creationId xmlns:a16="http://schemas.microsoft.com/office/drawing/2014/main" id="{569921F1-6144-7945-2837-E0751A97FD07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>
              <a:extLst>
                <a:ext uri="{FF2B5EF4-FFF2-40B4-BE49-F238E27FC236}">
                  <a16:creationId xmlns:a16="http://schemas.microsoft.com/office/drawing/2014/main" id="{FE034B00-95F5-D72A-EA9B-B7FB921EEDC6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>
              <a:extLst>
                <a:ext uri="{FF2B5EF4-FFF2-40B4-BE49-F238E27FC236}">
                  <a16:creationId xmlns:a16="http://schemas.microsoft.com/office/drawing/2014/main" id="{ADED7D01-7ADC-6B50-ABE9-1C0F371D4929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>
              <a:extLst>
                <a:ext uri="{FF2B5EF4-FFF2-40B4-BE49-F238E27FC236}">
                  <a16:creationId xmlns:a16="http://schemas.microsoft.com/office/drawing/2014/main" id="{119FB851-1C73-241D-3262-084142FDB14B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>
              <a:extLst>
                <a:ext uri="{FF2B5EF4-FFF2-40B4-BE49-F238E27FC236}">
                  <a16:creationId xmlns:a16="http://schemas.microsoft.com/office/drawing/2014/main" id="{52295064-B38E-9A5C-4123-BD6421DAEBD8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>
              <a:extLst>
                <a:ext uri="{FF2B5EF4-FFF2-40B4-BE49-F238E27FC236}">
                  <a16:creationId xmlns:a16="http://schemas.microsoft.com/office/drawing/2014/main" id="{154067A1-19A6-AB0C-921F-BC0658E993BF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>
              <a:extLst>
                <a:ext uri="{FF2B5EF4-FFF2-40B4-BE49-F238E27FC236}">
                  <a16:creationId xmlns:a16="http://schemas.microsoft.com/office/drawing/2014/main" id="{309966A9-4091-1EED-346A-0ED577ACB0D6}"/>
                </a:ext>
              </a:extLst>
            </p:cNvPr>
            <p:cNvSpPr/>
            <p:nvPr/>
          </p:nvSpPr>
          <p:spPr>
            <a:xfrm>
              <a:off x="6946361" y="442404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737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3"/>
          <p:cNvSpPr/>
          <p:nvPr/>
        </p:nvSpPr>
        <p:spPr>
          <a:xfrm>
            <a:off x="649325" y="3624737"/>
            <a:ext cx="2473200" cy="404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3"/>
          <p:cNvSpPr/>
          <p:nvPr/>
        </p:nvSpPr>
        <p:spPr>
          <a:xfrm>
            <a:off x="6009237" y="1846225"/>
            <a:ext cx="2473200" cy="404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3"/>
          <p:cNvSpPr/>
          <p:nvPr/>
        </p:nvSpPr>
        <p:spPr>
          <a:xfrm>
            <a:off x="3342237" y="1846225"/>
            <a:ext cx="2473200" cy="404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/>
          <p:cNvSpPr/>
          <p:nvPr/>
        </p:nvSpPr>
        <p:spPr>
          <a:xfrm>
            <a:off x="649325" y="1846225"/>
            <a:ext cx="2473200" cy="404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3"/>
          <p:cNvSpPr txBox="1">
            <a:spLocks noGrp="1"/>
          </p:cNvSpPr>
          <p:nvPr>
            <p:ph type="title"/>
          </p:nvPr>
        </p:nvSpPr>
        <p:spPr>
          <a:xfrm>
            <a:off x="720000" y="1874456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Introdución</a:t>
            </a:r>
            <a:endParaRPr dirty="0"/>
          </a:p>
        </p:txBody>
      </p:sp>
      <p:sp>
        <p:nvSpPr>
          <p:cNvPr id="513" name="Google Shape;513;p33"/>
          <p:cNvSpPr txBox="1">
            <a:spLocks noGrp="1"/>
          </p:cNvSpPr>
          <p:nvPr>
            <p:ph type="title" idx="2"/>
          </p:nvPr>
        </p:nvSpPr>
        <p:spPr>
          <a:xfrm>
            <a:off x="720000" y="11496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515" name="Google Shape;515;p33"/>
          <p:cNvSpPr txBox="1">
            <a:spLocks noGrp="1"/>
          </p:cNvSpPr>
          <p:nvPr>
            <p:ph type="title" idx="3"/>
          </p:nvPr>
        </p:nvSpPr>
        <p:spPr>
          <a:xfrm>
            <a:off x="3403800" y="1874456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Reflexión</a:t>
            </a:r>
            <a:endParaRPr dirty="0"/>
          </a:p>
        </p:txBody>
      </p:sp>
      <p:sp>
        <p:nvSpPr>
          <p:cNvPr id="516" name="Google Shape;516;p33"/>
          <p:cNvSpPr txBox="1">
            <a:spLocks noGrp="1"/>
          </p:cNvSpPr>
          <p:nvPr>
            <p:ph type="title" idx="4"/>
          </p:nvPr>
        </p:nvSpPr>
        <p:spPr>
          <a:xfrm>
            <a:off x="3403800" y="11496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18" name="Google Shape;518;p33"/>
          <p:cNvSpPr txBox="1">
            <a:spLocks noGrp="1"/>
          </p:cNvSpPr>
          <p:nvPr>
            <p:ph type="title" idx="6"/>
          </p:nvPr>
        </p:nvSpPr>
        <p:spPr>
          <a:xfrm>
            <a:off x="6087600" y="1874456"/>
            <a:ext cx="21855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Celebración de pascua</a:t>
            </a:r>
            <a:endParaRPr dirty="0"/>
          </a:p>
        </p:txBody>
      </p:sp>
      <p:sp>
        <p:nvSpPr>
          <p:cNvPr id="519" name="Google Shape;519;p33"/>
          <p:cNvSpPr txBox="1">
            <a:spLocks noGrp="1"/>
          </p:cNvSpPr>
          <p:nvPr>
            <p:ph type="title" idx="7"/>
          </p:nvPr>
        </p:nvSpPr>
        <p:spPr>
          <a:xfrm>
            <a:off x="6087600" y="11496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521" name="Google Shape;521;p33"/>
          <p:cNvSpPr txBox="1">
            <a:spLocks noGrp="1"/>
          </p:cNvSpPr>
          <p:nvPr>
            <p:ph type="title" idx="9"/>
          </p:nvPr>
        </p:nvSpPr>
        <p:spPr>
          <a:xfrm>
            <a:off x="720000" y="3661675"/>
            <a:ext cx="2188200" cy="3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/>
              <a:t>Cierre</a:t>
            </a:r>
            <a:r>
              <a:rPr lang="en" dirty="0"/>
              <a:t> </a:t>
            </a:r>
            <a:endParaRPr dirty="0"/>
          </a:p>
        </p:txBody>
      </p:sp>
      <p:sp>
        <p:nvSpPr>
          <p:cNvPr id="522" name="Google Shape;522;p33"/>
          <p:cNvSpPr txBox="1">
            <a:spLocks noGrp="1"/>
          </p:cNvSpPr>
          <p:nvPr>
            <p:ph type="title" idx="13"/>
          </p:nvPr>
        </p:nvSpPr>
        <p:spPr>
          <a:xfrm>
            <a:off x="720000" y="2939000"/>
            <a:ext cx="817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530" name="Google Shape;530;p3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4"/>
          <p:cNvSpPr/>
          <p:nvPr/>
        </p:nvSpPr>
        <p:spPr>
          <a:xfrm>
            <a:off x="1177035" y="1188281"/>
            <a:ext cx="5451229" cy="2766937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 txBox="1">
            <a:spLocks noGrp="1"/>
          </p:cNvSpPr>
          <p:nvPr>
            <p:ph type="title"/>
          </p:nvPr>
        </p:nvSpPr>
        <p:spPr>
          <a:xfrm>
            <a:off x="1720091" y="210111"/>
            <a:ext cx="3856800" cy="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Purpose</a:t>
            </a:r>
            <a:endParaRPr dirty="0"/>
          </a:p>
        </p:txBody>
      </p:sp>
      <p:sp>
        <p:nvSpPr>
          <p:cNvPr id="538" name="Google Shape;538;p34"/>
          <p:cNvSpPr txBox="1">
            <a:spLocks noGrp="1"/>
          </p:cNvSpPr>
          <p:nvPr>
            <p:ph type="subTitle" idx="1"/>
          </p:nvPr>
        </p:nvSpPr>
        <p:spPr>
          <a:xfrm>
            <a:off x="1733842" y="2030051"/>
            <a:ext cx="4483326" cy="2285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000000"/>
                </a:solidFill>
              </a:rPr>
              <a:t>Eje conceptual: Ciudadano ambiental activo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rgbClr val="000000"/>
                </a:solidFill>
              </a:rPr>
              <a:t>Aplico mis conocimientos a través de una experiencia educativa integral que combine aprendizaje y reflexión, contribuyendo así a mi desarrollo integral y comprensión del mundo que me rodea.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000000"/>
              </a:solidFill>
            </a:endParaRPr>
          </a:p>
          <a:p>
            <a:pPr marL="0" indent="0" algn="just"/>
            <a:r>
              <a:rPr lang="es-ES" sz="1800" dirty="0" err="1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language</a:t>
            </a:r>
            <a:r>
              <a:rPr lang="es-ES" sz="18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objective</a:t>
            </a:r>
            <a:r>
              <a:rPr lang="es-ES" sz="18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how is Jesus reborn in my heart?</a:t>
            </a:r>
          </a:p>
          <a:p>
            <a:pPr marL="285750" indent="-285750" algn="just">
              <a:buFontTx/>
              <a:buChar char="-"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being empathetic</a:t>
            </a:r>
          </a:p>
          <a:p>
            <a:pPr marL="285750" indent="-285750" algn="just">
              <a:buFontTx/>
              <a:buChar char="-"/>
            </a:pPr>
            <a:r>
              <a:rPr lang="es-MX" sz="1800" dirty="0" err="1">
                <a:solidFill>
                  <a:srgbClr val="000000"/>
                </a:solidFill>
              </a:rPr>
              <a:t>respecting</a:t>
            </a:r>
            <a:r>
              <a:rPr lang="es-MX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 </a:t>
            </a:r>
            <a:endParaRPr lang="es-MX" sz="1800" dirty="0">
              <a:solidFill>
                <a:srgbClr val="000000"/>
              </a:solidFill>
            </a:endParaRPr>
          </a:p>
        </p:txBody>
      </p:sp>
      <p:grpSp>
        <p:nvGrpSpPr>
          <p:cNvPr id="539" name="Google Shape;539;p34"/>
          <p:cNvGrpSpPr/>
          <p:nvPr/>
        </p:nvGrpSpPr>
        <p:grpSpPr>
          <a:xfrm>
            <a:off x="6483016" y="139707"/>
            <a:ext cx="1748773" cy="1797481"/>
            <a:chOff x="460024" y="652779"/>
            <a:chExt cx="2131351" cy="2190714"/>
          </a:xfrm>
        </p:grpSpPr>
        <p:pic>
          <p:nvPicPr>
            <p:cNvPr id="540" name="Google Shape;540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024" y="1703699"/>
              <a:ext cx="1008824" cy="981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5099" y="652779"/>
              <a:ext cx="1463475" cy="2072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8851" y="2066468"/>
              <a:ext cx="1122524" cy="777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3" name="Google Shape;54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56" y="3360499"/>
            <a:ext cx="958035" cy="14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752771" y="3360499"/>
            <a:ext cx="958035" cy="142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>
          <a:extLst>
            <a:ext uri="{FF2B5EF4-FFF2-40B4-BE49-F238E27FC236}">
              <a16:creationId xmlns:a16="http://schemas.microsoft.com/office/drawing/2014/main" id="{D823608D-AAEE-DA67-A7B4-1E4033D95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5">
            <a:extLst>
              <a:ext uri="{FF2B5EF4-FFF2-40B4-BE49-F238E27FC236}">
                <a16:creationId xmlns:a16="http://schemas.microsoft.com/office/drawing/2014/main" id="{32E33B7F-117D-9CA9-730E-D449E83C91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1690" y="255128"/>
            <a:ext cx="752094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FASE 1: INTRODUCTORIA </a:t>
            </a:r>
            <a:br>
              <a:rPr lang="es-MX" dirty="0"/>
            </a:br>
            <a:r>
              <a:rPr lang="es-MX" dirty="0"/>
              <a:t>1. MOTIVACIÓN</a:t>
            </a:r>
          </a:p>
        </p:txBody>
      </p:sp>
      <p:sp>
        <p:nvSpPr>
          <p:cNvPr id="550" name="Google Shape;550;p35">
            <a:extLst>
              <a:ext uri="{FF2B5EF4-FFF2-40B4-BE49-F238E27FC236}">
                <a16:creationId xmlns:a16="http://schemas.microsoft.com/office/drawing/2014/main" id="{BDC14A65-B4DB-1AF6-EEF7-D7A256A4DCE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9060" y="1271884"/>
            <a:ext cx="6886200" cy="3448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2800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000000"/>
                </a:solidFill>
              </a:rPr>
              <a:t>La docente invita a los estudiantes a comentar lo que vivieron en semana santa y a socializar sus presaberes sobre la celebración de Pascua.</a:t>
            </a:r>
          </a:p>
        </p:txBody>
      </p:sp>
      <p:grpSp>
        <p:nvGrpSpPr>
          <p:cNvPr id="551" name="Google Shape;551;p35">
            <a:extLst>
              <a:ext uri="{FF2B5EF4-FFF2-40B4-BE49-F238E27FC236}">
                <a16:creationId xmlns:a16="http://schemas.microsoft.com/office/drawing/2014/main" id="{90A6C9DD-D9BE-6C78-2B6D-0F09557E550B}"/>
              </a:ext>
            </a:extLst>
          </p:cNvPr>
          <p:cNvGrpSpPr/>
          <p:nvPr/>
        </p:nvGrpSpPr>
        <p:grpSpPr>
          <a:xfrm rot="-2700304">
            <a:off x="7216365" y="826539"/>
            <a:ext cx="718623" cy="291774"/>
            <a:chOff x="6093325" y="4474550"/>
            <a:chExt cx="897700" cy="364450"/>
          </a:xfrm>
        </p:grpSpPr>
        <p:sp>
          <p:nvSpPr>
            <p:cNvPr id="552" name="Google Shape;552;p35">
              <a:extLst>
                <a:ext uri="{FF2B5EF4-FFF2-40B4-BE49-F238E27FC236}">
                  <a16:creationId xmlns:a16="http://schemas.microsoft.com/office/drawing/2014/main" id="{09EFBCFE-474E-E908-9258-F3636A40528E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>
              <a:extLst>
                <a:ext uri="{FF2B5EF4-FFF2-40B4-BE49-F238E27FC236}">
                  <a16:creationId xmlns:a16="http://schemas.microsoft.com/office/drawing/2014/main" id="{AA5B6C01-2DC0-EA2F-8B95-B4C135CC3F0A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>
              <a:extLst>
                <a:ext uri="{FF2B5EF4-FFF2-40B4-BE49-F238E27FC236}">
                  <a16:creationId xmlns:a16="http://schemas.microsoft.com/office/drawing/2014/main" id="{2E030F6F-CB53-4524-BA5C-D7B5836685E1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>
              <a:extLst>
                <a:ext uri="{FF2B5EF4-FFF2-40B4-BE49-F238E27FC236}">
                  <a16:creationId xmlns:a16="http://schemas.microsoft.com/office/drawing/2014/main" id="{C47B9504-D783-FB68-927C-F694C2A4AFE1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>
              <a:extLst>
                <a:ext uri="{FF2B5EF4-FFF2-40B4-BE49-F238E27FC236}">
                  <a16:creationId xmlns:a16="http://schemas.microsoft.com/office/drawing/2014/main" id="{4CFEE7B9-C246-B582-1C57-51D3B44FAB20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>
              <a:extLst>
                <a:ext uri="{FF2B5EF4-FFF2-40B4-BE49-F238E27FC236}">
                  <a16:creationId xmlns:a16="http://schemas.microsoft.com/office/drawing/2014/main" id="{12658B91-1467-8B4C-D4F7-17DC0369E55B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>
              <a:extLst>
                <a:ext uri="{FF2B5EF4-FFF2-40B4-BE49-F238E27FC236}">
                  <a16:creationId xmlns:a16="http://schemas.microsoft.com/office/drawing/2014/main" id="{8DE142DC-2EB0-C312-34E4-C3FF790D574A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>
              <a:extLst>
                <a:ext uri="{FF2B5EF4-FFF2-40B4-BE49-F238E27FC236}">
                  <a16:creationId xmlns:a16="http://schemas.microsoft.com/office/drawing/2014/main" id="{8071CFF0-F96B-895C-09FC-B47A8372A488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>
              <a:extLst>
                <a:ext uri="{FF2B5EF4-FFF2-40B4-BE49-F238E27FC236}">
                  <a16:creationId xmlns:a16="http://schemas.microsoft.com/office/drawing/2014/main" id="{0DAB1A98-6E53-9EC2-D96C-6FDA27E871F7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>
              <a:extLst>
                <a:ext uri="{FF2B5EF4-FFF2-40B4-BE49-F238E27FC236}">
                  <a16:creationId xmlns:a16="http://schemas.microsoft.com/office/drawing/2014/main" id="{9BEBADA6-2C68-AE2C-07DF-98CFA6B8F383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>
              <a:extLst>
                <a:ext uri="{FF2B5EF4-FFF2-40B4-BE49-F238E27FC236}">
                  <a16:creationId xmlns:a16="http://schemas.microsoft.com/office/drawing/2014/main" id="{3B5F62E7-0DAF-10B0-CF88-593A3DEC8BD6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>
              <a:extLst>
                <a:ext uri="{FF2B5EF4-FFF2-40B4-BE49-F238E27FC236}">
                  <a16:creationId xmlns:a16="http://schemas.microsoft.com/office/drawing/2014/main" id="{9EF50AAE-05C2-4596-5C12-3FC22BB6F9D7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>
              <a:extLst>
                <a:ext uri="{FF2B5EF4-FFF2-40B4-BE49-F238E27FC236}">
                  <a16:creationId xmlns:a16="http://schemas.microsoft.com/office/drawing/2014/main" id="{4CEFCC76-3474-1CB1-7BC3-BA2F10643D9D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>
              <a:extLst>
                <a:ext uri="{FF2B5EF4-FFF2-40B4-BE49-F238E27FC236}">
                  <a16:creationId xmlns:a16="http://schemas.microsoft.com/office/drawing/2014/main" id="{9836A0D8-5EB3-B781-0AA8-25C711F8B62A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>
              <a:extLst>
                <a:ext uri="{FF2B5EF4-FFF2-40B4-BE49-F238E27FC236}">
                  <a16:creationId xmlns:a16="http://schemas.microsoft.com/office/drawing/2014/main" id="{91622417-FF8A-FDA9-F7E0-F1DA7D445707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>
              <a:extLst>
                <a:ext uri="{FF2B5EF4-FFF2-40B4-BE49-F238E27FC236}">
                  <a16:creationId xmlns:a16="http://schemas.microsoft.com/office/drawing/2014/main" id="{9BFD6363-38D1-AFD9-E5CC-4170AB6100F5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>
              <a:extLst>
                <a:ext uri="{FF2B5EF4-FFF2-40B4-BE49-F238E27FC236}">
                  <a16:creationId xmlns:a16="http://schemas.microsoft.com/office/drawing/2014/main" id="{CAA5C2F1-4F28-5076-4F35-3E9DF42AC8C3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>
              <a:extLst>
                <a:ext uri="{FF2B5EF4-FFF2-40B4-BE49-F238E27FC236}">
                  <a16:creationId xmlns:a16="http://schemas.microsoft.com/office/drawing/2014/main" id="{DD8C853E-BB7C-F9D6-FC7E-32D2F638BE1A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>
              <a:extLst>
                <a:ext uri="{FF2B5EF4-FFF2-40B4-BE49-F238E27FC236}">
                  <a16:creationId xmlns:a16="http://schemas.microsoft.com/office/drawing/2014/main" id="{B214F52B-2E2A-88FD-B698-1D58BA8CAEB1}"/>
                </a:ext>
              </a:extLst>
            </p:cNvPr>
            <p:cNvSpPr/>
            <p:nvPr/>
          </p:nvSpPr>
          <p:spPr>
            <a:xfrm>
              <a:off x="6814400" y="451465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5">
            <a:extLst>
              <a:ext uri="{FF2B5EF4-FFF2-40B4-BE49-F238E27FC236}">
                <a16:creationId xmlns:a16="http://schemas.microsoft.com/office/drawing/2014/main" id="{FB2644AF-4BFC-5BFA-1A5A-1566BE0A0F70}"/>
              </a:ext>
            </a:extLst>
          </p:cNvPr>
          <p:cNvGrpSpPr/>
          <p:nvPr/>
        </p:nvGrpSpPr>
        <p:grpSpPr>
          <a:xfrm rot="2700304" flipH="1">
            <a:off x="1046868" y="857862"/>
            <a:ext cx="824260" cy="332212"/>
            <a:chOff x="6093325" y="4424040"/>
            <a:chExt cx="1029661" cy="414960"/>
          </a:xfrm>
        </p:grpSpPr>
        <p:sp>
          <p:nvSpPr>
            <p:cNvPr id="572" name="Google Shape;572;p35">
              <a:extLst>
                <a:ext uri="{FF2B5EF4-FFF2-40B4-BE49-F238E27FC236}">
                  <a16:creationId xmlns:a16="http://schemas.microsoft.com/office/drawing/2014/main" id="{04FCD88B-15D7-BC5E-650C-A4624A28A49C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>
              <a:extLst>
                <a:ext uri="{FF2B5EF4-FFF2-40B4-BE49-F238E27FC236}">
                  <a16:creationId xmlns:a16="http://schemas.microsoft.com/office/drawing/2014/main" id="{9D274B2C-5205-7F30-8841-5C72BBBB129B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>
              <a:extLst>
                <a:ext uri="{FF2B5EF4-FFF2-40B4-BE49-F238E27FC236}">
                  <a16:creationId xmlns:a16="http://schemas.microsoft.com/office/drawing/2014/main" id="{C89ED1A6-F5EE-4ED7-D0C0-0494BBD32145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>
              <a:extLst>
                <a:ext uri="{FF2B5EF4-FFF2-40B4-BE49-F238E27FC236}">
                  <a16:creationId xmlns:a16="http://schemas.microsoft.com/office/drawing/2014/main" id="{55B54814-0DB0-6663-004A-08938C71A5C4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>
              <a:extLst>
                <a:ext uri="{FF2B5EF4-FFF2-40B4-BE49-F238E27FC236}">
                  <a16:creationId xmlns:a16="http://schemas.microsoft.com/office/drawing/2014/main" id="{3C3F4359-39E0-BD3D-3AB3-269B94DF210A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>
              <a:extLst>
                <a:ext uri="{FF2B5EF4-FFF2-40B4-BE49-F238E27FC236}">
                  <a16:creationId xmlns:a16="http://schemas.microsoft.com/office/drawing/2014/main" id="{FE30EC8F-117D-9E7B-6D48-1D8E1E689AF2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>
              <a:extLst>
                <a:ext uri="{FF2B5EF4-FFF2-40B4-BE49-F238E27FC236}">
                  <a16:creationId xmlns:a16="http://schemas.microsoft.com/office/drawing/2014/main" id="{5266C52C-FDF9-5908-AC8B-FC56F99F7165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>
              <a:extLst>
                <a:ext uri="{FF2B5EF4-FFF2-40B4-BE49-F238E27FC236}">
                  <a16:creationId xmlns:a16="http://schemas.microsoft.com/office/drawing/2014/main" id="{E2E52B3C-5363-99F0-676C-0233ADC22013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35">
              <a:extLst>
                <a:ext uri="{FF2B5EF4-FFF2-40B4-BE49-F238E27FC236}">
                  <a16:creationId xmlns:a16="http://schemas.microsoft.com/office/drawing/2014/main" id="{E8793245-481B-8164-814D-8BB84AABAFE5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>
              <a:extLst>
                <a:ext uri="{FF2B5EF4-FFF2-40B4-BE49-F238E27FC236}">
                  <a16:creationId xmlns:a16="http://schemas.microsoft.com/office/drawing/2014/main" id="{7BF3A0AA-B587-D815-D806-AF717A746E06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>
              <a:extLst>
                <a:ext uri="{FF2B5EF4-FFF2-40B4-BE49-F238E27FC236}">
                  <a16:creationId xmlns:a16="http://schemas.microsoft.com/office/drawing/2014/main" id="{A1AE40D2-6AB9-C1AE-49C0-D7F1605BD1F5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>
              <a:extLst>
                <a:ext uri="{FF2B5EF4-FFF2-40B4-BE49-F238E27FC236}">
                  <a16:creationId xmlns:a16="http://schemas.microsoft.com/office/drawing/2014/main" id="{ADD462A4-BCCA-03F8-6529-2021E02DB6EE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>
              <a:extLst>
                <a:ext uri="{FF2B5EF4-FFF2-40B4-BE49-F238E27FC236}">
                  <a16:creationId xmlns:a16="http://schemas.microsoft.com/office/drawing/2014/main" id="{45372BAD-5689-CA71-4F7A-8712F7A91F5F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>
              <a:extLst>
                <a:ext uri="{FF2B5EF4-FFF2-40B4-BE49-F238E27FC236}">
                  <a16:creationId xmlns:a16="http://schemas.microsoft.com/office/drawing/2014/main" id="{A498FA74-19AF-985E-26F3-8EA74A2F5EAD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>
              <a:extLst>
                <a:ext uri="{FF2B5EF4-FFF2-40B4-BE49-F238E27FC236}">
                  <a16:creationId xmlns:a16="http://schemas.microsoft.com/office/drawing/2014/main" id="{D192380E-1C16-648B-5BAE-529762CF7CAB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>
              <a:extLst>
                <a:ext uri="{FF2B5EF4-FFF2-40B4-BE49-F238E27FC236}">
                  <a16:creationId xmlns:a16="http://schemas.microsoft.com/office/drawing/2014/main" id="{554802AA-BD0E-39B7-4CCD-FD3137C2DBB2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>
              <a:extLst>
                <a:ext uri="{FF2B5EF4-FFF2-40B4-BE49-F238E27FC236}">
                  <a16:creationId xmlns:a16="http://schemas.microsoft.com/office/drawing/2014/main" id="{2FB5FAEE-59ED-7771-5BE9-3F4AD7124A97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>
              <a:extLst>
                <a:ext uri="{FF2B5EF4-FFF2-40B4-BE49-F238E27FC236}">
                  <a16:creationId xmlns:a16="http://schemas.microsoft.com/office/drawing/2014/main" id="{A023E68F-071D-9E1A-FC4B-7D267072D48C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>
              <a:extLst>
                <a:ext uri="{FF2B5EF4-FFF2-40B4-BE49-F238E27FC236}">
                  <a16:creationId xmlns:a16="http://schemas.microsoft.com/office/drawing/2014/main" id="{4DDFFE88-2C8A-2C3F-47D0-02346D061B50}"/>
                </a:ext>
              </a:extLst>
            </p:cNvPr>
            <p:cNvSpPr/>
            <p:nvPr/>
          </p:nvSpPr>
          <p:spPr>
            <a:xfrm>
              <a:off x="6946361" y="442404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3117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>
          <a:extLst>
            <a:ext uri="{FF2B5EF4-FFF2-40B4-BE49-F238E27FC236}">
              <a16:creationId xmlns:a16="http://schemas.microsoft.com/office/drawing/2014/main" id="{0CEE68E1-014A-EB18-DB0E-52FEE6E48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5">
            <a:extLst>
              <a:ext uri="{FF2B5EF4-FFF2-40B4-BE49-F238E27FC236}">
                <a16:creationId xmlns:a16="http://schemas.microsoft.com/office/drawing/2014/main" id="{8D977D4C-12D7-0DFA-1D34-1A2718F145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51710" y="1000413"/>
            <a:ext cx="7640580" cy="3448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Rutina de pensamiento: Veo, pienso, me pregunto.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La docente comparte una imagen donde se observan uno de los momentos más importante que se viven en la semana santa: Pascua de resurrección. Los estudiantes participan compartiendo sus ideas de lo que ven, qué piensan sobre la imagen y qué preguntas se pueden dar.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0000"/>
                </a:solidFill>
              </a:rPr>
              <a:t>Se indaga sobre el concepto de "PASCUA".</a:t>
            </a:r>
          </a:p>
        </p:txBody>
      </p:sp>
      <p:grpSp>
        <p:nvGrpSpPr>
          <p:cNvPr id="551" name="Google Shape;551;p35">
            <a:extLst>
              <a:ext uri="{FF2B5EF4-FFF2-40B4-BE49-F238E27FC236}">
                <a16:creationId xmlns:a16="http://schemas.microsoft.com/office/drawing/2014/main" id="{1770A170-6EAC-E5E6-BB20-6D3B46036091}"/>
              </a:ext>
            </a:extLst>
          </p:cNvPr>
          <p:cNvGrpSpPr/>
          <p:nvPr/>
        </p:nvGrpSpPr>
        <p:grpSpPr>
          <a:xfrm rot="-2700304">
            <a:off x="6684760" y="380984"/>
            <a:ext cx="718623" cy="291774"/>
            <a:chOff x="6093325" y="4474550"/>
            <a:chExt cx="897700" cy="364450"/>
          </a:xfrm>
        </p:grpSpPr>
        <p:sp>
          <p:nvSpPr>
            <p:cNvPr id="552" name="Google Shape;552;p35">
              <a:extLst>
                <a:ext uri="{FF2B5EF4-FFF2-40B4-BE49-F238E27FC236}">
                  <a16:creationId xmlns:a16="http://schemas.microsoft.com/office/drawing/2014/main" id="{1C39CDA1-1478-C129-510F-352A7364490E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>
              <a:extLst>
                <a:ext uri="{FF2B5EF4-FFF2-40B4-BE49-F238E27FC236}">
                  <a16:creationId xmlns:a16="http://schemas.microsoft.com/office/drawing/2014/main" id="{94D5CF02-7683-669A-2F9E-C37681107C9A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>
              <a:extLst>
                <a:ext uri="{FF2B5EF4-FFF2-40B4-BE49-F238E27FC236}">
                  <a16:creationId xmlns:a16="http://schemas.microsoft.com/office/drawing/2014/main" id="{95E3C3D7-2471-7791-63DF-CB32E43995DB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>
              <a:extLst>
                <a:ext uri="{FF2B5EF4-FFF2-40B4-BE49-F238E27FC236}">
                  <a16:creationId xmlns:a16="http://schemas.microsoft.com/office/drawing/2014/main" id="{697FEBE2-C067-8151-9B79-716BA66E1B5D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>
              <a:extLst>
                <a:ext uri="{FF2B5EF4-FFF2-40B4-BE49-F238E27FC236}">
                  <a16:creationId xmlns:a16="http://schemas.microsoft.com/office/drawing/2014/main" id="{AD1C31DD-4F59-6D1B-8B53-0757933496DB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>
              <a:extLst>
                <a:ext uri="{FF2B5EF4-FFF2-40B4-BE49-F238E27FC236}">
                  <a16:creationId xmlns:a16="http://schemas.microsoft.com/office/drawing/2014/main" id="{272228A2-346C-DE43-49D0-9FD3D2C79DF3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>
              <a:extLst>
                <a:ext uri="{FF2B5EF4-FFF2-40B4-BE49-F238E27FC236}">
                  <a16:creationId xmlns:a16="http://schemas.microsoft.com/office/drawing/2014/main" id="{6726717B-A292-FD22-C9CD-B0049EEB22CB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>
              <a:extLst>
                <a:ext uri="{FF2B5EF4-FFF2-40B4-BE49-F238E27FC236}">
                  <a16:creationId xmlns:a16="http://schemas.microsoft.com/office/drawing/2014/main" id="{57E4183E-7444-FAB8-C913-07ED13DFC6F7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>
              <a:extLst>
                <a:ext uri="{FF2B5EF4-FFF2-40B4-BE49-F238E27FC236}">
                  <a16:creationId xmlns:a16="http://schemas.microsoft.com/office/drawing/2014/main" id="{710B6B63-80F7-D5A7-C86B-632A380F8663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>
              <a:extLst>
                <a:ext uri="{FF2B5EF4-FFF2-40B4-BE49-F238E27FC236}">
                  <a16:creationId xmlns:a16="http://schemas.microsoft.com/office/drawing/2014/main" id="{A31EF8AF-8669-FAF8-5DBD-FCE34567A22B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>
              <a:extLst>
                <a:ext uri="{FF2B5EF4-FFF2-40B4-BE49-F238E27FC236}">
                  <a16:creationId xmlns:a16="http://schemas.microsoft.com/office/drawing/2014/main" id="{BE0BC725-4C84-B842-E395-5F45D659F1C8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>
              <a:extLst>
                <a:ext uri="{FF2B5EF4-FFF2-40B4-BE49-F238E27FC236}">
                  <a16:creationId xmlns:a16="http://schemas.microsoft.com/office/drawing/2014/main" id="{93E3CE59-9742-8450-9AA1-79C68CEE43DB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>
              <a:extLst>
                <a:ext uri="{FF2B5EF4-FFF2-40B4-BE49-F238E27FC236}">
                  <a16:creationId xmlns:a16="http://schemas.microsoft.com/office/drawing/2014/main" id="{C603AF0B-A853-0B2D-F432-D16FA047D7B5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>
              <a:extLst>
                <a:ext uri="{FF2B5EF4-FFF2-40B4-BE49-F238E27FC236}">
                  <a16:creationId xmlns:a16="http://schemas.microsoft.com/office/drawing/2014/main" id="{447B866D-7E9B-42F1-A93A-080926BA10FE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>
              <a:extLst>
                <a:ext uri="{FF2B5EF4-FFF2-40B4-BE49-F238E27FC236}">
                  <a16:creationId xmlns:a16="http://schemas.microsoft.com/office/drawing/2014/main" id="{00D2F8F7-1496-5879-6EED-E49D1E7AD904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>
              <a:extLst>
                <a:ext uri="{FF2B5EF4-FFF2-40B4-BE49-F238E27FC236}">
                  <a16:creationId xmlns:a16="http://schemas.microsoft.com/office/drawing/2014/main" id="{B0CBB6A0-0B60-91F8-78E6-BFB01D42DEA1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>
              <a:extLst>
                <a:ext uri="{FF2B5EF4-FFF2-40B4-BE49-F238E27FC236}">
                  <a16:creationId xmlns:a16="http://schemas.microsoft.com/office/drawing/2014/main" id="{6F0DCA58-1D13-A344-5544-FBAACEB857C4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>
              <a:extLst>
                <a:ext uri="{FF2B5EF4-FFF2-40B4-BE49-F238E27FC236}">
                  <a16:creationId xmlns:a16="http://schemas.microsoft.com/office/drawing/2014/main" id="{7C3476D5-1341-1FA6-F7F9-0420157CFE23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>
              <a:extLst>
                <a:ext uri="{FF2B5EF4-FFF2-40B4-BE49-F238E27FC236}">
                  <a16:creationId xmlns:a16="http://schemas.microsoft.com/office/drawing/2014/main" id="{E7D4F8FA-40B5-B27B-DBC8-4BFCAB481C07}"/>
                </a:ext>
              </a:extLst>
            </p:cNvPr>
            <p:cNvSpPr/>
            <p:nvPr/>
          </p:nvSpPr>
          <p:spPr>
            <a:xfrm>
              <a:off x="6814400" y="451465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5">
            <a:extLst>
              <a:ext uri="{FF2B5EF4-FFF2-40B4-BE49-F238E27FC236}">
                <a16:creationId xmlns:a16="http://schemas.microsoft.com/office/drawing/2014/main" id="{D6608F8A-0F17-BDDA-FD77-417B31474AE7}"/>
              </a:ext>
            </a:extLst>
          </p:cNvPr>
          <p:cNvGrpSpPr/>
          <p:nvPr/>
        </p:nvGrpSpPr>
        <p:grpSpPr>
          <a:xfrm rot="2700304" flipH="1">
            <a:off x="1104197" y="280675"/>
            <a:ext cx="824260" cy="332212"/>
            <a:chOff x="6093325" y="4424040"/>
            <a:chExt cx="1029661" cy="414960"/>
          </a:xfrm>
        </p:grpSpPr>
        <p:sp>
          <p:nvSpPr>
            <p:cNvPr id="572" name="Google Shape;572;p35">
              <a:extLst>
                <a:ext uri="{FF2B5EF4-FFF2-40B4-BE49-F238E27FC236}">
                  <a16:creationId xmlns:a16="http://schemas.microsoft.com/office/drawing/2014/main" id="{E2C8E213-ECE5-7203-2165-EE26D1EC9EA9}"/>
                </a:ext>
              </a:extLst>
            </p:cNvPr>
            <p:cNvSpPr/>
            <p:nvPr/>
          </p:nvSpPr>
          <p:spPr>
            <a:xfrm>
              <a:off x="6093325" y="4539500"/>
              <a:ext cx="810925" cy="151250"/>
            </a:xfrm>
            <a:custGeom>
              <a:avLst/>
              <a:gdLst/>
              <a:ahLst/>
              <a:cxnLst/>
              <a:rect l="l" t="t" r="r" b="b"/>
              <a:pathLst>
                <a:path w="32437" h="6050" extrusionOk="0">
                  <a:moveTo>
                    <a:pt x="123" y="1"/>
                  </a:moveTo>
                  <a:lnTo>
                    <a:pt x="1" y="204"/>
                  </a:lnTo>
                  <a:cubicBezTo>
                    <a:pt x="1" y="204"/>
                    <a:pt x="102" y="285"/>
                    <a:pt x="326" y="427"/>
                  </a:cubicBezTo>
                  <a:cubicBezTo>
                    <a:pt x="529" y="569"/>
                    <a:pt x="833" y="792"/>
                    <a:pt x="1239" y="1036"/>
                  </a:cubicBezTo>
                  <a:cubicBezTo>
                    <a:pt x="1442" y="1158"/>
                    <a:pt x="1665" y="1320"/>
                    <a:pt x="1909" y="1462"/>
                  </a:cubicBezTo>
                  <a:cubicBezTo>
                    <a:pt x="2152" y="1604"/>
                    <a:pt x="2416" y="1746"/>
                    <a:pt x="2721" y="1909"/>
                  </a:cubicBezTo>
                  <a:cubicBezTo>
                    <a:pt x="3289" y="2233"/>
                    <a:pt x="3959" y="2578"/>
                    <a:pt x="4690" y="2923"/>
                  </a:cubicBezTo>
                  <a:cubicBezTo>
                    <a:pt x="5075" y="3086"/>
                    <a:pt x="5461" y="3248"/>
                    <a:pt x="5867" y="3411"/>
                  </a:cubicBezTo>
                  <a:cubicBezTo>
                    <a:pt x="6273" y="3573"/>
                    <a:pt x="6699" y="3756"/>
                    <a:pt x="7146" y="3918"/>
                  </a:cubicBezTo>
                  <a:cubicBezTo>
                    <a:pt x="7572" y="4101"/>
                    <a:pt x="8018" y="4243"/>
                    <a:pt x="8485" y="4446"/>
                  </a:cubicBezTo>
                  <a:cubicBezTo>
                    <a:pt x="8932" y="4628"/>
                    <a:pt x="9399" y="4831"/>
                    <a:pt x="9886" y="4994"/>
                  </a:cubicBezTo>
                  <a:cubicBezTo>
                    <a:pt x="10860" y="5339"/>
                    <a:pt x="11916" y="5481"/>
                    <a:pt x="12971" y="5684"/>
                  </a:cubicBezTo>
                  <a:cubicBezTo>
                    <a:pt x="14027" y="5846"/>
                    <a:pt x="15123" y="5988"/>
                    <a:pt x="16198" y="6029"/>
                  </a:cubicBezTo>
                  <a:cubicBezTo>
                    <a:pt x="16825" y="6029"/>
                    <a:pt x="17451" y="6016"/>
                    <a:pt x="18074" y="6016"/>
                  </a:cubicBezTo>
                  <a:cubicBezTo>
                    <a:pt x="18540" y="6016"/>
                    <a:pt x="19005" y="6023"/>
                    <a:pt x="19466" y="6049"/>
                  </a:cubicBezTo>
                  <a:cubicBezTo>
                    <a:pt x="19994" y="6049"/>
                    <a:pt x="20542" y="6009"/>
                    <a:pt x="21050" y="5907"/>
                  </a:cubicBezTo>
                  <a:cubicBezTo>
                    <a:pt x="21577" y="5826"/>
                    <a:pt x="22085" y="5725"/>
                    <a:pt x="22592" y="5623"/>
                  </a:cubicBezTo>
                  <a:cubicBezTo>
                    <a:pt x="23587" y="5400"/>
                    <a:pt x="24541" y="5136"/>
                    <a:pt x="25434" y="4831"/>
                  </a:cubicBezTo>
                  <a:cubicBezTo>
                    <a:pt x="26327" y="4568"/>
                    <a:pt x="27200" y="4304"/>
                    <a:pt x="27951" y="3959"/>
                  </a:cubicBezTo>
                  <a:cubicBezTo>
                    <a:pt x="28316" y="3776"/>
                    <a:pt x="28661" y="3593"/>
                    <a:pt x="28986" y="3411"/>
                  </a:cubicBezTo>
                  <a:cubicBezTo>
                    <a:pt x="29311" y="3228"/>
                    <a:pt x="29615" y="3045"/>
                    <a:pt x="29899" y="2863"/>
                  </a:cubicBezTo>
                  <a:cubicBezTo>
                    <a:pt x="30183" y="2680"/>
                    <a:pt x="30447" y="2497"/>
                    <a:pt x="30671" y="2335"/>
                  </a:cubicBezTo>
                  <a:cubicBezTo>
                    <a:pt x="30914" y="2172"/>
                    <a:pt x="31117" y="2010"/>
                    <a:pt x="31300" y="1868"/>
                  </a:cubicBezTo>
                  <a:cubicBezTo>
                    <a:pt x="31685" y="1564"/>
                    <a:pt x="31949" y="1300"/>
                    <a:pt x="32152" y="1137"/>
                  </a:cubicBezTo>
                  <a:cubicBezTo>
                    <a:pt x="32335" y="955"/>
                    <a:pt x="32436" y="873"/>
                    <a:pt x="32436" y="873"/>
                  </a:cubicBezTo>
                  <a:lnTo>
                    <a:pt x="32274" y="670"/>
                  </a:lnTo>
                  <a:cubicBezTo>
                    <a:pt x="32274" y="670"/>
                    <a:pt x="32173" y="752"/>
                    <a:pt x="31949" y="894"/>
                  </a:cubicBezTo>
                  <a:cubicBezTo>
                    <a:pt x="31746" y="1036"/>
                    <a:pt x="31462" y="1279"/>
                    <a:pt x="31056" y="1523"/>
                  </a:cubicBezTo>
                  <a:cubicBezTo>
                    <a:pt x="30874" y="1645"/>
                    <a:pt x="30650" y="1807"/>
                    <a:pt x="30407" y="1949"/>
                  </a:cubicBezTo>
                  <a:cubicBezTo>
                    <a:pt x="30163" y="2091"/>
                    <a:pt x="29899" y="2233"/>
                    <a:pt x="29635" y="2416"/>
                  </a:cubicBezTo>
                  <a:cubicBezTo>
                    <a:pt x="29351" y="2558"/>
                    <a:pt x="29047" y="2741"/>
                    <a:pt x="28722" y="2903"/>
                  </a:cubicBezTo>
                  <a:cubicBezTo>
                    <a:pt x="28397" y="3066"/>
                    <a:pt x="28052" y="3228"/>
                    <a:pt x="27687" y="3411"/>
                  </a:cubicBezTo>
                  <a:cubicBezTo>
                    <a:pt x="26956" y="3715"/>
                    <a:pt x="26185" y="4162"/>
                    <a:pt x="25312" y="4446"/>
                  </a:cubicBezTo>
                  <a:cubicBezTo>
                    <a:pt x="24439" y="4750"/>
                    <a:pt x="23485" y="4953"/>
                    <a:pt x="22491" y="5136"/>
                  </a:cubicBezTo>
                  <a:cubicBezTo>
                    <a:pt x="21516" y="5319"/>
                    <a:pt x="20481" y="5359"/>
                    <a:pt x="19426" y="5522"/>
                  </a:cubicBezTo>
                  <a:cubicBezTo>
                    <a:pt x="18925" y="5620"/>
                    <a:pt x="18415" y="5656"/>
                    <a:pt x="17900" y="5656"/>
                  </a:cubicBezTo>
                  <a:cubicBezTo>
                    <a:pt x="17350" y="5656"/>
                    <a:pt x="16795" y="5615"/>
                    <a:pt x="16239" y="5562"/>
                  </a:cubicBezTo>
                  <a:cubicBezTo>
                    <a:pt x="15163" y="5461"/>
                    <a:pt x="14108" y="5319"/>
                    <a:pt x="13073" y="5136"/>
                  </a:cubicBezTo>
                  <a:cubicBezTo>
                    <a:pt x="12017" y="4933"/>
                    <a:pt x="11043" y="4608"/>
                    <a:pt x="10048" y="4385"/>
                  </a:cubicBezTo>
                  <a:cubicBezTo>
                    <a:pt x="9561" y="4263"/>
                    <a:pt x="9074" y="4182"/>
                    <a:pt x="8607" y="4060"/>
                  </a:cubicBezTo>
                  <a:cubicBezTo>
                    <a:pt x="8384" y="3979"/>
                    <a:pt x="8140" y="3918"/>
                    <a:pt x="7917" y="3837"/>
                  </a:cubicBezTo>
                  <a:cubicBezTo>
                    <a:pt x="7694" y="3756"/>
                    <a:pt x="7470" y="3674"/>
                    <a:pt x="7267" y="3593"/>
                  </a:cubicBezTo>
                  <a:cubicBezTo>
                    <a:pt x="6395" y="3269"/>
                    <a:pt x="5603" y="2883"/>
                    <a:pt x="4872" y="2538"/>
                  </a:cubicBezTo>
                  <a:cubicBezTo>
                    <a:pt x="4507" y="2355"/>
                    <a:pt x="4162" y="2193"/>
                    <a:pt x="3837" y="2030"/>
                  </a:cubicBezTo>
                  <a:cubicBezTo>
                    <a:pt x="3512" y="1868"/>
                    <a:pt x="3208" y="1706"/>
                    <a:pt x="2903" y="1543"/>
                  </a:cubicBezTo>
                  <a:cubicBezTo>
                    <a:pt x="2335" y="1239"/>
                    <a:pt x="1828" y="955"/>
                    <a:pt x="1422" y="731"/>
                  </a:cubicBezTo>
                  <a:cubicBezTo>
                    <a:pt x="589" y="264"/>
                    <a:pt x="123" y="1"/>
                    <a:pt x="12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>
              <a:extLst>
                <a:ext uri="{FF2B5EF4-FFF2-40B4-BE49-F238E27FC236}">
                  <a16:creationId xmlns:a16="http://schemas.microsoft.com/office/drawing/2014/main" id="{B729FA72-FF5A-3DD0-A8BF-D9195DA9856D}"/>
                </a:ext>
              </a:extLst>
            </p:cNvPr>
            <p:cNvSpPr/>
            <p:nvPr/>
          </p:nvSpPr>
          <p:spPr>
            <a:xfrm>
              <a:off x="6246575" y="4512100"/>
              <a:ext cx="196925" cy="113700"/>
            </a:xfrm>
            <a:custGeom>
              <a:avLst/>
              <a:gdLst/>
              <a:ahLst/>
              <a:cxnLst/>
              <a:rect l="l" t="t" r="r" b="b"/>
              <a:pathLst>
                <a:path w="7877" h="4548" extrusionOk="0">
                  <a:moveTo>
                    <a:pt x="7876" y="1"/>
                  </a:moveTo>
                  <a:cubicBezTo>
                    <a:pt x="6313" y="21"/>
                    <a:pt x="4730" y="325"/>
                    <a:pt x="3350" y="1036"/>
                  </a:cubicBezTo>
                  <a:cubicBezTo>
                    <a:pt x="1949" y="1746"/>
                    <a:pt x="752" y="2883"/>
                    <a:pt x="82" y="4304"/>
                  </a:cubicBezTo>
                  <a:lnTo>
                    <a:pt x="1" y="4547"/>
                  </a:lnTo>
                  <a:cubicBezTo>
                    <a:pt x="1564" y="4507"/>
                    <a:pt x="3106" y="3979"/>
                    <a:pt x="4426" y="3147"/>
                  </a:cubicBezTo>
                  <a:cubicBezTo>
                    <a:pt x="5765" y="2335"/>
                    <a:pt x="6902" y="1218"/>
                    <a:pt x="7876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>
              <a:extLst>
                <a:ext uri="{FF2B5EF4-FFF2-40B4-BE49-F238E27FC236}">
                  <a16:creationId xmlns:a16="http://schemas.microsoft.com/office/drawing/2014/main" id="{7BA53622-987E-4C1D-82FE-DDE65E3D81FE}"/>
                </a:ext>
              </a:extLst>
            </p:cNvPr>
            <p:cNvSpPr/>
            <p:nvPr/>
          </p:nvSpPr>
          <p:spPr>
            <a:xfrm>
              <a:off x="6246575" y="4508550"/>
              <a:ext cx="204025" cy="118775"/>
            </a:xfrm>
            <a:custGeom>
              <a:avLst/>
              <a:gdLst/>
              <a:ahLst/>
              <a:cxnLst/>
              <a:rect l="l" t="t" r="r" b="b"/>
              <a:pathLst>
                <a:path w="8161" h="4751" extrusionOk="0">
                  <a:moveTo>
                    <a:pt x="7876" y="0"/>
                  </a:moveTo>
                  <a:cubicBezTo>
                    <a:pt x="7085" y="0"/>
                    <a:pt x="6293" y="82"/>
                    <a:pt x="5522" y="244"/>
                  </a:cubicBezTo>
                  <a:cubicBezTo>
                    <a:pt x="4730" y="406"/>
                    <a:pt x="3979" y="670"/>
                    <a:pt x="3269" y="1036"/>
                  </a:cubicBezTo>
                  <a:cubicBezTo>
                    <a:pt x="3086" y="1117"/>
                    <a:pt x="2924" y="1218"/>
                    <a:pt x="2741" y="1320"/>
                  </a:cubicBezTo>
                  <a:cubicBezTo>
                    <a:pt x="2579" y="1421"/>
                    <a:pt x="2416" y="1543"/>
                    <a:pt x="2254" y="1665"/>
                  </a:cubicBezTo>
                  <a:cubicBezTo>
                    <a:pt x="1929" y="1888"/>
                    <a:pt x="1625" y="2152"/>
                    <a:pt x="1340" y="2436"/>
                  </a:cubicBezTo>
                  <a:cubicBezTo>
                    <a:pt x="1056" y="2720"/>
                    <a:pt x="813" y="3045"/>
                    <a:pt x="589" y="3370"/>
                  </a:cubicBezTo>
                  <a:cubicBezTo>
                    <a:pt x="468" y="3532"/>
                    <a:pt x="366" y="3715"/>
                    <a:pt x="285" y="3877"/>
                  </a:cubicBezTo>
                  <a:cubicBezTo>
                    <a:pt x="183" y="4060"/>
                    <a:pt x="102" y="4243"/>
                    <a:pt x="21" y="4425"/>
                  </a:cubicBezTo>
                  <a:lnTo>
                    <a:pt x="163" y="4486"/>
                  </a:lnTo>
                  <a:cubicBezTo>
                    <a:pt x="244" y="4304"/>
                    <a:pt x="346" y="4141"/>
                    <a:pt x="447" y="3979"/>
                  </a:cubicBezTo>
                  <a:cubicBezTo>
                    <a:pt x="549" y="3816"/>
                    <a:pt x="671" y="3654"/>
                    <a:pt x="772" y="3512"/>
                  </a:cubicBezTo>
                  <a:cubicBezTo>
                    <a:pt x="1016" y="3207"/>
                    <a:pt x="1280" y="2923"/>
                    <a:pt x="1543" y="2659"/>
                  </a:cubicBezTo>
                  <a:cubicBezTo>
                    <a:pt x="1685" y="2517"/>
                    <a:pt x="1828" y="2396"/>
                    <a:pt x="1970" y="2274"/>
                  </a:cubicBezTo>
                  <a:cubicBezTo>
                    <a:pt x="2132" y="2152"/>
                    <a:pt x="2274" y="2030"/>
                    <a:pt x="2436" y="1929"/>
                  </a:cubicBezTo>
                  <a:cubicBezTo>
                    <a:pt x="2599" y="1807"/>
                    <a:pt x="2761" y="1705"/>
                    <a:pt x="2924" y="1604"/>
                  </a:cubicBezTo>
                  <a:cubicBezTo>
                    <a:pt x="3086" y="1502"/>
                    <a:pt x="3248" y="1421"/>
                    <a:pt x="3411" y="1320"/>
                  </a:cubicBezTo>
                  <a:cubicBezTo>
                    <a:pt x="4101" y="975"/>
                    <a:pt x="4832" y="711"/>
                    <a:pt x="5583" y="548"/>
                  </a:cubicBezTo>
                  <a:cubicBezTo>
                    <a:pt x="6246" y="387"/>
                    <a:pt x="6925" y="305"/>
                    <a:pt x="7606" y="274"/>
                  </a:cubicBezTo>
                  <a:lnTo>
                    <a:pt x="7606" y="274"/>
                  </a:lnTo>
                  <a:cubicBezTo>
                    <a:pt x="6689" y="1409"/>
                    <a:pt x="5627" y="2444"/>
                    <a:pt x="4385" y="3228"/>
                  </a:cubicBezTo>
                  <a:cubicBezTo>
                    <a:pt x="3736" y="3654"/>
                    <a:pt x="3025" y="3979"/>
                    <a:pt x="2294" y="4222"/>
                  </a:cubicBezTo>
                  <a:cubicBezTo>
                    <a:pt x="1909" y="4344"/>
                    <a:pt x="1543" y="4446"/>
                    <a:pt x="1158" y="4507"/>
                  </a:cubicBezTo>
                  <a:cubicBezTo>
                    <a:pt x="772" y="4567"/>
                    <a:pt x="386" y="4608"/>
                    <a:pt x="1" y="4608"/>
                  </a:cubicBezTo>
                  <a:lnTo>
                    <a:pt x="1" y="4750"/>
                  </a:lnTo>
                  <a:cubicBezTo>
                    <a:pt x="386" y="4750"/>
                    <a:pt x="792" y="4709"/>
                    <a:pt x="1178" y="4628"/>
                  </a:cubicBezTo>
                  <a:cubicBezTo>
                    <a:pt x="1564" y="4567"/>
                    <a:pt x="1949" y="4466"/>
                    <a:pt x="2335" y="4364"/>
                  </a:cubicBezTo>
                  <a:cubicBezTo>
                    <a:pt x="3086" y="4121"/>
                    <a:pt x="3796" y="3776"/>
                    <a:pt x="4466" y="3370"/>
                  </a:cubicBezTo>
                  <a:cubicBezTo>
                    <a:pt x="4811" y="3147"/>
                    <a:pt x="5136" y="2923"/>
                    <a:pt x="5441" y="2700"/>
                  </a:cubicBezTo>
                  <a:cubicBezTo>
                    <a:pt x="5765" y="2456"/>
                    <a:pt x="6070" y="2193"/>
                    <a:pt x="6354" y="1929"/>
                  </a:cubicBezTo>
                  <a:cubicBezTo>
                    <a:pt x="6943" y="1401"/>
                    <a:pt x="7491" y="833"/>
                    <a:pt x="7978" y="224"/>
                  </a:cubicBezTo>
                  <a:lnTo>
                    <a:pt x="8160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>
              <a:extLst>
                <a:ext uri="{FF2B5EF4-FFF2-40B4-BE49-F238E27FC236}">
                  <a16:creationId xmlns:a16="http://schemas.microsoft.com/office/drawing/2014/main" id="{DECB57E0-AF1C-3DCC-CE55-CA006B3766D1}"/>
                </a:ext>
              </a:extLst>
            </p:cNvPr>
            <p:cNvSpPr/>
            <p:nvPr/>
          </p:nvSpPr>
          <p:spPr>
            <a:xfrm>
              <a:off x="6247600" y="4624750"/>
              <a:ext cx="127900" cy="176625"/>
            </a:xfrm>
            <a:custGeom>
              <a:avLst/>
              <a:gdLst/>
              <a:ahLst/>
              <a:cxnLst/>
              <a:rect l="l" t="t" r="r" b="b"/>
              <a:pathLst>
                <a:path w="5116" h="7065" extrusionOk="0">
                  <a:moveTo>
                    <a:pt x="264" y="1"/>
                  </a:moveTo>
                  <a:lnTo>
                    <a:pt x="264" y="1"/>
                  </a:lnTo>
                  <a:cubicBezTo>
                    <a:pt x="0" y="894"/>
                    <a:pt x="142" y="1868"/>
                    <a:pt x="528" y="2720"/>
                  </a:cubicBezTo>
                  <a:cubicBezTo>
                    <a:pt x="893" y="3573"/>
                    <a:pt x="1482" y="4304"/>
                    <a:pt x="2132" y="4973"/>
                  </a:cubicBezTo>
                  <a:cubicBezTo>
                    <a:pt x="2984" y="5867"/>
                    <a:pt x="3958" y="6658"/>
                    <a:pt x="5115" y="7064"/>
                  </a:cubicBezTo>
                  <a:cubicBezTo>
                    <a:pt x="4466" y="4710"/>
                    <a:pt x="3654" y="2213"/>
                    <a:pt x="1746" y="650"/>
                  </a:cubicBezTo>
                  <a:cubicBezTo>
                    <a:pt x="1502" y="427"/>
                    <a:pt x="1218" y="244"/>
                    <a:pt x="914" y="102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>
              <a:extLst>
                <a:ext uri="{FF2B5EF4-FFF2-40B4-BE49-F238E27FC236}">
                  <a16:creationId xmlns:a16="http://schemas.microsoft.com/office/drawing/2014/main" id="{2AD8A220-138D-54E9-F167-DC6F6F20C46A}"/>
                </a:ext>
              </a:extLst>
            </p:cNvPr>
            <p:cNvSpPr/>
            <p:nvPr/>
          </p:nvSpPr>
          <p:spPr>
            <a:xfrm>
              <a:off x="6248600" y="4624250"/>
              <a:ext cx="131975" cy="182700"/>
            </a:xfrm>
            <a:custGeom>
              <a:avLst/>
              <a:gdLst/>
              <a:ahLst/>
              <a:cxnLst/>
              <a:rect l="l" t="t" r="r" b="b"/>
              <a:pathLst>
                <a:path w="5279" h="7308" extrusionOk="0">
                  <a:moveTo>
                    <a:pt x="163" y="0"/>
                  </a:moveTo>
                  <a:cubicBezTo>
                    <a:pt x="42" y="366"/>
                    <a:pt x="1" y="772"/>
                    <a:pt x="21" y="1157"/>
                  </a:cubicBezTo>
                  <a:cubicBezTo>
                    <a:pt x="42" y="1543"/>
                    <a:pt x="123" y="1949"/>
                    <a:pt x="245" y="2314"/>
                  </a:cubicBezTo>
                  <a:cubicBezTo>
                    <a:pt x="488" y="3065"/>
                    <a:pt x="914" y="3735"/>
                    <a:pt x="1401" y="4344"/>
                  </a:cubicBezTo>
                  <a:cubicBezTo>
                    <a:pt x="1889" y="4933"/>
                    <a:pt x="2437" y="5501"/>
                    <a:pt x="3025" y="6008"/>
                  </a:cubicBezTo>
                  <a:cubicBezTo>
                    <a:pt x="3614" y="6516"/>
                    <a:pt x="4284" y="6942"/>
                    <a:pt x="5035" y="7206"/>
                  </a:cubicBezTo>
                  <a:lnTo>
                    <a:pt x="5278" y="7307"/>
                  </a:lnTo>
                  <a:lnTo>
                    <a:pt x="5217" y="7044"/>
                  </a:lnTo>
                  <a:cubicBezTo>
                    <a:pt x="5035" y="6374"/>
                    <a:pt x="4852" y="5704"/>
                    <a:pt x="4609" y="5034"/>
                  </a:cubicBezTo>
                  <a:cubicBezTo>
                    <a:pt x="4385" y="4364"/>
                    <a:pt x="4121" y="3715"/>
                    <a:pt x="3797" y="3086"/>
                  </a:cubicBezTo>
                  <a:cubicBezTo>
                    <a:pt x="3715" y="2923"/>
                    <a:pt x="3634" y="2761"/>
                    <a:pt x="3533" y="2619"/>
                  </a:cubicBezTo>
                  <a:cubicBezTo>
                    <a:pt x="3452" y="2477"/>
                    <a:pt x="3350" y="2314"/>
                    <a:pt x="3249" y="2172"/>
                  </a:cubicBezTo>
                  <a:cubicBezTo>
                    <a:pt x="3147" y="2030"/>
                    <a:pt x="3046" y="1868"/>
                    <a:pt x="2944" y="1746"/>
                  </a:cubicBezTo>
                  <a:cubicBezTo>
                    <a:pt x="2843" y="1604"/>
                    <a:pt x="2721" y="1462"/>
                    <a:pt x="2599" y="1340"/>
                  </a:cubicBezTo>
                  <a:cubicBezTo>
                    <a:pt x="2477" y="1198"/>
                    <a:pt x="2355" y="1076"/>
                    <a:pt x="2213" y="954"/>
                  </a:cubicBezTo>
                  <a:cubicBezTo>
                    <a:pt x="2092" y="832"/>
                    <a:pt x="1950" y="711"/>
                    <a:pt x="1807" y="609"/>
                  </a:cubicBezTo>
                  <a:cubicBezTo>
                    <a:pt x="1544" y="386"/>
                    <a:pt x="1239" y="183"/>
                    <a:pt x="894" y="61"/>
                  </a:cubicBezTo>
                  <a:lnTo>
                    <a:pt x="833" y="183"/>
                  </a:lnTo>
                  <a:cubicBezTo>
                    <a:pt x="1138" y="345"/>
                    <a:pt x="1422" y="548"/>
                    <a:pt x="1665" y="792"/>
                  </a:cubicBezTo>
                  <a:cubicBezTo>
                    <a:pt x="1787" y="914"/>
                    <a:pt x="1909" y="1015"/>
                    <a:pt x="2031" y="1137"/>
                  </a:cubicBezTo>
                  <a:cubicBezTo>
                    <a:pt x="2152" y="1259"/>
                    <a:pt x="2274" y="1381"/>
                    <a:pt x="2376" y="1523"/>
                  </a:cubicBezTo>
                  <a:cubicBezTo>
                    <a:pt x="2599" y="1786"/>
                    <a:pt x="2802" y="2050"/>
                    <a:pt x="2985" y="2355"/>
                  </a:cubicBezTo>
                  <a:cubicBezTo>
                    <a:pt x="3167" y="2639"/>
                    <a:pt x="3350" y="2943"/>
                    <a:pt x="3512" y="3228"/>
                  </a:cubicBezTo>
                  <a:cubicBezTo>
                    <a:pt x="3817" y="3837"/>
                    <a:pt x="4081" y="4486"/>
                    <a:pt x="4324" y="5136"/>
                  </a:cubicBezTo>
                  <a:cubicBezTo>
                    <a:pt x="4519" y="5702"/>
                    <a:pt x="4698" y="6284"/>
                    <a:pt x="4876" y="6867"/>
                  </a:cubicBezTo>
                  <a:lnTo>
                    <a:pt x="4876" y="6867"/>
                  </a:lnTo>
                  <a:cubicBezTo>
                    <a:pt x="4250" y="6620"/>
                    <a:pt x="3685" y="6257"/>
                    <a:pt x="3167" y="5846"/>
                  </a:cubicBezTo>
                  <a:cubicBezTo>
                    <a:pt x="2558" y="5359"/>
                    <a:pt x="2010" y="4831"/>
                    <a:pt x="1523" y="4242"/>
                  </a:cubicBezTo>
                  <a:cubicBezTo>
                    <a:pt x="1036" y="3654"/>
                    <a:pt x="610" y="2984"/>
                    <a:pt x="366" y="2274"/>
                  </a:cubicBezTo>
                  <a:cubicBezTo>
                    <a:pt x="265" y="1908"/>
                    <a:pt x="184" y="1523"/>
                    <a:pt x="163" y="1157"/>
                  </a:cubicBezTo>
                  <a:cubicBezTo>
                    <a:pt x="143" y="954"/>
                    <a:pt x="163" y="772"/>
                    <a:pt x="184" y="589"/>
                  </a:cubicBezTo>
                  <a:cubicBezTo>
                    <a:pt x="204" y="406"/>
                    <a:pt x="245" y="224"/>
                    <a:pt x="305" y="21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>
              <a:extLst>
                <a:ext uri="{FF2B5EF4-FFF2-40B4-BE49-F238E27FC236}">
                  <a16:creationId xmlns:a16="http://schemas.microsoft.com/office/drawing/2014/main" id="{8254C425-1F86-F1A1-85BA-738234A58D42}"/>
                </a:ext>
              </a:extLst>
            </p:cNvPr>
            <p:cNvSpPr/>
            <p:nvPr/>
          </p:nvSpPr>
          <p:spPr>
            <a:xfrm>
              <a:off x="6344525" y="4545075"/>
              <a:ext cx="201975" cy="114250"/>
            </a:xfrm>
            <a:custGeom>
              <a:avLst/>
              <a:gdLst/>
              <a:ahLst/>
              <a:cxnLst/>
              <a:rect l="l" t="t" r="r" b="b"/>
              <a:pathLst>
                <a:path w="8079" h="4570" extrusionOk="0">
                  <a:moveTo>
                    <a:pt x="8079" y="1"/>
                  </a:moveTo>
                  <a:lnTo>
                    <a:pt x="8079" y="1"/>
                  </a:lnTo>
                  <a:cubicBezTo>
                    <a:pt x="4912" y="184"/>
                    <a:pt x="1847" y="1848"/>
                    <a:pt x="0" y="4426"/>
                  </a:cubicBezTo>
                  <a:lnTo>
                    <a:pt x="20" y="4568"/>
                  </a:lnTo>
                  <a:cubicBezTo>
                    <a:pt x="73" y="4569"/>
                    <a:pt x="126" y="4569"/>
                    <a:pt x="179" y="4569"/>
                  </a:cubicBezTo>
                  <a:cubicBezTo>
                    <a:pt x="3352" y="4569"/>
                    <a:pt x="6481" y="2776"/>
                    <a:pt x="8079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>
              <a:extLst>
                <a:ext uri="{FF2B5EF4-FFF2-40B4-BE49-F238E27FC236}">
                  <a16:creationId xmlns:a16="http://schemas.microsoft.com/office/drawing/2014/main" id="{CBD16672-0092-A932-4ECD-D230837BD50C}"/>
                </a:ext>
              </a:extLst>
            </p:cNvPr>
            <p:cNvSpPr/>
            <p:nvPr/>
          </p:nvSpPr>
          <p:spPr>
            <a:xfrm>
              <a:off x="6343000" y="4541525"/>
              <a:ext cx="209600" cy="119775"/>
            </a:xfrm>
            <a:custGeom>
              <a:avLst/>
              <a:gdLst/>
              <a:ahLst/>
              <a:cxnLst/>
              <a:rect l="l" t="t" r="r" b="b"/>
              <a:pathLst>
                <a:path w="8384" h="4791" extrusionOk="0">
                  <a:moveTo>
                    <a:pt x="7886" y="302"/>
                  </a:moveTo>
                  <a:lnTo>
                    <a:pt x="7713" y="589"/>
                  </a:lnTo>
                  <a:lnTo>
                    <a:pt x="7348" y="1077"/>
                  </a:lnTo>
                  <a:lnTo>
                    <a:pt x="6962" y="1523"/>
                  </a:lnTo>
                  <a:lnTo>
                    <a:pt x="6536" y="1949"/>
                  </a:lnTo>
                  <a:lnTo>
                    <a:pt x="6110" y="2335"/>
                  </a:lnTo>
                  <a:lnTo>
                    <a:pt x="5643" y="2721"/>
                  </a:lnTo>
                  <a:lnTo>
                    <a:pt x="5156" y="3045"/>
                  </a:lnTo>
                  <a:lnTo>
                    <a:pt x="4628" y="3350"/>
                  </a:lnTo>
                  <a:lnTo>
                    <a:pt x="4100" y="3634"/>
                  </a:lnTo>
                  <a:lnTo>
                    <a:pt x="3573" y="3878"/>
                  </a:lnTo>
                  <a:lnTo>
                    <a:pt x="3004" y="4101"/>
                  </a:lnTo>
                  <a:lnTo>
                    <a:pt x="2436" y="4263"/>
                  </a:lnTo>
                  <a:lnTo>
                    <a:pt x="1868" y="4426"/>
                  </a:lnTo>
                  <a:lnTo>
                    <a:pt x="1279" y="4527"/>
                  </a:lnTo>
                  <a:lnTo>
                    <a:pt x="690" y="4608"/>
                  </a:lnTo>
                  <a:lnTo>
                    <a:pt x="123" y="4627"/>
                  </a:lnTo>
                  <a:lnTo>
                    <a:pt x="123" y="4627"/>
                  </a:lnTo>
                  <a:lnTo>
                    <a:pt x="467" y="4141"/>
                  </a:lnTo>
                  <a:lnTo>
                    <a:pt x="853" y="3695"/>
                  </a:lnTo>
                  <a:lnTo>
                    <a:pt x="1259" y="3269"/>
                  </a:lnTo>
                  <a:lnTo>
                    <a:pt x="1705" y="2863"/>
                  </a:lnTo>
                  <a:lnTo>
                    <a:pt x="2152" y="2497"/>
                  </a:lnTo>
                  <a:lnTo>
                    <a:pt x="2639" y="2152"/>
                  </a:lnTo>
                  <a:lnTo>
                    <a:pt x="3126" y="1828"/>
                  </a:lnTo>
                  <a:lnTo>
                    <a:pt x="3634" y="1523"/>
                  </a:lnTo>
                  <a:lnTo>
                    <a:pt x="4161" y="1259"/>
                  </a:lnTo>
                  <a:lnTo>
                    <a:pt x="4709" y="1016"/>
                  </a:lnTo>
                  <a:lnTo>
                    <a:pt x="5257" y="813"/>
                  </a:lnTo>
                  <a:lnTo>
                    <a:pt x="5826" y="650"/>
                  </a:lnTo>
                  <a:lnTo>
                    <a:pt x="6394" y="508"/>
                  </a:lnTo>
                  <a:lnTo>
                    <a:pt x="6983" y="386"/>
                  </a:lnTo>
                  <a:lnTo>
                    <a:pt x="7551" y="326"/>
                  </a:lnTo>
                  <a:lnTo>
                    <a:pt x="7886" y="302"/>
                  </a:lnTo>
                  <a:close/>
                  <a:moveTo>
                    <a:pt x="8383" y="1"/>
                  </a:moveTo>
                  <a:lnTo>
                    <a:pt x="8140" y="21"/>
                  </a:lnTo>
                  <a:lnTo>
                    <a:pt x="7531" y="82"/>
                  </a:lnTo>
                  <a:lnTo>
                    <a:pt x="6942" y="163"/>
                  </a:lnTo>
                  <a:lnTo>
                    <a:pt x="6353" y="305"/>
                  </a:lnTo>
                  <a:lnTo>
                    <a:pt x="5765" y="447"/>
                  </a:lnTo>
                  <a:lnTo>
                    <a:pt x="5196" y="650"/>
                  </a:lnTo>
                  <a:lnTo>
                    <a:pt x="4648" y="874"/>
                  </a:lnTo>
                  <a:lnTo>
                    <a:pt x="4100" y="1117"/>
                  </a:lnTo>
                  <a:lnTo>
                    <a:pt x="3573" y="1401"/>
                  </a:lnTo>
                  <a:lnTo>
                    <a:pt x="3045" y="1706"/>
                  </a:lnTo>
                  <a:lnTo>
                    <a:pt x="2558" y="2031"/>
                  </a:lnTo>
                  <a:lnTo>
                    <a:pt x="2071" y="2376"/>
                  </a:lnTo>
                  <a:lnTo>
                    <a:pt x="1604" y="2761"/>
                  </a:lnTo>
                  <a:lnTo>
                    <a:pt x="1178" y="3167"/>
                  </a:lnTo>
                  <a:lnTo>
                    <a:pt x="751" y="3614"/>
                  </a:lnTo>
                  <a:lnTo>
                    <a:pt x="366" y="4060"/>
                  </a:lnTo>
                  <a:lnTo>
                    <a:pt x="0" y="4527"/>
                  </a:lnTo>
                  <a:lnTo>
                    <a:pt x="121" y="4627"/>
                  </a:lnTo>
                  <a:lnTo>
                    <a:pt x="121" y="4627"/>
                  </a:lnTo>
                  <a:lnTo>
                    <a:pt x="81" y="4629"/>
                  </a:lnTo>
                  <a:lnTo>
                    <a:pt x="81" y="4771"/>
                  </a:lnTo>
                  <a:lnTo>
                    <a:pt x="690" y="4791"/>
                  </a:lnTo>
                  <a:lnTo>
                    <a:pt x="1299" y="4771"/>
                  </a:lnTo>
                  <a:lnTo>
                    <a:pt x="1908" y="4690"/>
                  </a:lnTo>
                  <a:lnTo>
                    <a:pt x="2517" y="4568"/>
                  </a:lnTo>
                  <a:lnTo>
                    <a:pt x="3106" y="4385"/>
                  </a:lnTo>
                  <a:lnTo>
                    <a:pt x="3694" y="4182"/>
                  </a:lnTo>
                  <a:lnTo>
                    <a:pt x="4263" y="3939"/>
                  </a:lnTo>
                  <a:lnTo>
                    <a:pt x="4811" y="3654"/>
                  </a:lnTo>
                  <a:lnTo>
                    <a:pt x="5318" y="3330"/>
                  </a:lnTo>
                  <a:lnTo>
                    <a:pt x="5826" y="2964"/>
                  </a:lnTo>
                  <a:lnTo>
                    <a:pt x="6313" y="2579"/>
                  </a:lnTo>
                  <a:lnTo>
                    <a:pt x="6759" y="2173"/>
                  </a:lnTo>
                  <a:lnTo>
                    <a:pt x="7186" y="1726"/>
                  </a:lnTo>
                  <a:lnTo>
                    <a:pt x="7571" y="1239"/>
                  </a:lnTo>
                  <a:lnTo>
                    <a:pt x="7937" y="731"/>
                  </a:lnTo>
                  <a:lnTo>
                    <a:pt x="8241" y="204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>
              <a:extLst>
                <a:ext uri="{FF2B5EF4-FFF2-40B4-BE49-F238E27FC236}">
                  <a16:creationId xmlns:a16="http://schemas.microsoft.com/office/drawing/2014/main" id="{B491D16F-0B4B-FCA5-CDD6-1B9B2C0A316B}"/>
                </a:ext>
              </a:extLst>
            </p:cNvPr>
            <p:cNvSpPr/>
            <p:nvPr/>
          </p:nvSpPr>
          <p:spPr>
            <a:xfrm>
              <a:off x="6372425" y="4667875"/>
              <a:ext cx="180175" cy="168075"/>
            </a:xfrm>
            <a:custGeom>
              <a:avLst/>
              <a:gdLst/>
              <a:ahLst/>
              <a:cxnLst/>
              <a:rect l="l" t="t" r="r" b="b"/>
              <a:pathLst>
                <a:path w="7207" h="6723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1564"/>
                    <a:pt x="1178" y="2883"/>
                    <a:pt x="2254" y="4000"/>
                  </a:cubicBezTo>
                  <a:cubicBezTo>
                    <a:pt x="2944" y="4710"/>
                    <a:pt x="3634" y="5400"/>
                    <a:pt x="4466" y="5907"/>
                  </a:cubicBezTo>
                  <a:cubicBezTo>
                    <a:pt x="5235" y="6388"/>
                    <a:pt x="6149" y="6723"/>
                    <a:pt x="7053" y="6723"/>
                  </a:cubicBezTo>
                  <a:cubicBezTo>
                    <a:pt x="7104" y="6723"/>
                    <a:pt x="7155" y="6722"/>
                    <a:pt x="7206" y="6719"/>
                  </a:cubicBezTo>
                  <a:cubicBezTo>
                    <a:pt x="6780" y="5968"/>
                    <a:pt x="6313" y="5217"/>
                    <a:pt x="5867" y="4466"/>
                  </a:cubicBezTo>
                  <a:cubicBezTo>
                    <a:pt x="5339" y="3594"/>
                    <a:pt x="4791" y="2721"/>
                    <a:pt x="4060" y="2010"/>
                  </a:cubicBezTo>
                  <a:cubicBezTo>
                    <a:pt x="3187" y="1178"/>
                    <a:pt x="2091" y="569"/>
                    <a:pt x="914" y="3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35">
              <a:extLst>
                <a:ext uri="{FF2B5EF4-FFF2-40B4-BE49-F238E27FC236}">
                  <a16:creationId xmlns:a16="http://schemas.microsoft.com/office/drawing/2014/main" id="{D637735F-A49C-0071-C0B5-096AD75BEA28}"/>
                </a:ext>
              </a:extLst>
            </p:cNvPr>
            <p:cNvSpPr/>
            <p:nvPr/>
          </p:nvSpPr>
          <p:spPr>
            <a:xfrm>
              <a:off x="6370900" y="4667875"/>
              <a:ext cx="187775" cy="171125"/>
            </a:xfrm>
            <a:custGeom>
              <a:avLst/>
              <a:gdLst/>
              <a:ahLst/>
              <a:cxnLst/>
              <a:rect l="l" t="t" r="r" b="b"/>
              <a:pathLst>
                <a:path w="7511" h="6845" extrusionOk="0">
                  <a:moveTo>
                    <a:pt x="143" y="1"/>
                  </a:moveTo>
                  <a:lnTo>
                    <a:pt x="1" y="21"/>
                  </a:lnTo>
                  <a:cubicBezTo>
                    <a:pt x="1" y="224"/>
                    <a:pt x="41" y="447"/>
                    <a:pt x="82" y="671"/>
                  </a:cubicBezTo>
                  <a:cubicBezTo>
                    <a:pt x="143" y="894"/>
                    <a:pt x="204" y="1097"/>
                    <a:pt x="305" y="1300"/>
                  </a:cubicBezTo>
                  <a:cubicBezTo>
                    <a:pt x="468" y="1726"/>
                    <a:pt x="691" y="2112"/>
                    <a:pt x="934" y="2477"/>
                  </a:cubicBezTo>
                  <a:cubicBezTo>
                    <a:pt x="1442" y="3208"/>
                    <a:pt x="2051" y="3837"/>
                    <a:pt x="2660" y="4466"/>
                  </a:cubicBezTo>
                  <a:cubicBezTo>
                    <a:pt x="3289" y="5096"/>
                    <a:pt x="3938" y="5684"/>
                    <a:pt x="4710" y="6151"/>
                  </a:cubicBezTo>
                  <a:cubicBezTo>
                    <a:pt x="5432" y="6569"/>
                    <a:pt x="6261" y="6845"/>
                    <a:pt x="7114" y="6845"/>
                  </a:cubicBezTo>
                  <a:cubicBezTo>
                    <a:pt x="7172" y="6845"/>
                    <a:pt x="7230" y="6844"/>
                    <a:pt x="7288" y="6841"/>
                  </a:cubicBezTo>
                  <a:lnTo>
                    <a:pt x="7511" y="6841"/>
                  </a:lnTo>
                  <a:lnTo>
                    <a:pt x="7389" y="6638"/>
                  </a:lnTo>
                  <a:lnTo>
                    <a:pt x="6212" y="4629"/>
                  </a:lnTo>
                  <a:cubicBezTo>
                    <a:pt x="5826" y="3979"/>
                    <a:pt x="5420" y="3309"/>
                    <a:pt x="4933" y="2680"/>
                  </a:cubicBezTo>
                  <a:cubicBezTo>
                    <a:pt x="4446" y="2071"/>
                    <a:pt x="3857" y="1503"/>
                    <a:pt x="3187" y="1097"/>
                  </a:cubicBezTo>
                  <a:cubicBezTo>
                    <a:pt x="2518" y="671"/>
                    <a:pt x="1767" y="387"/>
                    <a:pt x="995" y="265"/>
                  </a:cubicBezTo>
                  <a:lnTo>
                    <a:pt x="955" y="387"/>
                  </a:lnTo>
                  <a:cubicBezTo>
                    <a:pt x="1706" y="590"/>
                    <a:pt x="2396" y="914"/>
                    <a:pt x="3025" y="1341"/>
                  </a:cubicBezTo>
                  <a:cubicBezTo>
                    <a:pt x="3654" y="1746"/>
                    <a:pt x="4202" y="2274"/>
                    <a:pt x="4669" y="2883"/>
                  </a:cubicBezTo>
                  <a:cubicBezTo>
                    <a:pt x="5136" y="3492"/>
                    <a:pt x="5542" y="4142"/>
                    <a:pt x="5948" y="4811"/>
                  </a:cubicBezTo>
                  <a:lnTo>
                    <a:pt x="7046" y="6586"/>
                  </a:lnTo>
                  <a:lnTo>
                    <a:pt x="7046" y="6586"/>
                  </a:lnTo>
                  <a:cubicBezTo>
                    <a:pt x="7038" y="6586"/>
                    <a:pt x="7030" y="6586"/>
                    <a:pt x="7022" y="6586"/>
                  </a:cubicBezTo>
                  <a:cubicBezTo>
                    <a:pt x="6252" y="6586"/>
                    <a:pt x="5490" y="6333"/>
                    <a:pt x="4811" y="5948"/>
                  </a:cubicBezTo>
                  <a:cubicBezTo>
                    <a:pt x="4060" y="5542"/>
                    <a:pt x="3390" y="4974"/>
                    <a:pt x="2781" y="4365"/>
                  </a:cubicBezTo>
                  <a:cubicBezTo>
                    <a:pt x="2152" y="3736"/>
                    <a:pt x="1543" y="3106"/>
                    <a:pt x="1056" y="2396"/>
                  </a:cubicBezTo>
                  <a:cubicBezTo>
                    <a:pt x="792" y="2031"/>
                    <a:pt x="589" y="1665"/>
                    <a:pt x="427" y="1259"/>
                  </a:cubicBezTo>
                  <a:cubicBezTo>
                    <a:pt x="325" y="1056"/>
                    <a:pt x="265" y="853"/>
                    <a:pt x="224" y="650"/>
                  </a:cubicBezTo>
                  <a:cubicBezTo>
                    <a:pt x="183" y="427"/>
                    <a:pt x="143" y="224"/>
                    <a:pt x="143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>
              <a:extLst>
                <a:ext uri="{FF2B5EF4-FFF2-40B4-BE49-F238E27FC236}">
                  <a16:creationId xmlns:a16="http://schemas.microsoft.com/office/drawing/2014/main" id="{A029849A-8C26-BBE1-2355-5467DBD78020}"/>
                </a:ext>
              </a:extLst>
            </p:cNvPr>
            <p:cNvSpPr/>
            <p:nvPr/>
          </p:nvSpPr>
          <p:spPr>
            <a:xfrm>
              <a:off x="6523125" y="4503975"/>
              <a:ext cx="176125" cy="178650"/>
            </a:xfrm>
            <a:custGeom>
              <a:avLst/>
              <a:gdLst/>
              <a:ahLst/>
              <a:cxnLst/>
              <a:rect l="l" t="t" r="r" b="b"/>
              <a:pathLst>
                <a:path w="7045" h="7146" extrusionOk="0">
                  <a:moveTo>
                    <a:pt x="7044" y="1"/>
                  </a:moveTo>
                  <a:cubicBezTo>
                    <a:pt x="3594" y="650"/>
                    <a:pt x="691" y="3614"/>
                    <a:pt x="143" y="7064"/>
                  </a:cubicBezTo>
                  <a:lnTo>
                    <a:pt x="1" y="7146"/>
                  </a:lnTo>
                  <a:cubicBezTo>
                    <a:pt x="2599" y="6740"/>
                    <a:pt x="4933" y="4974"/>
                    <a:pt x="6029" y="2579"/>
                  </a:cubicBezTo>
                  <a:cubicBezTo>
                    <a:pt x="6415" y="1746"/>
                    <a:pt x="6638" y="853"/>
                    <a:pt x="704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>
              <a:extLst>
                <a:ext uri="{FF2B5EF4-FFF2-40B4-BE49-F238E27FC236}">
                  <a16:creationId xmlns:a16="http://schemas.microsoft.com/office/drawing/2014/main" id="{62C3B74D-2AFB-E3DB-17B9-DD19228EEF58}"/>
                </a:ext>
              </a:extLst>
            </p:cNvPr>
            <p:cNvSpPr/>
            <p:nvPr/>
          </p:nvSpPr>
          <p:spPr>
            <a:xfrm>
              <a:off x="6523125" y="4499425"/>
              <a:ext cx="181700" cy="185225"/>
            </a:xfrm>
            <a:custGeom>
              <a:avLst/>
              <a:gdLst/>
              <a:ahLst/>
              <a:cxnLst/>
              <a:rect l="l" t="t" r="r" b="b"/>
              <a:pathLst>
                <a:path w="7268" h="7409" extrusionOk="0">
                  <a:moveTo>
                    <a:pt x="6817" y="373"/>
                  </a:moveTo>
                  <a:cubicBezTo>
                    <a:pt x="6490" y="1114"/>
                    <a:pt x="6259" y="1881"/>
                    <a:pt x="5928" y="2598"/>
                  </a:cubicBezTo>
                  <a:cubicBezTo>
                    <a:pt x="5847" y="2781"/>
                    <a:pt x="5725" y="2984"/>
                    <a:pt x="5623" y="3187"/>
                  </a:cubicBezTo>
                  <a:cubicBezTo>
                    <a:pt x="5522" y="3369"/>
                    <a:pt x="5420" y="3552"/>
                    <a:pt x="5299" y="3735"/>
                  </a:cubicBezTo>
                  <a:cubicBezTo>
                    <a:pt x="5177" y="3918"/>
                    <a:pt x="5035" y="4080"/>
                    <a:pt x="4913" y="4263"/>
                  </a:cubicBezTo>
                  <a:cubicBezTo>
                    <a:pt x="4771" y="4425"/>
                    <a:pt x="4629" y="4587"/>
                    <a:pt x="4487" y="4750"/>
                  </a:cubicBezTo>
                  <a:cubicBezTo>
                    <a:pt x="4182" y="5054"/>
                    <a:pt x="3858" y="5359"/>
                    <a:pt x="3512" y="5623"/>
                  </a:cubicBezTo>
                  <a:cubicBezTo>
                    <a:pt x="3350" y="5744"/>
                    <a:pt x="3167" y="5886"/>
                    <a:pt x="2985" y="6008"/>
                  </a:cubicBezTo>
                  <a:cubicBezTo>
                    <a:pt x="2802" y="6130"/>
                    <a:pt x="2619" y="6231"/>
                    <a:pt x="2437" y="6333"/>
                  </a:cubicBezTo>
                  <a:cubicBezTo>
                    <a:pt x="2254" y="6455"/>
                    <a:pt x="2051" y="6536"/>
                    <a:pt x="1868" y="6637"/>
                  </a:cubicBezTo>
                  <a:cubicBezTo>
                    <a:pt x="1665" y="6739"/>
                    <a:pt x="1462" y="6820"/>
                    <a:pt x="1259" y="6901"/>
                  </a:cubicBezTo>
                  <a:cubicBezTo>
                    <a:pt x="1056" y="6982"/>
                    <a:pt x="853" y="7043"/>
                    <a:pt x="630" y="7104"/>
                  </a:cubicBezTo>
                  <a:cubicBezTo>
                    <a:pt x="503" y="7142"/>
                    <a:pt x="369" y="7172"/>
                    <a:pt x="236" y="7204"/>
                  </a:cubicBezTo>
                  <a:lnTo>
                    <a:pt x="236" y="7204"/>
                  </a:lnTo>
                  <a:lnTo>
                    <a:pt x="346" y="6617"/>
                  </a:lnTo>
                  <a:lnTo>
                    <a:pt x="529" y="6008"/>
                  </a:lnTo>
                  <a:lnTo>
                    <a:pt x="752" y="5399"/>
                  </a:lnTo>
                  <a:lnTo>
                    <a:pt x="1036" y="4811"/>
                  </a:lnTo>
                  <a:lnTo>
                    <a:pt x="1361" y="4242"/>
                  </a:lnTo>
                  <a:lnTo>
                    <a:pt x="1726" y="3715"/>
                  </a:lnTo>
                  <a:lnTo>
                    <a:pt x="2132" y="3187"/>
                  </a:lnTo>
                  <a:lnTo>
                    <a:pt x="2558" y="2720"/>
                  </a:lnTo>
                  <a:lnTo>
                    <a:pt x="3025" y="2273"/>
                  </a:lnTo>
                  <a:lnTo>
                    <a:pt x="3533" y="1867"/>
                  </a:lnTo>
                  <a:lnTo>
                    <a:pt x="4081" y="1502"/>
                  </a:lnTo>
                  <a:lnTo>
                    <a:pt x="4629" y="1157"/>
                  </a:lnTo>
                  <a:lnTo>
                    <a:pt x="5217" y="873"/>
                  </a:lnTo>
                  <a:lnTo>
                    <a:pt x="5806" y="650"/>
                  </a:lnTo>
                  <a:lnTo>
                    <a:pt x="6435" y="447"/>
                  </a:lnTo>
                  <a:lnTo>
                    <a:pt x="6817" y="373"/>
                  </a:lnTo>
                  <a:close/>
                  <a:moveTo>
                    <a:pt x="7268" y="0"/>
                  </a:moveTo>
                  <a:lnTo>
                    <a:pt x="7024" y="61"/>
                  </a:lnTo>
                  <a:lnTo>
                    <a:pt x="6374" y="223"/>
                  </a:lnTo>
                  <a:lnTo>
                    <a:pt x="5745" y="426"/>
                  </a:lnTo>
                  <a:lnTo>
                    <a:pt x="5116" y="690"/>
                  </a:lnTo>
                  <a:lnTo>
                    <a:pt x="4527" y="995"/>
                  </a:lnTo>
                  <a:lnTo>
                    <a:pt x="3979" y="1340"/>
                  </a:lnTo>
                  <a:lnTo>
                    <a:pt x="3431" y="1725"/>
                  </a:lnTo>
                  <a:lnTo>
                    <a:pt x="2924" y="2152"/>
                  </a:lnTo>
                  <a:lnTo>
                    <a:pt x="2457" y="2618"/>
                  </a:lnTo>
                  <a:lnTo>
                    <a:pt x="2010" y="3106"/>
                  </a:lnTo>
                  <a:lnTo>
                    <a:pt x="1604" y="3613"/>
                  </a:lnTo>
                  <a:lnTo>
                    <a:pt x="1239" y="4161"/>
                  </a:lnTo>
                  <a:lnTo>
                    <a:pt x="914" y="4750"/>
                  </a:lnTo>
                  <a:lnTo>
                    <a:pt x="630" y="5338"/>
                  </a:lnTo>
                  <a:lnTo>
                    <a:pt x="407" y="5968"/>
                  </a:lnTo>
                  <a:lnTo>
                    <a:pt x="204" y="6597"/>
                  </a:lnTo>
                  <a:lnTo>
                    <a:pt x="83" y="7243"/>
                  </a:lnTo>
                  <a:lnTo>
                    <a:pt x="83" y="7243"/>
                  </a:lnTo>
                  <a:cubicBezTo>
                    <a:pt x="55" y="7251"/>
                    <a:pt x="28" y="7259"/>
                    <a:pt x="1" y="7267"/>
                  </a:cubicBezTo>
                  <a:lnTo>
                    <a:pt x="21" y="7409"/>
                  </a:lnTo>
                  <a:cubicBezTo>
                    <a:pt x="245" y="7368"/>
                    <a:pt x="468" y="7348"/>
                    <a:pt x="691" y="7287"/>
                  </a:cubicBezTo>
                  <a:cubicBezTo>
                    <a:pt x="894" y="7246"/>
                    <a:pt x="1117" y="7185"/>
                    <a:pt x="1341" y="7125"/>
                  </a:cubicBezTo>
                  <a:cubicBezTo>
                    <a:pt x="1544" y="7064"/>
                    <a:pt x="1767" y="6982"/>
                    <a:pt x="1970" y="6901"/>
                  </a:cubicBezTo>
                  <a:cubicBezTo>
                    <a:pt x="2173" y="6800"/>
                    <a:pt x="2376" y="6719"/>
                    <a:pt x="2579" y="6597"/>
                  </a:cubicBezTo>
                  <a:cubicBezTo>
                    <a:pt x="2782" y="6516"/>
                    <a:pt x="2964" y="6394"/>
                    <a:pt x="3167" y="6272"/>
                  </a:cubicBezTo>
                  <a:cubicBezTo>
                    <a:pt x="3350" y="6150"/>
                    <a:pt x="3533" y="6008"/>
                    <a:pt x="3715" y="5886"/>
                  </a:cubicBezTo>
                  <a:cubicBezTo>
                    <a:pt x="3898" y="5744"/>
                    <a:pt x="4081" y="5602"/>
                    <a:pt x="4243" y="5440"/>
                  </a:cubicBezTo>
                  <a:cubicBezTo>
                    <a:pt x="4406" y="5298"/>
                    <a:pt x="4568" y="5135"/>
                    <a:pt x="4730" y="4973"/>
                  </a:cubicBezTo>
                  <a:cubicBezTo>
                    <a:pt x="4872" y="4811"/>
                    <a:pt x="5035" y="4628"/>
                    <a:pt x="5157" y="4466"/>
                  </a:cubicBezTo>
                  <a:cubicBezTo>
                    <a:pt x="5299" y="4283"/>
                    <a:pt x="5441" y="4100"/>
                    <a:pt x="5563" y="3918"/>
                  </a:cubicBezTo>
                  <a:cubicBezTo>
                    <a:pt x="5684" y="3735"/>
                    <a:pt x="5806" y="3532"/>
                    <a:pt x="5908" y="3329"/>
                  </a:cubicBezTo>
                  <a:cubicBezTo>
                    <a:pt x="6029" y="3126"/>
                    <a:pt x="6111" y="2943"/>
                    <a:pt x="6212" y="2720"/>
                  </a:cubicBezTo>
                  <a:cubicBezTo>
                    <a:pt x="6557" y="1888"/>
                    <a:pt x="6801" y="1035"/>
                    <a:pt x="7146" y="244"/>
                  </a:cubicBezTo>
                  <a:lnTo>
                    <a:pt x="7268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>
              <a:extLst>
                <a:ext uri="{FF2B5EF4-FFF2-40B4-BE49-F238E27FC236}">
                  <a16:creationId xmlns:a16="http://schemas.microsoft.com/office/drawing/2014/main" id="{2FD024A3-436A-E714-6F43-4866A8FCA4C1}"/>
                </a:ext>
              </a:extLst>
            </p:cNvPr>
            <p:cNvSpPr/>
            <p:nvPr/>
          </p:nvSpPr>
          <p:spPr>
            <a:xfrm>
              <a:off x="6557650" y="4688700"/>
              <a:ext cx="210100" cy="109000"/>
            </a:xfrm>
            <a:custGeom>
              <a:avLst/>
              <a:gdLst/>
              <a:ahLst/>
              <a:cxnLst/>
              <a:rect l="l" t="t" r="r" b="b"/>
              <a:pathLst>
                <a:path w="8404" h="4360" extrusionOk="0">
                  <a:moveTo>
                    <a:pt x="467" y="0"/>
                  </a:moveTo>
                  <a:lnTo>
                    <a:pt x="0" y="20"/>
                  </a:lnTo>
                  <a:cubicBezTo>
                    <a:pt x="711" y="1543"/>
                    <a:pt x="1949" y="2821"/>
                    <a:pt x="3471" y="3572"/>
                  </a:cubicBezTo>
                  <a:cubicBezTo>
                    <a:pt x="4512" y="4093"/>
                    <a:pt x="5680" y="4360"/>
                    <a:pt x="6853" y="4360"/>
                  </a:cubicBezTo>
                  <a:cubicBezTo>
                    <a:pt x="7372" y="4360"/>
                    <a:pt x="7893" y="4308"/>
                    <a:pt x="8403" y="4202"/>
                  </a:cubicBezTo>
                  <a:cubicBezTo>
                    <a:pt x="7673" y="3268"/>
                    <a:pt x="6942" y="2355"/>
                    <a:pt x="6008" y="1664"/>
                  </a:cubicBezTo>
                  <a:cubicBezTo>
                    <a:pt x="4425" y="508"/>
                    <a:pt x="2416" y="162"/>
                    <a:pt x="467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>
              <a:extLst>
                <a:ext uri="{FF2B5EF4-FFF2-40B4-BE49-F238E27FC236}">
                  <a16:creationId xmlns:a16="http://schemas.microsoft.com/office/drawing/2014/main" id="{FF4A1D9C-8F46-C20B-5DC4-BD8939D9CFAE}"/>
                </a:ext>
              </a:extLst>
            </p:cNvPr>
            <p:cNvSpPr/>
            <p:nvPr/>
          </p:nvSpPr>
          <p:spPr>
            <a:xfrm>
              <a:off x="6556125" y="4687175"/>
              <a:ext cx="217200" cy="113425"/>
            </a:xfrm>
            <a:custGeom>
              <a:avLst/>
              <a:gdLst/>
              <a:ahLst/>
              <a:cxnLst/>
              <a:rect l="l" t="t" r="r" b="b"/>
              <a:pathLst>
                <a:path w="8688" h="4537" extrusionOk="0">
                  <a:moveTo>
                    <a:pt x="548" y="0"/>
                  </a:moveTo>
                  <a:lnTo>
                    <a:pt x="528" y="142"/>
                  </a:lnTo>
                  <a:cubicBezTo>
                    <a:pt x="1299" y="244"/>
                    <a:pt x="2071" y="345"/>
                    <a:pt x="2822" y="528"/>
                  </a:cubicBezTo>
                  <a:cubicBezTo>
                    <a:pt x="3187" y="609"/>
                    <a:pt x="3552" y="711"/>
                    <a:pt x="3918" y="832"/>
                  </a:cubicBezTo>
                  <a:cubicBezTo>
                    <a:pt x="4100" y="893"/>
                    <a:pt x="4283" y="974"/>
                    <a:pt x="4466" y="1035"/>
                  </a:cubicBezTo>
                  <a:cubicBezTo>
                    <a:pt x="4628" y="1117"/>
                    <a:pt x="4811" y="1198"/>
                    <a:pt x="4973" y="1279"/>
                  </a:cubicBezTo>
                  <a:cubicBezTo>
                    <a:pt x="5156" y="1360"/>
                    <a:pt x="5318" y="1441"/>
                    <a:pt x="5481" y="1543"/>
                  </a:cubicBezTo>
                  <a:cubicBezTo>
                    <a:pt x="5643" y="1624"/>
                    <a:pt x="5805" y="1746"/>
                    <a:pt x="5968" y="1847"/>
                  </a:cubicBezTo>
                  <a:cubicBezTo>
                    <a:pt x="6110" y="1969"/>
                    <a:pt x="6272" y="2091"/>
                    <a:pt x="6414" y="2213"/>
                  </a:cubicBezTo>
                  <a:cubicBezTo>
                    <a:pt x="6556" y="2334"/>
                    <a:pt x="6699" y="2456"/>
                    <a:pt x="6820" y="2598"/>
                  </a:cubicBezTo>
                  <a:cubicBezTo>
                    <a:pt x="7315" y="3075"/>
                    <a:pt x="7761" y="3618"/>
                    <a:pt x="8201" y="4168"/>
                  </a:cubicBezTo>
                  <a:lnTo>
                    <a:pt x="8201" y="4168"/>
                  </a:lnTo>
                  <a:cubicBezTo>
                    <a:pt x="7737" y="4258"/>
                    <a:pt x="7260" y="4303"/>
                    <a:pt x="6782" y="4303"/>
                  </a:cubicBezTo>
                  <a:cubicBezTo>
                    <a:pt x="5672" y="4303"/>
                    <a:pt x="4554" y="4060"/>
                    <a:pt x="3552" y="3573"/>
                  </a:cubicBezTo>
                  <a:cubicBezTo>
                    <a:pt x="2801" y="3207"/>
                    <a:pt x="2132" y="2700"/>
                    <a:pt x="1543" y="2111"/>
                  </a:cubicBezTo>
                  <a:cubicBezTo>
                    <a:pt x="1238" y="1807"/>
                    <a:pt x="975" y="1482"/>
                    <a:pt x="731" y="1137"/>
                  </a:cubicBezTo>
                  <a:cubicBezTo>
                    <a:pt x="630" y="974"/>
                    <a:pt x="508" y="792"/>
                    <a:pt x="406" y="609"/>
                  </a:cubicBezTo>
                  <a:cubicBezTo>
                    <a:pt x="305" y="426"/>
                    <a:pt x="203" y="244"/>
                    <a:pt x="122" y="41"/>
                  </a:cubicBezTo>
                  <a:lnTo>
                    <a:pt x="0" y="102"/>
                  </a:lnTo>
                  <a:cubicBezTo>
                    <a:pt x="81" y="305"/>
                    <a:pt x="183" y="487"/>
                    <a:pt x="284" y="670"/>
                  </a:cubicBezTo>
                  <a:cubicBezTo>
                    <a:pt x="386" y="853"/>
                    <a:pt x="508" y="1035"/>
                    <a:pt x="630" y="1218"/>
                  </a:cubicBezTo>
                  <a:cubicBezTo>
                    <a:pt x="751" y="1380"/>
                    <a:pt x="873" y="1563"/>
                    <a:pt x="1015" y="1725"/>
                  </a:cubicBezTo>
                  <a:cubicBezTo>
                    <a:pt x="1157" y="1888"/>
                    <a:pt x="1299" y="2050"/>
                    <a:pt x="1441" y="2192"/>
                  </a:cubicBezTo>
                  <a:cubicBezTo>
                    <a:pt x="2030" y="2822"/>
                    <a:pt x="2720" y="3329"/>
                    <a:pt x="3491" y="3715"/>
                  </a:cubicBezTo>
                  <a:cubicBezTo>
                    <a:pt x="3674" y="3796"/>
                    <a:pt x="3877" y="3897"/>
                    <a:pt x="4080" y="3979"/>
                  </a:cubicBezTo>
                  <a:cubicBezTo>
                    <a:pt x="4263" y="4060"/>
                    <a:pt x="4466" y="4121"/>
                    <a:pt x="4669" y="4181"/>
                  </a:cubicBezTo>
                  <a:cubicBezTo>
                    <a:pt x="5075" y="4324"/>
                    <a:pt x="5501" y="4405"/>
                    <a:pt x="5927" y="4466"/>
                  </a:cubicBezTo>
                  <a:cubicBezTo>
                    <a:pt x="6263" y="4514"/>
                    <a:pt x="6600" y="4536"/>
                    <a:pt x="6936" y="4536"/>
                  </a:cubicBezTo>
                  <a:cubicBezTo>
                    <a:pt x="7452" y="4536"/>
                    <a:pt x="7968" y="4483"/>
                    <a:pt x="8485" y="4384"/>
                  </a:cubicBezTo>
                  <a:lnTo>
                    <a:pt x="8688" y="4344"/>
                  </a:lnTo>
                  <a:lnTo>
                    <a:pt x="8566" y="4161"/>
                  </a:lnTo>
                  <a:cubicBezTo>
                    <a:pt x="8079" y="3552"/>
                    <a:pt x="7612" y="2923"/>
                    <a:pt x="7044" y="2375"/>
                  </a:cubicBezTo>
                  <a:cubicBezTo>
                    <a:pt x="6922" y="2233"/>
                    <a:pt x="6759" y="2091"/>
                    <a:pt x="6617" y="1969"/>
                  </a:cubicBezTo>
                  <a:cubicBezTo>
                    <a:pt x="6475" y="1827"/>
                    <a:pt x="6313" y="1705"/>
                    <a:pt x="6150" y="1583"/>
                  </a:cubicBezTo>
                  <a:cubicBezTo>
                    <a:pt x="5988" y="1482"/>
                    <a:pt x="5826" y="1360"/>
                    <a:pt x="5663" y="1259"/>
                  </a:cubicBezTo>
                  <a:cubicBezTo>
                    <a:pt x="5481" y="1157"/>
                    <a:pt x="5298" y="1056"/>
                    <a:pt x="5136" y="974"/>
                  </a:cubicBezTo>
                  <a:cubicBezTo>
                    <a:pt x="4953" y="873"/>
                    <a:pt x="4770" y="812"/>
                    <a:pt x="4588" y="731"/>
                  </a:cubicBezTo>
                  <a:cubicBezTo>
                    <a:pt x="4405" y="650"/>
                    <a:pt x="4222" y="589"/>
                    <a:pt x="4019" y="528"/>
                  </a:cubicBezTo>
                  <a:cubicBezTo>
                    <a:pt x="3654" y="406"/>
                    <a:pt x="3268" y="305"/>
                    <a:pt x="2883" y="244"/>
                  </a:cubicBezTo>
                  <a:cubicBezTo>
                    <a:pt x="2111" y="81"/>
                    <a:pt x="1320" y="20"/>
                    <a:pt x="548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>
              <a:extLst>
                <a:ext uri="{FF2B5EF4-FFF2-40B4-BE49-F238E27FC236}">
                  <a16:creationId xmlns:a16="http://schemas.microsoft.com/office/drawing/2014/main" id="{6B440596-C1ED-F2C4-7FCF-1034FF1EB0CD}"/>
                </a:ext>
              </a:extLst>
            </p:cNvPr>
            <p:cNvSpPr/>
            <p:nvPr/>
          </p:nvSpPr>
          <p:spPr>
            <a:xfrm>
              <a:off x="6686025" y="4480125"/>
              <a:ext cx="158850" cy="186250"/>
            </a:xfrm>
            <a:custGeom>
              <a:avLst/>
              <a:gdLst/>
              <a:ahLst/>
              <a:cxnLst/>
              <a:rect l="l" t="t" r="r" b="b"/>
              <a:pathLst>
                <a:path w="6354" h="7450" extrusionOk="0">
                  <a:moveTo>
                    <a:pt x="6354" y="1"/>
                  </a:moveTo>
                  <a:cubicBezTo>
                    <a:pt x="3208" y="1117"/>
                    <a:pt x="772" y="4040"/>
                    <a:pt x="224" y="7328"/>
                  </a:cubicBezTo>
                  <a:lnTo>
                    <a:pt x="0" y="7450"/>
                  </a:lnTo>
                  <a:cubicBezTo>
                    <a:pt x="1665" y="7085"/>
                    <a:pt x="3126" y="5989"/>
                    <a:pt x="4162" y="4629"/>
                  </a:cubicBezTo>
                  <a:cubicBezTo>
                    <a:pt x="5217" y="3269"/>
                    <a:pt x="5887" y="1645"/>
                    <a:pt x="6354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>
              <a:extLst>
                <a:ext uri="{FF2B5EF4-FFF2-40B4-BE49-F238E27FC236}">
                  <a16:creationId xmlns:a16="http://schemas.microsoft.com/office/drawing/2014/main" id="{ABF9FCCB-5BC5-1267-DA9A-A23321385CB3}"/>
                </a:ext>
              </a:extLst>
            </p:cNvPr>
            <p:cNvSpPr/>
            <p:nvPr/>
          </p:nvSpPr>
          <p:spPr>
            <a:xfrm>
              <a:off x="6685525" y="4474550"/>
              <a:ext cx="164425" cy="193875"/>
            </a:xfrm>
            <a:custGeom>
              <a:avLst/>
              <a:gdLst/>
              <a:ahLst/>
              <a:cxnLst/>
              <a:rect l="l" t="t" r="r" b="b"/>
              <a:pathLst>
                <a:path w="6577" h="7755" extrusionOk="0">
                  <a:moveTo>
                    <a:pt x="6175" y="439"/>
                  </a:moveTo>
                  <a:lnTo>
                    <a:pt x="6175" y="439"/>
                  </a:lnTo>
                  <a:cubicBezTo>
                    <a:pt x="5949" y="1179"/>
                    <a:pt x="5686" y="1887"/>
                    <a:pt x="5359" y="2578"/>
                  </a:cubicBezTo>
                  <a:cubicBezTo>
                    <a:pt x="4993" y="3350"/>
                    <a:pt x="4567" y="4080"/>
                    <a:pt x="4060" y="4750"/>
                  </a:cubicBezTo>
                  <a:cubicBezTo>
                    <a:pt x="3938" y="4913"/>
                    <a:pt x="3796" y="5075"/>
                    <a:pt x="3654" y="5237"/>
                  </a:cubicBezTo>
                  <a:cubicBezTo>
                    <a:pt x="3512" y="5379"/>
                    <a:pt x="3370" y="5542"/>
                    <a:pt x="3228" y="5684"/>
                  </a:cubicBezTo>
                  <a:cubicBezTo>
                    <a:pt x="3065" y="5846"/>
                    <a:pt x="2923" y="5988"/>
                    <a:pt x="2761" y="6110"/>
                  </a:cubicBezTo>
                  <a:cubicBezTo>
                    <a:pt x="2598" y="6252"/>
                    <a:pt x="2436" y="6374"/>
                    <a:pt x="2253" y="6496"/>
                  </a:cubicBezTo>
                  <a:cubicBezTo>
                    <a:pt x="2091" y="6618"/>
                    <a:pt x="1908" y="6739"/>
                    <a:pt x="1725" y="6861"/>
                  </a:cubicBezTo>
                  <a:cubicBezTo>
                    <a:pt x="1563" y="6963"/>
                    <a:pt x="1360" y="7064"/>
                    <a:pt x="1177" y="7145"/>
                  </a:cubicBezTo>
                  <a:cubicBezTo>
                    <a:pt x="995" y="7247"/>
                    <a:pt x="792" y="7328"/>
                    <a:pt x="609" y="7409"/>
                  </a:cubicBezTo>
                  <a:cubicBezTo>
                    <a:pt x="511" y="7448"/>
                    <a:pt x="414" y="7483"/>
                    <a:pt x="316" y="7515"/>
                  </a:cubicBezTo>
                  <a:lnTo>
                    <a:pt x="316" y="7515"/>
                  </a:lnTo>
                  <a:lnTo>
                    <a:pt x="426" y="6963"/>
                  </a:lnTo>
                  <a:lnTo>
                    <a:pt x="589" y="6354"/>
                  </a:lnTo>
                  <a:lnTo>
                    <a:pt x="812" y="5785"/>
                  </a:lnTo>
                  <a:lnTo>
                    <a:pt x="1056" y="5217"/>
                  </a:lnTo>
                  <a:lnTo>
                    <a:pt x="1340" y="4649"/>
                  </a:lnTo>
                  <a:lnTo>
                    <a:pt x="1665" y="4121"/>
                  </a:lnTo>
                  <a:lnTo>
                    <a:pt x="2010" y="3613"/>
                  </a:lnTo>
                  <a:lnTo>
                    <a:pt x="2395" y="3126"/>
                  </a:lnTo>
                  <a:lnTo>
                    <a:pt x="2801" y="2659"/>
                  </a:lnTo>
                  <a:lnTo>
                    <a:pt x="3248" y="2233"/>
                  </a:lnTo>
                  <a:lnTo>
                    <a:pt x="3735" y="1827"/>
                  </a:lnTo>
                  <a:lnTo>
                    <a:pt x="4222" y="1462"/>
                  </a:lnTo>
                  <a:lnTo>
                    <a:pt x="4750" y="1117"/>
                  </a:lnTo>
                  <a:lnTo>
                    <a:pt x="5278" y="833"/>
                  </a:lnTo>
                  <a:lnTo>
                    <a:pt x="5846" y="569"/>
                  </a:lnTo>
                  <a:lnTo>
                    <a:pt x="6175" y="439"/>
                  </a:lnTo>
                  <a:close/>
                  <a:moveTo>
                    <a:pt x="6577" y="0"/>
                  </a:moveTo>
                  <a:lnTo>
                    <a:pt x="6333" y="102"/>
                  </a:lnTo>
                  <a:lnTo>
                    <a:pt x="5744" y="346"/>
                  </a:lnTo>
                  <a:lnTo>
                    <a:pt x="5176" y="630"/>
                  </a:lnTo>
                  <a:lnTo>
                    <a:pt x="4628" y="954"/>
                  </a:lnTo>
                  <a:lnTo>
                    <a:pt x="4100" y="1300"/>
                  </a:lnTo>
                  <a:lnTo>
                    <a:pt x="3613" y="1685"/>
                  </a:lnTo>
                  <a:lnTo>
                    <a:pt x="3146" y="2111"/>
                  </a:lnTo>
                  <a:lnTo>
                    <a:pt x="2700" y="2558"/>
                  </a:lnTo>
                  <a:lnTo>
                    <a:pt x="2274" y="3025"/>
                  </a:lnTo>
                  <a:lnTo>
                    <a:pt x="1888" y="3532"/>
                  </a:lnTo>
                  <a:lnTo>
                    <a:pt x="1543" y="4040"/>
                  </a:lnTo>
                  <a:lnTo>
                    <a:pt x="1218" y="4588"/>
                  </a:lnTo>
                  <a:lnTo>
                    <a:pt x="934" y="5156"/>
                  </a:lnTo>
                  <a:lnTo>
                    <a:pt x="670" y="5724"/>
                  </a:lnTo>
                  <a:lnTo>
                    <a:pt x="467" y="6333"/>
                  </a:lnTo>
                  <a:lnTo>
                    <a:pt x="305" y="6942"/>
                  </a:lnTo>
                  <a:lnTo>
                    <a:pt x="163" y="7551"/>
                  </a:lnTo>
                  <a:lnTo>
                    <a:pt x="189" y="7555"/>
                  </a:lnTo>
                  <a:lnTo>
                    <a:pt x="189" y="7555"/>
                  </a:lnTo>
                  <a:cubicBezTo>
                    <a:pt x="126" y="7574"/>
                    <a:pt x="63" y="7593"/>
                    <a:pt x="0" y="7612"/>
                  </a:cubicBezTo>
                  <a:lnTo>
                    <a:pt x="41" y="7754"/>
                  </a:lnTo>
                  <a:cubicBezTo>
                    <a:pt x="244" y="7714"/>
                    <a:pt x="467" y="7653"/>
                    <a:pt x="670" y="7592"/>
                  </a:cubicBezTo>
                  <a:cubicBezTo>
                    <a:pt x="873" y="7531"/>
                    <a:pt x="1076" y="7470"/>
                    <a:pt x="1279" y="7369"/>
                  </a:cubicBezTo>
                  <a:cubicBezTo>
                    <a:pt x="1482" y="7287"/>
                    <a:pt x="1685" y="7186"/>
                    <a:pt x="1868" y="7084"/>
                  </a:cubicBezTo>
                  <a:cubicBezTo>
                    <a:pt x="2071" y="6983"/>
                    <a:pt x="2253" y="6861"/>
                    <a:pt x="2436" y="6739"/>
                  </a:cubicBezTo>
                  <a:cubicBezTo>
                    <a:pt x="2801" y="6496"/>
                    <a:pt x="3126" y="6232"/>
                    <a:pt x="3451" y="5927"/>
                  </a:cubicBezTo>
                  <a:cubicBezTo>
                    <a:pt x="3613" y="5765"/>
                    <a:pt x="3755" y="5623"/>
                    <a:pt x="3897" y="5461"/>
                  </a:cubicBezTo>
                  <a:cubicBezTo>
                    <a:pt x="4060" y="5278"/>
                    <a:pt x="4182" y="5115"/>
                    <a:pt x="4324" y="4953"/>
                  </a:cubicBezTo>
                  <a:cubicBezTo>
                    <a:pt x="4851" y="4263"/>
                    <a:pt x="5298" y="3492"/>
                    <a:pt x="5643" y="2700"/>
                  </a:cubicBezTo>
                  <a:cubicBezTo>
                    <a:pt x="5988" y="1908"/>
                    <a:pt x="6272" y="1097"/>
                    <a:pt x="6495" y="264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>
              <a:extLst>
                <a:ext uri="{FF2B5EF4-FFF2-40B4-BE49-F238E27FC236}">
                  <a16:creationId xmlns:a16="http://schemas.microsoft.com/office/drawing/2014/main" id="{BAC44E65-1BDC-A998-159A-D43716BCCEBA}"/>
                </a:ext>
              </a:extLst>
            </p:cNvPr>
            <p:cNvSpPr/>
            <p:nvPr/>
          </p:nvSpPr>
          <p:spPr>
            <a:xfrm>
              <a:off x="6708350" y="4644225"/>
              <a:ext cx="246125" cy="75875"/>
            </a:xfrm>
            <a:custGeom>
              <a:avLst/>
              <a:gdLst/>
              <a:ahLst/>
              <a:cxnLst/>
              <a:rect l="l" t="t" r="r" b="b"/>
              <a:pathLst>
                <a:path w="9845" h="3035" extrusionOk="0">
                  <a:moveTo>
                    <a:pt x="82" y="460"/>
                  </a:moveTo>
                  <a:lnTo>
                    <a:pt x="1" y="683"/>
                  </a:lnTo>
                  <a:cubicBezTo>
                    <a:pt x="85" y="649"/>
                    <a:pt x="170" y="617"/>
                    <a:pt x="255" y="586"/>
                  </a:cubicBezTo>
                  <a:lnTo>
                    <a:pt x="255" y="586"/>
                  </a:lnTo>
                  <a:cubicBezTo>
                    <a:pt x="197" y="544"/>
                    <a:pt x="140" y="502"/>
                    <a:pt x="82" y="460"/>
                  </a:cubicBezTo>
                  <a:close/>
                  <a:moveTo>
                    <a:pt x="3631" y="1"/>
                  </a:moveTo>
                  <a:cubicBezTo>
                    <a:pt x="2480" y="1"/>
                    <a:pt x="1332" y="193"/>
                    <a:pt x="255" y="586"/>
                  </a:cubicBezTo>
                  <a:lnTo>
                    <a:pt x="255" y="586"/>
                  </a:lnTo>
                  <a:cubicBezTo>
                    <a:pt x="1765" y="1681"/>
                    <a:pt x="3339" y="2762"/>
                    <a:pt x="5176" y="2997"/>
                  </a:cubicBezTo>
                  <a:cubicBezTo>
                    <a:pt x="5400" y="3023"/>
                    <a:pt x="5624" y="3035"/>
                    <a:pt x="5848" y="3035"/>
                  </a:cubicBezTo>
                  <a:cubicBezTo>
                    <a:pt x="7210" y="3035"/>
                    <a:pt x="8572" y="2589"/>
                    <a:pt x="9845" y="2084"/>
                  </a:cubicBezTo>
                  <a:cubicBezTo>
                    <a:pt x="8087" y="717"/>
                    <a:pt x="5854" y="1"/>
                    <a:pt x="3631" y="1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>
              <a:extLst>
                <a:ext uri="{FF2B5EF4-FFF2-40B4-BE49-F238E27FC236}">
                  <a16:creationId xmlns:a16="http://schemas.microsoft.com/office/drawing/2014/main" id="{3924C0FD-39A5-4B09-2C9A-3A8D628B16A1}"/>
                </a:ext>
              </a:extLst>
            </p:cNvPr>
            <p:cNvSpPr/>
            <p:nvPr/>
          </p:nvSpPr>
          <p:spPr>
            <a:xfrm>
              <a:off x="6707850" y="4642500"/>
              <a:ext cx="253225" cy="81725"/>
            </a:xfrm>
            <a:custGeom>
              <a:avLst/>
              <a:gdLst/>
              <a:ahLst/>
              <a:cxnLst/>
              <a:rect l="l" t="t" r="r" b="b"/>
              <a:pathLst>
                <a:path w="10129" h="3269" extrusionOk="0">
                  <a:moveTo>
                    <a:pt x="3816" y="143"/>
                  </a:moveTo>
                  <a:lnTo>
                    <a:pt x="4466" y="184"/>
                  </a:lnTo>
                  <a:lnTo>
                    <a:pt x="5115" y="245"/>
                  </a:lnTo>
                  <a:lnTo>
                    <a:pt x="5745" y="366"/>
                  </a:lnTo>
                  <a:lnTo>
                    <a:pt x="6374" y="508"/>
                  </a:lnTo>
                  <a:lnTo>
                    <a:pt x="6983" y="711"/>
                  </a:lnTo>
                  <a:lnTo>
                    <a:pt x="7571" y="935"/>
                  </a:lnTo>
                  <a:lnTo>
                    <a:pt x="8160" y="1219"/>
                  </a:lnTo>
                  <a:lnTo>
                    <a:pt x="8728" y="1523"/>
                  </a:lnTo>
                  <a:lnTo>
                    <a:pt x="9256" y="1868"/>
                  </a:lnTo>
                  <a:lnTo>
                    <a:pt x="9592" y="2114"/>
                  </a:lnTo>
                  <a:lnTo>
                    <a:pt x="9592" y="2114"/>
                  </a:lnTo>
                  <a:cubicBezTo>
                    <a:pt x="8848" y="2404"/>
                    <a:pt x="8088" y="2652"/>
                    <a:pt x="7328" y="2782"/>
                  </a:cubicBezTo>
                  <a:cubicBezTo>
                    <a:pt x="6901" y="2863"/>
                    <a:pt x="6475" y="2924"/>
                    <a:pt x="6029" y="2924"/>
                  </a:cubicBezTo>
                  <a:cubicBezTo>
                    <a:pt x="5969" y="2930"/>
                    <a:pt x="5908" y="2932"/>
                    <a:pt x="5846" y="2932"/>
                  </a:cubicBezTo>
                  <a:cubicBezTo>
                    <a:pt x="5697" y="2932"/>
                    <a:pt x="5543" y="2918"/>
                    <a:pt x="5399" y="2904"/>
                  </a:cubicBezTo>
                  <a:cubicBezTo>
                    <a:pt x="5278" y="2904"/>
                    <a:pt x="5196" y="2883"/>
                    <a:pt x="5075" y="2863"/>
                  </a:cubicBezTo>
                  <a:cubicBezTo>
                    <a:pt x="4973" y="2863"/>
                    <a:pt x="4872" y="2843"/>
                    <a:pt x="4770" y="2822"/>
                  </a:cubicBezTo>
                  <a:cubicBezTo>
                    <a:pt x="4547" y="2782"/>
                    <a:pt x="4344" y="2721"/>
                    <a:pt x="4141" y="2660"/>
                  </a:cubicBezTo>
                  <a:cubicBezTo>
                    <a:pt x="3938" y="2599"/>
                    <a:pt x="3735" y="2518"/>
                    <a:pt x="3532" y="2437"/>
                  </a:cubicBezTo>
                  <a:cubicBezTo>
                    <a:pt x="3329" y="2356"/>
                    <a:pt x="3146" y="2274"/>
                    <a:pt x="2943" y="2173"/>
                  </a:cubicBezTo>
                  <a:cubicBezTo>
                    <a:pt x="2761" y="2092"/>
                    <a:pt x="2558" y="1990"/>
                    <a:pt x="2375" y="1868"/>
                  </a:cubicBezTo>
                  <a:cubicBezTo>
                    <a:pt x="1713" y="1520"/>
                    <a:pt x="1095" y="1096"/>
                    <a:pt x="472" y="675"/>
                  </a:cubicBezTo>
                  <a:lnTo>
                    <a:pt x="472" y="675"/>
                  </a:lnTo>
                  <a:lnTo>
                    <a:pt x="650" y="610"/>
                  </a:lnTo>
                  <a:lnTo>
                    <a:pt x="1259" y="427"/>
                  </a:lnTo>
                  <a:lnTo>
                    <a:pt x="1908" y="285"/>
                  </a:lnTo>
                  <a:lnTo>
                    <a:pt x="2537" y="204"/>
                  </a:lnTo>
                  <a:lnTo>
                    <a:pt x="3187" y="163"/>
                  </a:lnTo>
                  <a:lnTo>
                    <a:pt x="3816" y="143"/>
                  </a:lnTo>
                  <a:close/>
                  <a:moveTo>
                    <a:pt x="3816" y="1"/>
                  </a:moveTo>
                  <a:lnTo>
                    <a:pt x="3167" y="21"/>
                  </a:lnTo>
                  <a:lnTo>
                    <a:pt x="2517" y="62"/>
                  </a:lnTo>
                  <a:lnTo>
                    <a:pt x="1868" y="163"/>
                  </a:lnTo>
                  <a:lnTo>
                    <a:pt x="1238" y="305"/>
                  </a:lnTo>
                  <a:lnTo>
                    <a:pt x="609" y="468"/>
                  </a:lnTo>
                  <a:lnTo>
                    <a:pt x="321" y="574"/>
                  </a:lnTo>
                  <a:lnTo>
                    <a:pt x="321" y="574"/>
                  </a:lnTo>
                  <a:cubicBezTo>
                    <a:pt x="268" y="538"/>
                    <a:pt x="215" y="503"/>
                    <a:pt x="163" y="468"/>
                  </a:cubicBezTo>
                  <a:lnTo>
                    <a:pt x="61" y="590"/>
                  </a:lnTo>
                  <a:cubicBezTo>
                    <a:pt x="84" y="608"/>
                    <a:pt x="107" y="626"/>
                    <a:pt x="129" y="644"/>
                  </a:cubicBezTo>
                  <a:lnTo>
                    <a:pt x="129" y="644"/>
                  </a:lnTo>
                  <a:lnTo>
                    <a:pt x="0" y="691"/>
                  </a:lnTo>
                  <a:lnTo>
                    <a:pt x="41" y="833"/>
                  </a:lnTo>
                  <a:lnTo>
                    <a:pt x="265" y="751"/>
                  </a:lnTo>
                  <a:lnTo>
                    <a:pt x="265" y="751"/>
                  </a:lnTo>
                  <a:cubicBezTo>
                    <a:pt x="891" y="1244"/>
                    <a:pt x="1535" y="1730"/>
                    <a:pt x="2213" y="2132"/>
                  </a:cubicBezTo>
                  <a:cubicBezTo>
                    <a:pt x="2598" y="2376"/>
                    <a:pt x="3004" y="2579"/>
                    <a:pt x="3410" y="2741"/>
                  </a:cubicBezTo>
                  <a:cubicBezTo>
                    <a:pt x="3837" y="2924"/>
                    <a:pt x="4242" y="3066"/>
                    <a:pt x="4709" y="3147"/>
                  </a:cubicBezTo>
                  <a:cubicBezTo>
                    <a:pt x="4811" y="3167"/>
                    <a:pt x="4933" y="3188"/>
                    <a:pt x="5034" y="3208"/>
                  </a:cubicBezTo>
                  <a:cubicBezTo>
                    <a:pt x="5136" y="3228"/>
                    <a:pt x="5257" y="3228"/>
                    <a:pt x="5379" y="3249"/>
                  </a:cubicBezTo>
                  <a:cubicBezTo>
                    <a:pt x="5602" y="3269"/>
                    <a:pt x="5826" y="3269"/>
                    <a:pt x="6049" y="3269"/>
                  </a:cubicBezTo>
                  <a:cubicBezTo>
                    <a:pt x="6496" y="3249"/>
                    <a:pt x="6942" y="3188"/>
                    <a:pt x="7389" y="3107"/>
                  </a:cubicBezTo>
                  <a:cubicBezTo>
                    <a:pt x="8261" y="2904"/>
                    <a:pt x="9094" y="2599"/>
                    <a:pt x="9906" y="2274"/>
                  </a:cubicBezTo>
                  <a:lnTo>
                    <a:pt x="10129" y="2173"/>
                  </a:lnTo>
                  <a:lnTo>
                    <a:pt x="9946" y="2051"/>
                  </a:lnTo>
                  <a:lnTo>
                    <a:pt x="9398" y="1665"/>
                  </a:lnTo>
                  <a:lnTo>
                    <a:pt x="8830" y="1320"/>
                  </a:lnTo>
                  <a:lnTo>
                    <a:pt x="8261" y="1016"/>
                  </a:lnTo>
                  <a:lnTo>
                    <a:pt x="7653" y="752"/>
                  </a:lnTo>
                  <a:lnTo>
                    <a:pt x="7044" y="529"/>
                  </a:lnTo>
                  <a:lnTo>
                    <a:pt x="6414" y="346"/>
                  </a:lnTo>
                  <a:lnTo>
                    <a:pt x="5765" y="204"/>
                  </a:lnTo>
                  <a:lnTo>
                    <a:pt x="5136" y="102"/>
                  </a:lnTo>
                  <a:lnTo>
                    <a:pt x="4486" y="21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>
              <a:extLst>
                <a:ext uri="{FF2B5EF4-FFF2-40B4-BE49-F238E27FC236}">
                  <a16:creationId xmlns:a16="http://schemas.microsoft.com/office/drawing/2014/main" id="{7DC963B2-C87E-2CCC-BA4C-F68FB77E47A1}"/>
                </a:ext>
              </a:extLst>
            </p:cNvPr>
            <p:cNvSpPr/>
            <p:nvPr/>
          </p:nvSpPr>
          <p:spPr>
            <a:xfrm>
              <a:off x="6814400" y="4518200"/>
              <a:ext cx="170025" cy="98450"/>
            </a:xfrm>
            <a:custGeom>
              <a:avLst/>
              <a:gdLst/>
              <a:ahLst/>
              <a:cxnLst/>
              <a:rect l="l" t="t" r="r" b="b"/>
              <a:pathLst>
                <a:path w="6801" h="3938" extrusionOk="0">
                  <a:moveTo>
                    <a:pt x="6801" y="0"/>
                  </a:moveTo>
                  <a:lnTo>
                    <a:pt x="6801" y="0"/>
                  </a:lnTo>
                  <a:cubicBezTo>
                    <a:pt x="4142" y="61"/>
                    <a:pt x="1543" y="1482"/>
                    <a:pt x="82" y="3715"/>
                  </a:cubicBezTo>
                  <a:lnTo>
                    <a:pt x="1" y="3938"/>
                  </a:lnTo>
                  <a:cubicBezTo>
                    <a:pt x="650" y="3897"/>
                    <a:pt x="1280" y="3816"/>
                    <a:pt x="1909" y="3654"/>
                  </a:cubicBezTo>
                  <a:cubicBezTo>
                    <a:pt x="2518" y="3512"/>
                    <a:pt x="3127" y="3309"/>
                    <a:pt x="3675" y="3024"/>
                  </a:cubicBezTo>
                  <a:cubicBezTo>
                    <a:pt x="4953" y="2334"/>
                    <a:pt x="5928" y="1177"/>
                    <a:pt x="6801" y="0"/>
                  </a:cubicBez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>
              <a:extLst>
                <a:ext uri="{FF2B5EF4-FFF2-40B4-BE49-F238E27FC236}">
                  <a16:creationId xmlns:a16="http://schemas.microsoft.com/office/drawing/2014/main" id="{D1479C7B-6B33-FF35-8BC2-5B43261FD618}"/>
                </a:ext>
              </a:extLst>
            </p:cNvPr>
            <p:cNvSpPr/>
            <p:nvPr/>
          </p:nvSpPr>
          <p:spPr>
            <a:xfrm>
              <a:off x="6946361" y="4424040"/>
              <a:ext cx="176625" cy="103600"/>
            </a:xfrm>
            <a:custGeom>
              <a:avLst/>
              <a:gdLst/>
              <a:ahLst/>
              <a:cxnLst/>
              <a:rect l="l" t="t" r="r" b="b"/>
              <a:pathLst>
                <a:path w="7065" h="4144" extrusionOk="0">
                  <a:moveTo>
                    <a:pt x="7064" y="0"/>
                  </a:moveTo>
                  <a:lnTo>
                    <a:pt x="6801" y="20"/>
                  </a:lnTo>
                  <a:lnTo>
                    <a:pt x="6293" y="61"/>
                  </a:lnTo>
                  <a:lnTo>
                    <a:pt x="5786" y="122"/>
                  </a:lnTo>
                  <a:lnTo>
                    <a:pt x="5298" y="223"/>
                  </a:lnTo>
                  <a:lnTo>
                    <a:pt x="4811" y="345"/>
                  </a:lnTo>
                  <a:lnTo>
                    <a:pt x="4324" y="487"/>
                  </a:lnTo>
                  <a:lnTo>
                    <a:pt x="3857" y="670"/>
                  </a:lnTo>
                  <a:lnTo>
                    <a:pt x="3411" y="893"/>
                  </a:lnTo>
                  <a:lnTo>
                    <a:pt x="2964" y="1116"/>
                  </a:lnTo>
                  <a:lnTo>
                    <a:pt x="2538" y="1380"/>
                  </a:lnTo>
                  <a:lnTo>
                    <a:pt x="2112" y="1664"/>
                  </a:lnTo>
                  <a:lnTo>
                    <a:pt x="1726" y="1969"/>
                  </a:lnTo>
                  <a:lnTo>
                    <a:pt x="1340" y="2294"/>
                  </a:lnTo>
                  <a:lnTo>
                    <a:pt x="975" y="2639"/>
                  </a:lnTo>
                  <a:lnTo>
                    <a:pt x="630" y="3004"/>
                  </a:lnTo>
                  <a:lnTo>
                    <a:pt x="326" y="3410"/>
                  </a:lnTo>
                  <a:lnTo>
                    <a:pt x="41" y="3796"/>
                  </a:lnTo>
                  <a:lnTo>
                    <a:pt x="143" y="3897"/>
                  </a:lnTo>
                  <a:lnTo>
                    <a:pt x="427" y="3471"/>
                  </a:lnTo>
                  <a:lnTo>
                    <a:pt x="732" y="3106"/>
                  </a:lnTo>
                  <a:lnTo>
                    <a:pt x="1077" y="2740"/>
                  </a:lnTo>
                  <a:lnTo>
                    <a:pt x="1422" y="2395"/>
                  </a:lnTo>
                  <a:lnTo>
                    <a:pt x="1807" y="2070"/>
                  </a:lnTo>
                  <a:lnTo>
                    <a:pt x="2193" y="1766"/>
                  </a:lnTo>
                  <a:lnTo>
                    <a:pt x="2599" y="1502"/>
                  </a:lnTo>
                  <a:lnTo>
                    <a:pt x="3025" y="1258"/>
                  </a:lnTo>
                  <a:lnTo>
                    <a:pt x="3472" y="1035"/>
                  </a:lnTo>
                  <a:lnTo>
                    <a:pt x="3918" y="832"/>
                  </a:lnTo>
                  <a:lnTo>
                    <a:pt x="4385" y="670"/>
                  </a:lnTo>
                  <a:lnTo>
                    <a:pt x="4872" y="528"/>
                  </a:lnTo>
                  <a:lnTo>
                    <a:pt x="5339" y="426"/>
                  </a:lnTo>
                  <a:lnTo>
                    <a:pt x="5826" y="345"/>
                  </a:lnTo>
                  <a:lnTo>
                    <a:pt x="6313" y="284"/>
                  </a:lnTo>
                  <a:lnTo>
                    <a:pt x="6535" y="284"/>
                  </a:lnTo>
                  <a:cubicBezTo>
                    <a:pt x="6163" y="744"/>
                    <a:pt x="5787" y="1199"/>
                    <a:pt x="5380" y="1624"/>
                  </a:cubicBezTo>
                  <a:cubicBezTo>
                    <a:pt x="4913" y="2091"/>
                    <a:pt x="4405" y="2537"/>
                    <a:pt x="3837" y="2882"/>
                  </a:cubicBezTo>
                  <a:cubicBezTo>
                    <a:pt x="3553" y="3045"/>
                    <a:pt x="3248" y="3187"/>
                    <a:pt x="2944" y="3309"/>
                  </a:cubicBezTo>
                  <a:cubicBezTo>
                    <a:pt x="2639" y="3430"/>
                    <a:pt x="2315" y="3532"/>
                    <a:pt x="1990" y="3633"/>
                  </a:cubicBezTo>
                  <a:cubicBezTo>
                    <a:pt x="1340" y="3816"/>
                    <a:pt x="671" y="3917"/>
                    <a:pt x="1" y="3999"/>
                  </a:cubicBezTo>
                  <a:lnTo>
                    <a:pt x="1" y="4141"/>
                  </a:lnTo>
                  <a:cubicBezTo>
                    <a:pt x="60" y="4142"/>
                    <a:pt x="119" y="4143"/>
                    <a:pt x="178" y="4143"/>
                  </a:cubicBezTo>
                  <a:cubicBezTo>
                    <a:pt x="809" y="4143"/>
                    <a:pt x="1440" y="4047"/>
                    <a:pt x="2071" y="3917"/>
                  </a:cubicBezTo>
                  <a:cubicBezTo>
                    <a:pt x="2741" y="3755"/>
                    <a:pt x="3411" y="3532"/>
                    <a:pt x="3999" y="3166"/>
                  </a:cubicBezTo>
                  <a:cubicBezTo>
                    <a:pt x="4608" y="2801"/>
                    <a:pt x="5136" y="2334"/>
                    <a:pt x="5603" y="1827"/>
                  </a:cubicBezTo>
                  <a:cubicBezTo>
                    <a:pt x="6070" y="1319"/>
                    <a:pt x="6496" y="771"/>
                    <a:pt x="6902" y="223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rgbClr val="B17F4A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349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F6397-DF74-CBE6-D7A9-B2CDE6D3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Veo, pienso, me pregunto</a:t>
            </a:r>
          </a:p>
        </p:txBody>
      </p:sp>
      <p:pic>
        <p:nvPicPr>
          <p:cNvPr id="1026" name="Picture 2" descr="Pascua De Resurrección PNG Imágenes Transparentes - Pngtree">
            <a:extLst>
              <a:ext uri="{FF2B5EF4-FFF2-40B4-BE49-F238E27FC236}">
                <a16:creationId xmlns:a16="http://schemas.microsoft.com/office/drawing/2014/main" id="{83A8A8A7-3EC5-D421-0F5C-6B207909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89" y="1033561"/>
            <a:ext cx="5706736" cy="36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16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>
          <a:extLst>
            <a:ext uri="{FF2B5EF4-FFF2-40B4-BE49-F238E27FC236}">
              <a16:creationId xmlns:a16="http://schemas.microsoft.com/office/drawing/2014/main" id="{C12CC1F7-EF02-F4A2-A343-EF744F0E2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5">
            <a:extLst>
              <a:ext uri="{FF2B5EF4-FFF2-40B4-BE49-F238E27FC236}">
                <a16:creationId xmlns:a16="http://schemas.microsoft.com/office/drawing/2014/main" id="{43348E06-7300-E201-A412-7AD868BB2C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1930" y="847397"/>
            <a:ext cx="6886200" cy="3448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/>
            <a:r>
              <a:rPr lang="es-MX" sz="2800" dirty="0">
                <a:solidFill>
                  <a:srgbClr val="000000"/>
                </a:solidFill>
              </a:rPr>
              <a:t>Se genera la pregunta ¿Qué conocen sobre la PASCUA?, seguido, se comparte un vídeo: ¿Qué es la pascua?. La docente comparte el video donde se socializa el significado de pascua en diferentes contextos: judía, cristiana y paso a la primavera. </a:t>
            </a:r>
            <a:r>
              <a:rPr lang="es-MX" sz="2800" dirty="0">
                <a:solidFill>
                  <a:srgbClr val="000000"/>
                </a:solidFill>
                <a:hlinkClick r:id="rId3"/>
              </a:rPr>
              <a:t>https://</a:t>
            </a:r>
            <a:r>
              <a:rPr lang="es-MX" sz="2800" dirty="0" err="1">
                <a:solidFill>
                  <a:srgbClr val="000000"/>
                </a:solidFill>
                <a:hlinkClick r:id="rId3"/>
              </a:rPr>
              <a:t>youtu.be</a:t>
            </a:r>
            <a:r>
              <a:rPr lang="es-MX" sz="2800" dirty="0">
                <a:solidFill>
                  <a:srgbClr val="000000"/>
                </a:solidFill>
                <a:hlinkClick r:id="rId3"/>
              </a:rPr>
              <a:t>/</a:t>
            </a:r>
            <a:r>
              <a:rPr lang="es-MX" sz="2800" dirty="0" err="1">
                <a:solidFill>
                  <a:srgbClr val="000000"/>
                </a:solidFill>
                <a:hlinkClick r:id="rId3"/>
              </a:rPr>
              <a:t>ew8F2lEkts8?si</a:t>
            </a:r>
            <a:r>
              <a:rPr lang="es-MX" sz="2800" dirty="0">
                <a:solidFill>
                  <a:srgbClr val="000000"/>
                </a:solidFill>
                <a:hlinkClick r:id="rId3"/>
              </a:rPr>
              <a:t>=</a:t>
            </a:r>
            <a:r>
              <a:rPr lang="es-MX" sz="2800" dirty="0" err="1">
                <a:solidFill>
                  <a:srgbClr val="000000"/>
                </a:solidFill>
                <a:hlinkClick r:id="rId3"/>
              </a:rPr>
              <a:t>RwwqaU9yRJg2UXPo</a:t>
            </a:r>
            <a:r>
              <a:rPr lang="es-MX" sz="2800" dirty="0">
                <a:solidFill>
                  <a:srgbClr val="000000"/>
                </a:solidFill>
              </a:rPr>
              <a:t>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000000"/>
                </a:solidFill>
              </a:rPr>
              <a:t>Encontrar la relación del concepto de pascua "Paso a un nuevo renacer".</a:t>
            </a:r>
          </a:p>
        </p:txBody>
      </p:sp>
    </p:spTree>
    <p:extLst>
      <p:ext uri="{BB962C8B-B14F-4D97-AF65-F5344CB8AC3E}">
        <p14:creationId xmlns:p14="http://schemas.microsoft.com/office/powerpoint/2010/main" val="2928370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D9F1A-7F39-7A83-DF43-08A7A8777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Vídeo: Qué es la Pascua</a:t>
            </a:r>
          </a:p>
        </p:txBody>
      </p:sp>
      <p:pic>
        <p:nvPicPr>
          <p:cNvPr id="3" name="¿Que es la pascua">
            <a:hlinkClick r:id="" action="ppaction://media"/>
            <a:extLst>
              <a:ext uri="{FF2B5EF4-FFF2-40B4-BE49-F238E27FC236}">
                <a16:creationId xmlns:a16="http://schemas.microsoft.com/office/drawing/2014/main" id="{1BEC07FA-9C02-97E6-00AD-EF207F192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674" y="1017725"/>
            <a:ext cx="8295701" cy="32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7"/>
          <p:cNvSpPr txBox="1">
            <a:spLocks noGrp="1"/>
          </p:cNvSpPr>
          <p:nvPr>
            <p:ph type="body" idx="1"/>
          </p:nvPr>
        </p:nvSpPr>
        <p:spPr>
          <a:xfrm>
            <a:off x="720000" y="1794295"/>
            <a:ext cx="3852000" cy="22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Se socializa el significado de pascua en diferentes contextos: judía, cristiana y paso a la primavera.</a:t>
            </a:r>
          </a:p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Encontrar la relación del concepto de pascua "Paso a un nuevo renacer".</a:t>
            </a:r>
          </a:p>
        </p:txBody>
      </p:sp>
      <p:sp>
        <p:nvSpPr>
          <p:cNvPr id="662" name="Google Shape;662;p37"/>
          <p:cNvSpPr txBox="1">
            <a:spLocks noGrp="1"/>
          </p:cNvSpPr>
          <p:nvPr>
            <p:ph type="title"/>
          </p:nvPr>
        </p:nvSpPr>
        <p:spPr>
          <a:xfrm>
            <a:off x="720000" y="1095028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REFLEXIONAR</a:t>
            </a:r>
            <a:br>
              <a:rPr lang="en" dirty="0"/>
            </a:br>
            <a:endParaRPr dirty="0"/>
          </a:p>
        </p:txBody>
      </p:sp>
      <p:pic>
        <p:nvPicPr>
          <p:cNvPr id="663" name="Google Shape;663;p37"/>
          <p:cNvPicPr preferRelativeResize="0"/>
          <p:nvPr/>
        </p:nvPicPr>
        <p:blipFill rotWithShape="1">
          <a:blip r:embed="rId3">
            <a:alphaModFix/>
          </a:blip>
          <a:srcRect l="5426" r="10961"/>
          <a:stretch/>
        </p:blipFill>
        <p:spPr>
          <a:xfrm>
            <a:off x="4806650" y="1127845"/>
            <a:ext cx="3617400" cy="2887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64" name="Google Shape;66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11692" flipH="1">
            <a:off x="7493600" y="2636508"/>
            <a:ext cx="1496584" cy="145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8449" y="3418213"/>
            <a:ext cx="1067202" cy="738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lm Sunday Minitheme by Slidesgo">
  <a:themeElements>
    <a:clrScheme name="Simple Light">
      <a:dk1>
        <a:srgbClr val="3F2205"/>
      </a:dk1>
      <a:lt1>
        <a:srgbClr val="AC7342"/>
      </a:lt1>
      <a:dk2>
        <a:srgbClr val="F1C770"/>
      </a:dk2>
      <a:lt2>
        <a:srgbClr val="FAE1AE"/>
      </a:lt2>
      <a:accent1>
        <a:srgbClr val="76B68E"/>
      </a:accent1>
      <a:accent2>
        <a:srgbClr val="31725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22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445</Words>
  <Application>Microsoft Office PowerPoint</Application>
  <PresentationFormat>Presentación en pantalla (16:9)</PresentationFormat>
  <Paragraphs>52</Paragraphs>
  <Slides>13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Taviraj</vt:lpstr>
      <vt:lpstr>Roboto</vt:lpstr>
      <vt:lpstr>Cormorant Unicase SemiBold</vt:lpstr>
      <vt:lpstr>Arial</vt:lpstr>
      <vt:lpstr>Cormorant Unicase</vt:lpstr>
      <vt:lpstr>Palm Sunday Minitheme by Slidesgo</vt:lpstr>
      <vt:lpstr>ERE</vt:lpstr>
      <vt:lpstr>Introdución</vt:lpstr>
      <vt:lpstr>Purpose</vt:lpstr>
      <vt:lpstr>FASE 1: INTRODUCTORIA  1. MOTIVACIÓN</vt:lpstr>
      <vt:lpstr>Presentación de PowerPoint</vt:lpstr>
      <vt:lpstr>Veo, pienso, me pregunto</vt:lpstr>
      <vt:lpstr>Presentación de PowerPoint</vt:lpstr>
      <vt:lpstr>Vídeo: Qué es la Pascua</vt:lpstr>
      <vt:lpstr>REFLEXIONAR </vt:lpstr>
      <vt:lpstr>2. EXPLORACIÓN</vt:lpstr>
      <vt:lpstr>Mapa de ideas</vt:lpstr>
      <vt:lpstr>Presentación de PowerPoint</vt:lpstr>
      <vt:lpstr>Cierre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 Semana 10</dc:title>
  <dc:creator>Bienvenido</dc:creator>
  <cp:lastModifiedBy>DIANA MILENA GUARNIZO AYALA</cp:lastModifiedBy>
  <cp:revision>5</cp:revision>
  <dcterms:modified xsi:type="dcterms:W3CDTF">2025-04-12T01:59:29Z</dcterms:modified>
</cp:coreProperties>
</file>