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</p:sldIdLst>
  <p:sldSz cx="9144000" cy="5143500" type="screen16x9"/>
  <p:notesSz cx="6858000" cy="9144000"/>
  <p:embeddedFontLst>
    <p:embeddedFont>
      <p:font typeface="Barrio" panose="020B0604020202020204" charset="0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Nunito Black" pitchFamily="2" charset="0"/>
      <p:bold r:id="rId20"/>
      <p:boldItalic r:id="rId21"/>
    </p:embeddedFont>
    <p:embeddedFont>
      <p:font typeface="Perpetua Titling MT" panose="02020502060505020804" pitchFamily="18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  <p15:guide id="5" pos="5299">
          <p15:clr>
            <a:srgbClr val="9AA0A6"/>
          </p15:clr>
        </p15:guide>
        <p15:guide id="6" orient="horz" pos="1055">
          <p15:clr>
            <a:srgbClr val="9AA0A6"/>
          </p15:clr>
        </p15:guide>
        <p15:guide id="7" orient="horz" pos="2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5CE307-F732-4DB2-8816-34315D68DAD8}">
  <a:tblStyle styleId="{605CE307-F732-4DB2-8816-34315D68DA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6" y="60"/>
      </p:cViewPr>
      <p:guideLst>
        <p:guide pos="2880"/>
        <p:guide pos="454"/>
        <p:guide orient="horz" pos="336"/>
        <p:guide orient="horz" pos="2904"/>
        <p:guide pos="5299"/>
        <p:guide orient="horz" pos="1055"/>
        <p:guide orient="horz"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b8e28c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b8e28cb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9ce3d34c3b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9ce3d34c3b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9af01fa61c_0_16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9af01fa61c_0_16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>
          <a:extLst>
            <a:ext uri="{FF2B5EF4-FFF2-40B4-BE49-F238E27FC236}">
              <a16:creationId xmlns:a16="http://schemas.microsoft.com/office/drawing/2014/main" id="{78CD6694-BF06-D347-4FAF-5594CB045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>
            <a:extLst>
              <a:ext uri="{FF2B5EF4-FFF2-40B4-BE49-F238E27FC236}">
                <a16:creationId xmlns:a16="http://schemas.microsoft.com/office/drawing/2014/main" id="{6109F6A6-09A4-8FAB-5381-0E0B6B7DC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>
            <a:extLst>
              <a:ext uri="{FF2B5EF4-FFF2-40B4-BE49-F238E27FC236}">
                <a16:creationId xmlns:a16="http://schemas.microsoft.com/office/drawing/2014/main" id="{8F6BA307-744C-93C1-7930-CAC4FFCCB6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00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666750" y="454475"/>
            <a:ext cx="79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6750" y="1152475"/>
            <a:ext cx="78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 rot="7320323">
            <a:off x="-1574109" y="-1481316"/>
            <a:ext cx="4031695" cy="3866827"/>
            <a:chOff x="-1361131" y="3033798"/>
            <a:chExt cx="4031687" cy="3866819"/>
          </a:xfrm>
        </p:grpSpPr>
        <p:sp>
          <p:nvSpPr>
            <p:cNvPr id="189" name="Google Shape;189;p4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 rot="-2700000">
            <a:off x="7127923" y="2341881"/>
            <a:ext cx="3569475" cy="3349948"/>
            <a:chOff x="6267770" y="3503895"/>
            <a:chExt cx="3569509" cy="3349980"/>
          </a:xfrm>
        </p:grpSpPr>
        <p:sp>
          <p:nvSpPr>
            <p:cNvPr id="197" name="Google Shape;197;p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>
            <a:off x="8778600" y="964291"/>
            <a:ext cx="15489" cy="15206"/>
          </a:xfrm>
          <a:custGeom>
            <a:avLst/>
            <a:gdLst/>
            <a:ahLst/>
            <a:cxnLst/>
            <a:rect l="l" t="t" r="r" b="b"/>
            <a:pathLst>
              <a:path w="492" h="483" extrusionOk="0">
                <a:moveTo>
                  <a:pt x="197" y="0"/>
                </a:moveTo>
                <a:lnTo>
                  <a:pt x="81" y="63"/>
                </a:lnTo>
                <a:lnTo>
                  <a:pt x="0" y="232"/>
                </a:lnTo>
                <a:lnTo>
                  <a:pt x="27" y="357"/>
                </a:lnTo>
                <a:lnTo>
                  <a:pt x="89" y="438"/>
                </a:lnTo>
                <a:lnTo>
                  <a:pt x="143" y="464"/>
                </a:lnTo>
                <a:lnTo>
                  <a:pt x="188" y="482"/>
                </a:lnTo>
                <a:lnTo>
                  <a:pt x="286" y="482"/>
                </a:lnTo>
                <a:lnTo>
                  <a:pt x="411" y="420"/>
                </a:lnTo>
                <a:lnTo>
                  <a:pt x="491" y="259"/>
                </a:lnTo>
                <a:lnTo>
                  <a:pt x="465" y="125"/>
                </a:lnTo>
                <a:lnTo>
                  <a:pt x="402" y="45"/>
                </a:lnTo>
                <a:lnTo>
                  <a:pt x="348" y="18"/>
                </a:lnTo>
                <a:lnTo>
                  <a:pt x="2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>
            <a:off x="7943264" y="167206"/>
            <a:ext cx="1025923" cy="980736"/>
            <a:chOff x="272975" y="3808881"/>
            <a:chExt cx="877007" cy="838379"/>
          </a:xfrm>
        </p:grpSpPr>
        <p:sp>
          <p:nvSpPr>
            <p:cNvPr id="206" name="Google Shape;206;p4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2457902" y="4198724"/>
            <a:ext cx="6762303" cy="1974673"/>
          </a:xfrm>
          <a:custGeom>
            <a:avLst/>
            <a:gdLst/>
            <a:ahLst/>
            <a:cxnLst/>
            <a:rect l="l" t="t" r="r" b="b"/>
            <a:pathLst>
              <a:path w="213642" h="62386" extrusionOk="0">
                <a:moveTo>
                  <a:pt x="194486" y="1"/>
                </a:moveTo>
                <a:lnTo>
                  <a:pt x="190227" y="63"/>
                </a:lnTo>
                <a:lnTo>
                  <a:pt x="185967" y="206"/>
                </a:lnTo>
                <a:lnTo>
                  <a:pt x="181725" y="420"/>
                </a:lnTo>
                <a:lnTo>
                  <a:pt x="177493" y="697"/>
                </a:lnTo>
                <a:lnTo>
                  <a:pt x="173269" y="1028"/>
                </a:lnTo>
                <a:lnTo>
                  <a:pt x="169072" y="1412"/>
                </a:lnTo>
                <a:lnTo>
                  <a:pt x="164901" y="1858"/>
                </a:lnTo>
                <a:lnTo>
                  <a:pt x="160758" y="2340"/>
                </a:lnTo>
                <a:lnTo>
                  <a:pt x="156641" y="2867"/>
                </a:lnTo>
                <a:lnTo>
                  <a:pt x="150533" y="3716"/>
                </a:lnTo>
                <a:lnTo>
                  <a:pt x="146514" y="4332"/>
                </a:lnTo>
                <a:lnTo>
                  <a:pt x="142192" y="5019"/>
                </a:lnTo>
                <a:lnTo>
                  <a:pt x="133620" y="6466"/>
                </a:lnTo>
                <a:lnTo>
                  <a:pt x="125118" y="8002"/>
                </a:lnTo>
                <a:lnTo>
                  <a:pt x="116724" y="9636"/>
                </a:lnTo>
                <a:lnTo>
                  <a:pt x="108419" y="11369"/>
                </a:lnTo>
                <a:lnTo>
                  <a:pt x="100230" y="13181"/>
                </a:lnTo>
                <a:lnTo>
                  <a:pt x="92149" y="15083"/>
                </a:lnTo>
                <a:lnTo>
                  <a:pt x="84192" y="17066"/>
                </a:lnTo>
                <a:lnTo>
                  <a:pt x="80272" y="18102"/>
                </a:lnTo>
                <a:lnTo>
                  <a:pt x="78147" y="18664"/>
                </a:lnTo>
                <a:lnTo>
                  <a:pt x="73941" y="19852"/>
                </a:lnTo>
                <a:lnTo>
                  <a:pt x="67672" y="21718"/>
                </a:lnTo>
                <a:lnTo>
                  <a:pt x="59349" y="24299"/>
                </a:lnTo>
                <a:lnTo>
                  <a:pt x="50982" y="26871"/>
                </a:lnTo>
                <a:lnTo>
                  <a:pt x="44606" y="28737"/>
                </a:lnTo>
                <a:lnTo>
                  <a:pt x="40301" y="29925"/>
                </a:lnTo>
                <a:lnTo>
                  <a:pt x="35926" y="31059"/>
                </a:lnTo>
                <a:lnTo>
                  <a:pt x="31479" y="32113"/>
                </a:lnTo>
                <a:lnTo>
                  <a:pt x="26942" y="33077"/>
                </a:lnTo>
                <a:lnTo>
                  <a:pt x="22299" y="33943"/>
                </a:lnTo>
                <a:lnTo>
                  <a:pt x="17557" y="34694"/>
                </a:lnTo>
                <a:lnTo>
                  <a:pt x="12681" y="35310"/>
                </a:lnTo>
                <a:lnTo>
                  <a:pt x="10190" y="35560"/>
                </a:lnTo>
                <a:lnTo>
                  <a:pt x="10029" y="35497"/>
                </a:lnTo>
                <a:lnTo>
                  <a:pt x="9654" y="35417"/>
                </a:lnTo>
                <a:lnTo>
                  <a:pt x="9225" y="35390"/>
                </a:lnTo>
                <a:lnTo>
                  <a:pt x="8770" y="35435"/>
                </a:lnTo>
                <a:lnTo>
                  <a:pt x="8529" y="35497"/>
                </a:lnTo>
                <a:lnTo>
                  <a:pt x="8064" y="35640"/>
                </a:lnTo>
                <a:lnTo>
                  <a:pt x="7627" y="35801"/>
                </a:lnTo>
                <a:lnTo>
                  <a:pt x="7421" y="35819"/>
                </a:lnTo>
                <a:lnTo>
                  <a:pt x="7225" y="35837"/>
                </a:lnTo>
                <a:lnTo>
                  <a:pt x="7064" y="35863"/>
                </a:lnTo>
                <a:lnTo>
                  <a:pt x="6939" y="35944"/>
                </a:lnTo>
                <a:lnTo>
                  <a:pt x="6912" y="36006"/>
                </a:lnTo>
                <a:lnTo>
                  <a:pt x="6921" y="36042"/>
                </a:lnTo>
                <a:lnTo>
                  <a:pt x="6412" y="36229"/>
                </a:lnTo>
                <a:lnTo>
                  <a:pt x="5475" y="36631"/>
                </a:lnTo>
                <a:lnTo>
                  <a:pt x="4635" y="37060"/>
                </a:lnTo>
                <a:lnTo>
                  <a:pt x="3894" y="37506"/>
                </a:lnTo>
                <a:lnTo>
                  <a:pt x="3233" y="37971"/>
                </a:lnTo>
                <a:lnTo>
                  <a:pt x="2653" y="38453"/>
                </a:lnTo>
                <a:lnTo>
                  <a:pt x="2144" y="38953"/>
                </a:lnTo>
                <a:lnTo>
                  <a:pt x="1706" y="39471"/>
                </a:lnTo>
                <a:lnTo>
                  <a:pt x="1331" y="39998"/>
                </a:lnTo>
                <a:lnTo>
                  <a:pt x="1019" y="40543"/>
                </a:lnTo>
                <a:lnTo>
                  <a:pt x="760" y="41087"/>
                </a:lnTo>
                <a:lnTo>
                  <a:pt x="554" y="41650"/>
                </a:lnTo>
                <a:lnTo>
                  <a:pt x="304" y="42498"/>
                </a:lnTo>
                <a:lnTo>
                  <a:pt x="117" y="43632"/>
                </a:lnTo>
                <a:lnTo>
                  <a:pt x="63" y="44213"/>
                </a:lnTo>
                <a:lnTo>
                  <a:pt x="27" y="44713"/>
                </a:lnTo>
                <a:lnTo>
                  <a:pt x="1" y="45704"/>
                </a:lnTo>
                <a:lnTo>
                  <a:pt x="36" y="46704"/>
                </a:lnTo>
                <a:lnTo>
                  <a:pt x="134" y="47695"/>
                </a:lnTo>
                <a:lnTo>
                  <a:pt x="295" y="48687"/>
                </a:lnTo>
                <a:lnTo>
                  <a:pt x="510" y="49678"/>
                </a:lnTo>
                <a:lnTo>
                  <a:pt x="786" y="50660"/>
                </a:lnTo>
                <a:lnTo>
                  <a:pt x="1108" y="51643"/>
                </a:lnTo>
                <a:lnTo>
                  <a:pt x="1492" y="52625"/>
                </a:lnTo>
                <a:lnTo>
                  <a:pt x="1929" y="53598"/>
                </a:lnTo>
                <a:lnTo>
                  <a:pt x="2421" y="54572"/>
                </a:lnTo>
                <a:lnTo>
                  <a:pt x="2956" y="55536"/>
                </a:lnTo>
                <a:lnTo>
                  <a:pt x="3546" y="56491"/>
                </a:lnTo>
                <a:lnTo>
                  <a:pt x="4189" y="57456"/>
                </a:lnTo>
                <a:lnTo>
                  <a:pt x="5242" y="58876"/>
                </a:lnTo>
                <a:lnTo>
                  <a:pt x="6010" y="59822"/>
                </a:lnTo>
                <a:lnTo>
                  <a:pt x="6082" y="59903"/>
                </a:lnTo>
                <a:lnTo>
                  <a:pt x="6260" y="60037"/>
                </a:lnTo>
                <a:lnTo>
                  <a:pt x="6600" y="60206"/>
                </a:lnTo>
                <a:lnTo>
                  <a:pt x="7171" y="60331"/>
                </a:lnTo>
                <a:lnTo>
                  <a:pt x="7859" y="60376"/>
                </a:lnTo>
                <a:lnTo>
                  <a:pt x="8243" y="60358"/>
                </a:lnTo>
                <a:lnTo>
                  <a:pt x="10359" y="60242"/>
                </a:lnTo>
                <a:lnTo>
                  <a:pt x="14601" y="60072"/>
                </a:lnTo>
                <a:lnTo>
                  <a:pt x="18843" y="59983"/>
                </a:lnTo>
                <a:lnTo>
                  <a:pt x="23076" y="59965"/>
                </a:lnTo>
                <a:lnTo>
                  <a:pt x="27299" y="60037"/>
                </a:lnTo>
                <a:lnTo>
                  <a:pt x="31514" y="60188"/>
                </a:lnTo>
                <a:lnTo>
                  <a:pt x="35720" y="60430"/>
                </a:lnTo>
                <a:lnTo>
                  <a:pt x="39909" y="60751"/>
                </a:lnTo>
                <a:lnTo>
                  <a:pt x="41998" y="60956"/>
                </a:lnTo>
                <a:lnTo>
                  <a:pt x="45499" y="61314"/>
                </a:lnTo>
                <a:lnTo>
                  <a:pt x="50473" y="61769"/>
                </a:lnTo>
                <a:lnTo>
                  <a:pt x="53723" y="62019"/>
                </a:lnTo>
                <a:lnTo>
                  <a:pt x="56965" y="62216"/>
                </a:lnTo>
                <a:lnTo>
                  <a:pt x="60251" y="62341"/>
                </a:lnTo>
                <a:lnTo>
                  <a:pt x="63618" y="62385"/>
                </a:lnTo>
                <a:lnTo>
                  <a:pt x="67127" y="62332"/>
                </a:lnTo>
                <a:lnTo>
                  <a:pt x="68958" y="62269"/>
                </a:lnTo>
                <a:lnTo>
                  <a:pt x="84130" y="61608"/>
                </a:lnTo>
                <a:lnTo>
                  <a:pt x="106883" y="60581"/>
                </a:lnTo>
                <a:lnTo>
                  <a:pt x="118278" y="60144"/>
                </a:lnTo>
                <a:lnTo>
                  <a:pt x="125877" y="59903"/>
                </a:lnTo>
                <a:lnTo>
                  <a:pt x="129681" y="59804"/>
                </a:lnTo>
                <a:lnTo>
                  <a:pt x="132271" y="59742"/>
                </a:lnTo>
                <a:lnTo>
                  <a:pt x="137468" y="59679"/>
                </a:lnTo>
                <a:lnTo>
                  <a:pt x="145291" y="59671"/>
                </a:lnTo>
                <a:lnTo>
                  <a:pt x="155784" y="59804"/>
                </a:lnTo>
                <a:lnTo>
                  <a:pt x="166321" y="60046"/>
                </a:lnTo>
                <a:lnTo>
                  <a:pt x="176876" y="60305"/>
                </a:lnTo>
                <a:lnTo>
                  <a:pt x="187432" y="60537"/>
                </a:lnTo>
                <a:lnTo>
                  <a:pt x="195326" y="60635"/>
                </a:lnTo>
                <a:lnTo>
                  <a:pt x="200577" y="60662"/>
                </a:lnTo>
                <a:lnTo>
                  <a:pt x="205818" y="60644"/>
                </a:lnTo>
                <a:lnTo>
                  <a:pt x="211042" y="60564"/>
                </a:lnTo>
                <a:lnTo>
                  <a:pt x="213641" y="60501"/>
                </a:lnTo>
                <a:lnTo>
                  <a:pt x="213641" y="715"/>
                </a:lnTo>
                <a:lnTo>
                  <a:pt x="211525" y="536"/>
                </a:lnTo>
                <a:lnTo>
                  <a:pt x="207274" y="269"/>
                </a:lnTo>
                <a:lnTo>
                  <a:pt x="203014" y="99"/>
                </a:lnTo>
                <a:lnTo>
                  <a:pt x="198755" y="10"/>
                </a:lnTo>
                <a:lnTo>
                  <a:pt x="1944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7"/>
          <p:cNvGrpSpPr/>
          <p:nvPr/>
        </p:nvGrpSpPr>
        <p:grpSpPr>
          <a:xfrm>
            <a:off x="7823699" y="-115423"/>
            <a:ext cx="2136965" cy="2060784"/>
            <a:chOff x="198099" y="215977"/>
            <a:chExt cx="2136965" cy="2060784"/>
          </a:xfrm>
        </p:grpSpPr>
        <p:sp>
          <p:nvSpPr>
            <p:cNvPr id="289" name="Google Shape;289;p7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97755" y="2645775"/>
            <a:ext cx="1963343" cy="2497721"/>
            <a:chOff x="7799755" y="2857500"/>
            <a:chExt cx="1963343" cy="2497721"/>
          </a:xfrm>
        </p:grpSpPr>
        <p:sp>
          <p:nvSpPr>
            <p:cNvPr id="292" name="Google Shape;292;p7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3785961" y="4369313"/>
            <a:ext cx="381634" cy="481656"/>
          </a:xfrm>
          <a:custGeom>
            <a:avLst/>
            <a:gdLst/>
            <a:ahLst/>
            <a:cxnLst/>
            <a:rect l="l" t="t" r="r" b="b"/>
            <a:pathLst>
              <a:path w="12057" h="15217" fill="none" extrusionOk="0">
                <a:moveTo>
                  <a:pt x="1" y="15101"/>
                </a:moveTo>
                <a:lnTo>
                  <a:pt x="55" y="14297"/>
                </a:lnTo>
                <a:lnTo>
                  <a:pt x="287" y="12770"/>
                </a:lnTo>
                <a:lnTo>
                  <a:pt x="644" y="11315"/>
                </a:lnTo>
                <a:lnTo>
                  <a:pt x="1108" y="9948"/>
                </a:lnTo>
                <a:lnTo>
                  <a:pt x="1689" y="8671"/>
                </a:lnTo>
                <a:lnTo>
                  <a:pt x="2350" y="7493"/>
                </a:lnTo>
                <a:lnTo>
                  <a:pt x="3091" y="6403"/>
                </a:lnTo>
                <a:lnTo>
                  <a:pt x="3894" y="5421"/>
                </a:lnTo>
                <a:lnTo>
                  <a:pt x="4314" y="4974"/>
                </a:lnTo>
                <a:lnTo>
                  <a:pt x="4752" y="4546"/>
                </a:lnTo>
                <a:lnTo>
                  <a:pt x="5645" y="3760"/>
                </a:lnTo>
                <a:lnTo>
                  <a:pt x="6573" y="3045"/>
                </a:lnTo>
                <a:lnTo>
                  <a:pt x="7538" y="2403"/>
                </a:lnTo>
                <a:lnTo>
                  <a:pt x="9020" y="1527"/>
                </a:lnTo>
                <a:lnTo>
                  <a:pt x="11038" y="491"/>
                </a:lnTo>
                <a:lnTo>
                  <a:pt x="12056" y="0"/>
                </a:lnTo>
                <a:lnTo>
                  <a:pt x="11601" y="1402"/>
                </a:lnTo>
                <a:lnTo>
                  <a:pt x="10646" y="4162"/>
                </a:lnTo>
                <a:lnTo>
                  <a:pt x="9860" y="6171"/>
                </a:lnTo>
                <a:lnTo>
                  <a:pt x="9288" y="7457"/>
                </a:lnTo>
                <a:lnTo>
                  <a:pt x="8681" y="8689"/>
                </a:lnTo>
                <a:lnTo>
                  <a:pt x="8020" y="9868"/>
                </a:lnTo>
                <a:lnTo>
                  <a:pt x="7663" y="10431"/>
                </a:lnTo>
                <a:lnTo>
                  <a:pt x="7297" y="10975"/>
                </a:lnTo>
                <a:lnTo>
                  <a:pt x="6502" y="11984"/>
                </a:lnTo>
                <a:lnTo>
                  <a:pt x="5645" y="12895"/>
                </a:lnTo>
                <a:lnTo>
                  <a:pt x="4734" y="13681"/>
                </a:lnTo>
                <a:lnTo>
                  <a:pt x="3769" y="14324"/>
                </a:lnTo>
                <a:lnTo>
                  <a:pt x="3001" y="14699"/>
                </a:lnTo>
                <a:lnTo>
                  <a:pt x="2484" y="14895"/>
                </a:lnTo>
                <a:lnTo>
                  <a:pt x="1957" y="15047"/>
                </a:lnTo>
                <a:lnTo>
                  <a:pt x="1412" y="15154"/>
                </a:lnTo>
                <a:lnTo>
                  <a:pt x="867" y="15208"/>
                </a:lnTo>
                <a:lnTo>
                  <a:pt x="305" y="15217"/>
                </a:lnTo>
                <a:lnTo>
                  <a:pt x="19" y="1519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 txBox="1">
            <a:spLocks noGrp="1"/>
          </p:cNvSpPr>
          <p:nvPr>
            <p:ph type="title"/>
          </p:nvPr>
        </p:nvSpPr>
        <p:spPr>
          <a:xfrm>
            <a:off x="2515800" y="1631350"/>
            <a:ext cx="41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ubTitle" idx="1"/>
          </p:nvPr>
        </p:nvSpPr>
        <p:spPr>
          <a:xfrm>
            <a:off x="2515800" y="2387050"/>
            <a:ext cx="4112400" cy="18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1">
  <p:cSld name="CUSTOM_2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"/>
          <p:cNvSpPr txBox="1">
            <a:spLocks noGrp="1"/>
          </p:cNvSpPr>
          <p:nvPr>
            <p:ph type="title"/>
          </p:nvPr>
        </p:nvSpPr>
        <p:spPr>
          <a:xfrm>
            <a:off x="1909200" y="1415899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subTitle" idx="1"/>
          </p:nvPr>
        </p:nvSpPr>
        <p:spPr>
          <a:xfrm>
            <a:off x="1909200" y="2892025"/>
            <a:ext cx="53256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15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538" name="Google Shape;538;p15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5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15"/>
          <p:cNvGrpSpPr/>
          <p:nvPr/>
        </p:nvGrpSpPr>
        <p:grpSpPr>
          <a:xfrm rot="287066" flipH="1">
            <a:off x="-2040092" y="1047162"/>
            <a:ext cx="3879929" cy="4077050"/>
            <a:chOff x="-3670355" y="1813497"/>
            <a:chExt cx="2874013" cy="3157192"/>
          </a:xfrm>
        </p:grpSpPr>
        <p:sp>
          <p:nvSpPr>
            <p:cNvPr id="615" name="Google Shape;615;p15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5"/>
          <p:cNvGrpSpPr/>
          <p:nvPr/>
        </p:nvGrpSpPr>
        <p:grpSpPr>
          <a:xfrm>
            <a:off x="5688765" y="2703391"/>
            <a:ext cx="4135901" cy="3999999"/>
            <a:chOff x="5688765" y="2703391"/>
            <a:chExt cx="4135901" cy="3999999"/>
          </a:xfrm>
        </p:grpSpPr>
        <p:sp>
          <p:nvSpPr>
            <p:cNvPr id="618" name="Google Shape;618;p15"/>
            <p:cNvSpPr/>
            <p:nvPr/>
          </p:nvSpPr>
          <p:spPr>
            <a:xfrm rot="-1277941">
              <a:off x="6126229" y="3192440"/>
              <a:ext cx="3260972" cy="3021902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rot="-1277941">
              <a:off x="6341576" y="4003265"/>
              <a:ext cx="2615457" cy="1616638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rot="-1277941">
              <a:off x="8149705" y="4737664"/>
              <a:ext cx="474628" cy="25152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rot="-1277941">
              <a:off x="8502265" y="3951611"/>
              <a:ext cx="269881" cy="57515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rot="-1277941">
              <a:off x="8156518" y="3934598"/>
              <a:ext cx="62749" cy="445009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rot="-1277941">
              <a:off x="7283955" y="5015887"/>
              <a:ext cx="91772" cy="44381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rot="-1277941">
              <a:off x="7735428" y="4445769"/>
              <a:ext cx="137359" cy="57163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15"/>
          <p:cNvSpPr/>
          <p:nvPr/>
        </p:nvSpPr>
        <p:spPr>
          <a:xfrm rot="5188430" flipH="1">
            <a:off x="1353896" y="250442"/>
            <a:ext cx="594160" cy="795015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/>
          <p:nvPr/>
        </p:nvSpPr>
        <p:spPr>
          <a:xfrm rot="5188430" flipH="1">
            <a:off x="1379479" y="397023"/>
            <a:ext cx="413898" cy="546970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 rot="5188430" flipH="1">
            <a:off x="1509073" y="494428"/>
            <a:ext cx="117410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5"/>
          <p:cNvSpPr/>
          <p:nvPr/>
        </p:nvSpPr>
        <p:spPr>
          <a:xfrm rot="5188430" flipH="1">
            <a:off x="1727542" y="425971"/>
            <a:ext cx="57371" cy="23515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5"/>
          <p:cNvSpPr/>
          <p:nvPr/>
        </p:nvSpPr>
        <p:spPr>
          <a:xfrm rot="5188430" flipH="1">
            <a:off x="1702166" y="498129"/>
            <a:ext cx="41410" cy="91755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5"/>
          <p:cNvSpPr/>
          <p:nvPr/>
        </p:nvSpPr>
        <p:spPr>
          <a:xfrm rot="5188430" flipH="1">
            <a:off x="1471273" y="705683"/>
            <a:ext cx="44646" cy="90669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"/>
          <p:cNvSpPr/>
          <p:nvPr/>
        </p:nvSpPr>
        <p:spPr>
          <a:xfrm rot="5188430" flipH="1">
            <a:off x="1316637" y="665830"/>
            <a:ext cx="106629" cy="46584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/>
          <p:nvPr/>
        </p:nvSpPr>
        <p:spPr>
          <a:xfrm rot="5188430" flipH="1">
            <a:off x="1583233" y="574150"/>
            <a:ext cx="33539" cy="126678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5"/>
          <p:cNvSpPr/>
          <p:nvPr/>
        </p:nvSpPr>
        <p:spPr>
          <a:xfrm rot="6023906">
            <a:off x="8082895" y="1563623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5"/>
          <p:cNvSpPr/>
          <p:nvPr/>
        </p:nvSpPr>
        <p:spPr>
          <a:xfrm rot="6023906">
            <a:off x="7972442" y="161327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 rot="6023906">
            <a:off x="8637753" y="1686855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5"/>
          <p:cNvSpPr/>
          <p:nvPr/>
        </p:nvSpPr>
        <p:spPr>
          <a:xfrm rot="6023906">
            <a:off x="8520638" y="1846174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5"/>
          <p:cNvSpPr/>
          <p:nvPr/>
        </p:nvSpPr>
        <p:spPr>
          <a:xfrm rot="6023906">
            <a:off x="8526600" y="186168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 rot="6023906">
            <a:off x="8358769" y="2001081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 rot="6023906">
            <a:off x="8385769" y="2024857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 rot="6023906">
            <a:off x="8639952" y="1722185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 rot="6023906">
            <a:off x="8460309" y="1691332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 rot="6023906">
            <a:off x="8525764" y="1662877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 rot="6023906">
            <a:off x="8326106" y="1828085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 rot="6023906">
            <a:off x="8374413" y="1803290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 rot="6023906">
            <a:off x="8185657" y="1958573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"/>
          <p:cNvSpPr/>
          <p:nvPr/>
        </p:nvSpPr>
        <p:spPr>
          <a:xfrm rot="6023906">
            <a:off x="8210269" y="1899153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CUSTOM_29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3"/>
          <p:cNvGrpSpPr/>
          <p:nvPr/>
        </p:nvGrpSpPr>
        <p:grpSpPr>
          <a:xfrm>
            <a:off x="376693" y="2225715"/>
            <a:ext cx="4062497" cy="4095068"/>
            <a:chOff x="376693" y="2225715"/>
            <a:chExt cx="4062497" cy="4095068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1839995" y="2225715"/>
              <a:ext cx="1847111" cy="2158856"/>
              <a:chOff x="-129354" y="2594331"/>
              <a:chExt cx="2401028" cy="2806260"/>
            </a:xfrm>
          </p:grpSpPr>
          <p:sp>
            <p:nvSpPr>
              <p:cNvPr id="984" name="Google Shape;984;p23"/>
              <p:cNvSpPr/>
              <p:nvPr/>
            </p:nvSpPr>
            <p:spPr>
              <a:xfrm rot="3797110">
                <a:off x="285815" y="3323839"/>
                <a:ext cx="1570688" cy="1897470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3"/>
              <p:cNvSpPr/>
              <p:nvPr/>
            </p:nvSpPr>
            <p:spPr>
              <a:xfrm rot="3797110">
                <a:off x="1395365" y="3254616"/>
                <a:ext cx="382014" cy="464757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3"/>
              <p:cNvSpPr/>
              <p:nvPr/>
            </p:nvSpPr>
            <p:spPr>
              <a:xfrm rot="3797110">
                <a:off x="1587701" y="2580543"/>
                <a:ext cx="350635" cy="619096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3"/>
              <p:cNvSpPr/>
              <p:nvPr/>
            </p:nvSpPr>
            <p:spPr>
              <a:xfrm rot="3797110">
                <a:off x="850155" y="3184482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3"/>
              <p:cNvSpPr/>
              <p:nvPr/>
            </p:nvSpPr>
            <p:spPr>
              <a:xfrm rot="3797110">
                <a:off x="554599" y="3713313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3"/>
              <p:cNvSpPr/>
              <p:nvPr/>
            </p:nvSpPr>
            <p:spPr>
              <a:xfrm rot="3797110">
                <a:off x="345170" y="4221681"/>
                <a:ext cx="63844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3"/>
              <p:cNvSpPr/>
              <p:nvPr/>
            </p:nvSpPr>
            <p:spPr>
              <a:xfrm rot="3797110">
                <a:off x="908600" y="4156521"/>
                <a:ext cx="381979" cy="46472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23"/>
            <p:cNvGrpSpPr/>
            <p:nvPr/>
          </p:nvGrpSpPr>
          <p:grpSpPr>
            <a:xfrm rot="927517" flipH="1">
              <a:off x="638180" y="2905279"/>
              <a:ext cx="1631961" cy="2183528"/>
              <a:chOff x="7208125" y="2035403"/>
              <a:chExt cx="706836" cy="945900"/>
            </a:xfrm>
          </p:grpSpPr>
          <p:sp>
            <p:nvSpPr>
              <p:cNvPr id="992" name="Google Shape;992;p23"/>
              <p:cNvSpPr/>
              <p:nvPr/>
            </p:nvSpPr>
            <p:spPr>
              <a:xfrm>
                <a:off x="7208125" y="2035403"/>
                <a:ext cx="706836" cy="945900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65859" extrusionOk="0">
                    <a:moveTo>
                      <a:pt x="42033" y="1"/>
                    </a:moveTo>
                    <a:lnTo>
                      <a:pt x="41658" y="18"/>
                    </a:lnTo>
                    <a:lnTo>
                      <a:pt x="41283" y="108"/>
                    </a:lnTo>
                    <a:lnTo>
                      <a:pt x="40926" y="277"/>
                    </a:lnTo>
                    <a:lnTo>
                      <a:pt x="40596" y="519"/>
                    </a:lnTo>
                    <a:lnTo>
                      <a:pt x="40292" y="822"/>
                    </a:lnTo>
                    <a:lnTo>
                      <a:pt x="40033" y="1188"/>
                    </a:lnTo>
                    <a:lnTo>
                      <a:pt x="39828" y="1608"/>
                    </a:lnTo>
                    <a:lnTo>
                      <a:pt x="39676" y="2081"/>
                    </a:lnTo>
                    <a:lnTo>
                      <a:pt x="39596" y="2590"/>
                    </a:lnTo>
                    <a:lnTo>
                      <a:pt x="39587" y="2867"/>
                    </a:lnTo>
                    <a:lnTo>
                      <a:pt x="39596" y="3394"/>
                    </a:lnTo>
                    <a:lnTo>
                      <a:pt x="39676" y="4332"/>
                    </a:lnTo>
                    <a:lnTo>
                      <a:pt x="39863" y="5484"/>
                    </a:lnTo>
                    <a:lnTo>
                      <a:pt x="39980" y="6341"/>
                    </a:lnTo>
                    <a:lnTo>
                      <a:pt x="39953" y="6689"/>
                    </a:lnTo>
                    <a:lnTo>
                      <a:pt x="39899" y="6895"/>
                    </a:lnTo>
                    <a:lnTo>
                      <a:pt x="39801" y="7073"/>
                    </a:lnTo>
                    <a:lnTo>
                      <a:pt x="39658" y="7234"/>
                    </a:lnTo>
                    <a:lnTo>
                      <a:pt x="39462" y="7377"/>
                    </a:lnTo>
                    <a:lnTo>
                      <a:pt x="39212" y="7502"/>
                    </a:lnTo>
                    <a:lnTo>
                      <a:pt x="39051" y="7555"/>
                    </a:lnTo>
                    <a:lnTo>
                      <a:pt x="38944" y="7591"/>
                    </a:lnTo>
                    <a:lnTo>
                      <a:pt x="38720" y="7600"/>
                    </a:lnTo>
                    <a:lnTo>
                      <a:pt x="38390" y="7529"/>
                    </a:lnTo>
                    <a:lnTo>
                      <a:pt x="37729" y="7154"/>
                    </a:lnTo>
                    <a:lnTo>
                      <a:pt x="37015" y="6662"/>
                    </a:lnTo>
                    <a:lnTo>
                      <a:pt x="36506" y="6412"/>
                    </a:lnTo>
                    <a:lnTo>
                      <a:pt x="36095" y="6323"/>
                    </a:lnTo>
                    <a:lnTo>
                      <a:pt x="35800" y="6323"/>
                    </a:lnTo>
                    <a:lnTo>
                      <a:pt x="35497" y="6386"/>
                    </a:lnTo>
                    <a:lnTo>
                      <a:pt x="35175" y="6511"/>
                    </a:lnTo>
                    <a:lnTo>
                      <a:pt x="35006" y="6609"/>
                    </a:lnTo>
                    <a:lnTo>
                      <a:pt x="34881" y="6689"/>
                    </a:lnTo>
                    <a:lnTo>
                      <a:pt x="34675" y="6886"/>
                    </a:lnTo>
                    <a:lnTo>
                      <a:pt x="34514" y="7127"/>
                    </a:lnTo>
                    <a:lnTo>
                      <a:pt x="34389" y="7395"/>
                    </a:lnTo>
                    <a:lnTo>
                      <a:pt x="34273" y="7841"/>
                    </a:lnTo>
                    <a:lnTo>
                      <a:pt x="34247" y="8529"/>
                    </a:lnTo>
                    <a:lnTo>
                      <a:pt x="34327" y="9288"/>
                    </a:lnTo>
                    <a:lnTo>
                      <a:pt x="34479" y="10091"/>
                    </a:lnTo>
                    <a:lnTo>
                      <a:pt x="34800" y="11315"/>
                    </a:lnTo>
                    <a:lnTo>
                      <a:pt x="35023" y="12092"/>
                    </a:lnTo>
                    <a:lnTo>
                      <a:pt x="35140" y="12494"/>
                    </a:lnTo>
                    <a:lnTo>
                      <a:pt x="35318" y="13458"/>
                    </a:lnTo>
                    <a:lnTo>
                      <a:pt x="35434" y="14539"/>
                    </a:lnTo>
                    <a:lnTo>
                      <a:pt x="35461" y="15619"/>
                    </a:lnTo>
                    <a:lnTo>
                      <a:pt x="35407" y="16619"/>
                    </a:lnTo>
                    <a:lnTo>
                      <a:pt x="35282" y="17253"/>
                    </a:lnTo>
                    <a:lnTo>
                      <a:pt x="35175" y="17602"/>
                    </a:lnTo>
                    <a:lnTo>
                      <a:pt x="35032" y="17878"/>
                    </a:lnTo>
                    <a:lnTo>
                      <a:pt x="34854" y="18066"/>
                    </a:lnTo>
                    <a:lnTo>
                      <a:pt x="34648" y="18155"/>
                    </a:lnTo>
                    <a:lnTo>
                      <a:pt x="34398" y="18137"/>
                    </a:lnTo>
                    <a:lnTo>
                      <a:pt x="34264" y="18084"/>
                    </a:lnTo>
                    <a:lnTo>
                      <a:pt x="33988" y="17941"/>
                    </a:lnTo>
                    <a:lnTo>
                      <a:pt x="33505" y="17602"/>
                    </a:lnTo>
                    <a:lnTo>
                      <a:pt x="33086" y="17218"/>
                    </a:lnTo>
                    <a:lnTo>
                      <a:pt x="32728" y="16789"/>
                    </a:lnTo>
                    <a:lnTo>
                      <a:pt x="32425" y="16325"/>
                    </a:lnTo>
                    <a:lnTo>
                      <a:pt x="32157" y="15833"/>
                    </a:lnTo>
                    <a:lnTo>
                      <a:pt x="31818" y="15074"/>
                    </a:lnTo>
                    <a:lnTo>
                      <a:pt x="31425" y="14047"/>
                    </a:lnTo>
                    <a:lnTo>
                      <a:pt x="31041" y="13074"/>
                    </a:lnTo>
                    <a:lnTo>
                      <a:pt x="30701" y="12431"/>
                    </a:lnTo>
                    <a:lnTo>
                      <a:pt x="30433" y="12047"/>
                    </a:lnTo>
                    <a:lnTo>
                      <a:pt x="30139" y="11726"/>
                    </a:lnTo>
                    <a:lnTo>
                      <a:pt x="29782" y="11458"/>
                    </a:lnTo>
                    <a:lnTo>
                      <a:pt x="29585" y="11360"/>
                    </a:lnTo>
                    <a:lnTo>
                      <a:pt x="29380" y="11279"/>
                    </a:lnTo>
                    <a:lnTo>
                      <a:pt x="28960" y="11172"/>
                    </a:lnTo>
                    <a:lnTo>
                      <a:pt x="28522" y="11118"/>
                    </a:lnTo>
                    <a:lnTo>
                      <a:pt x="28067" y="11127"/>
                    </a:lnTo>
                    <a:lnTo>
                      <a:pt x="27612" y="11199"/>
                    </a:lnTo>
                    <a:lnTo>
                      <a:pt x="27147" y="11324"/>
                    </a:lnTo>
                    <a:lnTo>
                      <a:pt x="26692" y="11493"/>
                    </a:lnTo>
                    <a:lnTo>
                      <a:pt x="26254" y="11726"/>
                    </a:lnTo>
                    <a:lnTo>
                      <a:pt x="25826" y="12002"/>
                    </a:lnTo>
                    <a:lnTo>
                      <a:pt x="25424" y="12333"/>
                    </a:lnTo>
                    <a:lnTo>
                      <a:pt x="25049" y="12708"/>
                    </a:lnTo>
                    <a:lnTo>
                      <a:pt x="24700" y="13128"/>
                    </a:lnTo>
                    <a:lnTo>
                      <a:pt x="24406" y="13592"/>
                    </a:lnTo>
                    <a:lnTo>
                      <a:pt x="24147" y="14101"/>
                    </a:lnTo>
                    <a:lnTo>
                      <a:pt x="23941" y="14646"/>
                    </a:lnTo>
                    <a:lnTo>
                      <a:pt x="23798" y="15226"/>
                    </a:lnTo>
                    <a:lnTo>
                      <a:pt x="23745" y="15530"/>
                    </a:lnTo>
                    <a:lnTo>
                      <a:pt x="23700" y="15958"/>
                    </a:lnTo>
                    <a:lnTo>
                      <a:pt x="23718" y="16762"/>
                    </a:lnTo>
                    <a:lnTo>
                      <a:pt x="23852" y="17512"/>
                    </a:lnTo>
                    <a:lnTo>
                      <a:pt x="24093" y="18218"/>
                    </a:lnTo>
                    <a:lnTo>
                      <a:pt x="24397" y="18879"/>
                    </a:lnTo>
                    <a:lnTo>
                      <a:pt x="24763" y="19521"/>
                    </a:lnTo>
                    <a:lnTo>
                      <a:pt x="25361" y="20441"/>
                    </a:lnTo>
                    <a:lnTo>
                      <a:pt x="25763" y="21048"/>
                    </a:lnTo>
                    <a:lnTo>
                      <a:pt x="25960" y="21361"/>
                    </a:lnTo>
                    <a:lnTo>
                      <a:pt x="26326" y="22075"/>
                    </a:lnTo>
                    <a:lnTo>
                      <a:pt x="26638" y="22852"/>
                    </a:lnTo>
                    <a:lnTo>
                      <a:pt x="26861" y="23665"/>
                    </a:lnTo>
                    <a:lnTo>
                      <a:pt x="26995" y="24504"/>
                    </a:lnTo>
                    <a:lnTo>
                      <a:pt x="27004" y="25344"/>
                    </a:lnTo>
                    <a:lnTo>
                      <a:pt x="26915" y="25960"/>
                    </a:lnTo>
                    <a:lnTo>
                      <a:pt x="26808" y="26362"/>
                    </a:lnTo>
                    <a:lnTo>
                      <a:pt x="26656" y="26746"/>
                    </a:lnTo>
                    <a:lnTo>
                      <a:pt x="26460" y="27121"/>
                    </a:lnTo>
                    <a:lnTo>
                      <a:pt x="26344" y="27308"/>
                    </a:lnTo>
                    <a:lnTo>
                      <a:pt x="25915" y="27139"/>
                    </a:lnTo>
                    <a:lnTo>
                      <a:pt x="24995" y="26844"/>
                    </a:lnTo>
                    <a:lnTo>
                      <a:pt x="24040" y="26648"/>
                    </a:lnTo>
                    <a:lnTo>
                      <a:pt x="23075" y="26576"/>
                    </a:lnTo>
                    <a:lnTo>
                      <a:pt x="22370" y="26612"/>
                    </a:lnTo>
                    <a:lnTo>
                      <a:pt x="21905" y="26692"/>
                    </a:lnTo>
                    <a:lnTo>
                      <a:pt x="21459" y="26817"/>
                    </a:lnTo>
                    <a:lnTo>
                      <a:pt x="21030" y="26987"/>
                    </a:lnTo>
                    <a:lnTo>
                      <a:pt x="20619" y="27210"/>
                    </a:lnTo>
                    <a:lnTo>
                      <a:pt x="20244" y="27496"/>
                    </a:lnTo>
                    <a:lnTo>
                      <a:pt x="19887" y="27835"/>
                    </a:lnTo>
                    <a:lnTo>
                      <a:pt x="19575" y="28237"/>
                    </a:lnTo>
                    <a:lnTo>
                      <a:pt x="19423" y="28469"/>
                    </a:lnTo>
                    <a:lnTo>
                      <a:pt x="19325" y="28639"/>
                    </a:lnTo>
                    <a:lnTo>
                      <a:pt x="19164" y="28978"/>
                    </a:lnTo>
                    <a:lnTo>
                      <a:pt x="19048" y="29344"/>
                    </a:lnTo>
                    <a:lnTo>
                      <a:pt x="18976" y="29719"/>
                    </a:lnTo>
                    <a:lnTo>
                      <a:pt x="18941" y="30318"/>
                    </a:lnTo>
                    <a:lnTo>
                      <a:pt x="19003" y="31148"/>
                    </a:lnTo>
                    <a:lnTo>
                      <a:pt x="19182" y="32023"/>
                    </a:lnTo>
                    <a:lnTo>
                      <a:pt x="19441" y="32916"/>
                    </a:lnTo>
                    <a:lnTo>
                      <a:pt x="19914" y="34256"/>
                    </a:lnTo>
                    <a:lnTo>
                      <a:pt x="20557" y="35970"/>
                    </a:lnTo>
                    <a:lnTo>
                      <a:pt x="20914" y="37131"/>
                    </a:lnTo>
                    <a:lnTo>
                      <a:pt x="21048" y="37828"/>
                    </a:lnTo>
                    <a:lnTo>
                      <a:pt x="21057" y="38435"/>
                    </a:lnTo>
                    <a:lnTo>
                      <a:pt x="20968" y="38828"/>
                    </a:lnTo>
                    <a:lnTo>
                      <a:pt x="20861" y="39051"/>
                    </a:lnTo>
                    <a:lnTo>
                      <a:pt x="20700" y="39257"/>
                    </a:lnTo>
                    <a:lnTo>
                      <a:pt x="20503" y="39426"/>
                    </a:lnTo>
                    <a:lnTo>
                      <a:pt x="20244" y="39560"/>
                    </a:lnTo>
                    <a:lnTo>
                      <a:pt x="19932" y="39658"/>
                    </a:lnTo>
                    <a:lnTo>
                      <a:pt x="19744" y="39694"/>
                    </a:lnTo>
                    <a:lnTo>
                      <a:pt x="19539" y="39721"/>
                    </a:lnTo>
                    <a:lnTo>
                      <a:pt x="19146" y="39721"/>
                    </a:lnTo>
                    <a:lnTo>
                      <a:pt x="18762" y="39650"/>
                    </a:lnTo>
                    <a:lnTo>
                      <a:pt x="18387" y="39525"/>
                    </a:lnTo>
                    <a:lnTo>
                      <a:pt x="17851" y="39266"/>
                    </a:lnTo>
                    <a:lnTo>
                      <a:pt x="17155" y="38792"/>
                    </a:lnTo>
                    <a:lnTo>
                      <a:pt x="16119" y="37980"/>
                    </a:lnTo>
                    <a:lnTo>
                      <a:pt x="15047" y="37265"/>
                    </a:lnTo>
                    <a:lnTo>
                      <a:pt x="14476" y="37024"/>
                    </a:lnTo>
                    <a:lnTo>
                      <a:pt x="14083" y="36917"/>
                    </a:lnTo>
                    <a:lnTo>
                      <a:pt x="13877" y="36881"/>
                    </a:lnTo>
                    <a:lnTo>
                      <a:pt x="13466" y="36846"/>
                    </a:lnTo>
                    <a:lnTo>
                      <a:pt x="12618" y="36854"/>
                    </a:lnTo>
                    <a:lnTo>
                      <a:pt x="11761" y="36971"/>
                    </a:lnTo>
                    <a:lnTo>
                      <a:pt x="10921" y="37185"/>
                    </a:lnTo>
                    <a:lnTo>
                      <a:pt x="10109" y="37489"/>
                    </a:lnTo>
                    <a:lnTo>
                      <a:pt x="9368" y="37899"/>
                    </a:lnTo>
                    <a:lnTo>
                      <a:pt x="8707" y="38390"/>
                    </a:lnTo>
                    <a:lnTo>
                      <a:pt x="8162" y="38980"/>
                    </a:lnTo>
                    <a:lnTo>
                      <a:pt x="7948" y="39301"/>
                    </a:lnTo>
                    <a:lnTo>
                      <a:pt x="7841" y="39471"/>
                    </a:lnTo>
                    <a:lnTo>
                      <a:pt x="7671" y="39801"/>
                    </a:lnTo>
                    <a:lnTo>
                      <a:pt x="7483" y="40319"/>
                    </a:lnTo>
                    <a:lnTo>
                      <a:pt x="7385" y="41043"/>
                    </a:lnTo>
                    <a:lnTo>
                      <a:pt x="7403" y="41793"/>
                    </a:lnTo>
                    <a:lnTo>
                      <a:pt x="7528" y="42570"/>
                    </a:lnTo>
                    <a:lnTo>
                      <a:pt x="7716" y="43347"/>
                    </a:lnTo>
                    <a:lnTo>
                      <a:pt x="8091" y="44534"/>
                    </a:lnTo>
                    <a:lnTo>
                      <a:pt x="8609" y="46088"/>
                    </a:lnTo>
                    <a:lnTo>
                      <a:pt x="8894" y="47204"/>
                    </a:lnTo>
                    <a:lnTo>
                      <a:pt x="8984" y="47910"/>
                    </a:lnTo>
                    <a:lnTo>
                      <a:pt x="8966" y="48580"/>
                    </a:lnTo>
                    <a:lnTo>
                      <a:pt x="8823" y="49205"/>
                    </a:lnTo>
                    <a:lnTo>
                      <a:pt x="8609" y="49642"/>
                    </a:lnTo>
                    <a:lnTo>
                      <a:pt x="8403" y="49919"/>
                    </a:lnTo>
                    <a:lnTo>
                      <a:pt x="8162" y="50169"/>
                    </a:lnTo>
                    <a:lnTo>
                      <a:pt x="7867" y="50419"/>
                    </a:lnTo>
                    <a:lnTo>
                      <a:pt x="7698" y="50526"/>
                    </a:lnTo>
                    <a:lnTo>
                      <a:pt x="7385" y="50687"/>
                    </a:lnTo>
                    <a:lnTo>
                      <a:pt x="6707" y="50919"/>
                    </a:lnTo>
                    <a:lnTo>
                      <a:pt x="5965" y="51053"/>
                    </a:lnTo>
                    <a:lnTo>
                      <a:pt x="5188" y="51142"/>
                    </a:lnTo>
                    <a:lnTo>
                      <a:pt x="4001" y="51223"/>
                    </a:lnTo>
                    <a:lnTo>
                      <a:pt x="2849" y="51366"/>
                    </a:lnTo>
                    <a:lnTo>
                      <a:pt x="2125" y="51535"/>
                    </a:lnTo>
                    <a:lnTo>
                      <a:pt x="1795" y="51660"/>
                    </a:lnTo>
                    <a:lnTo>
                      <a:pt x="1563" y="51750"/>
                    </a:lnTo>
                    <a:lnTo>
                      <a:pt x="1170" y="51964"/>
                    </a:lnTo>
                    <a:lnTo>
                      <a:pt x="831" y="52214"/>
                    </a:lnTo>
                    <a:lnTo>
                      <a:pt x="554" y="52509"/>
                    </a:lnTo>
                    <a:lnTo>
                      <a:pt x="339" y="52821"/>
                    </a:lnTo>
                    <a:lnTo>
                      <a:pt x="170" y="53169"/>
                    </a:lnTo>
                    <a:lnTo>
                      <a:pt x="63" y="53545"/>
                    </a:lnTo>
                    <a:lnTo>
                      <a:pt x="9" y="53929"/>
                    </a:lnTo>
                    <a:lnTo>
                      <a:pt x="0" y="54339"/>
                    </a:lnTo>
                    <a:lnTo>
                      <a:pt x="45" y="54759"/>
                    </a:lnTo>
                    <a:lnTo>
                      <a:pt x="179" y="55402"/>
                    </a:lnTo>
                    <a:lnTo>
                      <a:pt x="509" y="56277"/>
                    </a:lnTo>
                    <a:lnTo>
                      <a:pt x="982" y="57134"/>
                    </a:lnTo>
                    <a:lnTo>
                      <a:pt x="1268" y="57554"/>
                    </a:lnTo>
                    <a:lnTo>
                      <a:pt x="1509" y="57885"/>
                    </a:lnTo>
                    <a:lnTo>
                      <a:pt x="2081" y="58581"/>
                    </a:lnTo>
                    <a:lnTo>
                      <a:pt x="2742" y="59313"/>
                    </a:lnTo>
                    <a:lnTo>
                      <a:pt x="3492" y="60072"/>
                    </a:lnTo>
                    <a:lnTo>
                      <a:pt x="4313" y="60831"/>
                    </a:lnTo>
                    <a:lnTo>
                      <a:pt x="5206" y="61590"/>
                    </a:lnTo>
                    <a:lnTo>
                      <a:pt x="6144" y="62323"/>
                    </a:lnTo>
                    <a:lnTo>
                      <a:pt x="7126" y="63028"/>
                    </a:lnTo>
                    <a:lnTo>
                      <a:pt x="8144" y="63680"/>
                    </a:lnTo>
                    <a:lnTo>
                      <a:pt x="9189" y="64278"/>
                    </a:lnTo>
                    <a:lnTo>
                      <a:pt x="10234" y="64796"/>
                    </a:lnTo>
                    <a:lnTo>
                      <a:pt x="11288" y="65225"/>
                    </a:lnTo>
                    <a:lnTo>
                      <a:pt x="12332" y="65555"/>
                    </a:lnTo>
                    <a:lnTo>
                      <a:pt x="13359" y="65770"/>
                    </a:lnTo>
                    <a:lnTo>
                      <a:pt x="14359" y="65859"/>
                    </a:lnTo>
                    <a:lnTo>
                      <a:pt x="15315" y="65805"/>
                    </a:lnTo>
                    <a:lnTo>
                      <a:pt x="15770" y="65716"/>
                    </a:lnTo>
                    <a:lnTo>
                      <a:pt x="16003" y="65636"/>
                    </a:lnTo>
                    <a:lnTo>
                      <a:pt x="16413" y="65439"/>
                    </a:lnTo>
                    <a:lnTo>
                      <a:pt x="16762" y="65189"/>
                    </a:lnTo>
                    <a:lnTo>
                      <a:pt x="17074" y="64886"/>
                    </a:lnTo>
                    <a:lnTo>
                      <a:pt x="17476" y="64368"/>
                    </a:lnTo>
                    <a:lnTo>
                      <a:pt x="17923" y="63582"/>
                    </a:lnTo>
                    <a:lnTo>
                      <a:pt x="18342" y="62769"/>
                    </a:lnTo>
                    <a:lnTo>
                      <a:pt x="18789" y="61983"/>
                    </a:lnTo>
                    <a:lnTo>
                      <a:pt x="19182" y="61465"/>
                    </a:lnTo>
                    <a:lnTo>
                      <a:pt x="19485" y="61171"/>
                    </a:lnTo>
                    <a:lnTo>
                      <a:pt x="19834" y="60912"/>
                    </a:lnTo>
                    <a:lnTo>
                      <a:pt x="20226" y="60715"/>
                    </a:lnTo>
                    <a:lnTo>
                      <a:pt x="20450" y="60644"/>
                    </a:lnTo>
                    <a:lnTo>
                      <a:pt x="20744" y="60555"/>
                    </a:lnTo>
                    <a:lnTo>
                      <a:pt x="21298" y="60447"/>
                    </a:lnTo>
                    <a:lnTo>
                      <a:pt x="21825" y="60430"/>
                    </a:lnTo>
                    <a:lnTo>
                      <a:pt x="22325" y="60483"/>
                    </a:lnTo>
                    <a:lnTo>
                      <a:pt x="22798" y="60608"/>
                    </a:lnTo>
                    <a:lnTo>
                      <a:pt x="23254" y="60796"/>
                    </a:lnTo>
                    <a:lnTo>
                      <a:pt x="23923" y="61162"/>
                    </a:lnTo>
                    <a:lnTo>
                      <a:pt x="25218" y="62117"/>
                    </a:lnTo>
                    <a:lnTo>
                      <a:pt x="26602" y="63180"/>
                    </a:lnTo>
                    <a:lnTo>
                      <a:pt x="27362" y="63680"/>
                    </a:lnTo>
                    <a:lnTo>
                      <a:pt x="27906" y="63975"/>
                    </a:lnTo>
                    <a:lnTo>
                      <a:pt x="28192" y="64109"/>
                    </a:lnTo>
                    <a:lnTo>
                      <a:pt x="28540" y="64260"/>
                    </a:lnTo>
                    <a:lnTo>
                      <a:pt x="29210" y="64430"/>
                    </a:lnTo>
                    <a:lnTo>
                      <a:pt x="29835" y="64475"/>
                    </a:lnTo>
                    <a:lnTo>
                      <a:pt x="30416" y="64377"/>
                    </a:lnTo>
                    <a:lnTo>
                      <a:pt x="30942" y="64171"/>
                    </a:lnTo>
                    <a:lnTo>
                      <a:pt x="31407" y="63850"/>
                    </a:lnTo>
                    <a:lnTo>
                      <a:pt x="31827" y="63439"/>
                    </a:lnTo>
                    <a:lnTo>
                      <a:pt x="32175" y="62948"/>
                    </a:lnTo>
                    <a:lnTo>
                      <a:pt x="32461" y="62385"/>
                    </a:lnTo>
                    <a:lnTo>
                      <a:pt x="32684" y="61760"/>
                    </a:lnTo>
                    <a:lnTo>
                      <a:pt x="32827" y="61081"/>
                    </a:lnTo>
                    <a:lnTo>
                      <a:pt x="32907" y="60367"/>
                    </a:lnTo>
                    <a:lnTo>
                      <a:pt x="32907" y="59635"/>
                    </a:lnTo>
                    <a:lnTo>
                      <a:pt x="32818" y="58876"/>
                    </a:lnTo>
                    <a:lnTo>
                      <a:pt x="32648" y="58126"/>
                    </a:lnTo>
                    <a:lnTo>
                      <a:pt x="32398" y="57375"/>
                    </a:lnTo>
                    <a:lnTo>
                      <a:pt x="32237" y="57009"/>
                    </a:lnTo>
                    <a:lnTo>
                      <a:pt x="31952" y="56393"/>
                    </a:lnTo>
                    <a:lnTo>
                      <a:pt x="31478" y="55197"/>
                    </a:lnTo>
                    <a:lnTo>
                      <a:pt x="31112" y="54018"/>
                    </a:lnTo>
                    <a:lnTo>
                      <a:pt x="30880" y="52875"/>
                    </a:lnTo>
                    <a:lnTo>
                      <a:pt x="30817" y="52044"/>
                    </a:lnTo>
                    <a:lnTo>
                      <a:pt x="30817" y="51500"/>
                    </a:lnTo>
                    <a:lnTo>
                      <a:pt x="30862" y="50973"/>
                    </a:lnTo>
                    <a:lnTo>
                      <a:pt x="30951" y="50455"/>
                    </a:lnTo>
                    <a:lnTo>
                      <a:pt x="31085" y="49964"/>
                    </a:lnTo>
                    <a:lnTo>
                      <a:pt x="31273" y="49472"/>
                    </a:lnTo>
                    <a:lnTo>
                      <a:pt x="31514" y="49008"/>
                    </a:lnTo>
                    <a:lnTo>
                      <a:pt x="31800" y="48553"/>
                    </a:lnTo>
                    <a:lnTo>
                      <a:pt x="31969" y="48338"/>
                    </a:lnTo>
                    <a:lnTo>
                      <a:pt x="32532" y="48160"/>
                    </a:lnTo>
                    <a:lnTo>
                      <a:pt x="33523" y="47963"/>
                    </a:lnTo>
                    <a:lnTo>
                      <a:pt x="34389" y="47954"/>
                    </a:lnTo>
                    <a:lnTo>
                      <a:pt x="35193" y="48079"/>
                    </a:lnTo>
                    <a:lnTo>
                      <a:pt x="35979" y="48321"/>
                    </a:lnTo>
                    <a:lnTo>
                      <a:pt x="36800" y="48660"/>
                    </a:lnTo>
                    <a:lnTo>
                      <a:pt x="37729" y="49053"/>
                    </a:lnTo>
                    <a:lnTo>
                      <a:pt x="38792" y="49472"/>
                    </a:lnTo>
                    <a:lnTo>
                      <a:pt x="39417" y="49687"/>
                    </a:lnTo>
                    <a:lnTo>
                      <a:pt x="40060" y="49901"/>
                    </a:lnTo>
                    <a:lnTo>
                      <a:pt x="41060" y="50124"/>
                    </a:lnTo>
                    <a:lnTo>
                      <a:pt x="41730" y="50232"/>
                    </a:lnTo>
                    <a:lnTo>
                      <a:pt x="42400" y="50285"/>
                    </a:lnTo>
                    <a:lnTo>
                      <a:pt x="43051" y="50285"/>
                    </a:lnTo>
                    <a:lnTo>
                      <a:pt x="43694" y="50232"/>
                    </a:lnTo>
                    <a:lnTo>
                      <a:pt x="44311" y="50124"/>
                    </a:lnTo>
                    <a:lnTo>
                      <a:pt x="44900" y="49955"/>
                    </a:lnTo>
                    <a:lnTo>
                      <a:pt x="45454" y="49723"/>
                    </a:lnTo>
                    <a:lnTo>
                      <a:pt x="45954" y="49419"/>
                    </a:lnTo>
                    <a:lnTo>
                      <a:pt x="46418" y="49053"/>
                    </a:lnTo>
                    <a:lnTo>
                      <a:pt x="46820" y="48606"/>
                    </a:lnTo>
                    <a:lnTo>
                      <a:pt x="47159" y="48079"/>
                    </a:lnTo>
                    <a:lnTo>
                      <a:pt x="47427" y="47472"/>
                    </a:lnTo>
                    <a:lnTo>
                      <a:pt x="47624" y="46785"/>
                    </a:lnTo>
                    <a:lnTo>
                      <a:pt x="47695" y="46401"/>
                    </a:lnTo>
                    <a:lnTo>
                      <a:pt x="47740" y="45972"/>
                    </a:lnTo>
                    <a:lnTo>
                      <a:pt x="47758" y="45115"/>
                    </a:lnTo>
                    <a:lnTo>
                      <a:pt x="47677" y="44275"/>
                    </a:lnTo>
                    <a:lnTo>
                      <a:pt x="47525" y="43436"/>
                    </a:lnTo>
                    <a:lnTo>
                      <a:pt x="47293" y="42614"/>
                    </a:lnTo>
                    <a:lnTo>
                      <a:pt x="46999" y="41811"/>
                    </a:lnTo>
                    <a:lnTo>
                      <a:pt x="46641" y="41007"/>
                    </a:lnTo>
                    <a:lnTo>
                      <a:pt x="46248" y="40212"/>
                    </a:lnTo>
                    <a:lnTo>
                      <a:pt x="45579" y="39042"/>
                    </a:lnTo>
                    <a:lnTo>
                      <a:pt x="44596" y="37515"/>
                    </a:lnTo>
                    <a:lnTo>
                      <a:pt x="43060" y="35283"/>
                    </a:lnTo>
                    <a:lnTo>
                      <a:pt x="42132" y="33836"/>
                    </a:lnTo>
                    <a:lnTo>
                      <a:pt x="41926" y="33506"/>
                    </a:lnTo>
                    <a:lnTo>
                      <a:pt x="41542" y="32774"/>
                    </a:lnTo>
                    <a:lnTo>
                      <a:pt x="41212" y="31997"/>
                    </a:lnTo>
                    <a:lnTo>
                      <a:pt x="40944" y="31184"/>
                    </a:lnTo>
                    <a:lnTo>
                      <a:pt x="40765" y="30371"/>
                    </a:lnTo>
                    <a:lnTo>
                      <a:pt x="40694" y="29568"/>
                    </a:lnTo>
                    <a:lnTo>
                      <a:pt x="40739" y="28782"/>
                    </a:lnTo>
                    <a:lnTo>
                      <a:pt x="40864" y="28237"/>
                    </a:lnTo>
                    <a:lnTo>
                      <a:pt x="40998" y="27880"/>
                    </a:lnTo>
                    <a:lnTo>
                      <a:pt x="41078" y="27719"/>
                    </a:lnTo>
                    <a:lnTo>
                      <a:pt x="41158" y="27549"/>
                    </a:lnTo>
                    <a:lnTo>
                      <a:pt x="41346" y="27255"/>
                    </a:lnTo>
                    <a:lnTo>
                      <a:pt x="41667" y="26889"/>
                    </a:lnTo>
                    <a:lnTo>
                      <a:pt x="42167" y="26540"/>
                    </a:lnTo>
                    <a:lnTo>
                      <a:pt x="42730" y="26326"/>
                    </a:lnTo>
                    <a:lnTo>
                      <a:pt x="43337" y="26210"/>
                    </a:lnTo>
                    <a:lnTo>
                      <a:pt x="43980" y="26165"/>
                    </a:lnTo>
                    <a:lnTo>
                      <a:pt x="44980" y="26192"/>
                    </a:lnTo>
                    <a:lnTo>
                      <a:pt x="46311" y="26264"/>
                    </a:lnTo>
                    <a:lnTo>
                      <a:pt x="47222" y="26228"/>
                    </a:lnTo>
                    <a:lnTo>
                      <a:pt x="47775" y="26103"/>
                    </a:lnTo>
                    <a:lnTo>
                      <a:pt x="48258" y="25889"/>
                    </a:lnTo>
                    <a:lnTo>
                      <a:pt x="48561" y="25638"/>
                    </a:lnTo>
                    <a:lnTo>
                      <a:pt x="48740" y="25424"/>
                    </a:lnTo>
                    <a:lnTo>
                      <a:pt x="48901" y="25174"/>
                    </a:lnTo>
                    <a:lnTo>
                      <a:pt x="49026" y="24888"/>
                    </a:lnTo>
                    <a:lnTo>
                      <a:pt x="49160" y="24362"/>
                    </a:lnTo>
                    <a:lnTo>
                      <a:pt x="49213" y="23942"/>
                    </a:lnTo>
                    <a:lnTo>
                      <a:pt x="49151" y="23558"/>
                    </a:lnTo>
                    <a:lnTo>
                      <a:pt x="48972" y="22817"/>
                    </a:lnTo>
                    <a:lnTo>
                      <a:pt x="48722" y="22120"/>
                    </a:lnTo>
                    <a:lnTo>
                      <a:pt x="48427" y="21477"/>
                    </a:lnTo>
                    <a:lnTo>
                      <a:pt x="48079" y="20897"/>
                    </a:lnTo>
                    <a:lnTo>
                      <a:pt x="47686" y="20397"/>
                    </a:lnTo>
                    <a:lnTo>
                      <a:pt x="47257" y="19977"/>
                    </a:lnTo>
                    <a:lnTo>
                      <a:pt x="46811" y="19655"/>
                    </a:lnTo>
                    <a:lnTo>
                      <a:pt x="46570" y="19539"/>
                    </a:lnTo>
                    <a:lnTo>
                      <a:pt x="45981" y="19325"/>
                    </a:lnTo>
                    <a:lnTo>
                      <a:pt x="45007" y="19048"/>
                    </a:lnTo>
                    <a:lnTo>
                      <a:pt x="44373" y="18834"/>
                    </a:lnTo>
                    <a:lnTo>
                      <a:pt x="43802" y="18557"/>
                    </a:lnTo>
                    <a:lnTo>
                      <a:pt x="43435" y="18289"/>
                    </a:lnTo>
                    <a:lnTo>
                      <a:pt x="43230" y="18075"/>
                    </a:lnTo>
                    <a:lnTo>
                      <a:pt x="43051" y="17816"/>
                    </a:lnTo>
                    <a:lnTo>
                      <a:pt x="42918" y="17521"/>
                    </a:lnTo>
                    <a:lnTo>
                      <a:pt x="42828" y="17182"/>
                    </a:lnTo>
                    <a:lnTo>
                      <a:pt x="42793" y="16798"/>
                    </a:lnTo>
                    <a:lnTo>
                      <a:pt x="42793" y="16584"/>
                    </a:lnTo>
                    <a:lnTo>
                      <a:pt x="42810" y="16333"/>
                    </a:lnTo>
                    <a:lnTo>
                      <a:pt x="42891" y="15905"/>
                    </a:lnTo>
                    <a:lnTo>
                      <a:pt x="43034" y="15557"/>
                    </a:lnTo>
                    <a:lnTo>
                      <a:pt x="43230" y="15262"/>
                    </a:lnTo>
                    <a:lnTo>
                      <a:pt x="43471" y="15021"/>
                    </a:lnTo>
                    <a:lnTo>
                      <a:pt x="43748" y="14815"/>
                    </a:lnTo>
                    <a:lnTo>
                      <a:pt x="44212" y="14574"/>
                    </a:lnTo>
                    <a:lnTo>
                      <a:pt x="44891" y="14297"/>
                    </a:lnTo>
                    <a:lnTo>
                      <a:pt x="45588" y="13994"/>
                    </a:lnTo>
                    <a:lnTo>
                      <a:pt x="46079" y="13699"/>
                    </a:lnTo>
                    <a:lnTo>
                      <a:pt x="46382" y="13458"/>
                    </a:lnTo>
                    <a:lnTo>
                      <a:pt x="46650" y="13163"/>
                    </a:lnTo>
                    <a:lnTo>
                      <a:pt x="46873" y="12806"/>
                    </a:lnTo>
                    <a:lnTo>
                      <a:pt x="46972" y="12601"/>
                    </a:lnTo>
                    <a:lnTo>
                      <a:pt x="47079" y="12324"/>
                    </a:lnTo>
                    <a:lnTo>
                      <a:pt x="47195" y="11726"/>
                    </a:lnTo>
                    <a:lnTo>
                      <a:pt x="47213" y="11092"/>
                    </a:lnTo>
                    <a:lnTo>
                      <a:pt x="47141" y="10449"/>
                    </a:lnTo>
                    <a:lnTo>
                      <a:pt x="46999" y="9824"/>
                    </a:lnTo>
                    <a:lnTo>
                      <a:pt x="46793" y="9243"/>
                    </a:lnTo>
                    <a:lnTo>
                      <a:pt x="46525" y="8716"/>
                    </a:lnTo>
                    <a:lnTo>
                      <a:pt x="46213" y="8279"/>
                    </a:lnTo>
                    <a:lnTo>
                      <a:pt x="46043" y="8109"/>
                    </a:lnTo>
                    <a:lnTo>
                      <a:pt x="45954" y="8038"/>
                    </a:lnTo>
                    <a:lnTo>
                      <a:pt x="45766" y="7921"/>
                    </a:lnTo>
                    <a:lnTo>
                      <a:pt x="45454" y="7823"/>
                    </a:lnTo>
                    <a:lnTo>
                      <a:pt x="44998" y="7788"/>
                    </a:lnTo>
                    <a:lnTo>
                      <a:pt x="44534" y="7823"/>
                    </a:lnTo>
                    <a:lnTo>
                      <a:pt x="44078" y="7877"/>
                    </a:lnTo>
                    <a:lnTo>
                      <a:pt x="43668" y="7904"/>
                    </a:lnTo>
                    <a:lnTo>
                      <a:pt x="43319" y="7850"/>
                    </a:lnTo>
                    <a:lnTo>
                      <a:pt x="43123" y="7716"/>
                    </a:lnTo>
                    <a:lnTo>
                      <a:pt x="43034" y="7582"/>
                    </a:lnTo>
                    <a:lnTo>
                      <a:pt x="42998" y="7493"/>
                    </a:lnTo>
                    <a:lnTo>
                      <a:pt x="42944" y="7314"/>
                    </a:lnTo>
                    <a:lnTo>
                      <a:pt x="42882" y="6984"/>
                    </a:lnTo>
                    <a:lnTo>
                      <a:pt x="42882" y="6653"/>
                    </a:lnTo>
                    <a:lnTo>
                      <a:pt x="42926" y="6341"/>
                    </a:lnTo>
                    <a:lnTo>
                      <a:pt x="43069" y="5877"/>
                    </a:lnTo>
                    <a:lnTo>
                      <a:pt x="43337" y="5260"/>
                    </a:lnTo>
                    <a:lnTo>
                      <a:pt x="43650" y="4644"/>
                    </a:lnTo>
                    <a:lnTo>
                      <a:pt x="43936" y="3992"/>
                    </a:lnTo>
                    <a:lnTo>
                      <a:pt x="44078" y="3483"/>
                    </a:lnTo>
                    <a:lnTo>
                      <a:pt x="44132" y="3126"/>
                    </a:lnTo>
                    <a:lnTo>
                      <a:pt x="44141" y="2751"/>
                    </a:lnTo>
                    <a:lnTo>
                      <a:pt x="44087" y="2349"/>
                    </a:lnTo>
                    <a:lnTo>
                      <a:pt x="44043" y="2144"/>
                    </a:lnTo>
                    <a:lnTo>
                      <a:pt x="43944" y="1822"/>
                    </a:lnTo>
                    <a:lnTo>
                      <a:pt x="43712" y="1269"/>
                    </a:lnTo>
                    <a:lnTo>
                      <a:pt x="43435" y="822"/>
                    </a:lnTo>
                    <a:lnTo>
                      <a:pt x="43123" y="474"/>
                    </a:lnTo>
                    <a:lnTo>
                      <a:pt x="42775" y="224"/>
                    </a:lnTo>
                    <a:lnTo>
                      <a:pt x="42417" y="72"/>
                    </a:lnTo>
                    <a:lnTo>
                      <a:pt x="420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3"/>
              <p:cNvSpPr/>
              <p:nvPr/>
            </p:nvSpPr>
            <p:spPr>
              <a:xfrm>
                <a:off x="7293277" y="2261267"/>
                <a:ext cx="492390" cy="650779"/>
              </a:xfrm>
              <a:custGeom>
                <a:avLst/>
                <a:gdLst/>
                <a:ahLst/>
                <a:cxnLst/>
                <a:rect l="l" t="t" r="r" b="b"/>
                <a:pathLst>
                  <a:path w="34283" h="45311" extrusionOk="0">
                    <a:moveTo>
                      <a:pt x="34247" y="0"/>
                    </a:moveTo>
                    <a:lnTo>
                      <a:pt x="34229" y="27"/>
                    </a:lnTo>
                    <a:lnTo>
                      <a:pt x="33595" y="2170"/>
                    </a:lnTo>
                    <a:lnTo>
                      <a:pt x="32274" y="6287"/>
                    </a:lnTo>
                    <a:lnTo>
                      <a:pt x="31202" y="9252"/>
                    </a:lnTo>
                    <a:lnTo>
                      <a:pt x="30443" y="11181"/>
                    </a:lnTo>
                    <a:lnTo>
                      <a:pt x="29648" y="13074"/>
                    </a:lnTo>
                    <a:lnTo>
                      <a:pt x="28809" y="14940"/>
                    </a:lnTo>
                    <a:lnTo>
                      <a:pt x="28362" y="15869"/>
                    </a:lnTo>
                    <a:lnTo>
                      <a:pt x="27425" y="17565"/>
                    </a:lnTo>
                    <a:lnTo>
                      <a:pt x="25487" y="20843"/>
                    </a:lnTo>
                    <a:lnTo>
                      <a:pt x="23477" y="24004"/>
                    </a:lnTo>
                    <a:lnTo>
                      <a:pt x="21406" y="27040"/>
                    </a:lnTo>
                    <a:lnTo>
                      <a:pt x="20334" y="28505"/>
                    </a:lnTo>
                    <a:lnTo>
                      <a:pt x="19200" y="29844"/>
                    </a:lnTo>
                    <a:lnTo>
                      <a:pt x="16878" y="32407"/>
                    </a:lnTo>
                    <a:lnTo>
                      <a:pt x="14485" y="34845"/>
                    </a:lnTo>
                    <a:lnTo>
                      <a:pt x="12011" y="37149"/>
                    </a:lnTo>
                    <a:lnTo>
                      <a:pt x="10752" y="38247"/>
                    </a:lnTo>
                    <a:lnTo>
                      <a:pt x="10109" y="38712"/>
                    </a:lnTo>
                    <a:lnTo>
                      <a:pt x="8788" y="39596"/>
                    </a:lnTo>
                    <a:lnTo>
                      <a:pt x="6716" y="40855"/>
                    </a:lnTo>
                    <a:lnTo>
                      <a:pt x="3921" y="42471"/>
                    </a:lnTo>
                    <a:lnTo>
                      <a:pt x="1912" y="43703"/>
                    </a:lnTo>
                    <a:lnTo>
                      <a:pt x="644" y="44552"/>
                    </a:lnTo>
                    <a:lnTo>
                      <a:pt x="45" y="44989"/>
                    </a:lnTo>
                    <a:lnTo>
                      <a:pt x="1" y="45043"/>
                    </a:lnTo>
                    <a:lnTo>
                      <a:pt x="18" y="45159"/>
                    </a:lnTo>
                    <a:lnTo>
                      <a:pt x="143" y="45266"/>
                    </a:lnTo>
                    <a:lnTo>
                      <a:pt x="304" y="45311"/>
                    </a:lnTo>
                    <a:lnTo>
                      <a:pt x="385" y="45302"/>
                    </a:lnTo>
                    <a:lnTo>
                      <a:pt x="813" y="45168"/>
                    </a:lnTo>
                    <a:lnTo>
                      <a:pt x="1653" y="44873"/>
                    </a:lnTo>
                    <a:lnTo>
                      <a:pt x="2885" y="44364"/>
                    </a:lnTo>
                    <a:lnTo>
                      <a:pt x="4466" y="43561"/>
                    </a:lnTo>
                    <a:lnTo>
                      <a:pt x="5993" y="42659"/>
                    </a:lnTo>
                    <a:lnTo>
                      <a:pt x="7466" y="41676"/>
                    </a:lnTo>
                    <a:lnTo>
                      <a:pt x="8904" y="40640"/>
                    </a:lnTo>
                    <a:lnTo>
                      <a:pt x="10993" y="39042"/>
                    </a:lnTo>
                    <a:lnTo>
                      <a:pt x="12351" y="37979"/>
                    </a:lnTo>
                    <a:lnTo>
                      <a:pt x="13637" y="36801"/>
                    </a:lnTo>
                    <a:lnTo>
                      <a:pt x="16146" y="34336"/>
                    </a:lnTo>
                    <a:lnTo>
                      <a:pt x="18584" y="31719"/>
                    </a:lnTo>
                    <a:lnTo>
                      <a:pt x="20932" y="28969"/>
                    </a:lnTo>
                    <a:lnTo>
                      <a:pt x="22075" y="27540"/>
                    </a:lnTo>
                    <a:lnTo>
                      <a:pt x="23120" y="26004"/>
                    </a:lnTo>
                    <a:lnTo>
                      <a:pt x="25138" y="22834"/>
                    </a:lnTo>
                    <a:lnTo>
                      <a:pt x="27094" y="19539"/>
                    </a:lnTo>
                    <a:lnTo>
                      <a:pt x="28969" y="16110"/>
                    </a:lnTo>
                    <a:lnTo>
                      <a:pt x="29871" y="14342"/>
                    </a:lnTo>
                    <a:lnTo>
                      <a:pt x="30586" y="12752"/>
                    </a:lnTo>
                    <a:lnTo>
                      <a:pt x="31657" y="10234"/>
                    </a:lnTo>
                    <a:lnTo>
                      <a:pt x="32327" y="8502"/>
                    </a:lnTo>
                    <a:lnTo>
                      <a:pt x="32943" y="6707"/>
                    </a:lnTo>
                    <a:lnTo>
                      <a:pt x="33479" y="4867"/>
                    </a:lnTo>
                    <a:lnTo>
                      <a:pt x="33899" y="2974"/>
                    </a:lnTo>
                    <a:lnTo>
                      <a:pt x="34193" y="1036"/>
                    </a:lnTo>
                    <a:lnTo>
                      <a:pt x="34283" y="45"/>
                    </a:lnTo>
                    <a:lnTo>
                      <a:pt x="34283" y="18"/>
                    </a:lnTo>
                    <a:lnTo>
                      <a:pt x="342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7665983" y="2582669"/>
                <a:ext cx="139675" cy="28237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966" extrusionOk="0">
                    <a:moveTo>
                      <a:pt x="4126" y="1"/>
                    </a:moveTo>
                    <a:lnTo>
                      <a:pt x="2920" y="19"/>
                    </a:lnTo>
                    <a:lnTo>
                      <a:pt x="1741" y="179"/>
                    </a:lnTo>
                    <a:lnTo>
                      <a:pt x="598" y="483"/>
                    </a:lnTo>
                    <a:lnTo>
                      <a:pt x="54" y="688"/>
                    </a:lnTo>
                    <a:lnTo>
                      <a:pt x="27" y="706"/>
                    </a:lnTo>
                    <a:lnTo>
                      <a:pt x="0" y="769"/>
                    </a:lnTo>
                    <a:lnTo>
                      <a:pt x="9" y="840"/>
                    </a:lnTo>
                    <a:lnTo>
                      <a:pt x="54" y="885"/>
                    </a:lnTo>
                    <a:lnTo>
                      <a:pt x="89" y="894"/>
                    </a:lnTo>
                    <a:lnTo>
                      <a:pt x="1286" y="822"/>
                    </a:lnTo>
                    <a:lnTo>
                      <a:pt x="3036" y="787"/>
                    </a:lnTo>
                    <a:lnTo>
                      <a:pt x="4179" y="822"/>
                    </a:lnTo>
                    <a:lnTo>
                      <a:pt x="5322" y="920"/>
                    </a:lnTo>
                    <a:lnTo>
                      <a:pt x="6465" y="1090"/>
                    </a:lnTo>
                    <a:lnTo>
                      <a:pt x="7635" y="1358"/>
                    </a:lnTo>
                    <a:lnTo>
                      <a:pt x="8823" y="1715"/>
                    </a:lnTo>
                    <a:lnTo>
                      <a:pt x="9439" y="1947"/>
                    </a:lnTo>
                    <a:lnTo>
                      <a:pt x="9493" y="1965"/>
                    </a:lnTo>
                    <a:lnTo>
                      <a:pt x="9600" y="1947"/>
                    </a:lnTo>
                    <a:lnTo>
                      <a:pt x="9698" y="1840"/>
                    </a:lnTo>
                    <a:lnTo>
                      <a:pt x="9725" y="1590"/>
                    </a:lnTo>
                    <a:lnTo>
                      <a:pt x="9653" y="1412"/>
                    </a:lnTo>
                    <a:lnTo>
                      <a:pt x="9573" y="1313"/>
                    </a:lnTo>
                    <a:lnTo>
                      <a:pt x="9510" y="1278"/>
                    </a:lnTo>
                    <a:lnTo>
                      <a:pt x="8948" y="1037"/>
                    </a:lnTo>
                    <a:lnTo>
                      <a:pt x="7769" y="626"/>
                    </a:lnTo>
                    <a:lnTo>
                      <a:pt x="6573" y="304"/>
                    </a:lnTo>
                    <a:lnTo>
                      <a:pt x="5349" y="99"/>
                    </a:lnTo>
                    <a:lnTo>
                      <a:pt x="4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7769346" y="2353991"/>
                <a:ext cx="68251" cy="2797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1948" extrusionOk="0">
                    <a:moveTo>
                      <a:pt x="3778" y="1"/>
                    </a:moveTo>
                    <a:lnTo>
                      <a:pt x="3412" y="36"/>
                    </a:lnTo>
                    <a:lnTo>
                      <a:pt x="2849" y="161"/>
                    </a:lnTo>
                    <a:lnTo>
                      <a:pt x="2126" y="402"/>
                    </a:lnTo>
                    <a:lnTo>
                      <a:pt x="1787" y="536"/>
                    </a:lnTo>
                    <a:lnTo>
                      <a:pt x="1358" y="670"/>
                    </a:lnTo>
                    <a:lnTo>
                      <a:pt x="617" y="992"/>
                    </a:lnTo>
                    <a:lnTo>
                      <a:pt x="349" y="1170"/>
                    </a:lnTo>
                    <a:lnTo>
                      <a:pt x="152" y="1385"/>
                    </a:lnTo>
                    <a:lnTo>
                      <a:pt x="27" y="1644"/>
                    </a:lnTo>
                    <a:lnTo>
                      <a:pt x="1" y="1787"/>
                    </a:lnTo>
                    <a:lnTo>
                      <a:pt x="10" y="1840"/>
                    </a:lnTo>
                    <a:lnTo>
                      <a:pt x="45" y="1921"/>
                    </a:lnTo>
                    <a:lnTo>
                      <a:pt x="81" y="1938"/>
                    </a:lnTo>
                    <a:lnTo>
                      <a:pt x="117" y="1938"/>
                    </a:lnTo>
                    <a:lnTo>
                      <a:pt x="152" y="1947"/>
                    </a:lnTo>
                    <a:lnTo>
                      <a:pt x="188" y="1938"/>
                    </a:lnTo>
                    <a:lnTo>
                      <a:pt x="206" y="1885"/>
                    </a:lnTo>
                    <a:lnTo>
                      <a:pt x="215" y="1849"/>
                    </a:lnTo>
                    <a:lnTo>
                      <a:pt x="215" y="1813"/>
                    </a:lnTo>
                    <a:lnTo>
                      <a:pt x="215" y="1796"/>
                    </a:lnTo>
                    <a:lnTo>
                      <a:pt x="197" y="1796"/>
                    </a:lnTo>
                    <a:lnTo>
                      <a:pt x="724" y="1590"/>
                    </a:lnTo>
                    <a:lnTo>
                      <a:pt x="1858" y="1144"/>
                    </a:lnTo>
                    <a:lnTo>
                      <a:pt x="2412" y="965"/>
                    </a:lnTo>
                    <a:lnTo>
                      <a:pt x="2697" y="894"/>
                    </a:lnTo>
                    <a:lnTo>
                      <a:pt x="3269" y="822"/>
                    </a:lnTo>
                    <a:lnTo>
                      <a:pt x="3849" y="751"/>
                    </a:lnTo>
                    <a:lnTo>
                      <a:pt x="4412" y="626"/>
                    </a:lnTo>
                    <a:lnTo>
                      <a:pt x="4680" y="510"/>
                    </a:lnTo>
                    <a:lnTo>
                      <a:pt x="4716" y="483"/>
                    </a:lnTo>
                    <a:lnTo>
                      <a:pt x="4751" y="394"/>
                    </a:lnTo>
                    <a:lnTo>
                      <a:pt x="4751" y="286"/>
                    </a:lnTo>
                    <a:lnTo>
                      <a:pt x="4707" y="188"/>
                    </a:lnTo>
                    <a:lnTo>
                      <a:pt x="4680" y="170"/>
                    </a:lnTo>
                    <a:lnTo>
                      <a:pt x="4501" y="99"/>
                    </a:lnTo>
                    <a:lnTo>
                      <a:pt x="4144" y="18"/>
                    </a:lnTo>
                    <a:lnTo>
                      <a:pt x="3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7655082" y="2360784"/>
                <a:ext cx="49263" cy="109169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601" extrusionOk="0">
                    <a:moveTo>
                      <a:pt x="125" y="1"/>
                    </a:moveTo>
                    <a:lnTo>
                      <a:pt x="63" y="10"/>
                    </a:lnTo>
                    <a:lnTo>
                      <a:pt x="0" y="117"/>
                    </a:lnTo>
                    <a:lnTo>
                      <a:pt x="9" y="188"/>
                    </a:lnTo>
                    <a:lnTo>
                      <a:pt x="45" y="358"/>
                    </a:lnTo>
                    <a:lnTo>
                      <a:pt x="170" y="671"/>
                    </a:lnTo>
                    <a:lnTo>
                      <a:pt x="438" y="1135"/>
                    </a:lnTo>
                    <a:lnTo>
                      <a:pt x="893" y="1698"/>
                    </a:lnTo>
                    <a:lnTo>
                      <a:pt x="1340" y="2251"/>
                    </a:lnTo>
                    <a:lnTo>
                      <a:pt x="1509" y="2528"/>
                    </a:lnTo>
                    <a:lnTo>
                      <a:pt x="1795" y="3073"/>
                    </a:lnTo>
                    <a:lnTo>
                      <a:pt x="2277" y="4243"/>
                    </a:lnTo>
                    <a:lnTo>
                      <a:pt x="2652" y="5484"/>
                    </a:lnTo>
                    <a:lnTo>
                      <a:pt x="2938" y="6779"/>
                    </a:lnTo>
                    <a:lnTo>
                      <a:pt x="3063" y="7440"/>
                    </a:lnTo>
                    <a:lnTo>
                      <a:pt x="3090" y="7529"/>
                    </a:lnTo>
                    <a:lnTo>
                      <a:pt x="3206" y="7600"/>
                    </a:lnTo>
                    <a:lnTo>
                      <a:pt x="3349" y="7556"/>
                    </a:lnTo>
                    <a:lnTo>
                      <a:pt x="3429" y="7431"/>
                    </a:lnTo>
                    <a:lnTo>
                      <a:pt x="3429" y="7332"/>
                    </a:lnTo>
                    <a:lnTo>
                      <a:pt x="3322" y="6654"/>
                    </a:lnTo>
                    <a:lnTo>
                      <a:pt x="3054" y="5332"/>
                    </a:lnTo>
                    <a:lnTo>
                      <a:pt x="2706" y="4046"/>
                    </a:lnTo>
                    <a:lnTo>
                      <a:pt x="2250" y="2841"/>
                    </a:lnTo>
                    <a:lnTo>
                      <a:pt x="1982" y="2269"/>
                    </a:lnTo>
                    <a:lnTo>
                      <a:pt x="1822" y="1957"/>
                    </a:lnTo>
                    <a:lnTo>
                      <a:pt x="1420" y="1233"/>
                    </a:lnTo>
                    <a:lnTo>
                      <a:pt x="1063" y="697"/>
                    </a:lnTo>
                    <a:lnTo>
                      <a:pt x="813" y="394"/>
                    </a:lnTo>
                    <a:lnTo>
                      <a:pt x="545" y="162"/>
                    </a:lnTo>
                    <a:lnTo>
                      <a:pt x="268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7424100" y="2648852"/>
                <a:ext cx="53113" cy="1078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511" extrusionOk="0">
                    <a:moveTo>
                      <a:pt x="322" y="1"/>
                    </a:moveTo>
                    <a:lnTo>
                      <a:pt x="143" y="27"/>
                    </a:lnTo>
                    <a:lnTo>
                      <a:pt x="18" y="161"/>
                    </a:lnTo>
                    <a:lnTo>
                      <a:pt x="0" y="340"/>
                    </a:lnTo>
                    <a:lnTo>
                      <a:pt x="63" y="411"/>
                    </a:lnTo>
                    <a:lnTo>
                      <a:pt x="447" y="795"/>
                    </a:lnTo>
                    <a:lnTo>
                      <a:pt x="1116" y="1554"/>
                    </a:lnTo>
                    <a:lnTo>
                      <a:pt x="1688" y="2340"/>
                    </a:lnTo>
                    <a:lnTo>
                      <a:pt x="2170" y="3153"/>
                    </a:lnTo>
                    <a:lnTo>
                      <a:pt x="2563" y="4001"/>
                    </a:lnTo>
                    <a:lnTo>
                      <a:pt x="2876" y="4894"/>
                    </a:lnTo>
                    <a:lnTo>
                      <a:pt x="3117" y="5832"/>
                    </a:lnTo>
                    <a:lnTo>
                      <a:pt x="3286" y="6832"/>
                    </a:lnTo>
                    <a:lnTo>
                      <a:pt x="3340" y="7359"/>
                    </a:lnTo>
                    <a:lnTo>
                      <a:pt x="3358" y="7421"/>
                    </a:lnTo>
                    <a:lnTo>
                      <a:pt x="3429" y="7502"/>
                    </a:lnTo>
                    <a:lnTo>
                      <a:pt x="3528" y="7511"/>
                    </a:lnTo>
                    <a:lnTo>
                      <a:pt x="3608" y="7457"/>
                    </a:lnTo>
                    <a:lnTo>
                      <a:pt x="3626" y="7403"/>
                    </a:lnTo>
                    <a:lnTo>
                      <a:pt x="3661" y="7153"/>
                    </a:lnTo>
                    <a:lnTo>
                      <a:pt x="3697" y="6653"/>
                    </a:lnTo>
                    <a:lnTo>
                      <a:pt x="3679" y="5885"/>
                    </a:lnTo>
                    <a:lnTo>
                      <a:pt x="3510" y="4849"/>
                    </a:lnTo>
                    <a:lnTo>
                      <a:pt x="3197" y="3840"/>
                    </a:lnTo>
                    <a:lnTo>
                      <a:pt x="2760" y="2858"/>
                    </a:lnTo>
                    <a:lnTo>
                      <a:pt x="2206" y="1938"/>
                    </a:lnTo>
                    <a:lnTo>
                      <a:pt x="1554" y="1099"/>
                    </a:lnTo>
                    <a:lnTo>
                      <a:pt x="813" y="367"/>
                    </a:lnTo>
                    <a:lnTo>
                      <a:pt x="411" y="45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7469756" y="2817380"/>
                <a:ext cx="126850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3859" extrusionOk="0">
                    <a:moveTo>
                      <a:pt x="90" y="0"/>
                    </a:moveTo>
                    <a:lnTo>
                      <a:pt x="45" y="9"/>
                    </a:lnTo>
                    <a:lnTo>
                      <a:pt x="0" y="54"/>
                    </a:lnTo>
                    <a:lnTo>
                      <a:pt x="36" y="161"/>
                    </a:lnTo>
                    <a:lnTo>
                      <a:pt x="107" y="197"/>
                    </a:lnTo>
                    <a:lnTo>
                      <a:pt x="1242" y="527"/>
                    </a:lnTo>
                    <a:lnTo>
                      <a:pt x="3385" y="1108"/>
                    </a:lnTo>
                    <a:lnTo>
                      <a:pt x="4921" y="1644"/>
                    </a:lnTo>
                    <a:lnTo>
                      <a:pt x="5930" y="2090"/>
                    </a:lnTo>
                    <a:lnTo>
                      <a:pt x="6930" y="2653"/>
                    </a:lnTo>
                    <a:lnTo>
                      <a:pt x="7939" y="3358"/>
                    </a:lnTo>
                    <a:lnTo>
                      <a:pt x="8439" y="3787"/>
                    </a:lnTo>
                    <a:lnTo>
                      <a:pt x="8537" y="3858"/>
                    </a:lnTo>
                    <a:lnTo>
                      <a:pt x="8716" y="3849"/>
                    </a:lnTo>
                    <a:lnTo>
                      <a:pt x="8832" y="3724"/>
                    </a:lnTo>
                    <a:lnTo>
                      <a:pt x="8832" y="3528"/>
                    </a:lnTo>
                    <a:lnTo>
                      <a:pt x="8769" y="3430"/>
                    </a:lnTo>
                    <a:lnTo>
                      <a:pt x="8564" y="3197"/>
                    </a:lnTo>
                    <a:lnTo>
                      <a:pt x="8127" y="2760"/>
                    </a:lnTo>
                    <a:lnTo>
                      <a:pt x="7662" y="2358"/>
                    </a:lnTo>
                    <a:lnTo>
                      <a:pt x="7162" y="1992"/>
                    </a:lnTo>
                    <a:lnTo>
                      <a:pt x="6376" y="1510"/>
                    </a:lnTo>
                    <a:lnTo>
                      <a:pt x="5251" y="974"/>
                    </a:lnTo>
                    <a:lnTo>
                      <a:pt x="4072" y="572"/>
                    </a:lnTo>
                    <a:lnTo>
                      <a:pt x="2894" y="286"/>
                    </a:lnTo>
                    <a:lnTo>
                      <a:pt x="1724" y="99"/>
                    </a:lnTo>
                    <a:lnTo>
                      <a:pt x="607" y="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7557737" y="2492761"/>
                <a:ext cx="39899" cy="15072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494" extrusionOk="0">
                    <a:moveTo>
                      <a:pt x="286" y="1"/>
                    </a:moveTo>
                    <a:lnTo>
                      <a:pt x="143" y="37"/>
                    </a:lnTo>
                    <a:lnTo>
                      <a:pt x="18" y="197"/>
                    </a:lnTo>
                    <a:lnTo>
                      <a:pt x="0" y="349"/>
                    </a:lnTo>
                    <a:lnTo>
                      <a:pt x="36" y="447"/>
                    </a:lnTo>
                    <a:lnTo>
                      <a:pt x="81" y="492"/>
                    </a:lnTo>
                    <a:lnTo>
                      <a:pt x="313" y="724"/>
                    </a:lnTo>
                    <a:lnTo>
                      <a:pt x="741" y="1215"/>
                    </a:lnTo>
                    <a:lnTo>
                      <a:pt x="1108" y="1742"/>
                    </a:lnTo>
                    <a:lnTo>
                      <a:pt x="1411" y="2287"/>
                    </a:lnTo>
                    <a:lnTo>
                      <a:pt x="1661" y="2858"/>
                    </a:lnTo>
                    <a:lnTo>
                      <a:pt x="1867" y="3457"/>
                    </a:lnTo>
                    <a:lnTo>
                      <a:pt x="2108" y="4394"/>
                    </a:lnTo>
                    <a:lnTo>
                      <a:pt x="2286" y="5689"/>
                    </a:lnTo>
                    <a:lnTo>
                      <a:pt x="2367" y="7029"/>
                    </a:lnTo>
                    <a:lnTo>
                      <a:pt x="2384" y="9083"/>
                    </a:lnTo>
                    <a:lnTo>
                      <a:pt x="2376" y="10449"/>
                    </a:lnTo>
                    <a:lnTo>
                      <a:pt x="2384" y="10485"/>
                    </a:lnTo>
                    <a:lnTo>
                      <a:pt x="2438" y="10493"/>
                    </a:lnTo>
                    <a:lnTo>
                      <a:pt x="2456" y="10467"/>
                    </a:lnTo>
                    <a:lnTo>
                      <a:pt x="2572" y="9788"/>
                    </a:lnTo>
                    <a:lnTo>
                      <a:pt x="2733" y="8395"/>
                    </a:lnTo>
                    <a:lnTo>
                      <a:pt x="2777" y="6966"/>
                    </a:lnTo>
                    <a:lnTo>
                      <a:pt x="2697" y="5537"/>
                    </a:lnTo>
                    <a:lnTo>
                      <a:pt x="2483" y="4153"/>
                    </a:lnTo>
                    <a:lnTo>
                      <a:pt x="2215" y="3153"/>
                    </a:lnTo>
                    <a:lnTo>
                      <a:pt x="1992" y="2519"/>
                    </a:lnTo>
                    <a:lnTo>
                      <a:pt x="1724" y="1903"/>
                    </a:lnTo>
                    <a:lnTo>
                      <a:pt x="1411" y="1331"/>
                    </a:lnTo>
                    <a:lnTo>
                      <a:pt x="1054" y="787"/>
                    </a:lnTo>
                    <a:lnTo>
                      <a:pt x="643" y="295"/>
                    </a:lnTo>
                    <a:lnTo>
                      <a:pt x="420" y="63"/>
                    </a:lnTo>
                    <a:lnTo>
                      <a:pt x="375" y="28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23"/>
            <p:cNvGrpSpPr/>
            <p:nvPr/>
          </p:nvGrpSpPr>
          <p:grpSpPr>
            <a:xfrm rot="686523">
              <a:off x="1175183" y="2838652"/>
              <a:ext cx="3030814" cy="3203302"/>
              <a:chOff x="-3670355" y="1813497"/>
              <a:chExt cx="2874013" cy="3157192"/>
            </a:xfrm>
          </p:grpSpPr>
          <p:sp>
            <p:nvSpPr>
              <p:cNvPr id="1001" name="Google Shape;1001;p23"/>
              <p:cNvSpPr/>
              <p:nvPr/>
            </p:nvSpPr>
            <p:spPr>
              <a:xfrm rot="-1037617">
                <a:off x="-3340002" y="2082681"/>
                <a:ext cx="2213305" cy="2479780"/>
              </a:xfrm>
              <a:custGeom>
                <a:avLst/>
                <a:gdLst/>
                <a:ahLst/>
                <a:cxnLst/>
                <a:rect l="l" t="t" r="r" b="b"/>
                <a:pathLst>
                  <a:path w="51634" h="62332" extrusionOk="0">
                    <a:moveTo>
                      <a:pt x="45722" y="1"/>
                    </a:moveTo>
                    <a:lnTo>
                      <a:pt x="45240" y="19"/>
                    </a:lnTo>
                    <a:lnTo>
                      <a:pt x="44766" y="99"/>
                    </a:lnTo>
                    <a:lnTo>
                      <a:pt x="44293" y="233"/>
                    </a:lnTo>
                    <a:lnTo>
                      <a:pt x="44061" y="322"/>
                    </a:lnTo>
                    <a:lnTo>
                      <a:pt x="43811" y="438"/>
                    </a:lnTo>
                    <a:lnTo>
                      <a:pt x="43337" y="715"/>
                    </a:lnTo>
                    <a:lnTo>
                      <a:pt x="42900" y="1046"/>
                    </a:lnTo>
                    <a:lnTo>
                      <a:pt x="42480" y="1430"/>
                    </a:lnTo>
                    <a:lnTo>
                      <a:pt x="41882" y="2055"/>
                    </a:lnTo>
                    <a:lnTo>
                      <a:pt x="41123" y="2975"/>
                    </a:lnTo>
                    <a:lnTo>
                      <a:pt x="40382" y="3921"/>
                    </a:lnTo>
                    <a:lnTo>
                      <a:pt x="39623" y="4814"/>
                    </a:lnTo>
                    <a:lnTo>
                      <a:pt x="39024" y="5412"/>
                    </a:lnTo>
                    <a:lnTo>
                      <a:pt x="38596" y="5770"/>
                    </a:lnTo>
                    <a:lnTo>
                      <a:pt x="38140" y="6073"/>
                    </a:lnTo>
                    <a:lnTo>
                      <a:pt x="37667" y="6314"/>
                    </a:lnTo>
                    <a:lnTo>
                      <a:pt x="37417" y="6404"/>
                    </a:lnTo>
                    <a:lnTo>
                      <a:pt x="37042" y="6520"/>
                    </a:lnTo>
                    <a:lnTo>
                      <a:pt x="36301" y="6618"/>
                    </a:lnTo>
                    <a:lnTo>
                      <a:pt x="35559" y="6591"/>
                    </a:lnTo>
                    <a:lnTo>
                      <a:pt x="34818" y="6493"/>
                    </a:lnTo>
                    <a:lnTo>
                      <a:pt x="33702" y="6279"/>
                    </a:lnTo>
                    <a:lnTo>
                      <a:pt x="32586" y="6136"/>
                    </a:lnTo>
                    <a:lnTo>
                      <a:pt x="31827" y="6136"/>
                    </a:lnTo>
                    <a:lnTo>
                      <a:pt x="31452" y="6198"/>
                    </a:lnTo>
                    <a:lnTo>
                      <a:pt x="31086" y="6270"/>
                    </a:lnTo>
                    <a:lnTo>
                      <a:pt x="30398" y="6520"/>
                    </a:lnTo>
                    <a:lnTo>
                      <a:pt x="29728" y="6886"/>
                    </a:lnTo>
                    <a:lnTo>
                      <a:pt x="29103" y="7350"/>
                    </a:lnTo>
                    <a:lnTo>
                      <a:pt x="28523" y="7895"/>
                    </a:lnTo>
                    <a:lnTo>
                      <a:pt x="27978" y="8502"/>
                    </a:lnTo>
                    <a:lnTo>
                      <a:pt x="27487" y="9154"/>
                    </a:lnTo>
                    <a:lnTo>
                      <a:pt x="27049" y="9851"/>
                    </a:lnTo>
                    <a:lnTo>
                      <a:pt x="26853" y="10208"/>
                    </a:lnTo>
                    <a:lnTo>
                      <a:pt x="26487" y="10931"/>
                    </a:lnTo>
                    <a:lnTo>
                      <a:pt x="25870" y="12431"/>
                    </a:lnTo>
                    <a:lnTo>
                      <a:pt x="25067" y="14726"/>
                    </a:lnTo>
                    <a:lnTo>
                      <a:pt x="24495" y="16236"/>
                    </a:lnTo>
                    <a:lnTo>
                      <a:pt x="24183" y="16995"/>
                    </a:lnTo>
                    <a:lnTo>
                      <a:pt x="23620" y="18093"/>
                    </a:lnTo>
                    <a:lnTo>
                      <a:pt x="23200" y="18798"/>
                    </a:lnTo>
                    <a:lnTo>
                      <a:pt x="22745" y="19459"/>
                    </a:lnTo>
                    <a:lnTo>
                      <a:pt x="22227" y="20075"/>
                    </a:lnTo>
                    <a:lnTo>
                      <a:pt x="21673" y="20629"/>
                    </a:lnTo>
                    <a:lnTo>
                      <a:pt x="21057" y="21111"/>
                    </a:lnTo>
                    <a:lnTo>
                      <a:pt x="20727" y="21317"/>
                    </a:lnTo>
                    <a:lnTo>
                      <a:pt x="20486" y="21460"/>
                    </a:lnTo>
                    <a:lnTo>
                      <a:pt x="19986" y="21701"/>
                    </a:lnTo>
                    <a:lnTo>
                      <a:pt x="19200" y="21995"/>
                    </a:lnTo>
                    <a:lnTo>
                      <a:pt x="17583" y="22397"/>
                    </a:lnTo>
                    <a:lnTo>
                      <a:pt x="15958" y="22745"/>
                    </a:lnTo>
                    <a:lnTo>
                      <a:pt x="14922" y="23049"/>
                    </a:lnTo>
                    <a:lnTo>
                      <a:pt x="14190" y="23371"/>
                    </a:lnTo>
                    <a:lnTo>
                      <a:pt x="13726" y="23630"/>
                    </a:lnTo>
                    <a:lnTo>
                      <a:pt x="13288" y="23951"/>
                    </a:lnTo>
                    <a:lnTo>
                      <a:pt x="12868" y="24326"/>
                    </a:lnTo>
                    <a:lnTo>
                      <a:pt x="12681" y="24540"/>
                    </a:lnTo>
                    <a:lnTo>
                      <a:pt x="12475" y="24799"/>
                    </a:lnTo>
                    <a:lnTo>
                      <a:pt x="12127" y="25335"/>
                    </a:lnTo>
                    <a:lnTo>
                      <a:pt x="11850" y="25925"/>
                    </a:lnTo>
                    <a:lnTo>
                      <a:pt x="11636" y="26532"/>
                    </a:lnTo>
                    <a:lnTo>
                      <a:pt x="11475" y="27166"/>
                    </a:lnTo>
                    <a:lnTo>
                      <a:pt x="11359" y="27818"/>
                    </a:lnTo>
                    <a:lnTo>
                      <a:pt x="11270" y="28791"/>
                    </a:lnTo>
                    <a:lnTo>
                      <a:pt x="11252" y="29434"/>
                    </a:lnTo>
                    <a:lnTo>
                      <a:pt x="11261" y="30711"/>
                    </a:lnTo>
                    <a:lnTo>
                      <a:pt x="11234" y="32622"/>
                    </a:lnTo>
                    <a:lnTo>
                      <a:pt x="11118" y="33577"/>
                    </a:lnTo>
                    <a:lnTo>
                      <a:pt x="10984" y="34211"/>
                    </a:lnTo>
                    <a:lnTo>
                      <a:pt x="10895" y="34524"/>
                    </a:lnTo>
                    <a:lnTo>
                      <a:pt x="10797" y="34837"/>
                    </a:lnTo>
                    <a:lnTo>
                      <a:pt x="10529" y="35453"/>
                    </a:lnTo>
                    <a:lnTo>
                      <a:pt x="10180" y="36033"/>
                    </a:lnTo>
                    <a:lnTo>
                      <a:pt x="9779" y="36560"/>
                    </a:lnTo>
                    <a:lnTo>
                      <a:pt x="9314" y="37015"/>
                    </a:lnTo>
                    <a:lnTo>
                      <a:pt x="8814" y="37382"/>
                    </a:lnTo>
                    <a:lnTo>
                      <a:pt x="8269" y="37632"/>
                    </a:lnTo>
                    <a:lnTo>
                      <a:pt x="7707" y="37757"/>
                    </a:lnTo>
                    <a:lnTo>
                      <a:pt x="7412" y="37757"/>
                    </a:lnTo>
                    <a:lnTo>
                      <a:pt x="7046" y="37712"/>
                    </a:lnTo>
                    <a:lnTo>
                      <a:pt x="6323" y="37524"/>
                    </a:lnTo>
                    <a:lnTo>
                      <a:pt x="5957" y="37462"/>
                    </a:lnTo>
                    <a:lnTo>
                      <a:pt x="5707" y="37435"/>
                    </a:lnTo>
                    <a:lnTo>
                      <a:pt x="5189" y="37453"/>
                    </a:lnTo>
                    <a:lnTo>
                      <a:pt x="4671" y="37569"/>
                    </a:lnTo>
                    <a:lnTo>
                      <a:pt x="4171" y="37757"/>
                    </a:lnTo>
                    <a:lnTo>
                      <a:pt x="3679" y="38025"/>
                    </a:lnTo>
                    <a:lnTo>
                      <a:pt x="3215" y="38346"/>
                    </a:lnTo>
                    <a:lnTo>
                      <a:pt x="2778" y="38730"/>
                    </a:lnTo>
                    <a:lnTo>
                      <a:pt x="2385" y="39159"/>
                    </a:lnTo>
                    <a:lnTo>
                      <a:pt x="2206" y="39391"/>
                    </a:lnTo>
                    <a:lnTo>
                      <a:pt x="1867" y="39855"/>
                    </a:lnTo>
                    <a:lnTo>
                      <a:pt x="1313" y="40775"/>
                    </a:lnTo>
                    <a:lnTo>
                      <a:pt x="974" y="41543"/>
                    </a:lnTo>
                    <a:lnTo>
                      <a:pt x="786" y="42114"/>
                    </a:lnTo>
                    <a:lnTo>
                      <a:pt x="545" y="43079"/>
                    </a:lnTo>
                    <a:lnTo>
                      <a:pt x="420" y="43856"/>
                    </a:lnTo>
                    <a:lnTo>
                      <a:pt x="268" y="44927"/>
                    </a:lnTo>
                    <a:lnTo>
                      <a:pt x="81" y="46981"/>
                    </a:lnTo>
                    <a:lnTo>
                      <a:pt x="0" y="48928"/>
                    </a:lnTo>
                    <a:lnTo>
                      <a:pt x="18" y="50750"/>
                    </a:lnTo>
                    <a:lnTo>
                      <a:pt x="107" y="52455"/>
                    </a:lnTo>
                    <a:lnTo>
                      <a:pt x="268" y="54036"/>
                    </a:lnTo>
                    <a:lnTo>
                      <a:pt x="491" y="55492"/>
                    </a:lnTo>
                    <a:lnTo>
                      <a:pt x="750" y="56813"/>
                    </a:lnTo>
                    <a:lnTo>
                      <a:pt x="1027" y="58010"/>
                    </a:lnTo>
                    <a:lnTo>
                      <a:pt x="1331" y="59064"/>
                    </a:lnTo>
                    <a:lnTo>
                      <a:pt x="1768" y="60394"/>
                    </a:lnTo>
                    <a:lnTo>
                      <a:pt x="2492" y="62118"/>
                    </a:lnTo>
                    <a:lnTo>
                      <a:pt x="2608" y="62332"/>
                    </a:lnTo>
                    <a:lnTo>
                      <a:pt x="3019" y="61957"/>
                    </a:lnTo>
                    <a:lnTo>
                      <a:pt x="3956" y="60992"/>
                    </a:lnTo>
                    <a:lnTo>
                      <a:pt x="4974" y="59840"/>
                    </a:lnTo>
                    <a:lnTo>
                      <a:pt x="6019" y="58563"/>
                    </a:lnTo>
                    <a:lnTo>
                      <a:pt x="7046" y="57233"/>
                    </a:lnTo>
                    <a:lnTo>
                      <a:pt x="8002" y="55911"/>
                    </a:lnTo>
                    <a:lnTo>
                      <a:pt x="8814" y="54670"/>
                    </a:lnTo>
                    <a:lnTo>
                      <a:pt x="9457" y="53563"/>
                    </a:lnTo>
                    <a:lnTo>
                      <a:pt x="9671" y="53098"/>
                    </a:lnTo>
                    <a:lnTo>
                      <a:pt x="9850" y="52714"/>
                    </a:lnTo>
                    <a:lnTo>
                      <a:pt x="10270" y="52009"/>
                    </a:lnTo>
                    <a:lnTo>
                      <a:pt x="10752" y="51357"/>
                    </a:lnTo>
                    <a:lnTo>
                      <a:pt x="11297" y="50777"/>
                    </a:lnTo>
                    <a:lnTo>
                      <a:pt x="11895" y="50241"/>
                    </a:lnTo>
                    <a:lnTo>
                      <a:pt x="12538" y="49759"/>
                    </a:lnTo>
                    <a:lnTo>
                      <a:pt x="13226" y="49321"/>
                    </a:lnTo>
                    <a:lnTo>
                      <a:pt x="13940" y="48928"/>
                    </a:lnTo>
                    <a:lnTo>
                      <a:pt x="15074" y="48392"/>
                    </a:lnTo>
                    <a:lnTo>
                      <a:pt x="16646" y="47794"/>
                    </a:lnTo>
                    <a:lnTo>
                      <a:pt x="19039" y="47017"/>
                    </a:lnTo>
                    <a:lnTo>
                      <a:pt x="20575" y="46544"/>
                    </a:lnTo>
                    <a:lnTo>
                      <a:pt x="21370" y="46294"/>
                    </a:lnTo>
                    <a:lnTo>
                      <a:pt x="22557" y="45865"/>
                    </a:lnTo>
                    <a:lnTo>
                      <a:pt x="23325" y="45499"/>
                    </a:lnTo>
                    <a:lnTo>
                      <a:pt x="23700" y="45285"/>
                    </a:lnTo>
                    <a:lnTo>
                      <a:pt x="23986" y="45097"/>
                    </a:lnTo>
                    <a:lnTo>
                      <a:pt x="24531" y="44668"/>
                    </a:lnTo>
                    <a:lnTo>
                      <a:pt x="25040" y="44186"/>
                    </a:lnTo>
                    <a:lnTo>
                      <a:pt x="25504" y="43650"/>
                    </a:lnTo>
                    <a:lnTo>
                      <a:pt x="25915" y="43070"/>
                    </a:lnTo>
                    <a:lnTo>
                      <a:pt x="26272" y="42454"/>
                    </a:lnTo>
                    <a:lnTo>
                      <a:pt x="26576" y="41802"/>
                    </a:lnTo>
                    <a:lnTo>
                      <a:pt x="26808" y="41132"/>
                    </a:lnTo>
                    <a:lnTo>
                      <a:pt x="26897" y="40793"/>
                    </a:lnTo>
                    <a:lnTo>
                      <a:pt x="26969" y="40454"/>
                    </a:lnTo>
                    <a:lnTo>
                      <a:pt x="27067" y="39784"/>
                    </a:lnTo>
                    <a:lnTo>
                      <a:pt x="27156" y="38766"/>
                    </a:lnTo>
                    <a:lnTo>
                      <a:pt x="27219" y="37417"/>
                    </a:lnTo>
                    <a:lnTo>
                      <a:pt x="27308" y="36399"/>
                    </a:lnTo>
                    <a:lnTo>
                      <a:pt x="27415" y="35730"/>
                    </a:lnTo>
                    <a:lnTo>
                      <a:pt x="27487" y="35390"/>
                    </a:lnTo>
                    <a:lnTo>
                      <a:pt x="27612" y="34944"/>
                    </a:lnTo>
                    <a:lnTo>
                      <a:pt x="27960" y="34078"/>
                    </a:lnTo>
                    <a:lnTo>
                      <a:pt x="28407" y="33256"/>
                    </a:lnTo>
                    <a:lnTo>
                      <a:pt x="28951" y="32488"/>
                    </a:lnTo>
                    <a:lnTo>
                      <a:pt x="29576" y="31791"/>
                    </a:lnTo>
                    <a:lnTo>
                      <a:pt x="30255" y="31157"/>
                    </a:lnTo>
                    <a:lnTo>
                      <a:pt x="30996" y="30604"/>
                    </a:lnTo>
                    <a:lnTo>
                      <a:pt x="31782" y="30139"/>
                    </a:lnTo>
                    <a:lnTo>
                      <a:pt x="32184" y="29943"/>
                    </a:lnTo>
                    <a:lnTo>
                      <a:pt x="32720" y="29711"/>
                    </a:lnTo>
                    <a:lnTo>
                      <a:pt x="33818" y="29327"/>
                    </a:lnTo>
                    <a:lnTo>
                      <a:pt x="34934" y="28979"/>
                    </a:lnTo>
                    <a:lnTo>
                      <a:pt x="36033" y="28603"/>
                    </a:lnTo>
                    <a:lnTo>
                      <a:pt x="36577" y="28362"/>
                    </a:lnTo>
                    <a:lnTo>
                      <a:pt x="36845" y="28237"/>
                    </a:lnTo>
                    <a:lnTo>
                      <a:pt x="37372" y="27943"/>
                    </a:lnTo>
                    <a:lnTo>
                      <a:pt x="37890" y="27594"/>
                    </a:lnTo>
                    <a:lnTo>
                      <a:pt x="38372" y="27201"/>
                    </a:lnTo>
                    <a:lnTo>
                      <a:pt x="38810" y="26764"/>
                    </a:lnTo>
                    <a:lnTo>
                      <a:pt x="39185" y="26273"/>
                    </a:lnTo>
                    <a:lnTo>
                      <a:pt x="39498" y="25746"/>
                    </a:lnTo>
                    <a:lnTo>
                      <a:pt x="39730" y="25183"/>
                    </a:lnTo>
                    <a:lnTo>
                      <a:pt x="39801" y="24880"/>
                    </a:lnTo>
                    <a:lnTo>
                      <a:pt x="39855" y="24621"/>
                    </a:lnTo>
                    <a:lnTo>
                      <a:pt x="39899" y="24103"/>
                    </a:lnTo>
                    <a:lnTo>
                      <a:pt x="39873" y="23326"/>
                    </a:lnTo>
                    <a:lnTo>
                      <a:pt x="39739" y="22308"/>
                    </a:lnTo>
                    <a:lnTo>
                      <a:pt x="39614" y="21272"/>
                    </a:lnTo>
                    <a:lnTo>
                      <a:pt x="39605" y="20745"/>
                    </a:lnTo>
                    <a:lnTo>
                      <a:pt x="39631" y="20325"/>
                    </a:lnTo>
                    <a:lnTo>
                      <a:pt x="39783" y="19495"/>
                    </a:lnTo>
                    <a:lnTo>
                      <a:pt x="40069" y="18682"/>
                    </a:lnTo>
                    <a:lnTo>
                      <a:pt x="40444" y="17896"/>
                    </a:lnTo>
                    <a:lnTo>
                      <a:pt x="40917" y="17155"/>
                    </a:lnTo>
                    <a:lnTo>
                      <a:pt x="41462" y="16450"/>
                    </a:lnTo>
                    <a:lnTo>
                      <a:pt x="42060" y="15798"/>
                    </a:lnTo>
                    <a:lnTo>
                      <a:pt x="42694" y="15191"/>
                    </a:lnTo>
                    <a:lnTo>
                      <a:pt x="43025" y="14914"/>
                    </a:lnTo>
                    <a:lnTo>
                      <a:pt x="43695" y="14378"/>
                    </a:lnTo>
                    <a:lnTo>
                      <a:pt x="45097" y="13414"/>
                    </a:lnTo>
                    <a:lnTo>
                      <a:pt x="46508" y="12467"/>
                    </a:lnTo>
                    <a:lnTo>
                      <a:pt x="47892" y="11476"/>
                    </a:lnTo>
                    <a:lnTo>
                      <a:pt x="48544" y="10922"/>
                    </a:lnTo>
                    <a:lnTo>
                      <a:pt x="48874" y="10636"/>
                    </a:lnTo>
                    <a:lnTo>
                      <a:pt x="49490" y="10002"/>
                    </a:lnTo>
                    <a:lnTo>
                      <a:pt x="50062" y="9315"/>
                    </a:lnTo>
                    <a:lnTo>
                      <a:pt x="50562" y="8583"/>
                    </a:lnTo>
                    <a:lnTo>
                      <a:pt x="50990" y="7815"/>
                    </a:lnTo>
                    <a:lnTo>
                      <a:pt x="51321" y="7011"/>
                    </a:lnTo>
                    <a:lnTo>
                      <a:pt x="51544" y="6189"/>
                    </a:lnTo>
                    <a:lnTo>
                      <a:pt x="51633" y="5359"/>
                    </a:lnTo>
                    <a:lnTo>
                      <a:pt x="51616" y="4939"/>
                    </a:lnTo>
                    <a:lnTo>
                      <a:pt x="51571" y="4519"/>
                    </a:lnTo>
                    <a:lnTo>
                      <a:pt x="51374" y="3743"/>
                    </a:lnTo>
                    <a:lnTo>
                      <a:pt x="51053" y="3028"/>
                    </a:lnTo>
                    <a:lnTo>
                      <a:pt x="50624" y="2385"/>
                    </a:lnTo>
                    <a:lnTo>
                      <a:pt x="50097" y="1814"/>
                    </a:lnTo>
                    <a:lnTo>
                      <a:pt x="49508" y="1323"/>
                    </a:lnTo>
                    <a:lnTo>
                      <a:pt x="48856" y="903"/>
                    </a:lnTo>
                    <a:lnTo>
                      <a:pt x="48160" y="555"/>
                    </a:lnTo>
                    <a:lnTo>
                      <a:pt x="47802" y="412"/>
                    </a:lnTo>
                    <a:lnTo>
                      <a:pt x="47356" y="260"/>
                    </a:lnTo>
                    <a:lnTo>
                      <a:pt x="46436" y="46"/>
                    </a:lnTo>
                    <a:lnTo>
                      <a:pt x="45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 rot="-1037617">
                <a:off x="-3235929" y="2190264"/>
                <a:ext cx="2009653" cy="2543036"/>
              </a:xfrm>
              <a:custGeom>
                <a:avLst/>
                <a:gdLst/>
                <a:ahLst/>
                <a:cxnLst/>
                <a:rect l="l" t="t" r="r" b="b"/>
                <a:pathLst>
                  <a:path w="46883" h="63922" extrusionOk="0">
                    <a:moveTo>
                      <a:pt x="42685" y="1"/>
                    </a:moveTo>
                    <a:lnTo>
                      <a:pt x="42587" y="36"/>
                    </a:lnTo>
                    <a:lnTo>
                      <a:pt x="42551" y="99"/>
                    </a:lnTo>
                    <a:lnTo>
                      <a:pt x="42212" y="813"/>
                    </a:lnTo>
                    <a:lnTo>
                      <a:pt x="41587" y="2260"/>
                    </a:lnTo>
                    <a:lnTo>
                      <a:pt x="40703" y="4466"/>
                    </a:lnTo>
                    <a:lnTo>
                      <a:pt x="40167" y="5948"/>
                    </a:lnTo>
                    <a:lnTo>
                      <a:pt x="38292" y="7582"/>
                    </a:lnTo>
                    <a:lnTo>
                      <a:pt x="34622" y="10940"/>
                    </a:lnTo>
                    <a:lnTo>
                      <a:pt x="32818" y="12672"/>
                    </a:lnTo>
                    <a:lnTo>
                      <a:pt x="32836" y="11851"/>
                    </a:lnTo>
                    <a:lnTo>
                      <a:pt x="32961" y="10190"/>
                    </a:lnTo>
                    <a:lnTo>
                      <a:pt x="33202" y="8538"/>
                    </a:lnTo>
                    <a:lnTo>
                      <a:pt x="33577" y="6886"/>
                    </a:lnTo>
                    <a:lnTo>
                      <a:pt x="33818" y="6073"/>
                    </a:lnTo>
                    <a:lnTo>
                      <a:pt x="33836" y="6011"/>
                    </a:lnTo>
                    <a:lnTo>
                      <a:pt x="33782" y="5912"/>
                    </a:lnTo>
                    <a:lnTo>
                      <a:pt x="33693" y="5877"/>
                    </a:lnTo>
                    <a:lnTo>
                      <a:pt x="33604" y="5921"/>
                    </a:lnTo>
                    <a:lnTo>
                      <a:pt x="33577" y="5984"/>
                    </a:lnTo>
                    <a:lnTo>
                      <a:pt x="33327" y="6841"/>
                    </a:lnTo>
                    <a:lnTo>
                      <a:pt x="32934" y="8574"/>
                    </a:lnTo>
                    <a:lnTo>
                      <a:pt x="32675" y="10324"/>
                    </a:lnTo>
                    <a:lnTo>
                      <a:pt x="32559" y="12065"/>
                    </a:lnTo>
                    <a:lnTo>
                      <a:pt x="32550" y="12931"/>
                    </a:lnTo>
                    <a:lnTo>
                      <a:pt x="32210" y="13262"/>
                    </a:lnTo>
                    <a:lnTo>
                      <a:pt x="31871" y="13601"/>
                    </a:lnTo>
                    <a:lnTo>
                      <a:pt x="30871" y="14592"/>
                    </a:lnTo>
                    <a:lnTo>
                      <a:pt x="29880" y="15592"/>
                    </a:lnTo>
                    <a:lnTo>
                      <a:pt x="29862" y="15592"/>
                    </a:lnTo>
                    <a:lnTo>
                      <a:pt x="29853" y="15601"/>
                    </a:lnTo>
                    <a:lnTo>
                      <a:pt x="29782" y="15646"/>
                    </a:lnTo>
                    <a:lnTo>
                      <a:pt x="29764" y="15709"/>
                    </a:lnTo>
                    <a:lnTo>
                      <a:pt x="28317" y="17191"/>
                    </a:lnTo>
                    <a:lnTo>
                      <a:pt x="26879" y="18709"/>
                    </a:lnTo>
                    <a:lnTo>
                      <a:pt x="26879" y="18289"/>
                    </a:lnTo>
                    <a:lnTo>
                      <a:pt x="26924" y="17459"/>
                    </a:lnTo>
                    <a:lnTo>
                      <a:pt x="27022" y="16628"/>
                    </a:lnTo>
                    <a:lnTo>
                      <a:pt x="27156" y="15807"/>
                    </a:lnTo>
                    <a:lnTo>
                      <a:pt x="27433" y="14574"/>
                    </a:lnTo>
                    <a:lnTo>
                      <a:pt x="27951" y="12949"/>
                    </a:lnTo>
                    <a:lnTo>
                      <a:pt x="28263" y="12154"/>
                    </a:lnTo>
                    <a:lnTo>
                      <a:pt x="28281" y="12083"/>
                    </a:lnTo>
                    <a:lnTo>
                      <a:pt x="28237" y="11994"/>
                    </a:lnTo>
                    <a:lnTo>
                      <a:pt x="28147" y="11958"/>
                    </a:lnTo>
                    <a:lnTo>
                      <a:pt x="28049" y="12003"/>
                    </a:lnTo>
                    <a:lnTo>
                      <a:pt x="28013" y="12056"/>
                    </a:lnTo>
                    <a:lnTo>
                      <a:pt x="27692" y="12905"/>
                    </a:lnTo>
                    <a:lnTo>
                      <a:pt x="27281" y="14190"/>
                    </a:lnTo>
                    <a:lnTo>
                      <a:pt x="27049" y="15057"/>
                    </a:lnTo>
                    <a:lnTo>
                      <a:pt x="26870" y="15923"/>
                    </a:lnTo>
                    <a:lnTo>
                      <a:pt x="26736" y="16798"/>
                    </a:lnTo>
                    <a:lnTo>
                      <a:pt x="26647" y="17673"/>
                    </a:lnTo>
                    <a:lnTo>
                      <a:pt x="26611" y="18548"/>
                    </a:lnTo>
                    <a:lnTo>
                      <a:pt x="26611" y="18995"/>
                    </a:lnTo>
                    <a:lnTo>
                      <a:pt x="25424" y="20272"/>
                    </a:lnTo>
                    <a:lnTo>
                      <a:pt x="24254" y="21567"/>
                    </a:lnTo>
                    <a:lnTo>
                      <a:pt x="24191" y="21602"/>
                    </a:lnTo>
                    <a:lnTo>
                      <a:pt x="24156" y="21674"/>
                    </a:lnTo>
                    <a:lnTo>
                      <a:pt x="22977" y="22995"/>
                    </a:lnTo>
                    <a:lnTo>
                      <a:pt x="21807" y="24335"/>
                    </a:lnTo>
                    <a:lnTo>
                      <a:pt x="21012" y="25255"/>
                    </a:lnTo>
                    <a:lnTo>
                      <a:pt x="20218" y="26183"/>
                    </a:lnTo>
                    <a:lnTo>
                      <a:pt x="20164" y="25674"/>
                    </a:lnTo>
                    <a:lnTo>
                      <a:pt x="20128" y="24683"/>
                    </a:lnTo>
                    <a:lnTo>
                      <a:pt x="20146" y="23692"/>
                    </a:lnTo>
                    <a:lnTo>
                      <a:pt x="20226" y="22701"/>
                    </a:lnTo>
                    <a:lnTo>
                      <a:pt x="20360" y="21709"/>
                    </a:lnTo>
                    <a:lnTo>
                      <a:pt x="20539" y="20727"/>
                    </a:lnTo>
                    <a:lnTo>
                      <a:pt x="20905" y="19227"/>
                    </a:lnTo>
                    <a:lnTo>
                      <a:pt x="21200" y="18227"/>
                    </a:lnTo>
                    <a:lnTo>
                      <a:pt x="21218" y="18155"/>
                    </a:lnTo>
                    <a:lnTo>
                      <a:pt x="21173" y="18066"/>
                    </a:lnTo>
                    <a:lnTo>
                      <a:pt x="21075" y="18030"/>
                    </a:lnTo>
                    <a:lnTo>
                      <a:pt x="20986" y="18066"/>
                    </a:lnTo>
                    <a:lnTo>
                      <a:pt x="20959" y="18129"/>
                    </a:lnTo>
                    <a:lnTo>
                      <a:pt x="20646" y="19182"/>
                    </a:lnTo>
                    <a:lnTo>
                      <a:pt x="20271" y="20745"/>
                    </a:lnTo>
                    <a:lnTo>
                      <a:pt x="20084" y="21781"/>
                    </a:lnTo>
                    <a:lnTo>
                      <a:pt x="19950" y="22817"/>
                    </a:lnTo>
                    <a:lnTo>
                      <a:pt x="19869" y="23853"/>
                    </a:lnTo>
                    <a:lnTo>
                      <a:pt x="19860" y="24889"/>
                    </a:lnTo>
                    <a:lnTo>
                      <a:pt x="19914" y="25933"/>
                    </a:lnTo>
                    <a:lnTo>
                      <a:pt x="19967" y="26460"/>
                    </a:lnTo>
                    <a:lnTo>
                      <a:pt x="18137" y="28594"/>
                    </a:lnTo>
                    <a:lnTo>
                      <a:pt x="15431" y="31845"/>
                    </a:lnTo>
                    <a:lnTo>
                      <a:pt x="13690" y="34060"/>
                    </a:lnTo>
                    <a:lnTo>
                      <a:pt x="12850" y="35185"/>
                    </a:lnTo>
                    <a:lnTo>
                      <a:pt x="12770" y="34176"/>
                    </a:lnTo>
                    <a:lnTo>
                      <a:pt x="12699" y="32140"/>
                    </a:lnTo>
                    <a:lnTo>
                      <a:pt x="12734" y="30095"/>
                    </a:lnTo>
                    <a:lnTo>
                      <a:pt x="12868" y="28041"/>
                    </a:lnTo>
                    <a:lnTo>
                      <a:pt x="12975" y="27005"/>
                    </a:lnTo>
                    <a:lnTo>
                      <a:pt x="12975" y="26942"/>
                    </a:lnTo>
                    <a:lnTo>
                      <a:pt x="12904" y="26871"/>
                    </a:lnTo>
                    <a:lnTo>
                      <a:pt x="12806" y="26862"/>
                    </a:lnTo>
                    <a:lnTo>
                      <a:pt x="12725" y="26925"/>
                    </a:lnTo>
                    <a:lnTo>
                      <a:pt x="12707" y="26996"/>
                    </a:lnTo>
                    <a:lnTo>
                      <a:pt x="12591" y="28068"/>
                    </a:lnTo>
                    <a:lnTo>
                      <a:pt x="12457" y="30220"/>
                    </a:lnTo>
                    <a:lnTo>
                      <a:pt x="12431" y="32354"/>
                    </a:lnTo>
                    <a:lnTo>
                      <a:pt x="12511" y="34470"/>
                    </a:lnTo>
                    <a:lnTo>
                      <a:pt x="12600" y="35524"/>
                    </a:lnTo>
                    <a:lnTo>
                      <a:pt x="12395" y="35819"/>
                    </a:lnTo>
                    <a:lnTo>
                      <a:pt x="12181" y="36105"/>
                    </a:lnTo>
                    <a:lnTo>
                      <a:pt x="11761" y="36703"/>
                    </a:lnTo>
                    <a:lnTo>
                      <a:pt x="10957" y="37917"/>
                    </a:lnTo>
                    <a:lnTo>
                      <a:pt x="9814" y="39784"/>
                    </a:lnTo>
                    <a:lnTo>
                      <a:pt x="8394" y="42347"/>
                    </a:lnTo>
                    <a:lnTo>
                      <a:pt x="7064" y="44963"/>
                    </a:lnTo>
                    <a:lnTo>
                      <a:pt x="6430" y="46276"/>
                    </a:lnTo>
                    <a:lnTo>
                      <a:pt x="6331" y="45713"/>
                    </a:lnTo>
                    <a:lnTo>
                      <a:pt x="6108" y="44588"/>
                    </a:lnTo>
                    <a:lnTo>
                      <a:pt x="5822" y="43499"/>
                    </a:lnTo>
                    <a:lnTo>
                      <a:pt x="5483" y="42436"/>
                    </a:lnTo>
                    <a:lnTo>
                      <a:pt x="5081" y="41409"/>
                    </a:lnTo>
                    <a:lnTo>
                      <a:pt x="4617" y="40427"/>
                    </a:lnTo>
                    <a:lnTo>
                      <a:pt x="4081" y="39480"/>
                    </a:lnTo>
                    <a:lnTo>
                      <a:pt x="3465" y="38587"/>
                    </a:lnTo>
                    <a:lnTo>
                      <a:pt x="3126" y="38167"/>
                    </a:lnTo>
                    <a:lnTo>
                      <a:pt x="3081" y="38123"/>
                    </a:lnTo>
                    <a:lnTo>
                      <a:pt x="2983" y="38132"/>
                    </a:lnTo>
                    <a:lnTo>
                      <a:pt x="2893" y="38203"/>
                    </a:lnTo>
                    <a:lnTo>
                      <a:pt x="2876" y="38310"/>
                    </a:lnTo>
                    <a:lnTo>
                      <a:pt x="2902" y="38364"/>
                    </a:lnTo>
                    <a:lnTo>
                      <a:pt x="3251" y="38792"/>
                    </a:lnTo>
                    <a:lnTo>
                      <a:pt x="3876" y="39712"/>
                    </a:lnTo>
                    <a:lnTo>
                      <a:pt x="4420" y="40686"/>
                    </a:lnTo>
                    <a:lnTo>
                      <a:pt x="4894" y="41695"/>
                    </a:lnTo>
                    <a:lnTo>
                      <a:pt x="5296" y="42757"/>
                    </a:lnTo>
                    <a:lnTo>
                      <a:pt x="5635" y="43847"/>
                    </a:lnTo>
                    <a:lnTo>
                      <a:pt x="5903" y="44972"/>
                    </a:lnTo>
                    <a:lnTo>
                      <a:pt x="6126" y="46133"/>
                    </a:lnTo>
                    <a:lnTo>
                      <a:pt x="6215" y="46722"/>
                    </a:lnTo>
                    <a:lnTo>
                      <a:pt x="5563" y="48089"/>
                    </a:lnTo>
                    <a:lnTo>
                      <a:pt x="4921" y="49446"/>
                    </a:lnTo>
                    <a:lnTo>
                      <a:pt x="4108" y="51178"/>
                    </a:lnTo>
                    <a:lnTo>
                      <a:pt x="2965" y="53804"/>
                    </a:lnTo>
                    <a:lnTo>
                      <a:pt x="2259" y="55572"/>
                    </a:lnTo>
                    <a:lnTo>
                      <a:pt x="1616" y="57367"/>
                    </a:lnTo>
                    <a:lnTo>
                      <a:pt x="1045" y="59171"/>
                    </a:lnTo>
                    <a:lnTo>
                      <a:pt x="554" y="60992"/>
                    </a:lnTo>
                    <a:lnTo>
                      <a:pt x="152" y="62841"/>
                    </a:lnTo>
                    <a:lnTo>
                      <a:pt x="0" y="63778"/>
                    </a:lnTo>
                    <a:lnTo>
                      <a:pt x="0" y="63841"/>
                    </a:lnTo>
                    <a:lnTo>
                      <a:pt x="63" y="63912"/>
                    </a:lnTo>
                    <a:lnTo>
                      <a:pt x="161" y="63921"/>
                    </a:lnTo>
                    <a:lnTo>
                      <a:pt x="250" y="63859"/>
                    </a:lnTo>
                    <a:lnTo>
                      <a:pt x="268" y="63787"/>
                    </a:lnTo>
                    <a:lnTo>
                      <a:pt x="447" y="62725"/>
                    </a:lnTo>
                    <a:lnTo>
                      <a:pt x="920" y="60608"/>
                    </a:lnTo>
                    <a:lnTo>
                      <a:pt x="1509" y="58528"/>
                    </a:lnTo>
                    <a:lnTo>
                      <a:pt x="2206" y="56465"/>
                    </a:lnTo>
                    <a:lnTo>
                      <a:pt x="2983" y="54438"/>
                    </a:lnTo>
                    <a:lnTo>
                      <a:pt x="3840" y="52420"/>
                    </a:lnTo>
                    <a:lnTo>
                      <a:pt x="5206" y="49437"/>
                    </a:lnTo>
                    <a:lnTo>
                      <a:pt x="6162" y="47463"/>
                    </a:lnTo>
                    <a:lnTo>
                      <a:pt x="6314" y="47160"/>
                    </a:lnTo>
                    <a:lnTo>
                      <a:pt x="6465" y="46856"/>
                    </a:lnTo>
                    <a:lnTo>
                      <a:pt x="6483" y="46829"/>
                    </a:lnTo>
                    <a:lnTo>
                      <a:pt x="6492" y="46794"/>
                    </a:lnTo>
                    <a:lnTo>
                      <a:pt x="7090" y="45588"/>
                    </a:lnTo>
                    <a:lnTo>
                      <a:pt x="8296" y="43213"/>
                    </a:lnTo>
                    <a:lnTo>
                      <a:pt x="8921" y="42034"/>
                    </a:lnTo>
                    <a:lnTo>
                      <a:pt x="9537" y="41739"/>
                    </a:lnTo>
                    <a:lnTo>
                      <a:pt x="10761" y="41257"/>
                    </a:lnTo>
                    <a:lnTo>
                      <a:pt x="11984" y="40891"/>
                    </a:lnTo>
                    <a:lnTo>
                      <a:pt x="13208" y="40632"/>
                    </a:lnTo>
                    <a:lnTo>
                      <a:pt x="14431" y="40471"/>
                    </a:lnTo>
                    <a:lnTo>
                      <a:pt x="15663" y="40382"/>
                    </a:lnTo>
                    <a:lnTo>
                      <a:pt x="16896" y="40382"/>
                    </a:lnTo>
                    <a:lnTo>
                      <a:pt x="18146" y="40436"/>
                    </a:lnTo>
                    <a:lnTo>
                      <a:pt x="18771" y="40489"/>
                    </a:lnTo>
                    <a:lnTo>
                      <a:pt x="18833" y="40489"/>
                    </a:lnTo>
                    <a:lnTo>
                      <a:pt x="18914" y="40409"/>
                    </a:lnTo>
                    <a:lnTo>
                      <a:pt x="18932" y="40302"/>
                    </a:lnTo>
                    <a:lnTo>
                      <a:pt x="18878" y="40212"/>
                    </a:lnTo>
                    <a:lnTo>
                      <a:pt x="18824" y="40194"/>
                    </a:lnTo>
                    <a:lnTo>
                      <a:pt x="18199" y="40150"/>
                    </a:lnTo>
                    <a:lnTo>
                      <a:pt x="16976" y="40087"/>
                    </a:lnTo>
                    <a:lnTo>
                      <a:pt x="15761" y="40087"/>
                    </a:lnTo>
                    <a:lnTo>
                      <a:pt x="14556" y="40168"/>
                    </a:lnTo>
                    <a:lnTo>
                      <a:pt x="13350" y="40319"/>
                    </a:lnTo>
                    <a:lnTo>
                      <a:pt x="12154" y="40561"/>
                    </a:lnTo>
                    <a:lnTo>
                      <a:pt x="10948" y="40909"/>
                    </a:lnTo>
                    <a:lnTo>
                      <a:pt x="9743" y="41355"/>
                    </a:lnTo>
                    <a:lnTo>
                      <a:pt x="9144" y="41623"/>
                    </a:lnTo>
                    <a:lnTo>
                      <a:pt x="9644" y="40703"/>
                    </a:lnTo>
                    <a:lnTo>
                      <a:pt x="10707" y="38882"/>
                    </a:lnTo>
                    <a:lnTo>
                      <a:pt x="11841" y="37096"/>
                    </a:lnTo>
                    <a:lnTo>
                      <a:pt x="13047" y="35363"/>
                    </a:lnTo>
                    <a:lnTo>
                      <a:pt x="13699" y="34515"/>
                    </a:lnTo>
                    <a:lnTo>
                      <a:pt x="15172" y="32622"/>
                    </a:lnTo>
                    <a:lnTo>
                      <a:pt x="16690" y="30755"/>
                    </a:lnTo>
                    <a:lnTo>
                      <a:pt x="17217" y="30648"/>
                    </a:lnTo>
                    <a:lnTo>
                      <a:pt x="18262" y="30470"/>
                    </a:lnTo>
                    <a:lnTo>
                      <a:pt x="19307" y="30345"/>
                    </a:lnTo>
                    <a:lnTo>
                      <a:pt x="20343" y="30273"/>
                    </a:lnTo>
                    <a:lnTo>
                      <a:pt x="21378" y="30246"/>
                    </a:lnTo>
                    <a:lnTo>
                      <a:pt x="22405" y="30273"/>
                    </a:lnTo>
                    <a:lnTo>
                      <a:pt x="23432" y="30354"/>
                    </a:lnTo>
                    <a:lnTo>
                      <a:pt x="24450" y="30470"/>
                    </a:lnTo>
                    <a:lnTo>
                      <a:pt x="24950" y="30550"/>
                    </a:lnTo>
                    <a:lnTo>
                      <a:pt x="25013" y="30550"/>
                    </a:lnTo>
                    <a:lnTo>
                      <a:pt x="25084" y="30479"/>
                    </a:lnTo>
                    <a:lnTo>
                      <a:pt x="25102" y="30372"/>
                    </a:lnTo>
                    <a:lnTo>
                      <a:pt x="25058" y="30273"/>
                    </a:lnTo>
                    <a:lnTo>
                      <a:pt x="25004" y="30255"/>
                    </a:lnTo>
                    <a:lnTo>
                      <a:pt x="24513" y="30184"/>
                    </a:lnTo>
                    <a:lnTo>
                      <a:pt x="23522" y="30059"/>
                    </a:lnTo>
                    <a:lnTo>
                      <a:pt x="22530" y="29988"/>
                    </a:lnTo>
                    <a:lnTo>
                      <a:pt x="21530" y="29952"/>
                    </a:lnTo>
                    <a:lnTo>
                      <a:pt x="20521" y="29970"/>
                    </a:lnTo>
                    <a:lnTo>
                      <a:pt x="19512" y="30032"/>
                    </a:lnTo>
                    <a:lnTo>
                      <a:pt x="18503" y="30139"/>
                    </a:lnTo>
                    <a:lnTo>
                      <a:pt x="17494" y="30300"/>
                    </a:lnTo>
                    <a:lnTo>
                      <a:pt x="16985" y="30407"/>
                    </a:lnTo>
                    <a:lnTo>
                      <a:pt x="16985" y="30407"/>
                    </a:lnTo>
                    <a:lnTo>
                      <a:pt x="18583" y="28469"/>
                    </a:lnTo>
                    <a:lnTo>
                      <a:pt x="21861" y="24656"/>
                    </a:lnTo>
                    <a:lnTo>
                      <a:pt x="23513" y="22781"/>
                    </a:lnTo>
                    <a:lnTo>
                      <a:pt x="23923" y="22317"/>
                    </a:lnTo>
                    <a:lnTo>
                      <a:pt x="24343" y="21861"/>
                    </a:lnTo>
                    <a:lnTo>
                      <a:pt x="25477" y="21933"/>
                    </a:lnTo>
                    <a:lnTo>
                      <a:pt x="27728" y="22004"/>
                    </a:lnTo>
                    <a:lnTo>
                      <a:pt x="29406" y="21951"/>
                    </a:lnTo>
                    <a:lnTo>
                      <a:pt x="30532" y="21852"/>
                    </a:lnTo>
                    <a:lnTo>
                      <a:pt x="31666" y="21674"/>
                    </a:lnTo>
                    <a:lnTo>
                      <a:pt x="32800" y="21415"/>
                    </a:lnTo>
                    <a:lnTo>
                      <a:pt x="33371" y="21245"/>
                    </a:lnTo>
                    <a:lnTo>
                      <a:pt x="33434" y="21218"/>
                    </a:lnTo>
                    <a:lnTo>
                      <a:pt x="33487" y="21120"/>
                    </a:lnTo>
                    <a:lnTo>
                      <a:pt x="33479" y="21013"/>
                    </a:lnTo>
                    <a:lnTo>
                      <a:pt x="33407" y="20950"/>
                    </a:lnTo>
                    <a:lnTo>
                      <a:pt x="33354" y="20959"/>
                    </a:lnTo>
                    <a:lnTo>
                      <a:pt x="32800" y="21129"/>
                    </a:lnTo>
                    <a:lnTo>
                      <a:pt x="31693" y="21379"/>
                    </a:lnTo>
                    <a:lnTo>
                      <a:pt x="30594" y="21549"/>
                    </a:lnTo>
                    <a:lnTo>
                      <a:pt x="29505" y="21656"/>
                    </a:lnTo>
                    <a:lnTo>
                      <a:pt x="27871" y="21709"/>
                    </a:lnTo>
                    <a:lnTo>
                      <a:pt x="25692" y="21647"/>
                    </a:lnTo>
                    <a:lnTo>
                      <a:pt x="24593" y="21576"/>
                    </a:lnTo>
                    <a:lnTo>
                      <a:pt x="25924" y="20111"/>
                    </a:lnTo>
                    <a:lnTo>
                      <a:pt x="28630" y="17244"/>
                    </a:lnTo>
                    <a:lnTo>
                      <a:pt x="30005" y="15834"/>
                    </a:lnTo>
                    <a:lnTo>
                      <a:pt x="30755" y="15530"/>
                    </a:lnTo>
                    <a:lnTo>
                      <a:pt x="32255" y="15003"/>
                    </a:lnTo>
                    <a:lnTo>
                      <a:pt x="33773" y="14601"/>
                    </a:lnTo>
                    <a:lnTo>
                      <a:pt x="35300" y="14342"/>
                    </a:lnTo>
                    <a:lnTo>
                      <a:pt x="36077" y="14280"/>
                    </a:lnTo>
                    <a:lnTo>
                      <a:pt x="36131" y="14271"/>
                    </a:lnTo>
                    <a:lnTo>
                      <a:pt x="36211" y="14182"/>
                    </a:lnTo>
                    <a:lnTo>
                      <a:pt x="36229" y="14074"/>
                    </a:lnTo>
                    <a:lnTo>
                      <a:pt x="36175" y="13994"/>
                    </a:lnTo>
                    <a:lnTo>
                      <a:pt x="36122" y="13985"/>
                    </a:lnTo>
                    <a:lnTo>
                      <a:pt x="35407" y="14039"/>
                    </a:lnTo>
                    <a:lnTo>
                      <a:pt x="33996" y="14262"/>
                    </a:lnTo>
                    <a:lnTo>
                      <a:pt x="32586" y="14610"/>
                    </a:lnTo>
                    <a:lnTo>
                      <a:pt x="31201" y="15066"/>
                    </a:lnTo>
                    <a:lnTo>
                      <a:pt x="30505" y="15333"/>
                    </a:lnTo>
                    <a:lnTo>
                      <a:pt x="30505" y="15333"/>
                    </a:lnTo>
                    <a:lnTo>
                      <a:pt x="31666" y="14164"/>
                    </a:lnTo>
                    <a:lnTo>
                      <a:pt x="34032" y="11878"/>
                    </a:lnTo>
                    <a:lnTo>
                      <a:pt x="35220" y="10752"/>
                    </a:lnTo>
                    <a:lnTo>
                      <a:pt x="35738" y="10467"/>
                    </a:lnTo>
                    <a:lnTo>
                      <a:pt x="36774" y="9976"/>
                    </a:lnTo>
                    <a:lnTo>
                      <a:pt x="37810" y="9565"/>
                    </a:lnTo>
                    <a:lnTo>
                      <a:pt x="38863" y="9216"/>
                    </a:lnTo>
                    <a:lnTo>
                      <a:pt x="40444" y="8779"/>
                    </a:lnTo>
                    <a:lnTo>
                      <a:pt x="42587" y="8315"/>
                    </a:lnTo>
                    <a:lnTo>
                      <a:pt x="43677" y="8100"/>
                    </a:lnTo>
                    <a:lnTo>
                      <a:pt x="43739" y="8082"/>
                    </a:lnTo>
                    <a:lnTo>
                      <a:pt x="43793" y="7984"/>
                    </a:lnTo>
                    <a:lnTo>
                      <a:pt x="43784" y="7877"/>
                    </a:lnTo>
                    <a:lnTo>
                      <a:pt x="43712" y="7814"/>
                    </a:lnTo>
                    <a:lnTo>
                      <a:pt x="43650" y="7814"/>
                    </a:lnTo>
                    <a:lnTo>
                      <a:pt x="42667" y="8011"/>
                    </a:lnTo>
                    <a:lnTo>
                      <a:pt x="40721" y="8422"/>
                    </a:lnTo>
                    <a:lnTo>
                      <a:pt x="39283" y="8797"/>
                    </a:lnTo>
                    <a:lnTo>
                      <a:pt x="38336" y="9083"/>
                    </a:lnTo>
                    <a:lnTo>
                      <a:pt x="37390" y="9422"/>
                    </a:lnTo>
                    <a:lnTo>
                      <a:pt x="36452" y="9815"/>
                    </a:lnTo>
                    <a:lnTo>
                      <a:pt x="35988" y="10038"/>
                    </a:lnTo>
                    <a:lnTo>
                      <a:pt x="36997" y="9109"/>
                    </a:lnTo>
                    <a:lnTo>
                      <a:pt x="39042" y="7270"/>
                    </a:lnTo>
                    <a:lnTo>
                      <a:pt x="41114" y="5475"/>
                    </a:lnTo>
                    <a:lnTo>
                      <a:pt x="43212" y="3707"/>
                    </a:lnTo>
                    <a:lnTo>
                      <a:pt x="44266" y="2832"/>
                    </a:lnTo>
                    <a:lnTo>
                      <a:pt x="45498" y="2823"/>
                    </a:lnTo>
                    <a:lnTo>
                      <a:pt x="46731" y="2805"/>
                    </a:lnTo>
                    <a:lnTo>
                      <a:pt x="46793" y="2796"/>
                    </a:lnTo>
                    <a:lnTo>
                      <a:pt x="46865" y="2715"/>
                    </a:lnTo>
                    <a:lnTo>
                      <a:pt x="46882" y="2599"/>
                    </a:lnTo>
                    <a:lnTo>
                      <a:pt x="46838" y="2519"/>
                    </a:lnTo>
                    <a:lnTo>
                      <a:pt x="46775" y="2510"/>
                    </a:lnTo>
                    <a:lnTo>
                      <a:pt x="45623" y="2528"/>
                    </a:lnTo>
                    <a:lnTo>
                      <a:pt x="44462" y="2537"/>
                    </a:lnTo>
                    <a:lnTo>
                      <a:pt x="44436" y="2492"/>
                    </a:lnTo>
                    <a:lnTo>
                      <a:pt x="44382" y="2465"/>
                    </a:lnTo>
                    <a:lnTo>
                      <a:pt x="44400" y="2099"/>
                    </a:lnTo>
                    <a:lnTo>
                      <a:pt x="44534" y="1367"/>
                    </a:lnTo>
                    <a:lnTo>
                      <a:pt x="44659" y="1001"/>
                    </a:lnTo>
                    <a:lnTo>
                      <a:pt x="44677" y="938"/>
                    </a:lnTo>
                    <a:lnTo>
                      <a:pt x="44632" y="840"/>
                    </a:lnTo>
                    <a:lnTo>
                      <a:pt x="44543" y="804"/>
                    </a:lnTo>
                    <a:lnTo>
                      <a:pt x="44445" y="849"/>
                    </a:lnTo>
                    <a:lnTo>
                      <a:pt x="44418" y="903"/>
                    </a:lnTo>
                    <a:lnTo>
                      <a:pt x="44275" y="1331"/>
                    </a:lnTo>
                    <a:lnTo>
                      <a:pt x="44123" y="2180"/>
                    </a:lnTo>
                    <a:lnTo>
                      <a:pt x="44105" y="2608"/>
                    </a:lnTo>
                    <a:lnTo>
                      <a:pt x="44105" y="2626"/>
                    </a:lnTo>
                    <a:lnTo>
                      <a:pt x="44096" y="2635"/>
                    </a:lnTo>
                    <a:lnTo>
                      <a:pt x="42319" y="4100"/>
                    </a:lnTo>
                    <a:lnTo>
                      <a:pt x="40569" y="5591"/>
                    </a:lnTo>
                    <a:lnTo>
                      <a:pt x="40569" y="5591"/>
                    </a:lnTo>
                    <a:lnTo>
                      <a:pt x="41078" y="4225"/>
                    </a:lnTo>
                    <a:lnTo>
                      <a:pt x="42176" y="1519"/>
                    </a:lnTo>
                    <a:lnTo>
                      <a:pt x="42792" y="188"/>
                    </a:lnTo>
                    <a:lnTo>
                      <a:pt x="42810" y="126"/>
                    </a:lnTo>
                    <a:lnTo>
                      <a:pt x="42775" y="36"/>
                    </a:lnTo>
                    <a:lnTo>
                      <a:pt x="42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23"/>
            <p:cNvGrpSpPr/>
            <p:nvPr/>
          </p:nvGrpSpPr>
          <p:grpSpPr>
            <a:xfrm rot="3674348">
              <a:off x="2571996" y="3692845"/>
              <a:ext cx="916933" cy="2240772"/>
              <a:chOff x="-2297886" y="3166014"/>
              <a:chExt cx="1192075" cy="2912823"/>
            </a:xfrm>
          </p:grpSpPr>
          <p:sp>
            <p:nvSpPr>
              <p:cNvPr id="1004" name="Google Shape;1004;p23"/>
              <p:cNvSpPr/>
              <p:nvPr/>
            </p:nvSpPr>
            <p:spPr>
              <a:xfrm rot="-212454">
                <a:off x="-2212328" y="3194433"/>
                <a:ext cx="1020959" cy="2411691"/>
              </a:xfrm>
              <a:custGeom>
                <a:avLst/>
                <a:gdLst/>
                <a:ahLst/>
                <a:cxnLst/>
                <a:rect l="l" t="t" r="r" b="b"/>
                <a:pathLst>
                  <a:path w="23817" h="60618" extrusionOk="0">
                    <a:moveTo>
                      <a:pt x="6984" y="60617"/>
                    </a:moveTo>
                    <a:lnTo>
                      <a:pt x="6519" y="59215"/>
                    </a:lnTo>
                    <a:lnTo>
                      <a:pt x="5162" y="55313"/>
                    </a:lnTo>
                    <a:lnTo>
                      <a:pt x="3948" y="51607"/>
                    </a:lnTo>
                    <a:lnTo>
                      <a:pt x="3117" y="48857"/>
                    </a:lnTo>
                    <a:lnTo>
                      <a:pt x="2322" y="45901"/>
                    </a:lnTo>
                    <a:lnTo>
                      <a:pt x="1581" y="42766"/>
                    </a:lnTo>
                    <a:lnTo>
                      <a:pt x="938" y="39480"/>
                    </a:lnTo>
                    <a:lnTo>
                      <a:pt x="554" y="36935"/>
                    </a:lnTo>
                    <a:lnTo>
                      <a:pt x="349" y="35203"/>
                    </a:lnTo>
                    <a:lnTo>
                      <a:pt x="179" y="33452"/>
                    </a:lnTo>
                    <a:lnTo>
                      <a:pt x="63" y="31693"/>
                    </a:lnTo>
                    <a:lnTo>
                      <a:pt x="9" y="29907"/>
                    </a:lnTo>
                    <a:lnTo>
                      <a:pt x="1" y="28121"/>
                    </a:lnTo>
                    <a:lnTo>
                      <a:pt x="72" y="26317"/>
                    </a:lnTo>
                    <a:lnTo>
                      <a:pt x="197" y="24522"/>
                    </a:lnTo>
                    <a:lnTo>
                      <a:pt x="402" y="22719"/>
                    </a:lnTo>
                    <a:lnTo>
                      <a:pt x="688" y="20924"/>
                    </a:lnTo>
                    <a:lnTo>
                      <a:pt x="1054" y="19138"/>
                    </a:lnTo>
                    <a:lnTo>
                      <a:pt x="1510" y="17361"/>
                    </a:lnTo>
                    <a:lnTo>
                      <a:pt x="2054" y="15592"/>
                    </a:lnTo>
                    <a:lnTo>
                      <a:pt x="2688" y="13851"/>
                    </a:lnTo>
                    <a:lnTo>
                      <a:pt x="3055" y="12985"/>
                    </a:lnTo>
                    <a:lnTo>
                      <a:pt x="3430" y="12137"/>
                    </a:lnTo>
                    <a:lnTo>
                      <a:pt x="4224" y="10529"/>
                    </a:lnTo>
                    <a:lnTo>
                      <a:pt x="5073" y="9047"/>
                    </a:lnTo>
                    <a:lnTo>
                      <a:pt x="5966" y="7681"/>
                    </a:lnTo>
                    <a:lnTo>
                      <a:pt x="6894" y="6430"/>
                    </a:lnTo>
                    <a:lnTo>
                      <a:pt x="7859" y="5296"/>
                    </a:lnTo>
                    <a:lnTo>
                      <a:pt x="8841" y="4278"/>
                    </a:lnTo>
                    <a:lnTo>
                      <a:pt x="9841" y="3367"/>
                    </a:lnTo>
                    <a:lnTo>
                      <a:pt x="10859" y="2564"/>
                    </a:lnTo>
                    <a:lnTo>
                      <a:pt x="11877" y="1876"/>
                    </a:lnTo>
                    <a:lnTo>
                      <a:pt x="12895" y="1305"/>
                    </a:lnTo>
                    <a:lnTo>
                      <a:pt x="13913" y="831"/>
                    </a:lnTo>
                    <a:lnTo>
                      <a:pt x="14905" y="465"/>
                    </a:lnTo>
                    <a:lnTo>
                      <a:pt x="15887" y="206"/>
                    </a:lnTo>
                    <a:lnTo>
                      <a:pt x="16834" y="54"/>
                    </a:lnTo>
                    <a:lnTo>
                      <a:pt x="17753" y="1"/>
                    </a:lnTo>
                    <a:lnTo>
                      <a:pt x="18628" y="45"/>
                    </a:lnTo>
                    <a:lnTo>
                      <a:pt x="19459" y="197"/>
                    </a:lnTo>
                    <a:lnTo>
                      <a:pt x="20236" y="447"/>
                    </a:lnTo>
                    <a:lnTo>
                      <a:pt x="20959" y="796"/>
                    </a:lnTo>
                    <a:lnTo>
                      <a:pt x="21611" y="1242"/>
                    </a:lnTo>
                    <a:lnTo>
                      <a:pt x="22191" y="1778"/>
                    </a:lnTo>
                    <a:lnTo>
                      <a:pt x="22700" y="2412"/>
                    </a:lnTo>
                    <a:lnTo>
                      <a:pt x="23120" y="3135"/>
                    </a:lnTo>
                    <a:lnTo>
                      <a:pt x="23442" y="3957"/>
                    </a:lnTo>
                    <a:lnTo>
                      <a:pt x="23674" y="4868"/>
                    </a:lnTo>
                    <a:lnTo>
                      <a:pt x="23799" y="5868"/>
                    </a:lnTo>
                    <a:lnTo>
                      <a:pt x="23817" y="6948"/>
                    </a:lnTo>
                    <a:lnTo>
                      <a:pt x="23710" y="8127"/>
                    </a:lnTo>
                    <a:lnTo>
                      <a:pt x="23486" y="9386"/>
                    </a:lnTo>
                    <a:lnTo>
                      <a:pt x="23129" y="10735"/>
                    </a:lnTo>
                    <a:lnTo>
                      <a:pt x="22638" y="12154"/>
                    </a:lnTo>
                    <a:lnTo>
                      <a:pt x="22334" y="12905"/>
                    </a:lnTo>
                    <a:lnTo>
                      <a:pt x="21691" y="14449"/>
                    </a:lnTo>
                    <a:lnTo>
                      <a:pt x="20388" y="17798"/>
                    </a:lnTo>
                    <a:lnTo>
                      <a:pt x="19066" y="21406"/>
                    </a:lnTo>
                    <a:lnTo>
                      <a:pt x="17735" y="25201"/>
                    </a:lnTo>
                    <a:lnTo>
                      <a:pt x="15771" y="31104"/>
                    </a:lnTo>
                    <a:lnTo>
                      <a:pt x="13270" y="39025"/>
                    </a:lnTo>
                    <a:lnTo>
                      <a:pt x="11020" y="46454"/>
                    </a:lnTo>
                    <a:lnTo>
                      <a:pt x="9154" y="52866"/>
                    </a:lnTo>
                    <a:lnTo>
                      <a:pt x="7252" y="59635"/>
                    </a:lnTo>
                    <a:lnTo>
                      <a:pt x="6984" y="606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 rot="-212454">
                <a:off x="-2097438" y="3352600"/>
                <a:ext cx="681411" cy="2708687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68083" extrusionOk="0">
                    <a:moveTo>
                      <a:pt x="14681" y="0"/>
                    </a:moveTo>
                    <a:lnTo>
                      <a:pt x="14655" y="27"/>
                    </a:lnTo>
                    <a:lnTo>
                      <a:pt x="14262" y="572"/>
                    </a:lnTo>
                    <a:lnTo>
                      <a:pt x="13503" y="1679"/>
                    </a:lnTo>
                    <a:lnTo>
                      <a:pt x="12788" y="2831"/>
                    </a:lnTo>
                    <a:lnTo>
                      <a:pt x="12101" y="4010"/>
                    </a:lnTo>
                    <a:lnTo>
                      <a:pt x="11449" y="5224"/>
                    </a:lnTo>
                    <a:lnTo>
                      <a:pt x="10833" y="6466"/>
                    </a:lnTo>
                    <a:lnTo>
                      <a:pt x="9975" y="8368"/>
                    </a:lnTo>
                    <a:lnTo>
                      <a:pt x="9439" y="9680"/>
                    </a:lnTo>
                    <a:lnTo>
                      <a:pt x="6644" y="3447"/>
                    </a:lnTo>
                    <a:lnTo>
                      <a:pt x="6627" y="3403"/>
                    </a:lnTo>
                    <a:lnTo>
                      <a:pt x="6537" y="3349"/>
                    </a:lnTo>
                    <a:lnTo>
                      <a:pt x="6484" y="3340"/>
                    </a:lnTo>
                    <a:lnTo>
                      <a:pt x="6439" y="3340"/>
                    </a:lnTo>
                    <a:lnTo>
                      <a:pt x="6403" y="3394"/>
                    </a:lnTo>
                    <a:lnTo>
                      <a:pt x="6412" y="3438"/>
                    </a:lnTo>
                    <a:lnTo>
                      <a:pt x="9314" y="9904"/>
                    </a:lnTo>
                    <a:lnTo>
                      <a:pt x="9323" y="9922"/>
                    </a:lnTo>
                    <a:lnTo>
                      <a:pt x="9341" y="9939"/>
                    </a:lnTo>
                    <a:lnTo>
                      <a:pt x="9002" y="10815"/>
                    </a:lnTo>
                    <a:lnTo>
                      <a:pt x="8386" y="12601"/>
                    </a:lnTo>
                    <a:lnTo>
                      <a:pt x="7814" y="14413"/>
                    </a:lnTo>
                    <a:lnTo>
                      <a:pt x="7287" y="16271"/>
                    </a:lnTo>
                    <a:lnTo>
                      <a:pt x="7046" y="17199"/>
                    </a:lnTo>
                    <a:lnTo>
                      <a:pt x="4260" y="10984"/>
                    </a:lnTo>
                    <a:lnTo>
                      <a:pt x="4233" y="10940"/>
                    </a:lnTo>
                    <a:lnTo>
                      <a:pt x="4144" y="10877"/>
                    </a:lnTo>
                    <a:lnTo>
                      <a:pt x="4090" y="10868"/>
                    </a:lnTo>
                    <a:lnTo>
                      <a:pt x="4046" y="10868"/>
                    </a:lnTo>
                    <a:lnTo>
                      <a:pt x="4010" y="10922"/>
                    </a:lnTo>
                    <a:lnTo>
                      <a:pt x="4019" y="10966"/>
                    </a:lnTo>
                    <a:lnTo>
                      <a:pt x="6921" y="17432"/>
                    </a:lnTo>
                    <a:lnTo>
                      <a:pt x="6939" y="17467"/>
                    </a:lnTo>
                    <a:lnTo>
                      <a:pt x="6975" y="17494"/>
                    </a:lnTo>
                    <a:lnTo>
                      <a:pt x="6689" y="18655"/>
                    </a:lnTo>
                    <a:lnTo>
                      <a:pt x="6180" y="21013"/>
                    </a:lnTo>
                    <a:lnTo>
                      <a:pt x="5742" y="23397"/>
                    </a:lnTo>
                    <a:lnTo>
                      <a:pt x="5367" y="25808"/>
                    </a:lnTo>
                    <a:lnTo>
                      <a:pt x="5198" y="27013"/>
                    </a:lnTo>
                    <a:lnTo>
                      <a:pt x="2126" y="17834"/>
                    </a:lnTo>
                    <a:lnTo>
                      <a:pt x="2108" y="17789"/>
                    </a:lnTo>
                    <a:lnTo>
                      <a:pt x="2028" y="17726"/>
                    </a:lnTo>
                    <a:lnTo>
                      <a:pt x="1974" y="17708"/>
                    </a:lnTo>
                    <a:lnTo>
                      <a:pt x="1929" y="17708"/>
                    </a:lnTo>
                    <a:lnTo>
                      <a:pt x="1876" y="17753"/>
                    </a:lnTo>
                    <a:lnTo>
                      <a:pt x="1885" y="17798"/>
                    </a:lnTo>
                    <a:lnTo>
                      <a:pt x="5135" y="27514"/>
                    </a:lnTo>
                    <a:lnTo>
                      <a:pt x="4992" y="28728"/>
                    </a:lnTo>
                    <a:lnTo>
                      <a:pt x="4742" y="31166"/>
                    </a:lnTo>
                    <a:lnTo>
                      <a:pt x="4537" y="33595"/>
                    </a:lnTo>
                    <a:lnTo>
                      <a:pt x="4394" y="36015"/>
                    </a:lnTo>
                    <a:lnTo>
                      <a:pt x="4340" y="37220"/>
                    </a:lnTo>
                    <a:lnTo>
                      <a:pt x="242" y="28094"/>
                    </a:lnTo>
                    <a:lnTo>
                      <a:pt x="215" y="28049"/>
                    </a:lnTo>
                    <a:lnTo>
                      <a:pt x="126" y="27996"/>
                    </a:lnTo>
                    <a:lnTo>
                      <a:pt x="81" y="27987"/>
                    </a:lnTo>
                    <a:lnTo>
                      <a:pt x="36" y="27987"/>
                    </a:lnTo>
                    <a:lnTo>
                      <a:pt x="0" y="28040"/>
                    </a:lnTo>
                    <a:lnTo>
                      <a:pt x="9" y="28085"/>
                    </a:lnTo>
                    <a:lnTo>
                      <a:pt x="4314" y="37694"/>
                    </a:lnTo>
                    <a:lnTo>
                      <a:pt x="4242" y="39828"/>
                    </a:lnTo>
                    <a:lnTo>
                      <a:pt x="4207" y="44034"/>
                    </a:lnTo>
                    <a:lnTo>
                      <a:pt x="4233" y="46088"/>
                    </a:lnTo>
                    <a:lnTo>
                      <a:pt x="974" y="38176"/>
                    </a:lnTo>
                    <a:lnTo>
                      <a:pt x="947" y="38140"/>
                    </a:lnTo>
                    <a:lnTo>
                      <a:pt x="858" y="38078"/>
                    </a:lnTo>
                    <a:lnTo>
                      <a:pt x="813" y="38060"/>
                    </a:lnTo>
                    <a:lnTo>
                      <a:pt x="768" y="38069"/>
                    </a:lnTo>
                    <a:lnTo>
                      <a:pt x="724" y="38113"/>
                    </a:lnTo>
                    <a:lnTo>
                      <a:pt x="733" y="38158"/>
                    </a:lnTo>
                    <a:lnTo>
                      <a:pt x="4242" y="46677"/>
                    </a:lnTo>
                    <a:lnTo>
                      <a:pt x="4287" y="48285"/>
                    </a:lnTo>
                    <a:lnTo>
                      <a:pt x="4412" y="51410"/>
                    </a:lnTo>
                    <a:lnTo>
                      <a:pt x="4582" y="54411"/>
                    </a:lnTo>
                    <a:lnTo>
                      <a:pt x="4796" y="57286"/>
                    </a:lnTo>
                    <a:lnTo>
                      <a:pt x="5162" y="61304"/>
                    </a:lnTo>
                    <a:lnTo>
                      <a:pt x="5707" y="65975"/>
                    </a:lnTo>
                    <a:lnTo>
                      <a:pt x="5975" y="67939"/>
                    </a:lnTo>
                    <a:lnTo>
                      <a:pt x="5992" y="68002"/>
                    </a:lnTo>
                    <a:lnTo>
                      <a:pt x="6046" y="68047"/>
                    </a:lnTo>
                    <a:lnTo>
                      <a:pt x="6082" y="68064"/>
                    </a:lnTo>
                    <a:lnTo>
                      <a:pt x="6109" y="68073"/>
                    </a:lnTo>
                    <a:lnTo>
                      <a:pt x="6162" y="68082"/>
                    </a:lnTo>
                    <a:lnTo>
                      <a:pt x="6225" y="68047"/>
                    </a:lnTo>
                    <a:lnTo>
                      <a:pt x="6225" y="68011"/>
                    </a:lnTo>
                    <a:lnTo>
                      <a:pt x="5957" y="66046"/>
                    </a:lnTo>
                    <a:lnTo>
                      <a:pt x="5412" y="61394"/>
                    </a:lnTo>
                    <a:lnTo>
                      <a:pt x="5046" y="57375"/>
                    </a:lnTo>
                    <a:lnTo>
                      <a:pt x="4841" y="54518"/>
                    </a:lnTo>
                    <a:lnTo>
                      <a:pt x="4662" y="51517"/>
                    </a:lnTo>
                    <a:lnTo>
                      <a:pt x="4537" y="48401"/>
                    </a:lnTo>
                    <a:lnTo>
                      <a:pt x="4501" y="46793"/>
                    </a:lnTo>
                    <a:lnTo>
                      <a:pt x="4885" y="45900"/>
                    </a:lnTo>
                    <a:lnTo>
                      <a:pt x="5760" y="43971"/>
                    </a:lnTo>
                    <a:lnTo>
                      <a:pt x="6618" y="42239"/>
                    </a:lnTo>
                    <a:lnTo>
                      <a:pt x="7136" y="41346"/>
                    </a:lnTo>
                    <a:lnTo>
                      <a:pt x="7386" y="41016"/>
                    </a:lnTo>
                    <a:lnTo>
                      <a:pt x="7466" y="40962"/>
                    </a:lnTo>
                    <a:lnTo>
                      <a:pt x="7502" y="40944"/>
                    </a:lnTo>
                    <a:lnTo>
                      <a:pt x="7502" y="40873"/>
                    </a:lnTo>
                    <a:lnTo>
                      <a:pt x="7475" y="40837"/>
                    </a:lnTo>
                    <a:lnTo>
                      <a:pt x="7439" y="40792"/>
                    </a:lnTo>
                    <a:lnTo>
                      <a:pt x="7341" y="40757"/>
                    </a:lnTo>
                    <a:lnTo>
                      <a:pt x="7296" y="40766"/>
                    </a:lnTo>
                    <a:lnTo>
                      <a:pt x="7198" y="40819"/>
                    </a:lnTo>
                    <a:lnTo>
                      <a:pt x="6912" y="41176"/>
                    </a:lnTo>
                    <a:lnTo>
                      <a:pt x="6368" y="42123"/>
                    </a:lnTo>
                    <a:lnTo>
                      <a:pt x="5100" y="44748"/>
                    </a:lnTo>
                    <a:lnTo>
                      <a:pt x="4483" y="46132"/>
                    </a:lnTo>
                    <a:lnTo>
                      <a:pt x="4457" y="44096"/>
                    </a:lnTo>
                    <a:lnTo>
                      <a:pt x="4501" y="39953"/>
                    </a:lnTo>
                    <a:lnTo>
                      <a:pt x="4564" y="37837"/>
                    </a:lnTo>
                    <a:lnTo>
                      <a:pt x="4573" y="37837"/>
                    </a:lnTo>
                    <a:lnTo>
                      <a:pt x="5001" y="37319"/>
                    </a:lnTo>
                    <a:lnTo>
                      <a:pt x="7046" y="34765"/>
                    </a:lnTo>
                    <a:lnTo>
                      <a:pt x="8332" y="33086"/>
                    </a:lnTo>
                    <a:lnTo>
                      <a:pt x="8743" y="32496"/>
                    </a:lnTo>
                    <a:lnTo>
                      <a:pt x="8752" y="32461"/>
                    </a:lnTo>
                    <a:lnTo>
                      <a:pt x="8716" y="32380"/>
                    </a:lnTo>
                    <a:lnTo>
                      <a:pt x="8671" y="32345"/>
                    </a:lnTo>
                    <a:lnTo>
                      <a:pt x="8618" y="32318"/>
                    </a:lnTo>
                    <a:lnTo>
                      <a:pt x="8529" y="32318"/>
                    </a:lnTo>
                    <a:lnTo>
                      <a:pt x="8502" y="32345"/>
                    </a:lnTo>
                    <a:lnTo>
                      <a:pt x="8171" y="32827"/>
                    </a:lnTo>
                    <a:lnTo>
                      <a:pt x="7144" y="34175"/>
                    </a:lnTo>
                    <a:lnTo>
                      <a:pt x="5367" y="36417"/>
                    </a:lnTo>
                    <a:lnTo>
                      <a:pt x="4590" y="37381"/>
                    </a:lnTo>
                    <a:lnTo>
                      <a:pt x="4590" y="37381"/>
                    </a:lnTo>
                    <a:lnTo>
                      <a:pt x="4644" y="36176"/>
                    </a:lnTo>
                    <a:lnTo>
                      <a:pt x="4787" y="33756"/>
                    </a:lnTo>
                    <a:lnTo>
                      <a:pt x="4983" y="31336"/>
                    </a:lnTo>
                    <a:lnTo>
                      <a:pt x="5233" y="28907"/>
                    </a:lnTo>
                    <a:lnTo>
                      <a:pt x="5376" y="27701"/>
                    </a:lnTo>
                    <a:lnTo>
                      <a:pt x="5385" y="27701"/>
                    </a:lnTo>
                    <a:lnTo>
                      <a:pt x="5394" y="27692"/>
                    </a:lnTo>
                    <a:lnTo>
                      <a:pt x="6859" y="26433"/>
                    </a:lnTo>
                    <a:lnTo>
                      <a:pt x="9377" y="24343"/>
                    </a:lnTo>
                    <a:lnTo>
                      <a:pt x="10315" y="23620"/>
                    </a:lnTo>
                    <a:lnTo>
                      <a:pt x="10716" y="23343"/>
                    </a:lnTo>
                    <a:lnTo>
                      <a:pt x="10824" y="23299"/>
                    </a:lnTo>
                    <a:lnTo>
                      <a:pt x="10859" y="23281"/>
                    </a:lnTo>
                    <a:lnTo>
                      <a:pt x="10859" y="23209"/>
                    </a:lnTo>
                    <a:lnTo>
                      <a:pt x="10833" y="23165"/>
                    </a:lnTo>
                    <a:lnTo>
                      <a:pt x="10797" y="23129"/>
                    </a:lnTo>
                    <a:lnTo>
                      <a:pt x="10699" y="23093"/>
                    </a:lnTo>
                    <a:lnTo>
                      <a:pt x="10654" y="23093"/>
                    </a:lnTo>
                    <a:lnTo>
                      <a:pt x="10538" y="23147"/>
                    </a:lnTo>
                    <a:lnTo>
                      <a:pt x="10082" y="23459"/>
                    </a:lnTo>
                    <a:lnTo>
                      <a:pt x="9064" y="24245"/>
                    </a:lnTo>
                    <a:lnTo>
                      <a:pt x="6528" y="26353"/>
                    </a:lnTo>
                    <a:lnTo>
                      <a:pt x="5430" y="27299"/>
                    </a:lnTo>
                    <a:lnTo>
                      <a:pt x="5600" y="26049"/>
                    </a:lnTo>
                    <a:lnTo>
                      <a:pt x="5984" y="23567"/>
                    </a:lnTo>
                    <a:lnTo>
                      <a:pt x="6439" y="21111"/>
                    </a:lnTo>
                    <a:lnTo>
                      <a:pt x="6966" y="18673"/>
                    </a:lnTo>
                    <a:lnTo>
                      <a:pt x="7261" y="17476"/>
                    </a:lnTo>
                    <a:lnTo>
                      <a:pt x="8386" y="16932"/>
                    </a:lnTo>
                    <a:lnTo>
                      <a:pt x="12538" y="14985"/>
                    </a:lnTo>
                    <a:lnTo>
                      <a:pt x="13458" y="14592"/>
                    </a:lnTo>
                    <a:lnTo>
                      <a:pt x="13494" y="14574"/>
                    </a:lnTo>
                    <a:lnTo>
                      <a:pt x="13503" y="14503"/>
                    </a:lnTo>
                    <a:lnTo>
                      <a:pt x="13476" y="14467"/>
                    </a:lnTo>
                    <a:lnTo>
                      <a:pt x="13431" y="14422"/>
                    </a:lnTo>
                    <a:lnTo>
                      <a:pt x="13333" y="14387"/>
                    </a:lnTo>
                    <a:lnTo>
                      <a:pt x="13297" y="14387"/>
                    </a:lnTo>
                    <a:lnTo>
                      <a:pt x="12476" y="14735"/>
                    </a:lnTo>
                    <a:lnTo>
                      <a:pt x="8680" y="16512"/>
                    </a:lnTo>
                    <a:lnTo>
                      <a:pt x="7341" y="17155"/>
                    </a:lnTo>
                    <a:lnTo>
                      <a:pt x="7341" y="17155"/>
                    </a:lnTo>
                    <a:lnTo>
                      <a:pt x="7582" y="16226"/>
                    </a:lnTo>
                    <a:lnTo>
                      <a:pt x="8100" y="14387"/>
                    </a:lnTo>
                    <a:lnTo>
                      <a:pt x="8671" y="12592"/>
                    </a:lnTo>
                    <a:lnTo>
                      <a:pt x="9297" y="10824"/>
                    </a:lnTo>
                    <a:lnTo>
                      <a:pt x="9636" y="9948"/>
                    </a:lnTo>
                    <a:lnTo>
                      <a:pt x="10734" y="9421"/>
                    </a:lnTo>
                    <a:lnTo>
                      <a:pt x="13887" y="7939"/>
                    </a:lnTo>
                    <a:lnTo>
                      <a:pt x="15521" y="7189"/>
                    </a:lnTo>
                    <a:lnTo>
                      <a:pt x="15851" y="7064"/>
                    </a:lnTo>
                    <a:lnTo>
                      <a:pt x="15887" y="7046"/>
                    </a:lnTo>
                    <a:lnTo>
                      <a:pt x="15896" y="6975"/>
                    </a:lnTo>
                    <a:lnTo>
                      <a:pt x="15860" y="6930"/>
                    </a:lnTo>
                    <a:lnTo>
                      <a:pt x="15824" y="6894"/>
                    </a:lnTo>
                    <a:lnTo>
                      <a:pt x="15726" y="6850"/>
                    </a:lnTo>
                    <a:lnTo>
                      <a:pt x="15682" y="6859"/>
                    </a:lnTo>
                    <a:lnTo>
                      <a:pt x="14878" y="7198"/>
                    </a:lnTo>
                    <a:lnTo>
                      <a:pt x="11136" y="8948"/>
                    </a:lnTo>
                    <a:lnTo>
                      <a:pt x="9770" y="9600"/>
                    </a:lnTo>
                    <a:lnTo>
                      <a:pt x="10297" y="8323"/>
                    </a:lnTo>
                    <a:lnTo>
                      <a:pt x="11440" y="5858"/>
                    </a:lnTo>
                    <a:lnTo>
                      <a:pt x="12386" y="4072"/>
                    </a:lnTo>
                    <a:lnTo>
                      <a:pt x="13056" y="2921"/>
                    </a:lnTo>
                    <a:lnTo>
                      <a:pt x="13762" y="1804"/>
                    </a:lnTo>
                    <a:lnTo>
                      <a:pt x="14503" y="715"/>
                    </a:lnTo>
                    <a:lnTo>
                      <a:pt x="14887" y="188"/>
                    </a:lnTo>
                    <a:lnTo>
                      <a:pt x="14896" y="152"/>
                    </a:lnTo>
                    <a:lnTo>
                      <a:pt x="14860" y="72"/>
                    </a:lnTo>
                    <a:lnTo>
                      <a:pt x="14815" y="36"/>
                    </a:lnTo>
                    <a:lnTo>
                      <a:pt x="14771" y="9"/>
                    </a:lnTo>
                    <a:lnTo>
                      <a:pt x="146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6" name="Google Shape;1006;p2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007" name="Google Shape;1007;p23"/>
          <p:cNvSpPr txBox="1">
            <a:spLocks noGrp="1"/>
          </p:cNvSpPr>
          <p:nvPr>
            <p:ph type="subTitle" idx="1"/>
          </p:nvPr>
        </p:nvSpPr>
        <p:spPr>
          <a:xfrm>
            <a:off x="4816175" y="2000250"/>
            <a:ext cx="33336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008" name="Google Shape;1008;p23"/>
          <p:cNvSpPr txBox="1">
            <a:spLocks noGrp="1"/>
          </p:cNvSpPr>
          <p:nvPr>
            <p:ph type="subTitle" idx="2"/>
          </p:nvPr>
        </p:nvSpPr>
        <p:spPr>
          <a:xfrm>
            <a:off x="4816175" y="1409700"/>
            <a:ext cx="33336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4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4">
  <p:cSld name="CUSTOM_9_1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0"/>
          <p:cNvSpPr/>
          <p:nvPr/>
        </p:nvSpPr>
        <p:spPr>
          <a:xfrm rot="-623906" flipH="1">
            <a:off x="369917" y="1228981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0"/>
          <p:cNvSpPr/>
          <p:nvPr/>
        </p:nvSpPr>
        <p:spPr>
          <a:xfrm rot="-623906" flipH="1">
            <a:off x="343485" y="136265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0"/>
          <p:cNvSpPr/>
          <p:nvPr/>
        </p:nvSpPr>
        <p:spPr>
          <a:xfrm rot="-623906" flipH="1">
            <a:off x="853930" y="1281368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0"/>
          <p:cNvSpPr/>
          <p:nvPr/>
        </p:nvSpPr>
        <p:spPr>
          <a:xfrm rot="-623906" flipH="1">
            <a:off x="655340" y="1359212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 rot="-623906" flipH="1">
            <a:off x="670414" y="138383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 rot="-623906" flipH="1">
            <a:off x="491134" y="1511782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rot="-623906" flipH="1">
            <a:off x="510697" y="1528121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 rot="-623906" flipH="1">
            <a:off x="820554" y="1281124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 rot="-623906" flipH="1">
            <a:off x="774653" y="1384013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 rot="-623906" flipH="1">
            <a:off x="866832" y="1382281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0"/>
          <p:cNvSpPr/>
          <p:nvPr/>
        </p:nvSpPr>
        <p:spPr>
          <a:xfrm rot="-623906" flipH="1">
            <a:off x="634447" y="1514762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0"/>
          <p:cNvSpPr/>
          <p:nvPr/>
        </p:nvSpPr>
        <p:spPr>
          <a:xfrm rot="-623906" flipH="1">
            <a:off x="711612" y="151882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0"/>
          <p:cNvSpPr/>
          <p:nvPr/>
        </p:nvSpPr>
        <p:spPr>
          <a:xfrm rot="-623906" flipH="1">
            <a:off x="515035" y="1666286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0"/>
          <p:cNvSpPr/>
          <p:nvPr/>
        </p:nvSpPr>
        <p:spPr>
          <a:xfrm rot="-623906" flipH="1">
            <a:off x="632511" y="1699731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30"/>
          <p:cNvGrpSpPr/>
          <p:nvPr/>
        </p:nvGrpSpPr>
        <p:grpSpPr>
          <a:xfrm>
            <a:off x="6194545" y="3710345"/>
            <a:ext cx="3569509" cy="3349980"/>
            <a:chOff x="6267770" y="3503895"/>
            <a:chExt cx="3569509" cy="3349980"/>
          </a:xfrm>
        </p:grpSpPr>
        <p:sp>
          <p:nvSpPr>
            <p:cNvPr id="1315" name="Google Shape;1315;p30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7" name="Google Shape;1317;p30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8" name="Google Shape;1318;p30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0" name="Google Shape;1320;p30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1" name="Google Shape;1321;p30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grpSp>
        <p:nvGrpSpPr>
          <p:cNvPr id="1322" name="Google Shape;1322;p30"/>
          <p:cNvGrpSpPr/>
          <p:nvPr/>
        </p:nvGrpSpPr>
        <p:grpSpPr>
          <a:xfrm>
            <a:off x="-1151631" y="3240248"/>
            <a:ext cx="4031687" cy="3866819"/>
            <a:chOff x="-1361131" y="3033798"/>
            <a:chExt cx="4031687" cy="3866819"/>
          </a:xfrm>
        </p:grpSpPr>
        <p:sp>
          <p:nvSpPr>
            <p:cNvPr id="1323" name="Google Shape;1323;p30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5" name="Google Shape;1325;p30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6" name="Google Shape;1326;p3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7" name="Google Shape;1327;p3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8" name="Google Shape;1328;p3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9" name="Google Shape;1329;p3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sp>
        <p:nvSpPr>
          <p:cNvPr id="1330" name="Google Shape;1330;p30"/>
          <p:cNvSpPr txBox="1">
            <a:spLocks noGrp="1"/>
          </p:cNvSpPr>
          <p:nvPr>
            <p:ph type="title" hasCustomPrompt="1"/>
          </p:nvPr>
        </p:nvSpPr>
        <p:spPr>
          <a:xfrm>
            <a:off x="8675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1" name="Google Shape;1331;p30"/>
          <p:cNvSpPr txBox="1">
            <a:spLocks noGrp="1"/>
          </p:cNvSpPr>
          <p:nvPr>
            <p:ph type="subTitle" idx="1"/>
          </p:nvPr>
        </p:nvSpPr>
        <p:spPr>
          <a:xfrm>
            <a:off x="8675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30"/>
          <p:cNvSpPr txBox="1">
            <a:spLocks noGrp="1"/>
          </p:cNvSpPr>
          <p:nvPr>
            <p:ph type="subTitle" idx="2"/>
          </p:nvPr>
        </p:nvSpPr>
        <p:spPr>
          <a:xfrm>
            <a:off x="8675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3" name="Google Shape;1333;p30"/>
          <p:cNvSpPr txBox="1">
            <a:spLocks noGrp="1"/>
          </p:cNvSpPr>
          <p:nvPr>
            <p:ph type="title" idx="3" hasCustomPrompt="1"/>
          </p:nvPr>
        </p:nvSpPr>
        <p:spPr>
          <a:xfrm>
            <a:off x="33814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4" name="Google Shape;1334;p30"/>
          <p:cNvSpPr txBox="1">
            <a:spLocks noGrp="1"/>
          </p:cNvSpPr>
          <p:nvPr>
            <p:ph type="subTitle" idx="4"/>
          </p:nvPr>
        </p:nvSpPr>
        <p:spPr>
          <a:xfrm>
            <a:off x="33814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30"/>
          <p:cNvSpPr txBox="1">
            <a:spLocks noGrp="1"/>
          </p:cNvSpPr>
          <p:nvPr>
            <p:ph type="subTitle" idx="5"/>
          </p:nvPr>
        </p:nvSpPr>
        <p:spPr>
          <a:xfrm>
            <a:off x="33814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6" name="Google Shape;1336;p30"/>
          <p:cNvSpPr txBox="1">
            <a:spLocks noGrp="1"/>
          </p:cNvSpPr>
          <p:nvPr>
            <p:ph type="title" idx="6" hasCustomPrompt="1"/>
          </p:nvPr>
        </p:nvSpPr>
        <p:spPr>
          <a:xfrm>
            <a:off x="5924975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7" name="Google Shape;1337;p30"/>
          <p:cNvSpPr txBox="1">
            <a:spLocks noGrp="1"/>
          </p:cNvSpPr>
          <p:nvPr>
            <p:ph type="subTitle" idx="7"/>
          </p:nvPr>
        </p:nvSpPr>
        <p:spPr>
          <a:xfrm>
            <a:off x="5924975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" name="Google Shape;1338;p30"/>
          <p:cNvSpPr txBox="1">
            <a:spLocks noGrp="1"/>
          </p:cNvSpPr>
          <p:nvPr>
            <p:ph type="subTitle" idx="8"/>
          </p:nvPr>
        </p:nvSpPr>
        <p:spPr>
          <a:xfrm>
            <a:off x="5924975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9" name="Google Shape;1339;p30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1" r:id="rId5"/>
    <p:sldLayoutId id="2147483669" r:id="rId6"/>
    <p:sldLayoutId id="2147483673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_sJzVe9P_8?feature=oembed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youtu.be/x_sJzVe9P_8?si=LVZNR5WG1PQXGIz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mguarnizoa_fmsnor_org/ETVgBTNW2FlNsJeS3CxpQjIBreqaGZg82CJN4opHIhqAOw?e=UWZcv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5"/>
          <p:cNvSpPr txBox="1">
            <a:spLocks noGrp="1"/>
          </p:cNvSpPr>
          <p:nvPr>
            <p:ph type="subTitle" idx="1"/>
          </p:nvPr>
        </p:nvSpPr>
        <p:spPr>
          <a:xfrm>
            <a:off x="5497417" y="3319625"/>
            <a:ext cx="291520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dirty="0"/>
              <a:t>From </a:t>
            </a:r>
            <a:r>
              <a:rPr lang="en-US" dirty="0" err="1"/>
              <a:t>june</a:t>
            </a:r>
            <a:r>
              <a:rPr lang="en-US" dirty="0"/>
              <a:t> 9</a:t>
            </a:r>
            <a:r>
              <a:rPr lang="en-US" baseline="30000" dirty="0"/>
              <a:t>th</a:t>
            </a:r>
            <a:r>
              <a:rPr lang="en-US" dirty="0"/>
              <a:t> to </a:t>
            </a:r>
            <a:r>
              <a:rPr lang="en-US" dirty="0" err="1"/>
              <a:t>june</a:t>
            </a:r>
            <a:r>
              <a:rPr lang="en-US" dirty="0"/>
              <a:t>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 dirty="0"/>
              <a:t>SEMANA 9</a:t>
            </a:r>
            <a:br>
              <a:rPr lang="en" dirty="0"/>
            </a:br>
            <a:r>
              <a:rPr lang="en" dirty="0">
                <a:solidFill>
                  <a:schemeClr val="lt2"/>
                </a:solidFill>
              </a:rPr>
              <a:t>FILOSOFÍA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7"/>
          <p:cNvSpPr/>
          <p:nvPr/>
        </p:nvSpPr>
        <p:spPr>
          <a:xfrm rot="2430180">
            <a:off x="3948054" y="1280393"/>
            <a:ext cx="1277517" cy="1401636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7"/>
          <p:cNvSpPr/>
          <p:nvPr/>
        </p:nvSpPr>
        <p:spPr>
          <a:xfrm>
            <a:off x="1373135" y="1413062"/>
            <a:ext cx="1271329" cy="1386880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7"/>
          <p:cNvSpPr/>
          <p:nvPr/>
        </p:nvSpPr>
        <p:spPr>
          <a:xfrm flipH="1">
            <a:off x="6497120" y="1385161"/>
            <a:ext cx="1271329" cy="1394847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7"/>
          <p:cNvSpPr txBox="1">
            <a:spLocks noGrp="1"/>
          </p:cNvSpPr>
          <p:nvPr>
            <p:ph type="title"/>
          </p:nvPr>
        </p:nvSpPr>
        <p:spPr>
          <a:xfrm>
            <a:off x="8675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16" name="Google Shape;1416;p37"/>
          <p:cNvSpPr txBox="1">
            <a:spLocks noGrp="1"/>
          </p:cNvSpPr>
          <p:nvPr>
            <p:ph type="subTitle" idx="1"/>
          </p:nvPr>
        </p:nvSpPr>
        <p:spPr>
          <a:xfrm>
            <a:off x="8675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/>
              <a:t>ORACIÓN</a:t>
            </a:r>
            <a:endParaRPr dirty="0"/>
          </a:p>
        </p:txBody>
      </p:sp>
      <p:sp>
        <p:nvSpPr>
          <p:cNvPr id="1418" name="Google Shape;1418;p37"/>
          <p:cNvSpPr txBox="1">
            <a:spLocks noGrp="1"/>
          </p:cNvSpPr>
          <p:nvPr>
            <p:ph type="title" idx="3"/>
          </p:nvPr>
        </p:nvSpPr>
        <p:spPr>
          <a:xfrm>
            <a:off x="33814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19" name="Google Shape;1419;p37"/>
          <p:cNvSpPr txBox="1">
            <a:spLocks noGrp="1"/>
          </p:cNvSpPr>
          <p:nvPr>
            <p:ph type="subTitle" idx="4"/>
          </p:nvPr>
        </p:nvSpPr>
        <p:spPr>
          <a:xfrm>
            <a:off x="33814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CO" dirty="0"/>
              <a:t>Producto bimestral </a:t>
            </a:r>
            <a:r>
              <a:rPr lang="es-CO" dirty="0" err="1"/>
              <a:t>ABP</a:t>
            </a:r>
            <a:endParaRPr lang="es-CO" dirty="0"/>
          </a:p>
        </p:txBody>
      </p:sp>
      <p:sp>
        <p:nvSpPr>
          <p:cNvPr id="1421" name="Google Shape;1421;p37"/>
          <p:cNvSpPr txBox="1">
            <a:spLocks noGrp="1"/>
          </p:cNvSpPr>
          <p:nvPr>
            <p:ph type="title" idx="6"/>
          </p:nvPr>
        </p:nvSpPr>
        <p:spPr>
          <a:xfrm>
            <a:off x="5924975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22" name="Google Shape;1422;p37"/>
          <p:cNvSpPr txBox="1">
            <a:spLocks noGrp="1"/>
          </p:cNvSpPr>
          <p:nvPr>
            <p:ph type="subTitle" idx="7"/>
          </p:nvPr>
        </p:nvSpPr>
        <p:spPr>
          <a:xfrm>
            <a:off x="5924975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RÚBRICA</a:t>
            </a:r>
            <a:endParaRPr dirty="0"/>
          </a:p>
        </p:txBody>
      </p:sp>
      <p:sp>
        <p:nvSpPr>
          <p:cNvPr id="1424" name="Google Shape;1424;p37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 SOCIALS SCIENCES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8"/>
          <p:cNvSpPr txBox="1">
            <a:spLocks noGrp="1"/>
          </p:cNvSpPr>
          <p:nvPr>
            <p:ph type="title"/>
          </p:nvPr>
        </p:nvSpPr>
        <p:spPr>
          <a:xfrm>
            <a:off x="1909200" y="104892"/>
            <a:ext cx="5325600" cy="765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propósito</a:t>
            </a:r>
            <a:endParaRPr dirty="0"/>
          </a:p>
        </p:txBody>
      </p:sp>
      <p:sp>
        <p:nvSpPr>
          <p:cNvPr id="1430" name="Google Shape;1430;p38"/>
          <p:cNvSpPr txBox="1">
            <a:spLocks noGrp="1"/>
          </p:cNvSpPr>
          <p:nvPr>
            <p:ph type="subTitle" idx="1"/>
          </p:nvPr>
        </p:nvSpPr>
        <p:spPr>
          <a:xfrm>
            <a:off x="686328" y="1002368"/>
            <a:ext cx="7774626" cy="3084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s-419" b="1" dirty="0">
                <a:solidFill>
                  <a:srgbClr val="0D0D0D"/>
                </a:solidFill>
                <a:latin typeface="Roboto" panose="02000000000000000000" pitchFamily="2" charset="0"/>
              </a:rPr>
              <a:t>Eje: Ciudadano ambiental activo</a:t>
            </a:r>
          </a:p>
          <a:p>
            <a:pPr marL="0" indent="0" algn="just">
              <a:spcAft>
                <a:spcPts val="1600"/>
              </a:spcAft>
            </a:pPr>
            <a:r>
              <a:rPr lang="es-MX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Despierto el interés y compromiso ambiental, mediante la reflexión y el diálogo sobre la importancia de la participación conjunta de estudiantes, docentes y familias en el colegio, para identificar y transformar retos ambientales en oportunidades de mejora y aprendizaje.</a:t>
            </a:r>
          </a:p>
          <a:p>
            <a:pPr marL="0" indent="0" algn="l">
              <a:spcAft>
                <a:spcPts val="1600"/>
              </a:spcAft>
            </a:pP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Conceptos</a:t>
            </a:r>
          </a:p>
          <a:p>
            <a:pPr marL="0" lvl="0" indent="0" algn="l"/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Relación: interacción</a:t>
            </a:r>
          </a:p>
          <a:p>
            <a:pPr marL="0" lvl="0" indent="0" algn="l"/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Función: Habilidad</a:t>
            </a:r>
          </a:p>
          <a:p>
            <a:pPr marL="0" indent="0" algn="just">
              <a:spcAft>
                <a:spcPts val="1600"/>
              </a:spcAft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6"/>
          <p:cNvSpPr txBox="1">
            <a:spLocks noGrp="1"/>
          </p:cNvSpPr>
          <p:nvPr>
            <p:ph type="title"/>
          </p:nvPr>
        </p:nvSpPr>
        <p:spPr>
          <a:xfrm>
            <a:off x="731100" y="0"/>
            <a:ext cx="768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2"/>
                </a:solidFill>
              </a:rPr>
              <a:t>Activador cognitivo:</a:t>
            </a:r>
            <a:endParaRPr sz="2400" b="1" dirty="0">
              <a:solidFill>
                <a:schemeClr val="bg1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3" name="Google Shape;1430;p38">
            <a:extLst>
              <a:ext uri="{FF2B5EF4-FFF2-40B4-BE49-F238E27FC236}">
                <a16:creationId xmlns:a16="http://schemas.microsoft.com/office/drawing/2014/main" id="{0AAD9D31-682A-1D38-1F1D-6B0DB0E37560}"/>
              </a:ext>
            </a:extLst>
          </p:cNvPr>
          <p:cNvSpPr txBox="1">
            <a:spLocks/>
          </p:cNvSpPr>
          <p:nvPr/>
        </p:nvSpPr>
        <p:spPr>
          <a:xfrm>
            <a:off x="322771" y="439130"/>
            <a:ext cx="8281402" cy="308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spcAft>
                <a:spcPts val="1600"/>
              </a:spcAft>
              <a:buNone/>
            </a:pPr>
            <a:r>
              <a:rPr lang="es-419" sz="2800" dirty="0">
                <a:solidFill>
                  <a:srgbClr val="000000"/>
                </a:solidFill>
              </a:rPr>
              <a:t>Observan el vídeo: </a:t>
            </a:r>
            <a:r>
              <a:rPr lang="es-419" sz="2800" dirty="0" err="1">
                <a:solidFill>
                  <a:srgbClr val="000000"/>
                </a:solidFill>
              </a:rPr>
              <a:t>Greenhouse</a:t>
            </a:r>
            <a:r>
              <a:rPr lang="es-419" sz="2800" dirty="0">
                <a:solidFill>
                  <a:srgbClr val="000000"/>
                </a:solidFill>
              </a:rPr>
              <a:t> </a:t>
            </a:r>
            <a:r>
              <a:rPr lang="es-419" sz="2800" dirty="0" err="1">
                <a:solidFill>
                  <a:srgbClr val="000000"/>
                </a:solidFill>
              </a:rPr>
              <a:t>effect</a:t>
            </a:r>
            <a:r>
              <a:rPr lang="es-419" sz="2800" dirty="0">
                <a:solidFill>
                  <a:srgbClr val="000000"/>
                </a:solidFill>
              </a:rPr>
              <a:t> </a:t>
            </a:r>
            <a:r>
              <a:rPr lang="es-419" sz="28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https://youtu.be/x_sJzVe9P_8?si=LVZNR5WG1PQXGIz9</a:t>
            </a:r>
            <a:r>
              <a:rPr lang="es-419" sz="2800" dirty="0">
                <a:solidFill>
                  <a:srgbClr val="000000"/>
                </a:solidFill>
              </a:rPr>
              <a:t> </a:t>
            </a:r>
            <a:endParaRPr lang="es-MX" sz="2800" dirty="0">
              <a:solidFill>
                <a:srgbClr val="000000"/>
              </a:solidFill>
            </a:endParaRPr>
          </a:p>
        </p:txBody>
      </p:sp>
      <p:pic>
        <p:nvPicPr>
          <p:cNvPr id="4" name="Elementos multimedia en línea 3" title="Greenhouse Effect | #aumsum #kids #science #education #children">
            <a:hlinkClick r:id="" action="ppaction://media"/>
            <a:extLst>
              <a:ext uri="{FF2B5EF4-FFF2-40B4-BE49-F238E27FC236}">
                <a16:creationId xmlns:a16="http://schemas.microsoft.com/office/drawing/2014/main" id="{5A5795F9-265C-E154-606E-37318FF780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98293" y="1383414"/>
            <a:ext cx="6655585" cy="3760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9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CONSTRUYO: Retroalimentación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436" name="Google Shape;1436;p39"/>
          <p:cNvSpPr txBox="1">
            <a:spLocks noGrp="1"/>
          </p:cNvSpPr>
          <p:nvPr>
            <p:ph type="subTitle" idx="1"/>
          </p:nvPr>
        </p:nvSpPr>
        <p:spPr>
          <a:xfrm>
            <a:off x="4237287" y="1213525"/>
            <a:ext cx="4620274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419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invita a los estudiantes a realizar un análisis de la información del video a través de un debate sobre las acciones que generan el cambio climático.</a:t>
            </a:r>
          </a:p>
          <a:p>
            <a:pPr marL="114300" indent="0" algn="just">
              <a:buNone/>
            </a:pPr>
            <a:r>
              <a:rPr lang="es-419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Seguido, se genera un espacio 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para </a:t>
            </a:r>
            <a:r>
              <a:rPr lang="es-419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reflexionar de manera personal sobre los hábitos que un conservan en las familias y sobre la importancia de realizar cambios que permitan tener una mejoría.</a:t>
            </a:r>
          </a:p>
        </p:txBody>
      </p:sp>
      <p:grpSp>
        <p:nvGrpSpPr>
          <p:cNvPr id="1438" name="Google Shape;1438;p39"/>
          <p:cNvGrpSpPr/>
          <p:nvPr/>
        </p:nvGrpSpPr>
        <p:grpSpPr>
          <a:xfrm>
            <a:off x="1173513" y="2545875"/>
            <a:ext cx="1615450" cy="1692250"/>
            <a:chOff x="523200" y="2161175"/>
            <a:chExt cx="1615450" cy="1692250"/>
          </a:xfrm>
        </p:grpSpPr>
        <p:sp>
          <p:nvSpPr>
            <p:cNvPr id="1439" name="Google Shape;1439;p39"/>
            <p:cNvSpPr/>
            <p:nvPr/>
          </p:nvSpPr>
          <p:spPr>
            <a:xfrm>
              <a:off x="829950" y="2161175"/>
              <a:ext cx="307650" cy="289125"/>
            </a:xfrm>
            <a:custGeom>
              <a:avLst/>
              <a:gdLst/>
              <a:ahLst/>
              <a:cxnLst/>
              <a:rect l="l" t="t" r="r" b="b"/>
              <a:pathLst>
                <a:path w="12306" h="11565" extrusionOk="0">
                  <a:moveTo>
                    <a:pt x="10591" y="0"/>
                  </a:moveTo>
                  <a:lnTo>
                    <a:pt x="10395" y="36"/>
                  </a:lnTo>
                  <a:lnTo>
                    <a:pt x="10305" y="63"/>
                  </a:lnTo>
                  <a:lnTo>
                    <a:pt x="10145" y="152"/>
                  </a:lnTo>
                  <a:lnTo>
                    <a:pt x="9895" y="393"/>
                  </a:lnTo>
                  <a:lnTo>
                    <a:pt x="9769" y="715"/>
                  </a:lnTo>
                  <a:lnTo>
                    <a:pt x="9769" y="1063"/>
                  </a:lnTo>
                  <a:lnTo>
                    <a:pt x="9823" y="1233"/>
                  </a:lnTo>
                  <a:lnTo>
                    <a:pt x="9903" y="1394"/>
                  </a:lnTo>
                  <a:lnTo>
                    <a:pt x="10153" y="1635"/>
                  </a:lnTo>
                  <a:lnTo>
                    <a:pt x="10466" y="1769"/>
                  </a:lnTo>
                  <a:lnTo>
                    <a:pt x="10814" y="1769"/>
                  </a:lnTo>
                  <a:lnTo>
                    <a:pt x="10984" y="1715"/>
                  </a:lnTo>
                  <a:lnTo>
                    <a:pt x="11100" y="1652"/>
                  </a:lnTo>
                  <a:lnTo>
                    <a:pt x="11305" y="1492"/>
                  </a:lnTo>
                  <a:lnTo>
                    <a:pt x="11377" y="1394"/>
                  </a:lnTo>
                  <a:lnTo>
                    <a:pt x="11457" y="1581"/>
                  </a:lnTo>
                  <a:lnTo>
                    <a:pt x="11582" y="2045"/>
                  </a:lnTo>
                  <a:lnTo>
                    <a:pt x="11645" y="2644"/>
                  </a:lnTo>
                  <a:lnTo>
                    <a:pt x="11627" y="3394"/>
                  </a:lnTo>
                  <a:lnTo>
                    <a:pt x="11582" y="3840"/>
                  </a:lnTo>
                  <a:lnTo>
                    <a:pt x="11457" y="4653"/>
                  </a:lnTo>
                  <a:lnTo>
                    <a:pt x="11127" y="6242"/>
                  </a:lnTo>
                  <a:lnTo>
                    <a:pt x="10930" y="6984"/>
                  </a:lnTo>
                  <a:lnTo>
                    <a:pt x="10591" y="8162"/>
                  </a:lnTo>
                  <a:lnTo>
                    <a:pt x="8055" y="10922"/>
                  </a:lnTo>
                  <a:lnTo>
                    <a:pt x="9859" y="10172"/>
                  </a:lnTo>
                  <a:lnTo>
                    <a:pt x="9832" y="10234"/>
                  </a:lnTo>
                  <a:lnTo>
                    <a:pt x="9832" y="10368"/>
                  </a:lnTo>
                  <a:lnTo>
                    <a:pt x="9868" y="10484"/>
                  </a:lnTo>
                  <a:lnTo>
                    <a:pt x="9957" y="10582"/>
                  </a:lnTo>
                  <a:lnTo>
                    <a:pt x="10011" y="10618"/>
                  </a:lnTo>
                  <a:lnTo>
                    <a:pt x="10073" y="10645"/>
                  </a:lnTo>
                  <a:lnTo>
                    <a:pt x="10207" y="10645"/>
                  </a:lnTo>
                  <a:lnTo>
                    <a:pt x="10332" y="10600"/>
                  </a:lnTo>
                  <a:lnTo>
                    <a:pt x="10430" y="10520"/>
                  </a:lnTo>
                  <a:lnTo>
                    <a:pt x="10457" y="10457"/>
                  </a:lnTo>
                  <a:lnTo>
                    <a:pt x="10618" y="10100"/>
                  </a:lnTo>
                  <a:lnTo>
                    <a:pt x="11225" y="8368"/>
                  </a:lnTo>
                  <a:lnTo>
                    <a:pt x="11573" y="7162"/>
                  </a:lnTo>
                  <a:lnTo>
                    <a:pt x="11779" y="6394"/>
                  </a:lnTo>
                  <a:lnTo>
                    <a:pt x="12127" y="4751"/>
                  </a:lnTo>
                  <a:lnTo>
                    <a:pt x="12243" y="3921"/>
                  </a:lnTo>
                  <a:lnTo>
                    <a:pt x="12306" y="3340"/>
                  </a:lnTo>
                  <a:lnTo>
                    <a:pt x="12288" y="2376"/>
                  </a:lnTo>
                  <a:lnTo>
                    <a:pt x="12154" y="1617"/>
                  </a:lnTo>
                  <a:lnTo>
                    <a:pt x="11931" y="1045"/>
                  </a:lnTo>
                  <a:lnTo>
                    <a:pt x="11672" y="626"/>
                  </a:lnTo>
                  <a:lnTo>
                    <a:pt x="11413" y="340"/>
                  </a:lnTo>
                  <a:lnTo>
                    <a:pt x="11109" y="125"/>
                  </a:lnTo>
                  <a:lnTo>
                    <a:pt x="11055" y="108"/>
                  </a:lnTo>
                  <a:lnTo>
                    <a:pt x="11055" y="99"/>
                  </a:lnTo>
                  <a:lnTo>
                    <a:pt x="10877" y="27"/>
                  </a:lnTo>
                  <a:lnTo>
                    <a:pt x="10591" y="0"/>
                  </a:lnTo>
                  <a:close/>
                  <a:moveTo>
                    <a:pt x="768" y="4028"/>
                  </a:moveTo>
                  <a:lnTo>
                    <a:pt x="598" y="4090"/>
                  </a:lnTo>
                  <a:lnTo>
                    <a:pt x="429" y="4171"/>
                  </a:lnTo>
                  <a:lnTo>
                    <a:pt x="179" y="4439"/>
                  </a:lnTo>
                  <a:lnTo>
                    <a:pt x="107" y="4599"/>
                  </a:lnTo>
                  <a:lnTo>
                    <a:pt x="89" y="4626"/>
                  </a:lnTo>
                  <a:lnTo>
                    <a:pt x="80" y="4653"/>
                  </a:lnTo>
                  <a:lnTo>
                    <a:pt x="54" y="4698"/>
                  </a:lnTo>
                  <a:lnTo>
                    <a:pt x="0" y="5073"/>
                  </a:lnTo>
                  <a:lnTo>
                    <a:pt x="18" y="5457"/>
                  </a:lnTo>
                  <a:lnTo>
                    <a:pt x="125" y="5930"/>
                  </a:lnTo>
                  <a:lnTo>
                    <a:pt x="384" y="6493"/>
                  </a:lnTo>
                  <a:lnTo>
                    <a:pt x="822" y="7135"/>
                  </a:lnTo>
                  <a:lnTo>
                    <a:pt x="1491" y="7823"/>
                  </a:lnTo>
                  <a:lnTo>
                    <a:pt x="1947" y="8189"/>
                  </a:lnTo>
                  <a:lnTo>
                    <a:pt x="2617" y="8689"/>
                  </a:lnTo>
                  <a:lnTo>
                    <a:pt x="4019" y="9600"/>
                  </a:lnTo>
                  <a:lnTo>
                    <a:pt x="4706" y="10002"/>
                  </a:lnTo>
                  <a:lnTo>
                    <a:pt x="5805" y="10609"/>
                  </a:lnTo>
                  <a:lnTo>
                    <a:pt x="7466" y="11404"/>
                  </a:lnTo>
                  <a:lnTo>
                    <a:pt x="7832" y="11547"/>
                  </a:lnTo>
                  <a:lnTo>
                    <a:pt x="7894" y="11565"/>
                  </a:lnTo>
                  <a:lnTo>
                    <a:pt x="8028" y="11556"/>
                  </a:lnTo>
                  <a:lnTo>
                    <a:pt x="8135" y="11502"/>
                  </a:lnTo>
                  <a:lnTo>
                    <a:pt x="8225" y="11404"/>
                  </a:lnTo>
                  <a:lnTo>
                    <a:pt x="8251" y="11341"/>
                  </a:lnTo>
                  <a:lnTo>
                    <a:pt x="8269" y="11279"/>
                  </a:lnTo>
                  <a:lnTo>
                    <a:pt x="8260" y="11154"/>
                  </a:lnTo>
                  <a:lnTo>
                    <a:pt x="8207" y="11038"/>
                  </a:lnTo>
                  <a:lnTo>
                    <a:pt x="8117" y="10949"/>
                  </a:lnTo>
                  <a:lnTo>
                    <a:pt x="8055" y="10922"/>
                  </a:lnTo>
                  <a:lnTo>
                    <a:pt x="7707" y="10788"/>
                  </a:lnTo>
                  <a:lnTo>
                    <a:pt x="6108" y="10020"/>
                  </a:lnTo>
                  <a:lnTo>
                    <a:pt x="5046" y="9422"/>
                  </a:lnTo>
                  <a:lnTo>
                    <a:pt x="4376" y="9038"/>
                  </a:lnTo>
                  <a:lnTo>
                    <a:pt x="3010" y="8145"/>
                  </a:lnTo>
                  <a:lnTo>
                    <a:pt x="2349" y="7662"/>
                  </a:lnTo>
                  <a:lnTo>
                    <a:pt x="2000" y="7377"/>
                  </a:lnTo>
                  <a:lnTo>
                    <a:pt x="1465" y="6859"/>
                  </a:lnTo>
                  <a:lnTo>
                    <a:pt x="1081" y="6385"/>
                  </a:lnTo>
                  <a:lnTo>
                    <a:pt x="840" y="5966"/>
                  </a:lnTo>
                  <a:lnTo>
                    <a:pt x="768" y="5787"/>
                  </a:lnTo>
                  <a:lnTo>
                    <a:pt x="893" y="5805"/>
                  </a:lnTo>
                  <a:lnTo>
                    <a:pt x="1152" y="5778"/>
                  </a:lnTo>
                  <a:lnTo>
                    <a:pt x="1277" y="5733"/>
                  </a:lnTo>
                  <a:lnTo>
                    <a:pt x="1438" y="5653"/>
                  </a:lnTo>
                  <a:lnTo>
                    <a:pt x="1688" y="5403"/>
                  </a:lnTo>
                  <a:lnTo>
                    <a:pt x="1813" y="5091"/>
                  </a:lnTo>
                  <a:lnTo>
                    <a:pt x="1822" y="4742"/>
                  </a:lnTo>
                  <a:lnTo>
                    <a:pt x="1759" y="4573"/>
                  </a:lnTo>
                  <a:lnTo>
                    <a:pt x="1679" y="4412"/>
                  </a:lnTo>
                  <a:lnTo>
                    <a:pt x="1429" y="4162"/>
                  </a:lnTo>
                  <a:lnTo>
                    <a:pt x="1116" y="4037"/>
                  </a:lnTo>
                  <a:lnTo>
                    <a:pt x="768" y="40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1353675" y="2230825"/>
              <a:ext cx="242700" cy="523775"/>
            </a:xfrm>
            <a:custGeom>
              <a:avLst/>
              <a:gdLst/>
              <a:ahLst/>
              <a:cxnLst/>
              <a:rect l="l" t="t" r="r" b="b"/>
              <a:pathLst>
                <a:path w="9708" h="20951" extrusionOk="0">
                  <a:moveTo>
                    <a:pt x="8172" y="1"/>
                  </a:moveTo>
                  <a:lnTo>
                    <a:pt x="8047" y="45"/>
                  </a:lnTo>
                  <a:lnTo>
                    <a:pt x="7922" y="108"/>
                  </a:lnTo>
                  <a:lnTo>
                    <a:pt x="7743" y="295"/>
                  </a:lnTo>
                  <a:lnTo>
                    <a:pt x="7645" y="527"/>
                  </a:lnTo>
                  <a:lnTo>
                    <a:pt x="7645" y="795"/>
                  </a:lnTo>
                  <a:lnTo>
                    <a:pt x="7690" y="920"/>
                  </a:lnTo>
                  <a:lnTo>
                    <a:pt x="7734" y="1019"/>
                  </a:lnTo>
                  <a:lnTo>
                    <a:pt x="7975" y="1760"/>
                  </a:lnTo>
                  <a:lnTo>
                    <a:pt x="8154" y="2519"/>
                  </a:lnTo>
                  <a:lnTo>
                    <a:pt x="8306" y="3474"/>
                  </a:lnTo>
                  <a:lnTo>
                    <a:pt x="8377" y="4600"/>
                  </a:lnTo>
                  <a:lnTo>
                    <a:pt x="8332" y="5885"/>
                  </a:lnTo>
                  <a:lnTo>
                    <a:pt x="8190" y="6930"/>
                  </a:lnTo>
                  <a:lnTo>
                    <a:pt x="8038" y="7654"/>
                  </a:lnTo>
                  <a:lnTo>
                    <a:pt x="7940" y="8029"/>
                  </a:lnTo>
                  <a:lnTo>
                    <a:pt x="7841" y="8368"/>
                  </a:lnTo>
                  <a:lnTo>
                    <a:pt x="7600" y="9073"/>
                  </a:lnTo>
                  <a:lnTo>
                    <a:pt x="7145" y="10163"/>
                  </a:lnTo>
                  <a:lnTo>
                    <a:pt x="6395" y="11663"/>
                  </a:lnTo>
                  <a:lnTo>
                    <a:pt x="5511" y="13181"/>
                  </a:lnTo>
                  <a:lnTo>
                    <a:pt x="5028" y="13922"/>
                  </a:lnTo>
                  <a:lnTo>
                    <a:pt x="4412" y="14842"/>
                  </a:lnTo>
                  <a:lnTo>
                    <a:pt x="3135" y="16566"/>
                  </a:lnTo>
                  <a:lnTo>
                    <a:pt x="1885" y="18084"/>
                  </a:lnTo>
                  <a:lnTo>
                    <a:pt x="724" y="19316"/>
                  </a:lnTo>
                  <a:lnTo>
                    <a:pt x="224" y="19780"/>
                  </a:lnTo>
                  <a:lnTo>
                    <a:pt x="126" y="19879"/>
                  </a:lnTo>
                  <a:lnTo>
                    <a:pt x="10" y="20111"/>
                  </a:lnTo>
                  <a:lnTo>
                    <a:pt x="1" y="20370"/>
                  </a:lnTo>
                  <a:lnTo>
                    <a:pt x="81" y="20611"/>
                  </a:lnTo>
                  <a:lnTo>
                    <a:pt x="162" y="20727"/>
                  </a:lnTo>
                  <a:lnTo>
                    <a:pt x="260" y="20816"/>
                  </a:lnTo>
                  <a:lnTo>
                    <a:pt x="501" y="20932"/>
                  </a:lnTo>
                  <a:lnTo>
                    <a:pt x="751" y="20950"/>
                  </a:lnTo>
                  <a:lnTo>
                    <a:pt x="1001" y="20870"/>
                  </a:lnTo>
                  <a:lnTo>
                    <a:pt x="1108" y="20781"/>
                  </a:lnTo>
                  <a:lnTo>
                    <a:pt x="1644" y="20289"/>
                  </a:lnTo>
                  <a:lnTo>
                    <a:pt x="2858" y="19003"/>
                  </a:lnTo>
                  <a:lnTo>
                    <a:pt x="4171" y="17414"/>
                  </a:lnTo>
                  <a:lnTo>
                    <a:pt x="5511" y="15610"/>
                  </a:lnTo>
                  <a:lnTo>
                    <a:pt x="6154" y="14655"/>
                  </a:lnTo>
                  <a:lnTo>
                    <a:pt x="6654" y="13878"/>
                  </a:lnTo>
                  <a:lnTo>
                    <a:pt x="7582" y="12279"/>
                  </a:lnTo>
                  <a:lnTo>
                    <a:pt x="8377" y="10681"/>
                  </a:lnTo>
                  <a:lnTo>
                    <a:pt x="8859" y="9511"/>
                  </a:lnTo>
                  <a:lnTo>
                    <a:pt x="9118" y="8752"/>
                  </a:lnTo>
                  <a:lnTo>
                    <a:pt x="9225" y="8386"/>
                  </a:lnTo>
                  <a:lnTo>
                    <a:pt x="9333" y="7966"/>
                  </a:lnTo>
                  <a:lnTo>
                    <a:pt x="9502" y="7153"/>
                  </a:lnTo>
                  <a:lnTo>
                    <a:pt x="9618" y="6377"/>
                  </a:lnTo>
                  <a:lnTo>
                    <a:pt x="9681" y="5618"/>
                  </a:lnTo>
                  <a:lnTo>
                    <a:pt x="9708" y="4555"/>
                  </a:lnTo>
                  <a:lnTo>
                    <a:pt x="9618" y="3278"/>
                  </a:lnTo>
                  <a:lnTo>
                    <a:pt x="9449" y="2206"/>
                  </a:lnTo>
                  <a:lnTo>
                    <a:pt x="9243" y="1349"/>
                  </a:lnTo>
                  <a:lnTo>
                    <a:pt x="8967" y="519"/>
                  </a:lnTo>
                  <a:lnTo>
                    <a:pt x="8922" y="402"/>
                  </a:lnTo>
                  <a:lnTo>
                    <a:pt x="8859" y="277"/>
                  </a:lnTo>
                  <a:lnTo>
                    <a:pt x="8672" y="99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1508850" y="2622850"/>
              <a:ext cx="483350" cy="404775"/>
            </a:xfrm>
            <a:custGeom>
              <a:avLst/>
              <a:gdLst/>
              <a:ahLst/>
              <a:cxnLst/>
              <a:rect l="l" t="t" r="r" b="b"/>
              <a:pathLst>
                <a:path w="19334" h="16191" extrusionOk="0">
                  <a:moveTo>
                    <a:pt x="18771" y="1"/>
                  </a:moveTo>
                  <a:lnTo>
                    <a:pt x="18512" y="9"/>
                  </a:lnTo>
                  <a:lnTo>
                    <a:pt x="18280" y="117"/>
                  </a:lnTo>
                  <a:lnTo>
                    <a:pt x="18101" y="304"/>
                  </a:lnTo>
                  <a:lnTo>
                    <a:pt x="18039" y="429"/>
                  </a:lnTo>
                  <a:lnTo>
                    <a:pt x="18003" y="545"/>
                  </a:lnTo>
                  <a:lnTo>
                    <a:pt x="17360" y="1626"/>
                  </a:lnTo>
                  <a:lnTo>
                    <a:pt x="16467" y="2894"/>
                  </a:lnTo>
                  <a:lnTo>
                    <a:pt x="15797" y="3742"/>
                  </a:lnTo>
                  <a:lnTo>
                    <a:pt x="15601" y="3992"/>
                  </a:lnTo>
                  <a:lnTo>
                    <a:pt x="15038" y="4564"/>
                  </a:lnTo>
                  <a:lnTo>
                    <a:pt x="13922" y="5600"/>
                  </a:lnTo>
                  <a:lnTo>
                    <a:pt x="11966" y="7234"/>
                  </a:lnTo>
                  <a:lnTo>
                    <a:pt x="9662" y="9011"/>
                  </a:lnTo>
                  <a:lnTo>
                    <a:pt x="8439" y="9913"/>
                  </a:lnTo>
                  <a:lnTo>
                    <a:pt x="7305" y="10725"/>
                  </a:lnTo>
                  <a:lnTo>
                    <a:pt x="5063" y="12261"/>
                  </a:lnTo>
                  <a:lnTo>
                    <a:pt x="2965" y="13574"/>
                  </a:lnTo>
                  <a:lnTo>
                    <a:pt x="1581" y="14351"/>
                  </a:lnTo>
                  <a:lnTo>
                    <a:pt x="768" y="14753"/>
                  </a:lnTo>
                  <a:lnTo>
                    <a:pt x="411" y="14905"/>
                  </a:lnTo>
                  <a:lnTo>
                    <a:pt x="286" y="14967"/>
                  </a:lnTo>
                  <a:lnTo>
                    <a:pt x="98" y="15155"/>
                  </a:lnTo>
                  <a:lnTo>
                    <a:pt x="0" y="15387"/>
                  </a:lnTo>
                  <a:lnTo>
                    <a:pt x="0" y="15655"/>
                  </a:lnTo>
                  <a:lnTo>
                    <a:pt x="45" y="15780"/>
                  </a:lnTo>
                  <a:lnTo>
                    <a:pt x="107" y="15905"/>
                  </a:lnTo>
                  <a:lnTo>
                    <a:pt x="295" y="16083"/>
                  </a:lnTo>
                  <a:lnTo>
                    <a:pt x="527" y="16182"/>
                  </a:lnTo>
                  <a:lnTo>
                    <a:pt x="795" y="16191"/>
                  </a:lnTo>
                  <a:lnTo>
                    <a:pt x="920" y="16146"/>
                  </a:lnTo>
                  <a:lnTo>
                    <a:pt x="1295" y="15985"/>
                  </a:lnTo>
                  <a:lnTo>
                    <a:pt x="2143" y="15565"/>
                  </a:lnTo>
                  <a:lnTo>
                    <a:pt x="3581" y="14762"/>
                  </a:lnTo>
                  <a:lnTo>
                    <a:pt x="5751" y="13404"/>
                  </a:lnTo>
                  <a:lnTo>
                    <a:pt x="8064" y="11833"/>
                  </a:lnTo>
                  <a:lnTo>
                    <a:pt x="9225" y="10993"/>
                  </a:lnTo>
                  <a:lnTo>
                    <a:pt x="10484" y="10074"/>
                  </a:lnTo>
                  <a:lnTo>
                    <a:pt x="12850" y="8234"/>
                  </a:lnTo>
                  <a:lnTo>
                    <a:pt x="14877" y="6537"/>
                  </a:lnTo>
                  <a:lnTo>
                    <a:pt x="16038" y="5457"/>
                  </a:lnTo>
                  <a:lnTo>
                    <a:pt x="16628" y="4841"/>
                  </a:lnTo>
                  <a:lnTo>
                    <a:pt x="16842" y="4582"/>
                  </a:lnTo>
                  <a:lnTo>
                    <a:pt x="17556" y="3671"/>
                  </a:lnTo>
                  <a:lnTo>
                    <a:pt x="18530" y="2278"/>
                  </a:lnTo>
                  <a:lnTo>
                    <a:pt x="19244" y="1045"/>
                  </a:lnTo>
                  <a:lnTo>
                    <a:pt x="19298" y="902"/>
                  </a:lnTo>
                  <a:lnTo>
                    <a:pt x="19334" y="769"/>
                  </a:lnTo>
                  <a:lnTo>
                    <a:pt x="19325" y="510"/>
                  </a:lnTo>
                  <a:lnTo>
                    <a:pt x="19217" y="277"/>
                  </a:lnTo>
                  <a:lnTo>
                    <a:pt x="19030" y="99"/>
                  </a:lnTo>
                  <a:lnTo>
                    <a:pt x="18905" y="45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1629850" y="3203075"/>
              <a:ext cx="508800" cy="158750"/>
            </a:xfrm>
            <a:custGeom>
              <a:avLst/>
              <a:gdLst/>
              <a:ahLst/>
              <a:cxnLst/>
              <a:rect l="l" t="t" r="r" b="b"/>
              <a:pathLst>
                <a:path w="20352" h="6350" extrusionOk="0">
                  <a:moveTo>
                    <a:pt x="679" y="0"/>
                  </a:moveTo>
                  <a:lnTo>
                    <a:pt x="536" y="9"/>
                  </a:lnTo>
                  <a:lnTo>
                    <a:pt x="295" y="108"/>
                  </a:lnTo>
                  <a:lnTo>
                    <a:pt x="116" y="286"/>
                  </a:lnTo>
                  <a:lnTo>
                    <a:pt x="18" y="527"/>
                  </a:lnTo>
                  <a:lnTo>
                    <a:pt x="0" y="661"/>
                  </a:lnTo>
                  <a:lnTo>
                    <a:pt x="9" y="804"/>
                  </a:lnTo>
                  <a:lnTo>
                    <a:pt x="116" y="1045"/>
                  </a:lnTo>
                  <a:lnTo>
                    <a:pt x="295" y="1224"/>
                  </a:lnTo>
                  <a:lnTo>
                    <a:pt x="527" y="1322"/>
                  </a:lnTo>
                  <a:lnTo>
                    <a:pt x="670" y="1331"/>
                  </a:lnTo>
                  <a:lnTo>
                    <a:pt x="1563" y="1358"/>
                  </a:lnTo>
                  <a:lnTo>
                    <a:pt x="4492" y="1572"/>
                  </a:lnTo>
                  <a:lnTo>
                    <a:pt x="6930" y="1858"/>
                  </a:lnTo>
                  <a:lnTo>
                    <a:pt x="8225" y="2072"/>
                  </a:lnTo>
                  <a:lnTo>
                    <a:pt x="8966" y="2197"/>
                  </a:lnTo>
                  <a:lnTo>
                    <a:pt x="10439" y="2510"/>
                  </a:lnTo>
                  <a:lnTo>
                    <a:pt x="11877" y="2876"/>
                  </a:lnTo>
                  <a:lnTo>
                    <a:pt x="13217" y="3313"/>
                  </a:lnTo>
                  <a:lnTo>
                    <a:pt x="13833" y="3555"/>
                  </a:lnTo>
                  <a:lnTo>
                    <a:pt x="15413" y="4233"/>
                  </a:lnTo>
                  <a:lnTo>
                    <a:pt x="17574" y="5242"/>
                  </a:lnTo>
                  <a:lnTo>
                    <a:pt x="19146" y="6109"/>
                  </a:lnTo>
                  <a:lnTo>
                    <a:pt x="19262" y="6207"/>
                  </a:lnTo>
                  <a:lnTo>
                    <a:pt x="19378" y="6278"/>
                  </a:lnTo>
                  <a:lnTo>
                    <a:pt x="19628" y="6350"/>
                  </a:lnTo>
                  <a:lnTo>
                    <a:pt x="19878" y="6323"/>
                  </a:lnTo>
                  <a:lnTo>
                    <a:pt x="20110" y="6198"/>
                  </a:lnTo>
                  <a:lnTo>
                    <a:pt x="20200" y="6100"/>
                  </a:lnTo>
                  <a:lnTo>
                    <a:pt x="20280" y="5984"/>
                  </a:lnTo>
                  <a:lnTo>
                    <a:pt x="20352" y="5733"/>
                  </a:lnTo>
                  <a:lnTo>
                    <a:pt x="20325" y="5475"/>
                  </a:lnTo>
                  <a:lnTo>
                    <a:pt x="20200" y="5242"/>
                  </a:lnTo>
                  <a:lnTo>
                    <a:pt x="20093" y="5153"/>
                  </a:lnTo>
                  <a:lnTo>
                    <a:pt x="19959" y="5046"/>
                  </a:lnTo>
                  <a:lnTo>
                    <a:pt x="18262" y="4099"/>
                  </a:lnTo>
                  <a:lnTo>
                    <a:pt x="15994" y="3028"/>
                  </a:lnTo>
                  <a:lnTo>
                    <a:pt x="14351" y="2331"/>
                  </a:lnTo>
                  <a:lnTo>
                    <a:pt x="13690" y="2063"/>
                  </a:lnTo>
                  <a:lnTo>
                    <a:pt x="12270" y="1599"/>
                  </a:lnTo>
                  <a:lnTo>
                    <a:pt x="10770" y="1206"/>
                  </a:lnTo>
                  <a:lnTo>
                    <a:pt x="9225" y="885"/>
                  </a:lnTo>
                  <a:lnTo>
                    <a:pt x="8448" y="751"/>
                  </a:lnTo>
                  <a:lnTo>
                    <a:pt x="7117" y="536"/>
                  </a:lnTo>
                  <a:lnTo>
                    <a:pt x="4617" y="242"/>
                  </a:lnTo>
                  <a:lnTo>
                    <a:pt x="1608" y="1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538825" y="2647400"/>
              <a:ext cx="515050" cy="245825"/>
            </a:xfrm>
            <a:custGeom>
              <a:avLst/>
              <a:gdLst/>
              <a:ahLst/>
              <a:cxnLst/>
              <a:rect l="l" t="t" r="r" b="b"/>
              <a:pathLst>
                <a:path w="20602" h="9833" extrusionOk="0">
                  <a:moveTo>
                    <a:pt x="545" y="1"/>
                  </a:moveTo>
                  <a:lnTo>
                    <a:pt x="411" y="46"/>
                  </a:lnTo>
                  <a:lnTo>
                    <a:pt x="286" y="108"/>
                  </a:lnTo>
                  <a:lnTo>
                    <a:pt x="108" y="296"/>
                  </a:lnTo>
                  <a:lnTo>
                    <a:pt x="9" y="528"/>
                  </a:lnTo>
                  <a:lnTo>
                    <a:pt x="0" y="787"/>
                  </a:lnTo>
                  <a:lnTo>
                    <a:pt x="45" y="921"/>
                  </a:lnTo>
                  <a:lnTo>
                    <a:pt x="90" y="1037"/>
                  </a:lnTo>
                  <a:lnTo>
                    <a:pt x="483" y="1814"/>
                  </a:lnTo>
                  <a:lnTo>
                    <a:pt x="947" y="2564"/>
                  </a:lnTo>
                  <a:lnTo>
                    <a:pt x="1590" y="3448"/>
                  </a:lnTo>
                  <a:lnTo>
                    <a:pt x="2420" y="4412"/>
                  </a:lnTo>
                  <a:lnTo>
                    <a:pt x="3197" y="5144"/>
                  </a:lnTo>
                  <a:lnTo>
                    <a:pt x="3769" y="5636"/>
                  </a:lnTo>
                  <a:lnTo>
                    <a:pt x="4403" y="6109"/>
                  </a:lnTo>
                  <a:lnTo>
                    <a:pt x="5099" y="6564"/>
                  </a:lnTo>
                  <a:lnTo>
                    <a:pt x="5475" y="6779"/>
                  </a:lnTo>
                  <a:lnTo>
                    <a:pt x="5805" y="6966"/>
                  </a:lnTo>
                  <a:lnTo>
                    <a:pt x="6528" y="7314"/>
                  </a:lnTo>
                  <a:lnTo>
                    <a:pt x="7689" y="7806"/>
                  </a:lnTo>
                  <a:lnTo>
                    <a:pt x="9386" y="8368"/>
                  </a:lnTo>
                  <a:lnTo>
                    <a:pt x="11172" y="8841"/>
                  </a:lnTo>
                  <a:lnTo>
                    <a:pt x="12083" y="9038"/>
                  </a:lnTo>
                  <a:lnTo>
                    <a:pt x="13217" y="9261"/>
                  </a:lnTo>
                  <a:lnTo>
                    <a:pt x="15431" y="9592"/>
                  </a:lnTo>
                  <a:lnTo>
                    <a:pt x="17485" y="9779"/>
                  </a:lnTo>
                  <a:lnTo>
                    <a:pt x="19253" y="9833"/>
                  </a:lnTo>
                  <a:lnTo>
                    <a:pt x="19977" y="9806"/>
                  </a:lnTo>
                  <a:lnTo>
                    <a:pt x="20111" y="9788"/>
                  </a:lnTo>
                  <a:lnTo>
                    <a:pt x="20352" y="9672"/>
                  </a:lnTo>
                  <a:lnTo>
                    <a:pt x="20522" y="9476"/>
                  </a:lnTo>
                  <a:lnTo>
                    <a:pt x="20602" y="9234"/>
                  </a:lnTo>
                  <a:lnTo>
                    <a:pt x="20602" y="9092"/>
                  </a:lnTo>
                  <a:lnTo>
                    <a:pt x="20584" y="8958"/>
                  </a:lnTo>
                  <a:lnTo>
                    <a:pt x="20468" y="8725"/>
                  </a:lnTo>
                  <a:lnTo>
                    <a:pt x="20280" y="8556"/>
                  </a:lnTo>
                  <a:lnTo>
                    <a:pt x="20030" y="8466"/>
                  </a:lnTo>
                  <a:lnTo>
                    <a:pt x="19896" y="8466"/>
                  </a:lnTo>
                  <a:lnTo>
                    <a:pt x="19209" y="8493"/>
                  </a:lnTo>
                  <a:lnTo>
                    <a:pt x="17530" y="8440"/>
                  </a:lnTo>
                  <a:lnTo>
                    <a:pt x="15565" y="8261"/>
                  </a:lnTo>
                  <a:lnTo>
                    <a:pt x="13440" y="7940"/>
                  </a:lnTo>
                  <a:lnTo>
                    <a:pt x="12360" y="7725"/>
                  </a:lnTo>
                  <a:lnTo>
                    <a:pt x="11493" y="7538"/>
                  </a:lnTo>
                  <a:lnTo>
                    <a:pt x="9797" y="7091"/>
                  </a:lnTo>
                  <a:lnTo>
                    <a:pt x="8198" y="6564"/>
                  </a:lnTo>
                  <a:lnTo>
                    <a:pt x="7109" y="6118"/>
                  </a:lnTo>
                  <a:lnTo>
                    <a:pt x="6439" y="5787"/>
                  </a:lnTo>
                  <a:lnTo>
                    <a:pt x="6126" y="5618"/>
                  </a:lnTo>
                  <a:lnTo>
                    <a:pt x="5796" y="5421"/>
                  </a:lnTo>
                  <a:lnTo>
                    <a:pt x="5171" y="5019"/>
                  </a:lnTo>
                  <a:lnTo>
                    <a:pt x="4331" y="4377"/>
                  </a:lnTo>
                  <a:lnTo>
                    <a:pt x="3394" y="3510"/>
                  </a:lnTo>
                  <a:lnTo>
                    <a:pt x="2653" y="2653"/>
                  </a:lnTo>
                  <a:lnTo>
                    <a:pt x="2081" y="1867"/>
                  </a:lnTo>
                  <a:lnTo>
                    <a:pt x="1670" y="1206"/>
                  </a:lnTo>
                  <a:lnTo>
                    <a:pt x="1322" y="519"/>
                  </a:lnTo>
                  <a:lnTo>
                    <a:pt x="1277" y="421"/>
                  </a:lnTo>
                  <a:lnTo>
                    <a:pt x="1224" y="296"/>
                  </a:lnTo>
                  <a:lnTo>
                    <a:pt x="1036" y="108"/>
                  </a:lnTo>
                  <a:lnTo>
                    <a:pt x="804" y="10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523200" y="3162000"/>
              <a:ext cx="613950" cy="110525"/>
            </a:xfrm>
            <a:custGeom>
              <a:avLst/>
              <a:gdLst/>
              <a:ahLst/>
              <a:cxnLst/>
              <a:rect l="l" t="t" r="r" b="b"/>
              <a:pathLst>
                <a:path w="24558" h="4421" extrusionOk="0">
                  <a:moveTo>
                    <a:pt x="23772" y="0"/>
                  </a:moveTo>
                  <a:lnTo>
                    <a:pt x="23647" y="45"/>
                  </a:lnTo>
                  <a:lnTo>
                    <a:pt x="23281" y="197"/>
                  </a:lnTo>
                  <a:lnTo>
                    <a:pt x="22423" y="483"/>
                  </a:lnTo>
                  <a:lnTo>
                    <a:pt x="20896" y="911"/>
                  </a:lnTo>
                  <a:lnTo>
                    <a:pt x="18476" y="1465"/>
                  </a:lnTo>
                  <a:lnTo>
                    <a:pt x="15806" y="1974"/>
                  </a:lnTo>
                  <a:lnTo>
                    <a:pt x="14431" y="2197"/>
                  </a:lnTo>
                  <a:lnTo>
                    <a:pt x="12931" y="2429"/>
                  </a:lnTo>
                  <a:lnTo>
                    <a:pt x="10047" y="2795"/>
                  </a:lnTo>
                  <a:lnTo>
                    <a:pt x="7510" y="3028"/>
                  </a:lnTo>
                  <a:lnTo>
                    <a:pt x="5983" y="3081"/>
                  </a:lnTo>
                  <a:lnTo>
                    <a:pt x="5180" y="3072"/>
                  </a:lnTo>
                  <a:lnTo>
                    <a:pt x="4867" y="3037"/>
                  </a:lnTo>
                  <a:lnTo>
                    <a:pt x="3796" y="2912"/>
                  </a:lnTo>
                  <a:lnTo>
                    <a:pt x="2269" y="2644"/>
                  </a:lnTo>
                  <a:lnTo>
                    <a:pt x="1054" y="2331"/>
                  </a:lnTo>
                  <a:lnTo>
                    <a:pt x="938" y="2286"/>
                  </a:lnTo>
                  <a:lnTo>
                    <a:pt x="804" y="2233"/>
                  </a:lnTo>
                  <a:lnTo>
                    <a:pt x="545" y="2233"/>
                  </a:lnTo>
                  <a:lnTo>
                    <a:pt x="304" y="2322"/>
                  </a:lnTo>
                  <a:lnTo>
                    <a:pt x="116" y="2501"/>
                  </a:lnTo>
                  <a:lnTo>
                    <a:pt x="54" y="2617"/>
                  </a:lnTo>
                  <a:lnTo>
                    <a:pt x="9" y="2751"/>
                  </a:lnTo>
                  <a:lnTo>
                    <a:pt x="0" y="3010"/>
                  </a:lnTo>
                  <a:lnTo>
                    <a:pt x="90" y="3242"/>
                  </a:lnTo>
                  <a:lnTo>
                    <a:pt x="268" y="3438"/>
                  </a:lnTo>
                  <a:lnTo>
                    <a:pt x="384" y="3501"/>
                  </a:lnTo>
                  <a:lnTo>
                    <a:pt x="527" y="3563"/>
                  </a:lnTo>
                  <a:lnTo>
                    <a:pt x="1902" y="3930"/>
                  </a:lnTo>
                  <a:lnTo>
                    <a:pt x="3572" y="4224"/>
                  </a:lnTo>
                  <a:lnTo>
                    <a:pt x="4724" y="4367"/>
                  </a:lnTo>
                  <a:lnTo>
                    <a:pt x="5064" y="4403"/>
                  </a:lnTo>
                  <a:lnTo>
                    <a:pt x="5903" y="4421"/>
                  </a:lnTo>
                  <a:lnTo>
                    <a:pt x="7493" y="4358"/>
                  </a:lnTo>
                  <a:lnTo>
                    <a:pt x="10127" y="4126"/>
                  </a:lnTo>
                  <a:lnTo>
                    <a:pt x="13101" y="3751"/>
                  </a:lnTo>
                  <a:lnTo>
                    <a:pt x="14645" y="3519"/>
                  </a:lnTo>
                  <a:lnTo>
                    <a:pt x="16056" y="3287"/>
                  </a:lnTo>
                  <a:lnTo>
                    <a:pt x="18807" y="2760"/>
                  </a:lnTo>
                  <a:lnTo>
                    <a:pt x="21298" y="2188"/>
                  </a:lnTo>
                  <a:lnTo>
                    <a:pt x="22888" y="1742"/>
                  </a:lnTo>
                  <a:lnTo>
                    <a:pt x="23772" y="1438"/>
                  </a:lnTo>
                  <a:lnTo>
                    <a:pt x="24156" y="1286"/>
                  </a:lnTo>
                  <a:lnTo>
                    <a:pt x="24281" y="1224"/>
                  </a:lnTo>
                  <a:lnTo>
                    <a:pt x="24460" y="1036"/>
                  </a:lnTo>
                  <a:lnTo>
                    <a:pt x="24558" y="804"/>
                  </a:lnTo>
                  <a:lnTo>
                    <a:pt x="24558" y="536"/>
                  </a:lnTo>
                  <a:lnTo>
                    <a:pt x="24522" y="411"/>
                  </a:lnTo>
                  <a:lnTo>
                    <a:pt x="24460" y="286"/>
                  </a:lnTo>
                  <a:lnTo>
                    <a:pt x="24272" y="108"/>
                  </a:lnTo>
                  <a:lnTo>
                    <a:pt x="24031" y="9"/>
                  </a:lnTo>
                  <a:lnTo>
                    <a:pt x="23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918575" y="3395525"/>
              <a:ext cx="280650" cy="457900"/>
            </a:xfrm>
            <a:custGeom>
              <a:avLst/>
              <a:gdLst/>
              <a:ahLst/>
              <a:cxnLst/>
              <a:rect l="l" t="t" r="r" b="b"/>
              <a:pathLst>
                <a:path w="11226" h="18316" extrusionOk="0">
                  <a:moveTo>
                    <a:pt x="10431" y="0"/>
                  </a:moveTo>
                  <a:lnTo>
                    <a:pt x="10189" y="98"/>
                  </a:lnTo>
                  <a:lnTo>
                    <a:pt x="10091" y="188"/>
                  </a:lnTo>
                  <a:lnTo>
                    <a:pt x="9448" y="857"/>
                  </a:lnTo>
                  <a:lnTo>
                    <a:pt x="7475" y="3152"/>
                  </a:lnTo>
                  <a:lnTo>
                    <a:pt x="5912" y="5126"/>
                  </a:lnTo>
                  <a:lnTo>
                    <a:pt x="5117" y="6215"/>
                  </a:lnTo>
                  <a:lnTo>
                    <a:pt x="4671" y="6858"/>
                  </a:lnTo>
                  <a:lnTo>
                    <a:pt x="3804" y="8180"/>
                  </a:lnTo>
                  <a:lnTo>
                    <a:pt x="3019" y="9519"/>
                  </a:lnTo>
                  <a:lnTo>
                    <a:pt x="2340" y="10850"/>
                  </a:lnTo>
                  <a:lnTo>
                    <a:pt x="2063" y="11502"/>
                  </a:lnTo>
                  <a:lnTo>
                    <a:pt x="1402" y="13163"/>
                  </a:lnTo>
                  <a:lnTo>
                    <a:pt x="545" y="15529"/>
                  </a:lnTo>
                  <a:lnTo>
                    <a:pt x="18" y="17396"/>
                  </a:lnTo>
                  <a:lnTo>
                    <a:pt x="0" y="17565"/>
                  </a:lnTo>
                  <a:lnTo>
                    <a:pt x="0" y="17699"/>
                  </a:lnTo>
                  <a:lnTo>
                    <a:pt x="72" y="17949"/>
                  </a:lnTo>
                  <a:lnTo>
                    <a:pt x="232" y="18155"/>
                  </a:lnTo>
                  <a:lnTo>
                    <a:pt x="456" y="18280"/>
                  </a:lnTo>
                  <a:lnTo>
                    <a:pt x="590" y="18306"/>
                  </a:lnTo>
                  <a:lnTo>
                    <a:pt x="733" y="18315"/>
                  </a:lnTo>
                  <a:lnTo>
                    <a:pt x="974" y="18244"/>
                  </a:lnTo>
                  <a:lnTo>
                    <a:pt x="1179" y="18083"/>
                  </a:lnTo>
                  <a:lnTo>
                    <a:pt x="1304" y="17851"/>
                  </a:lnTo>
                  <a:lnTo>
                    <a:pt x="1331" y="17717"/>
                  </a:lnTo>
                  <a:lnTo>
                    <a:pt x="1349" y="17574"/>
                  </a:lnTo>
                  <a:lnTo>
                    <a:pt x="1849" y="15842"/>
                  </a:lnTo>
                  <a:lnTo>
                    <a:pt x="2661" y="13600"/>
                  </a:lnTo>
                  <a:lnTo>
                    <a:pt x="3295" y="12011"/>
                  </a:lnTo>
                  <a:lnTo>
                    <a:pt x="3563" y="11395"/>
                  </a:lnTo>
                  <a:lnTo>
                    <a:pt x="4206" y="10144"/>
                  </a:lnTo>
                  <a:lnTo>
                    <a:pt x="4956" y="8868"/>
                  </a:lnTo>
                  <a:lnTo>
                    <a:pt x="5778" y="7608"/>
                  </a:lnTo>
                  <a:lnTo>
                    <a:pt x="6216" y="6992"/>
                  </a:lnTo>
                  <a:lnTo>
                    <a:pt x="6984" y="5930"/>
                  </a:lnTo>
                  <a:lnTo>
                    <a:pt x="8502" y="4001"/>
                  </a:lnTo>
                  <a:lnTo>
                    <a:pt x="10422" y="1777"/>
                  </a:lnTo>
                  <a:lnTo>
                    <a:pt x="11038" y="1125"/>
                  </a:lnTo>
                  <a:lnTo>
                    <a:pt x="11127" y="1027"/>
                  </a:lnTo>
                  <a:lnTo>
                    <a:pt x="11225" y="786"/>
                  </a:lnTo>
                  <a:lnTo>
                    <a:pt x="11225" y="527"/>
                  </a:lnTo>
                  <a:lnTo>
                    <a:pt x="11127" y="286"/>
                  </a:lnTo>
                  <a:lnTo>
                    <a:pt x="11038" y="179"/>
                  </a:lnTo>
                  <a:lnTo>
                    <a:pt x="10931" y="98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922800" y="2386650"/>
              <a:ext cx="376425" cy="352550"/>
            </a:xfrm>
            <a:custGeom>
              <a:avLst/>
              <a:gdLst/>
              <a:ahLst/>
              <a:cxnLst/>
              <a:rect l="l" t="t" r="r" b="b"/>
              <a:pathLst>
                <a:path w="15057" h="14102" extrusionOk="0">
                  <a:moveTo>
                    <a:pt x="10190" y="13476"/>
                  </a:moveTo>
                  <a:lnTo>
                    <a:pt x="10547" y="13315"/>
                  </a:lnTo>
                  <a:lnTo>
                    <a:pt x="11235" y="12958"/>
                  </a:lnTo>
                  <a:lnTo>
                    <a:pt x="11860" y="12547"/>
                  </a:lnTo>
                  <a:lnTo>
                    <a:pt x="12449" y="12083"/>
                  </a:lnTo>
                  <a:lnTo>
                    <a:pt x="12976" y="11574"/>
                  </a:lnTo>
                  <a:lnTo>
                    <a:pt x="13450" y="11029"/>
                  </a:lnTo>
                  <a:lnTo>
                    <a:pt x="13869" y="10449"/>
                  </a:lnTo>
                  <a:lnTo>
                    <a:pt x="14226" y="9841"/>
                  </a:lnTo>
                  <a:lnTo>
                    <a:pt x="14530" y="9207"/>
                  </a:lnTo>
                  <a:lnTo>
                    <a:pt x="14762" y="8556"/>
                  </a:lnTo>
                  <a:lnTo>
                    <a:pt x="14932" y="7886"/>
                  </a:lnTo>
                  <a:lnTo>
                    <a:pt x="15030" y="7198"/>
                  </a:lnTo>
                  <a:lnTo>
                    <a:pt x="15057" y="6511"/>
                  </a:lnTo>
                  <a:lnTo>
                    <a:pt x="15012" y="5823"/>
                  </a:lnTo>
                  <a:lnTo>
                    <a:pt x="14896" y="5144"/>
                  </a:lnTo>
                  <a:lnTo>
                    <a:pt x="14700" y="4466"/>
                  </a:lnTo>
                  <a:lnTo>
                    <a:pt x="14575" y="4135"/>
                  </a:lnTo>
                  <a:lnTo>
                    <a:pt x="14432" y="3805"/>
                  </a:lnTo>
                  <a:lnTo>
                    <a:pt x="14084" y="3189"/>
                  </a:lnTo>
                  <a:lnTo>
                    <a:pt x="13691" y="2626"/>
                  </a:lnTo>
                  <a:lnTo>
                    <a:pt x="13235" y="2108"/>
                  </a:lnTo>
                  <a:lnTo>
                    <a:pt x="12726" y="1644"/>
                  </a:lnTo>
                  <a:lnTo>
                    <a:pt x="12173" y="1233"/>
                  </a:lnTo>
                  <a:lnTo>
                    <a:pt x="11583" y="876"/>
                  </a:lnTo>
                  <a:lnTo>
                    <a:pt x="10949" y="572"/>
                  </a:lnTo>
                  <a:lnTo>
                    <a:pt x="10288" y="340"/>
                  </a:lnTo>
                  <a:lnTo>
                    <a:pt x="9610" y="161"/>
                  </a:lnTo>
                  <a:lnTo>
                    <a:pt x="8904" y="45"/>
                  </a:lnTo>
                  <a:lnTo>
                    <a:pt x="8181" y="1"/>
                  </a:lnTo>
                  <a:lnTo>
                    <a:pt x="7449" y="19"/>
                  </a:lnTo>
                  <a:lnTo>
                    <a:pt x="6707" y="99"/>
                  </a:lnTo>
                  <a:lnTo>
                    <a:pt x="5966" y="260"/>
                  </a:lnTo>
                  <a:lnTo>
                    <a:pt x="5234" y="483"/>
                  </a:lnTo>
                  <a:lnTo>
                    <a:pt x="4868" y="626"/>
                  </a:lnTo>
                  <a:lnTo>
                    <a:pt x="4511" y="787"/>
                  </a:lnTo>
                  <a:lnTo>
                    <a:pt x="3832" y="1144"/>
                  </a:lnTo>
                  <a:lnTo>
                    <a:pt x="3198" y="1554"/>
                  </a:lnTo>
                  <a:lnTo>
                    <a:pt x="2609" y="2019"/>
                  </a:lnTo>
                  <a:lnTo>
                    <a:pt x="2082" y="2528"/>
                  </a:lnTo>
                  <a:lnTo>
                    <a:pt x="1608" y="3073"/>
                  </a:lnTo>
                  <a:lnTo>
                    <a:pt x="1189" y="3653"/>
                  </a:lnTo>
                  <a:lnTo>
                    <a:pt x="831" y="4260"/>
                  </a:lnTo>
                  <a:lnTo>
                    <a:pt x="528" y="4894"/>
                  </a:lnTo>
                  <a:lnTo>
                    <a:pt x="296" y="5546"/>
                  </a:lnTo>
                  <a:lnTo>
                    <a:pt x="126" y="6216"/>
                  </a:lnTo>
                  <a:lnTo>
                    <a:pt x="28" y="6895"/>
                  </a:lnTo>
                  <a:lnTo>
                    <a:pt x="1" y="7582"/>
                  </a:lnTo>
                  <a:lnTo>
                    <a:pt x="46" y="8270"/>
                  </a:lnTo>
                  <a:lnTo>
                    <a:pt x="162" y="8957"/>
                  </a:lnTo>
                  <a:lnTo>
                    <a:pt x="358" y="9636"/>
                  </a:lnTo>
                  <a:lnTo>
                    <a:pt x="492" y="9966"/>
                  </a:lnTo>
                  <a:lnTo>
                    <a:pt x="635" y="10297"/>
                  </a:lnTo>
                  <a:lnTo>
                    <a:pt x="974" y="10913"/>
                  </a:lnTo>
                  <a:lnTo>
                    <a:pt x="1367" y="11476"/>
                  </a:lnTo>
                  <a:lnTo>
                    <a:pt x="1832" y="11994"/>
                  </a:lnTo>
                  <a:lnTo>
                    <a:pt x="2332" y="12458"/>
                  </a:lnTo>
                  <a:lnTo>
                    <a:pt x="2885" y="12869"/>
                  </a:lnTo>
                  <a:lnTo>
                    <a:pt x="3475" y="13226"/>
                  </a:lnTo>
                  <a:lnTo>
                    <a:pt x="4109" y="13521"/>
                  </a:lnTo>
                  <a:lnTo>
                    <a:pt x="4770" y="13762"/>
                  </a:lnTo>
                  <a:lnTo>
                    <a:pt x="5448" y="13940"/>
                  </a:lnTo>
                  <a:lnTo>
                    <a:pt x="6154" y="14056"/>
                  </a:lnTo>
                  <a:lnTo>
                    <a:pt x="6877" y="14101"/>
                  </a:lnTo>
                  <a:lnTo>
                    <a:pt x="7609" y="14083"/>
                  </a:lnTo>
                  <a:lnTo>
                    <a:pt x="8350" y="14003"/>
                  </a:lnTo>
                  <a:lnTo>
                    <a:pt x="9092" y="13842"/>
                  </a:lnTo>
                  <a:lnTo>
                    <a:pt x="9824" y="13619"/>
                  </a:lnTo>
                  <a:lnTo>
                    <a:pt x="10190" y="13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765650" y="2494700"/>
              <a:ext cx="1200200" cy="1267200"/>
            </a:xfrm>
            <a:custGeom>
              <a:avLst/>
              <a:gdLst/>
              <a:ahLst/>
              <a:cxnLst/>
              <a:rect l="l" t="t" r="r" b="b"/>
              <a:pathLst>
                <a:path w="48008" h="50688" extrusionOk="0">
                  <a:moveTo>
                    <a:pt x="13485" y="1501"/>
                  </a:moveTo>
                  <a:lnTo>
                    <a:pt x="14038" y="1278"/>
                  </a:lnTo>
                  <a:lnTo>
                    <a:pt x="15154" y="894"/>
                  </a:lnTo>
                  <a:lnTo>
                    <a:pt x="16280" y="581"/>
                  </a:lnTo>
                  <a:lnTo>
                    <a:pt x="17405" y="331"/>
                  </a:lnTo>
                  <a:lnTo>
                    <a:pt x="18539" y="153"/>
                  </a:lnTo>
                  <a:lnTo>
                    <a:pt x="19673" y="45"/>
                  </a:lnTo>
                  <a:lnTo>
                    <a:pt x="20807" y="1"/>
                  </a:lnTo>
                  <a:lnTo>
                    <a:pt x="21932" y="10"/>
                  </a:lnTo>
                  <a:lnTo>
                    <a:pt x="23066" y="90"/>
                  </a:lnTo>
                  <a:lnTo>
                    <a:pt x="24192" y="224"/>
                  </a:lnTo>
                  <a:lnTo>
                    <a:pt x="25308" y="420"/>
                  </a:lnTo>
                  <a:lnTo>
                    <a:pt x="26415" y="671"/>
                  </a:lnTo>
                  <a:lnTo>
                    <a:pt x="27522" y="965"/>
                  </a:lnTo>
                  <a:lnTo>
                    <a:pt x="28612" y="1322"/>
                  </a:lnTo>
                  <a:lnTo>
                    <a:pt x="29683" y="1733"/>
                  </a:lnTo>
                  <a:lnTo>
                    <a:pt x="30746" y="2180"/>
                  </a:lnTo>
                  <a:lnTo>
                    <a:pt x="31800" y="2680"/>
                  </a:lnTo>
                  <a:lnTo>
                    <a:pt x="32827" y="3233"/>
                  </a:lnTo>
                  <a:lnTo>
                    <a:pt x="33836" y="3823"/>
                  </a:lnTo>
                  <a:lnTo>
                    <a:pt x="34827" y="4457"/>
                  </a:lnTo>
                  <a:lnTo>
                    <a:pt x="35792" y="5127"/>
                  </a:lnTo>
                  <a:lnTo>
                    <a:pt x="36729" y="5832"/>
                  </a:lnTo>
                  <a:lnTo>
                    <a:pt x="37649" y="6582"/>
                  </a:lnTo>
                  <a:lnTo>
                    <a:pt x="38533" y="7368"/>
                  </a:lnTo>
                  <a:lnTo>
                    <a:pt x="39390" y="8181"/>
                  </a:lnTo>
                  <a:lnTo>
                    <a:pt x="40221" y="9029"/>
                  </a:lnTo>
                  <a:lnTo>
                    <a:pt x="41016" y="9904"/>
                  </a:lnTo>
                  <a:lnTo>
                    <a:pt x="41784" y="10815"/>
                  </a:lnTo>
                  <a:lnTo>
                    <a:pt x="42507" y="11744"/>
                  </a:lnTo>
                  <a:lnTo>
                    <a:pt x="43195" y="12699"/>
                  </a:lnTo>
                  <a:lnTo>
                    <a:pt x="43846" y="13681"/>
                  </a:lnTo>
                  <a:lnTo>
                    <a:pt x="44454" y="14682"/>
                  </a:lnTo>
                  <a:lnTo>
                    <a:pt x="45025" y="15709"/>
                  </a:lnTo>
                  <a:lnTo>
                    <a:pt x="45543" y="16744"/>
                  </a:lnTo>
                  <a:lnTo>
                    <a:pt x="46025" y="17798"/>
                  </a:lnTo>
                  <a:lnTo>
                    <a:pt x="46454" y="18870"/>
                  </a:lnTo>
                  <a:lnTo>
                    <a:pt x="46838" y="19950"/>
                  </a:lnTo>
                  <a:lnTo>
                    <a:pt x="47168" y="21049"/>
                  </a:lnTo>
                  <a:lnTo>
                    <a:pt x="47445" y="22147"/>
                  </a:lnTo>
                  <a:lnTo>
                    <a:pt x="47668" y="23263"/>
                  </a:lnTo>
                  <a:lnTo>
                    <a:pt x="47838" y="24380"/>
                  </a:lnTo>
                  <a:lnTo>
                    <a:pt x="47954" y="25496"/>
                  </a:lnTo>
                  <a:lnTo>
                    <a:pt x="48008" y="26621"/>
                  </a:lnTo>
                  <a:lnTo>
                    <a:pt x="47999" y="27746"/>
                  </a:lnTo>
                  <a:lnTo>
                    <a:pt x="47936" y="28862"/>
                  </a:lnTo>
                  <a:lnTo>
                    <a:pt x="47802" y="29988"/>
                  </a:lnTo>
                  <a:lnTo>
                    <a:pt x="47606" y="31104"/>
                  </a:lnTo>
                  <a:lnTo>
                    <a:pt x="47347" y="32211"/>
                  </a:lnTo>
                  <a:lnTo>
                    <a:pt x="47008" y="33309"/>
                  </a:lnTo>
                  <a:lnTo>
                    <a:pt x="46606" y="34399"/>
                  </a:lnTo>
                  <a:lnTo>
                    <a:pt x="46132" y="35479"/>
                  </a:lnTo>
                  <a:lnTo>
                    <a:pt x="45588" y="36551"/>
                  </a:lnTo>
                  <a:lnTo>
                    <a:pt x="44963" y="37605"/>
                  </a:lnTo>
                  <a:lnTo>
                    <a:pt x="44266" y="38641"/>
                  </a:lnTo>
                  <a:lnTo>
                    <a:pt x="43489" y="39659"/>
                  </a:lnTo>
                  <a:lnTo>
                    <a:pt x="42632" y="40659"/>
                  </a:lnTo>
                  <a:lnTo>
                    <a:pt x="41694" y="41632"/>
                  </a:lnTo>
                  <a:lnTo>
                    <a:pt x="40676" y="42588"/>
                  </a:lnTo>
                  <a:lnTo>
                    <a:pt x="39569" y="43516"/>
                  </a:lnTo>
                  <a:lnTo>
                    <a:pt x="38372" y="44418"/>
                  </a:lnTo>
                  <a:lnTo>
                    <a:pt x="37095" y="45293"/>
                  </a:lnTo>
                  <a:lnTo>
                    <a:pt x="35720" y="46133"/>
                  </a:lnTo>
                  <a:lnTo>
                    <a:pt x="34256" y="46945"/>
                  </a:lnTo>
                  <a:lnTo>
                    <a:pt x="32702" y="47722"/>
                  </a:lnTo>
                  <a:lnTo>
                    <a:pt x="31880" y="48097"/>
                  </a:lnTo>
                  <a:lnTo>
                    <a:pt x="31130" y="48428"/>
                  </a:lnTo>
                  <a:lnTo>
                    <a:pt x="29639" y="49017"/>
                  </a:lnTo>
                  <a:lnTo>
                    <a:pt x="28192" y="49517"/>
                  </a:lnTo>
                  <a:lnTo>
                    <a:pt x="26772" y="49919"/>
                  </a:lnTo>
                  <a:lnTo>
                    <a:pt x="25379" y="50241"/>
                  </a:lnTo>
                  <a:lnTo>
                    <a:pt x="24031" y="50473"/>
                  </a:lnTo>
                  <a:lnTo>
                    <a:pt x="22709" y="50625"/>
                  </a:lnTo>
                  <a:lnTo>
                    <a:pt x="21423" y="50687"/>
                  </a:lnTo>
                  <a:lnTo>
                    <a:pt x="20173" y="50687"/>
                  </a:lnTo>
                  <a:lnTo>
                    <a:pt x="18950" y="50598"/>
                  </a:lnTo>
                  <a:lnTo>
                    <a:pt x="17771" y="50446"/>
                  </a:lnTo>
                  <a:lnTo>
                    <a:pt x="16619" y="50223"/>
                  </a:lnTo>
                  <a:lnTo>
                    <a:pt x="15512" y="49928"/>
                  </a:lnTo>
                  <a:lnTo>
                    <a:pt x="14431" y="49562"/>
                  </a:lnTo>
                  <a:lnTo>
                    <a:pt x="13395" y="49142"/>
                  </a:lnTo>
                  <a:lnTo>
                    <a:pt x="12386" y="48660"/>
                  </a:lnTo>
                  <a:lnTo>
                    <a:pt x="11422" y="48115"/>
                  </a:lnTo>
                  <a:lnTo>
                    <a:pt x="10493" y="47517"/>
                  </a:lnTo>
                  <a:lnTo>
                    <a:pt x="9600" y="46865"/>
                  </a:lnTo>
                  <a:lnTo>
                    <a:pt x="8743" y="46160"/>
                  </a:lnTo>
                  <a:lnTo>
                    <a:pt x="7930" y="45410"/>
                  </a:lnTo>
                  <a:lnTo>
                    <a:pt x="7144" y="44615"/>
                  </a:lnTo>
                  <a:lnTo>
                    <a:pt x="6403" y="43775"/>
                  </a:lnTo>
                  <a:lnTo>
                    <a:pt x="5707" y="42891"/>
                  </a:lnTo>
                  <a:lnTo>
                    <a:pt x="5046" y="41971"/>
                  </a:lnTo>
                  <a:lnTo>
                    <a:pt x="4421" y="41016"/>
                  </a:lnTo>
                  <a:lnTo>
                    <a:pt x="3831" y="40025"/>
                  </a:lnTo>
                  <a:lnTo>
                    <a:pt x="3287" y="38998"/>
                  </a:lnTo>
                  <a:lnTo>
                    <a:pt x="2786" y="37944"/>
                  </a:lnTo>
                  <a:lnTo>
                    <a:pt x="2322" y="36872"/>
                  </a:lnTo>
                  <a:lnTo>
                    <a:pt x="1902" y="35765"/>
                  </a:lnTo>
                  <a:lnTo>
                    <a:pt x="1518" y="34640"/>
                  </a:lnTo>
                  <a:lnTo>
                    <a:pt x="1179" y="33497"/>
                  </a:lnTo>
                  <a:lnTo>
                    <a:pt x="884" y="32336"/>
                  </a:lnTo>
                  <a:lnTo>
                    <a:pt x="634" y="31166"/>
                  </a:lnTo>
                  <a:lnTo>
                    <a:pt x="420" y="29979"/>
                  </a:lnTo>
                  <a:lnTo>
                    <a:pt x="250" y="28782"/>
                  </a:lnTo>
                  <a:lnTo>
                    <a:pt x="116" y="27576"/>
                  </a:lnTo>
                  <a:lnTo>
                    <a:pt x="36" y="26371"/>
                  </a:lnTo>
                  <a:lnTo>
                    <a:pt x="0" y="25156"/>
                  </a:lnTo>
                  <a:lnTo>
                    <a:pt x="0" y="23942"/>
                  </a:lnTo>
                  <a:lnTo>
                    <a:pt x="45" y="22736"/>
                  </a:lnTo>
                  <a:lnTo>
                    <a:pt x="143" y="21531"/>
                  </a:lnTo>
                  <a:lnTo>
                    <a:pt x="277" y="20334"/>
                  </a:lnTo>
                  <a:lnTo>
                    <a:pt x="465" y="19155"/>
                  </a:lnTo>
                  <a:lnTo>
                    <a:pt x="688" y="17977"/>
                  </a:lnTo>
                  <a:lnTo>
                    <a:pt x="965" y="16825"/>
                  </a:lnTo>
                  <a:lnTo>
                    <a:pt x="1286" y="15682"/>
                  </a:lnTo>
                  <a:lnTo>
                    <a:pt x="1652" y="14557"/>
                  </a:lnTo>
                  <a:lnTo>
                    <a:pt x="2063" y="13458"/>
                  </a:lnTo>
                  <a:lnTo>
                    <a:pt x="2527" y="12387"/>
                  </a:lnTo>
                  <a:lnTo>
                    <a:pt x="3028" y="11333"/>
                  </a:lnTo>
                  <a:lnTo>
                    <a:pt x="3581" y="10315"/>
                  </a:lnTo>
                  <a:lnTo>
                    <a:pt x="4188" y="9333"/>
                  </a:lnTo>
                  <a:lnTo>
                    <a:pt x="4840" y="8377"/>
                  </a:lnTo>
                  <a:lnTo>
                    <a:pt x="5537" y="7457"/>
                  </a:lnTo>
                  <a:lnTo>
                    <a:pt x="6287" y="6582"/>
                  </a:lnTo>
                  <a:lnTo>
                    <a:pt x="7082" y="5752"/>
                  </a:lnTo>
                  <a:lnTo>
                    <a:pt x="7930" y="4957"/>
                  </a:lnTo>
                  <a:lnTo>
                    <a:pt x="8832" y="4216"/>
                  </a:lnTo>
                  <a:lnTo>
                    <a:pt x="9779" y="3519"/>
                  </a:lnTo>
                  <a:lnTo>
                    <a:pt x="10770" y="2867"/>
                  </a:lnTo>
                  <a:lnTo>
                    <a:pt x="11815" y="2278"/>
                  </a:lnTo>
                  <a:lnTo>
                    <a:pt x="12913" y="1742"/>
                  </a:lnTo>
                  <a:lnTo>
                    <a:pt x="13485" y="15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1063925" y="2544350"/>
              <a:ext cx="551834" cy="1168853"/>
            </a:xfrm>
            <a:custGeom>
              <a:avLst/>
              <a:gdLst/>
              <a:ahLst/>
              <a:cxnLst/>
              <a:rect l="l" t="t" r="r" b="b"/>
              <a:pathLst>
                <a:path w="23425" h="50160" extrusionOk="0">
                  <a:moveTo>
                    <a:pt x="1894" y="0"/>
                  </a:moveTo>
                  <a:lnTo>
                    <a:pt x="1" y="366"/>
                  </a:lnTo>
                  <a:lnTo>
                    <a:pt x="2207" y="5930"/>
                  </a:lnTo>
                  <a:lnTo>
                    <a:pt x="16119" y="41033"/>
                  </a:lnTo>
                  <a:lnTo>
                    <a:pt x="19781" y="50160"/>
                  </a:lnTo>
                  <a:lnTo>
                    <a:pt x="23424" y="48490"/>
                  </a:lnTo>
                  <a:lnTo>
                    <a:pt x="22844" y="47106"/>
                  </a:lnTo>
                  <a:lnTo>
                    <a:pt x="20593" y="41935"/>
                  </a:lnTo>
                  <a:lnTo>
                    <a:pt x="15628" y="30728"/>
                  </a:lnTo>
                  <a:lnTo>
                    <a:pt x="4314" y="5403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1446775" y="2820175"/>
              <a:ext cx="400750" cy="382900"/>
            </a:xfrm>
            <a:custGeom>
              <a:avLst/>
              <a:gdLst/>
              <a:ahLst/>
              <a:cxnLst/>
              <a:rect l="l" t="t" r="r" b="b"/>
              <a:pathLst>
                <a:path w="16030" h="15316" extrusionOk="0">
                  <a:moveTo>
                    <a:pt x="5117" y="652"/>
                  </a:moveTo>
                  <a:lnTo>
                    <a:pt x="4733" y="822"/>
                  </a:lnTo>
                  <a:lnTo>
                    <a:pt x="4010" y="1206"/>
                  </a:lnTo>
                  <a:lnTo>
                    <a:pt x="3340" y="1644"/>
                  </a:lnTo>
                  <a:lnTo>
                    <a:pt x="2724" y="2144"/>
                  </a:lnTo>
                  <a:lnTo>
                    <a:pt x="2162" y="2688"/>
                  </a:lnTo>
                  <a:lnTo>
                    <a:pt x="1662" y="3269"/>
                  </a:lnTo>
                  <a:lnTo>
                    <a:pt x="1224" y="3894"/>
                  </a:lnTo>
                  <a:lnTo>
                    <a:pt x="849" y="4555"/>
                  </a:lnTo>
                  <a:lnTo>
                    <a:pt x="536" y="5242"/>
                  </a:lnTo>
                  <a:lnTo>
                    <a:pt x="295" y="5948"/>
                  </a:lnTo>
                  <a:lnTo>
                    <a:pt x="126" y="6671"/>
                  </a:lnTo>
                  <a:lnTo>
                    <a:pt x="27" y="7412"/>
                  </a:lnTo>
                  <a:lnTo>
                    <a:pt x="1" y="8154"/>
                  </a:lnTo>
                  <a:lnTo>
                    <a:pt x="54" y="8904"/>
                  </a:lnTo>
                  <a:lnTo>
                    <a:pt x="188" y="9645"/>
                  </a:lnTo>
                  <a:lnTo>
                    <a:pt x="402" y="10386"/>
                  </a:lnTo>
                  <a:lnTo>
                    <a:pt x="545" y="10752"/>
                  </a:lnTo>
                  <a:lnTo>
                    <a:pt x="706" y="11109"/>
                  </a:lnTo>
                  <a:lnTo>
                    <a:pt x="1072" y="11779"/>
                  </a:lnTo>
                  <a:lnTo>
                    <a:pt x="1510" y="12404"/>
                  </a:lnTo>
                  <a:lnTo>
                    <a:pt x="2001" y="12976"/>
                  </a:lnTo>
                  <a:lnTo>
                    <a:pt x="2546" y="13485"/>
                  </a:lnTo>
                  <a:lnTo>
                    <a:pt x="3135" y="13940"/>
                  </a:lnTo>
                  <a:lnTo>
                    <a:pt x="3769" y="14333"/>
                  </a:lnTo>
                  <a:lnTo>
                    <a:pt x="4439" y="14664"/>
                  </a:lnTo>
                  <a:lnTo>
                    <a:pt x="5144" y="14922"/>
                  </a:lnTo>
                  <a:lnTo>
                    <a:pt x="5877" y="15128"/>
                  </a:lnTo>
                  <a:lnTo>
                    <a:pt x="6627" y="15253"/>
                  </a:lnTo>
                  <a:lnTo>
                    <a:pt x="7395" y="15315"/>
                  </a:lnTo>
                  <a:lnTo>
                    <a:pt x="8172" y="15306"/>
                  </a:lnTo>
                  <a:lnTo>
                    <a:pt x="8957" y="15217"/>
                  </a:lnTo>
                  <a:lnTo>
                    <a:pt x="9752" y="15056"/>
                  </a:lnTo>
                  <a:lnTo>
                    <a:pt x="10529" y="14815"/>
                  </a:lnTo>
                  <a:lnTo>
                    <a:pt x="10922" y="14664"/>
                  </a:lnTo>
                  <a:lnTo>
                    <a:pt x="11297" y="14494"/>
                  </a:lnTo>
                  <a:lnTo>
                    <a:pt x="12020" y="14110"/>
                  </a:lnTo>
                  <a:lnTo>
                    <a:pt x="12699" y="13672"/>
                  </a:lnTo>
                  <a:lnTo>
                    <a:pt x="13315" y="13172"/>
                  </a:lnTo>
                  <a:lnTo>
                    <a:pt x="13869" y="12636"/>
                  </a:lnTo>
                  <a:lnTo>
                    <a:pt x="14369" y="12047"/>
                  </a:lnTo>
                  <a:lnTo>
                    <a:pt x="14815" y="11422"/>
                  </a:lnTo>
                  <a:lnTo>
                    <a:pt x="15190" y="10761"/>
                  </a:lnTo>
                  <a:lnTo>
                    <a:pt x="15494" y="10082"/>
                  </a:lnTo>
                  <a:lnTo>
                    <a:pt x="15735" y="9368"/>
                  </a:lnTo>
                  <a:lnTo>
                    <a:pt x="15914" y="8645"/>
                  </a:lnTo>
                  <a:lnTo>
                    <a:pt x="16012" y="7904"/>
                  </a:lnTo>
                  <a:lnTo>
                    <a:pt x="16030" y="7162"/>
                  </a:lnTo>
                  <a:lnTo>
                    <a:pt x="15976" y="6412"/>
                  </a:lnTo>
                  <a:lnTo>
                    <a:pt x="15842" y="5662"/>
                  </a:lnTo>
                  <a:lnTo>
                    <a:pt x="15628" y="4930"/>
                  </a:lnTo>
                  <a:lnTo>
                    <a:pt x="15485" y="4564"/>
                  </a:lnTo>
                  <a:lnTo>
                    <a:pt x="15324" y="4207"/>
                  </a:lnTo>
                  <a:lnTo>
                    <a:pt x="14958" y="3528"/>
                  </a:lnTo>
                  <a:lnTo>
                    <a:pt x="14530" y="2912"/>
                  </a:lnTo>
                  <a:lnTo>
                    <a:pt x="14039" y="2340"/>
                  </a:lnTo>
                  <a:lnTo>
                    <a:pt x="13494" y="1831"/>
                  </a:lnTo>
                  <a:lnTo>
                    <a:pt x="12895" y="1376"/>
                  </a:lnTo>
                  <a:lnTo>
                    <a:pt x="12261" y="983"/>
                  </a:lnTo>
                  <a:lnTo>
                    <a:pt x="11592" y="661"/>
                  </a:lnTo>
                  <a:lnTo>
                    <a:pt x="10895" y="393"/>
                  </a:lnTo>
                  <a:lnTo>
                    <a:pt x="10163" y="197"/>
                  </a:lnTo>
                  <a:lnTo>
                    <a:pt x="9404" y="63"/>
                  </a:lnTo>
                  <a:lnTo>
                    <a:pt x="8636" y="1"/>
                  </a:lnTo>
                  <a:lnTo>
                    <a:pt x="7859" y="9"/>
                  </a:lnTo>
                  <a:lnTo>
                    <a:pt x="7073" y="99"/>
                  </a:lnTo>
                  <a:lnTo>
                    <a:pt x="6287" y="260"/>
                  </a:lnTo>
                  <a:lnTo>
                    <a:pt x="5501" y="501"/>
                  </a:lnTo>
                  <a:lnTo>
                    <a:pt x="5117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1256450" y="2561700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2" y="492"/>
                  </a:moveTo>
                  <a:lnTo>
                    <a:pt x="3537" y="617"/>
                  </a:lnTo>
                  <a:lnTo>
                    <a:pt x="3001" y="903"/>
                  </a:lnTo>
                  <a:lnTo>
                    <a:pt x="2492" y="1233"/>
                  </a:lnTo>
                  <a:lnTo>
                    <a:pt x="2036" y="1599"/>
                  </a:lnTo>
                  <a:lnTo>
                    <a:pt x="1617" y="2010"/>
                  </a:lnTo>
                  <a:lnTo>
                    <a:pt x="1242" y="2448"/>
                  </a:lnTo>
                  <a:lnTo>
                    <a:pt x="911" y="2912"/>
                  </a:lnTo>
                  <a:lnTo>
                    <a:pt x="625" y="3403"/>
                  </a:lnTo>
                  <a:lnTo>
                    <a:pt x="393" y="3921"/>
                  </a:lnTo>
                  <a:lnTo>
                    <a:pt x="215" y="4448"/>
                  </a:lnTo>
                  <a:lnTo>
                    <a:pt x="90" y="4993"/>
                  </a:lnTo>
                  <a:lnTo>
                    <a:pt x="18" y="5546"/>
                  </a:lnTo>
                  <a:lnTo>
                    <a:pt x="0" y="6100"/>
                  </a:lnTo>
                  <a:lnTo>
                    <a:pt x="36" y="6662"/>
                  </a:lnTo>
                  <a:lnTo>
                    <a:pt x="134" y="7225"/>
                  </a:lnTo>
                  <a:lnTo>
                    <a:pt x="304" y="7779"/>
                  </a:lnTo>
                  <a:lnTo>
                    <a:pt x="411" y="8047"/>
                  </a:lnTo>
                  <a:lnTo>
                    <a:pt x="527" y="8314"/>
                  </a:lnTo>
                  <a:lnTo>
                    <a:pt x="804" y="8823"/>
                  </a:lnTo>
                  <a:lnTo>
                    <a:pt x="1125" y="9288"/>
                  </a:lnTo>
                  <a:lnTo>
                    <a:pt x="1492" y="9708"/>
                  </a:lnTo>
                  <a:lnTo>
                    <a:pt x="1902" y="10092"/>
                  </a:lnTo>
                  <a:lnTo>
                    <a:pt x="2340" y="10431"/>
                  </a:lnTo>
                  <a:lnTo>
                    <a:pt x="2813" y="10726"/>
                  </a:lnTo>
                  <a:lnTo>
                    <a:pt x="3322" y="10976"/>
                  </a:lnTo>
                  <a:lnTo>
                    <a:pt x="3849" y="11172"/>
                  </a:lnTo>
                  <a:lnTo>
                    <a:pt x="4394" y="11324"/>
                  </a:lnTo>
                  <a:lnTo>
                    <a:pt x="4956" y="11422"/>
                  </a:lnTo>
                  <a:lnTo>
                    <a:pt x="5528" y="11467"/>
                  </a:lnTo>
                  <a:lnTo>
                    <a:pt x="6117" y="11458"/>
                  </a:lnTo>
                  <a:lnTo>
                    <a:pt x="6707" y="11386"/>
                  </a:lnTo>
                  <a:lnTo>
                    <a:pt x="7296" y="11270"/>
                  </a:lnTo>
                  <a:lnTo>
                    <a:pt x="7877" y="11092"/>
                  </a:lnTo>
                  <a:lnTo>
                    <a:pt x="8171" y="10976"/>
                  </a:lnTo>
                  <a:lnTo>
                    <a:pt x="8457" y="10851"/>
                  </a:lnTo>
                  <a:lnTo>
                    <a:pt x="8993" y="10565"/>
                  </a:lnTo>
                  <a:lnTo>
                    <a:pt x="9502" y="10234"/>
                  </a:lnTo>
                  <a:lnTo>
                    <a:pt x="9957" y="9859"/>
                  </a:lnTo>
                  <a:lnTo>
                    <a:pt x="10377" y="9458"/>
                  </a:lnTo>
                  <a:lnTo>
                    <a:pt x="10752" y="9011"/>
                  </a:lnTo>
                  <a:lnTo>
                    <a:pt x="11082" y="8547"/>
                  </a:lnTo>
                  <a:lnTo>
                    <a:pt x="11368" y="8056"/>
                  </a:lnTo>
                  <a:lnTo>
                    <a:pt x="11600" y="7547"/>
                  </a:lnTo>
                  <a:lnTo>
                    <a:pt x="11779" y="7011"/>
                  </a:lnTo>
                  <a:lnTo>
                    <a:pt x="11904" y="6466"/>
                  </a:lnTo>
                  <a:lnTo>
                    <a:pt x="11975" y="5921"/>
                  </a:lnTo>
                  <a:lnTo>
                    <a:pt x="11993" y="5359"/>
                  </a:lnTo>
                  <a:lnTo>
                    <a:pt x="11958" y="4796"/>
                  </a:lnTo>
                  <a:lnTo>
                    <a:pt x="11850" y="4242"/>
                  </a:lnTo>
                  <a:lnTo>
                    <a:pt x="11690" y="3689"/>
                  </a:lnTo>
                  <a:lnTo>
                    <a:pt x="11582" y="3412"/>
                  </a:lnTo>
                  <a:lnTo>
                    <a:pt x="11466" y="3144"/>
                  </a:lnTo>
                  <a:lnTo>
                    <a:pt x="11190" y="2644"/>
                  </a:lnTo>
                  <a:lnTo>
                    <a:pt x="10868" y="2180"/>
                  </a:lnTo>
                  <a:lnTo>
                    <a:pt x="10502" y="1751"/>
                  </a:lnTo>
                  <a:lnTo>
                    <a:pt x="10091" y="1367"/>
                  </a:lnTo>
                  <a:lnTo>
                    <a:pt x="9654" y="1028"/>
                  </a:lnTo>
                  <a:lnTo>
                    <a:pt x="9180" y="733"/>
                  </a:lnTo>
                  <a:lnTo>
                    <a:pt x="8671" y="492"/>
                  </a:lnTo>
                  <a:lnTo>
                    <a:pt x="8144" y="295"/>
                  </a:lnTo>
                  <a:lnTo>
                    <a:pt x="7600" y="144"/>
                  </a:lnTo>
                  <a:lnTo>
                    <a:pt x="7037" y="45"/>
                  </a:lnTo>
                  <a:lnTo>
                    <a:pt x="6466" y="1"/>
                  </a:lnTo>
                  <a:lnTo>
                    <a:pt x="5876" y="10"/>
                  </a:lnTo>
                  <a:lnTo>
                    <a:pt x="5287" y="72"/>
                  </a:lnTo>
                  <a:lnTo>
                    <a:pt x="4697" y="197"/>
                  </a:lnTo>
                  <a:lnTo>
                    <a:pt x="4117" y="376"/>
                  </a:lnTo>
                  <a:lnTo>
                    <a:pt x="382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1577188" y="326865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08975" y="3161988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3" y="492"/>
                  </a:moveTo>
                  <a:lnTo>
                    <a:pt x="4118" y="376"/>
                  </a:lnTo>
                  <a:lnTo>
                    <a:pt x="4707" y="197"/>
                  </a:lnTo>
                  <a:lnTo>
                    <a:pt x="5296" y="72"/>
                  </a:lnTo>
                  <a:lnTo>
                    <a:pt x="5886" y="10"/>
                  </a:lnTo>
                  <a:lnTo>
                    <a:pt x="6466" y="1"/>
                  </a:lnTo>
                  <a:lnTo>
                    <a:pt x="7038" y="46"/>
                  </a:lnTo>
                  <a:lnTo>
                    <a:pt x="7600" y="144"/>
                  </a:lnTo>
                  <a:lnTo>
                    <a:pt x="8154" y="296"/>
                  </a:lnTo>
                  <a:lnTo>
                    <a:pt x="8681" y="492"/>
                  </a:lnTo>
                  <a:lnTo>
                    <a:pt x="9181" y="742"/>
                  </a:lnTo>
                  <a:lnTo>
                    <a:pt x="9654" y="1037"/>
                  </a:lnTo>
                  <a:lnTo>
                    <a:pt x="10101" y="1376"/>
                  </a:lnTo>
                  <a:lnTo>
                    <a:pt x="10503" y="1751"/>
                  </a:lnTo>
                  <a:lnTo>
                    <a:pt x="10869" y="2180"/>
                  </a:lnTo>
                  <a:lnTo>
                    <a:pt x="11199" y="2644"/>
                  </a:lnTo>
                  <a:lnTo>
                    <a:pt x="11467" y="3153"/>
                  </a:lnTo>
                  <a:lnTo>
                    <a:pt x="11592" y="3421"/>
                  </a:lnTo>
                  <a:lnTo>
                    <a:pt x="11699" y="3689"/>
                  </a:lnTo>
                  <a:lnTo>
                    <a:pt x="11860" y="4243"/>
                  </a:lnTo>
                  <a:lnTo>
                    <a:pt x="11958" y="4805"/>
                  </a:lnTo>
                  <a:lnTo>
                    <a:pt x="11994" y="5359"/>
                  </a:lnTo>
                  <a:lnTo>
                    <a:pt x="11985" y="5921"/>
                  </a:lnTo>
                  <a:lnTo>
                    <a:pt x="11905" y="6475"/>
                  </a:lnTo>
                  <a:lnTo>
                    <a:pt x="11780" y="7020"/>
                  </a:lnTo>
                  <a:lnTo>
                    <a:pt x="11601" y="7547"/>
                  </a:lnTo>
                  <a:lnTo>
                    <a:pt x="11369" y="8056"/>
                  </a:lnTo>
                  <a:lnTo>
                    <a:pt x="11083" y="8547"/>
                  </a:lnTo>
                  <a:lnTo>
                    <a:pt x="10753" y="9020"/>
                  </a:lnTo>
                  <a:lnTo>
                    <a:pt x="10386" y="9458"/>
                  </a:lnTo>
                  <a:lnTo>
                    <a:pt x="9967" y="9868"/>
                  </a:lnTo>
                  <a:lnTo>
                    <a:pt x="9502" y="10235"/>
                  </a:lnTo>
                  <a:lnTo>
                    <a:pt x="9002" y="10565"/>
                  </a:lnTo>
                  <a:lnTo>
                    <a:pt x="8458" y="10851"/>
                  </a:lnTo>
                  <a:lnTo>
                    <a:pt x="8172" y="10976"/>
                  </a:lnTo>
                  <a:lnTo>
                    <a:pt x="7877" y="11092"/>
                  </a:lnTo>
                  <a:lnTo>
                    <a:pt x="7297" y="11270"/>
                  </a:lnTo>
                  <a:lnTo>
                    <a:pt x="6707" y="11396"/>
                  </a:lnTo>
                  <a:lnTo>
                    <a:pt x="6118" y="11458"/>
                  </a:lnTo>
                  <a:lnTo>
                    <a:pt x="5529" y="11467"/>
                  </a:lnTo>
                  <a:lnTo>
                    <a:pt x="4957" y="11422"/>
                  </a:lnTo>
                  <a:lnTo>
                    <a:pt x="4394" y="11324"/>
                  </a:lnTo>
                  <a:lnTo>
                    <a:pt x="3850" y="11172"/>
                  </a:lnTo>
                  <a:lnTo>
                    <a:pt x="3323" y="10976"/>
                  </a:lnTo>
                  <a:lnTo>
                    <a:pt x="2814" y="10726"/>
                  </a:lnTo>
                  <a:lnTo>
                    <a:pt x="2341" y="10431"/>
                  </a:lnTo>
                  <a:lnTo>
                    <a:pt x="1903" y="10101"/>
                  </a:lnTo>
                  <a:lnTo>
                    <a:pt x="1492" y="9717"/>
                  </a:lnTo>
                  <a:lnTo>
                    <a:pt x="1126" y="9288"/>
                  </a:lnTo>
                  <a:lnTo>
                    <a:pt x="805" y="8824"/>
                  </a:lnTo>
                  <a:lnTo>
                    <a:pt x="528" y="8315"/>
                  </a:lnTo>
                  <a:lnTo>
                    <a:pt x="412" y="8047"/>
                  </a:lnTo>
                  <a:lnTo>
                    <a:pt x="305" y="7779"/>
                  </a:lnTo>
                  <a:lnTo>
                    <a:pt x="144" y="7225"/>
                  </a:lnTo>
                  <a:lnTo>
                    <a:pt x="37" y="6663"/>
                  </a:lnTo>
                  <a:lnTo>
                    <a:pt x="1" y="6109"/>
                  </a:lnTo>
                  <a:lnTo>
                    <a:pt x="19" y="5546"/>
                  </a:lnTo>
                  <a:lnTo>
                    <a:pt x="90" y="4993"/>
                  </a:lnTo>
                  <a:lnTo>
                    <a:pt x="215" y="4457"/>
                  </a:lnTo>
                  <a:lnTo>
                    <a:pt x="403" y="3921"/>
                  </a:lnTo>
                  <a:lnTo>
                    <a:pt x="626" y="3412"/>
                  </a:lnTo>
                  <a:lnTo>
                    <a:pt x="912" y="2921"/>
                  </a:lnTo>
                  <a:lnTo>
                    <a:pt x="1242" y="2448"/>
                  </a:lnTo>
                  <a:lnTo>
                    <a:pt x="1617" y="2010"/>
                  </a:lnTo>
                  <a:lnTo>
                    <a:pt x="2037" y="1608"/>
                  </a:lnTo>
                  <a:lnTo>
                    <a:pt x="2492" y="1233"/>
                  </a:lnTo>
                  <a:lnTo>
                    <a:pt x="3001" y="903"/>
                  </a:lnTo>
                  <a:lnTo>
                    <a:pt x="3537" y="617"/>
                  </a:lnTo>
                  <a:lnTo>
                    <a:pt x="3823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14775" y="2456075"/>
              <a:ext cx="112775" cy="105625"/>
            </a:xfrm>
            <a:custGeom>
              <a:avLst/>
              <a:gdLst/>
              <a:ahLst/>
              <a:cxnLst/>
              <a:rect l="l" t="t" r="r" b="b"/>
              <a:pathLst>
                <a:path w="4511" h="4225" extrusionOk="0">
                  <a:moveTo>
                    <a:pt x="3046" y="4037"/>
                  </a:moveTo>
                  <a:lnTo>
                    <a:pt x="3260" y="3939"/>
                  </a:lnTo>
                  <a:lnTo>
                    <a:pt x="3644" y="3689"/>
                  </a:lnTo>
                  <a:lnTo>
                    <a:pt x="3956" y="3385"/>
                  </a:lnTo>
                  <a:lnTo>
                    <a:pt x="4215" y="3046"/>
                  </a:lnTo>
                  <a:lnTo>
                    <a:pt x="4385" y="2662"/>
                  </a:lnTo>
                  <a:lnTo>
                    <a:pt x="4492" y="2260"/>
                  </a:lnTo>
                  <a:lnTo>
                    <a:pt x="4510" y="1849"/>
                  </a:lnTo>
                  <a:lnTo>
                    <a:pt x="4439" y="1439"/>
                  </a:lnTo>
                  <a:lnTo>
                    <a:pt x="4367" y="1242"/>
                  </a:lnTo>
                  <a:lnTo>
                    <a:pt x="4278" y="1046"/>
                  </a:lnTo>
                  <a:lnTo>
                    <a:pt x="4037" y="706"/>
                  </a:lnTo>
                  <a:lnTo>
                    <a:pt x="3733" y="430"/>
                  </a:lnTo>
                  <a:lnTo>
                    <a:pt x="3376" y="215"/>
                  </a:lnTo>
                  <a:lnTo>
                    <a:pt x="2983" y="72"/>
                  </a:lnTo>
                  <a:lnTo>
                    <a:pt x="2554" y="1"/>
                  </a:lnTo>
                  <a:lnTo>
                    <a:pt x="2117" y="10"/>
                  </a:lnTo>
                  <a:lnTo>
                    <a:pt x="1670" y="108"/>
                  </a:lnTo>
                  <a:lnTo>
                    <a:pt x="1456" y="188"/>
                  </a:lnTo>
                  <a:lnTo>
                    <a:pt x="1242" y="287"/>
                  </a:lnTo>
                  <a:lnTo>
                    <a:pt x="867" y="537"/>
                  </a:lnTo>
                  <a:lnTo>
                    <a:pt x="545" y="840"/>
                  </a:lnTo>
                  <a:lnTo>
                    <a:pt x="295" y="1180"/>
                  </a:lnTo>
                  <a:lnTo>
                    <a:pt x="117" y="1564"/>
                  </a:lnTo>
                  <a:lnTo>
                    <a:pt x="18" y="1965"/>
                  </a:lnTo>
                  <a:lnTo>
                    <a:pt x="1" y="2376"/>
                  </a:lnTo>
                  <a:lnTo>
                    <a:pt x="72" y="2787"/>
                  </a:lnTo>
                  <a:lnTo>
                    <a:pt x="143" y="2992"/>
                  </a:lnTo>
                  <a:lnTo>
                    <a:pt x="233" y="3180"/>
                  </a:lnTo>
                  <a:lnTo>
                    <a:pt x="474" y="3519"/>
                  </a:lnTo>
                  <a:lnTo>
                    <a:pt x="777" y="3796"/>
                  </a:lnTo>
                  <a:lnTo>
                    <a:pt x="1126" y="4010"/>
                  </a:lnTo>
                  <a:lnTo>
                    <a:pt x="1528" y="4153"/>
                  </a:lnTo>
                  <a:lnTo>
                    <a:pt x="1947" y="4225"/>
                  </a:lnTo>
                  <a:lnTo>
                    <a:pt x="2385" y="4216"/>
                  </a:lnTo>
                  <a:lnTo>
                    <a:pt x="2831" y="4118"/>
                  </a:lnTo>
                  <a:lnTo>
                    <a:pt x="3046" y="40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113925" y="2369475"/>
              <a:ext cx="112750" cy="105600"/>
            </a:xfrm>
            <a:custGeom>
              <a:avLst/>
              <a:gdLst/>
              <a:ahLst/>
              <a:cxnLst/>
              <a:rect l="l" t="t" r="r" b="b"/>
              <a:pathLst>
                <a:path w="4510" h="4224" extrusionOk="0">
                  <a:moveTo>
                    <a:pt x="3054" y="4036"/>
                  </a:moveTo>
                  <a:lnTo>
                    <a:pt x="3268" y="3938"/>
                  </a:lnTo>
                  <a:lnTo>
                    <a:pt x="3643" y="3688"/>
                  </a:lnTo>
                  <a:lnTo>
                    <a:pt x="3965" y="3385"/>
                  </a:lnTo>
                  <a:lnTo>
                    <a:pt x="4215" y="3045"/>
                  </a:lnTo>
                  <a:lnTo>
                    <a:pt x="4394" y="2661"/>
                  </a:lnTo>
                  <a:lnTo>
                    <a:pt x="4492" y="2259"/>
                  </a:lnTo>
                  <a:lnTo>
                    <a:pt x="4510" y="1849"/>
                  </a:lnTo>
                  <a:lnTo>
                    <a:pt x="4438" y="1438"/>
                  </a:lnTo>
                  <a:lnTo>
                    <a:pt x="4358" y="1232"/>
                  </a:lnTo>
                  <a:lnTo>
                    <a:pt x="4269" y="1045"/>
                  </a:lnTo>
                  <a:lnTo>
                    <a:pt x="4036" y="697"/>
                  </a:lnTo>
                  <a:lnTo>
                    <a:pt x="3733" y="420"/>
                  </a:lnTo>
                  <a:lnTo>
                    <a:pt x="3376" y="205"/>
                  </a:lnTo>
                  <a:lnTo>
                    <a:pt x="2983" y="63"/>
                  </a:lnTo>
                  <a:lnTo>
                    <a:pt x="2554" y="0"/>
                  </a:lnTo>
                  <a:lnTo>
                    <a:pt x="2116" y="9"/>
                  </a:lnTo>
                  <a:lnTo>
                    <a:pt x="1679" y="98"/>
                  </a:lnTo>
                  <a:lnTo>
                    <a:pt x="1456" y="179"/>
                  </a:lnTo>
                  <a:lnTo>
                    <a:pt x="1241" y="277"/>
                  </a:lnTo>
                  <a:lnTo>
                    <a:pt x="866" y="527"/>
                  </a:lnTo>
                  <a:lnTo>
                    <a:pt x="545" y="831"/>
                  </a:lnTo>
                  <a:lnTo>
                    <a:pt x="295" y="1179"/>
                  </a:lnTo>
                  <a:lnTo>
                    <a:pt x="116" y="1554"/>
                  </a:lnTo>
                  <a:lnTo>
                    <a:pt x="18" y="1956"/>
                  </a:lnTo>
                  <a:lnTo>
                    <a:pt x="0" y="2375"/>
                  </a:lnTo>
                  <a:lnTo>
                    <a:pt x="71" y="2786"/>
                  </a:lnTo>
                  <a:lnTo>
                    <a:pt x="143" y="2983"/>
                  </a:lnTo>
                  <a:lnTo>
                    <a:pt x="232" y="3179"/>
                  </a:lnTo>
                  <a:lnTo>
                    <a:pt x="473" y="3518"/>
                  </a:lnTo>
                  <a:lnTo>
                    <a:pt x="777" y="3795"/>
                  </a:lnTo>
                  <a:lnTo>
                    <a:pt x="1134" y="4010"/>
                  </a:lnTo>
                  <a:lnTo>
                    <a:pt x="1527" y="4152"/>
                  </a:lnTo>
                  <a:lnTo>
                    <a:pt x="1956" y="4224"/>
                  </a:lnTo>
                  <a:lnTo>
                    <a:pt x="2393" y="4206"/>
                  </a:lnTo>
                  <a:lnTo>
                    <a:pt x="2831" y="4117"/>
                  </a:lnTo>
                  <a:lnTo>
                    <a:pt x="3054" y="40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37588" y="3470265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868450" y="281280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0"/>
          <p:cNvSpPr txBox="1">
            <a:spLocks noGrp="1"/>
          </p:cNvSpPr>
          <p:nvPr>
            <p:ph type="subTitle" idx="1"/>
          </p:nvPr>
        </p:nvSpPr>
        <p:spPr>
          <a:xfrm>
            <a:off x="1650842" y="1301966"/>
            <a:ext cx="6447676" cy="23642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419" sz="2400" dirty="0">
                <a:solidFill>
                  <a:srgbClr val="000000"/>
                </a:solidFill>
                <a:latin typeface="Roboto" panose="02000000000000000000" pitchFamily="2" charset="0"/>
              </a:rPr>
              <a:t>Los estudiantes de núcleo común participan del producto bimestral del segundo periodo del proyecto de </a:t>
            </a:r>
            <a:r>
              <a:rPr lang="es-419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ABP</a:t>
            </a:r>
            <a:r>
              <a:rPr lang="es-419" sz="24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s-419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Speak</a:t>
            </a:r>
            <a:r>
              <a:rPr lang="es-419" sz="2400" dirty="0">
                <a:solidFill>
                  <a:srgbClr val="000000"/>
                </a:solidFill>
                <a:latin typeface="Roboto" panose="02000000000000000000" pitchFamily="2" charset="0"/>
              </a:rPr>
              <a:t> up </a:t>
            </a:r>
            <a:r>
              <a:rPr lang="es-419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for</a:t>
            </a:r>
            <a:r>
              <a:rPr lang="es-419" sz="24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s-419" sz="2400" dirty="0" err="1">
                <a:solidFill>
                  <a:srgbClr val="000000"/>
                </a:solidFill>
                <a:latin typeface="Roboto" panose="02000000000000000000" pitchFamily="2" charset="0"/>
              </a:rPr>
              <a:t>the</a:t>
            </a:r>
            <a:r>
              <a:rPr lang="es-419" sz="2400" dirty="0">
                <a:solidFill>
                  <a:srgbClr val="000000"/>
                </a:solidFill>
                <a:latin typeface="Roboto" panose="02000000000000000000" pitchFamily="2" charset="0"/>
              </a:rPr>
              <a:t> future.</a:t>
            </a:r>
            <a:br>
              <a:rPr lang="es-419" dirty="0">
                <a:effectLst/>
                <a:latin typeface="Roboto" panose="02000000000000000000" pitchFamily="2" charset="0"/>
              </a:rPr>
            </a:br>
            <a:endParaRPr dirty="0"/>
          </a:p>
        </p:txBody>
      </p:sp>
      <p:grpSp>
        <p:nvGrpSpPr>
          <p:cNvPr id="1463" name="Google Shape;1463;p40"/>
          <p:cNvGrpSpPr/>
          <p:nvPr/>
        </p:nvGrpSpPr>
        <p:grpSpPr>
          <a:xfrm>
            <a:off x="-377905" y="1871140"/>
            <a:ext cx="3281207" cy="4051611"/>
            <a:chOff x="-222667" y="1230513"/>
            <a:chExt cx="3561110" cy="4397233"/>
          </a:xfrm>
        </p:grpSpPr>
        <p:sp>
          <p:nvSpPr>
            <p:cNvPr id="1464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435;p39">
            <a:extLst>
              <a:ext uri="{FF2B5EF4-FFF2-40B4-BE49-F238E27FC236}">
                <a16:creationId xmlns:a16="http://schemas.microsoft.com/office/drawing/2014/main" id="{7FA6D8E6-0C91-EE71-C67C-27FA8C170C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chemeClr val="lt2"/>
                </a:solidFill>
              </a:rPr>
              <a:t>O</a:t>
            </a:r>
            <a:r>
              <a:rPr lang="en" dirty="0">
                <a:solidFill>
                  <a:schemeClr val="lt2"/>
                </a:solidFill>
              </a:rPr>
              <a:t>rientación de la atención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>
          <a:extLst>
            <a:ext uri="{FF2B5EF4-FFF2-40B4-BE49-F238E27FC236}">
              <a16:creationId xmlns:a16="http://schemas.microsoft.com/office/drawing/2014/main" id="{314D6530-E6D8-EDD1-E2C3-FA3F293A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0">
            <a:extLst>
              <a:ext uri="{FF2B5EF4-FFF2-40B4-BE49-F238E27FC236}">
                <a16:creationId xmlns:a16="http://schemas.microsoft.com/office/drawing/2014/main" id="{F35AC4D9-1787-BCBD-075A-94C37772FD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9320" y="1722950"/>
            <a:ext cx="8516039" cy="23642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419" sz="2000" b="1" dirty="0">
                <a:solidFill>
                  <a:srgbClr val="000000"/>
                </a:solidFill>
                <a:latin typeface="Roboto" panose="02000000000000000000" pitchFamily="2" charset="0"/>
              </a:rPr>
              <a:t>P</a:t>
            </a:r>
            <a:r>
              <a:rPr lang="es-419" sz="2000" b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roducto bimestral proyecto de ABP.</a:t>
            </a:r>
          </a:p>
          <a:p>
            <a:pPr algn="just"/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Los estudiantes de núcleo común participan del producto bimestral del segundo periodo del proyecto de ABP </a:t>
            </a:r>
            <a:r>
              <a:rPr lang="es-419" sz="2000" dirty="0" err="1">
                <a:solidFill>
                  <a:srgbClr val="000000"/>
                </a:solidFill>
                <a:latin typeface="Roboto" panose="02000000000000000000" pitchFamily="2" charset="0"/>
              </a:rPr>
              <a:t>Speak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 up </a:t>
            </a:r>
            <a:r>
              <a:rPr lang="es-419" sz="2000" dirty="0" err="1">
                <a:solidFill>
                  <a:srgbClr val="000000"/>
                </a:solidFill>
                <a:latin typeface="Roboto" panose="02000000000000000000" pitchFamily="2" charset="0"/>
              </a:rPr>
              <a:t>for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s-419" sz="2000" dirty="0" err="1">
                <a:solidFill>
                  <a:srgbClr val="000000"/>
                </a:solidFill>
                <a:latin typeface="Roboto" panose="02000000000000000000" pitchFamily="2" charset="0"/>
              </a:rPr>
              <a:t>the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 future, en el cual, vivirán dos momentos:</a:t>
            </a:r>
          </a:p>
          <a:p>
            <a:pPr marL="571500" indent="-457200" algn="just">
              <a:buAutoNum type="arabicPeriod"/>
            </a:pP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Charla por parte de </a:t>
            </a:r>
            <a:r>
              <a:rPr lang="es-419" sz="2000" dirty="0" err="1">
                <a:solidFill>
                  <a:srgbClr val="000000"/>
                </a:solidFill>
                <a:latin typeface="Roboto" panose="02000000000000000000" pitchFamily="2" charset="0"/>
              </a:rPr>
              <a:t>Cortolima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 sobre biodiversidad, seguido de una limpieza de las zonas verdes del colegio.</a:t>
            </a:r>
          </a:p>
          <a:p>
            <a:pPr marL="571500" indent="-457200" algn="just">
              <a:buAutoNum type="arabicPeriod"/>
            </a:pP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Visita de la alcaldía, quienes les hablarán del</a:t>
            </a:r>
            <a:r>
              <a:rPr lang="es-MX" sz="2000" dirty="0">
                <a:solidFill>
                  <a:srgbClr val="000000"/>
                </a:solidFill>
                <a:latin typeface="Roboto" panose="02000000000000000000" pitchFamily="2" charset="0"/>
              </a:rPr>
              <a:t> Cambio climático y cuidado de la casa común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. Luego, tendrán una charla con un padre de familia especialista en el medio ambiente y se generará un espacio de dialogo y reflexión con los estudiantes por medio de las preguntas: </a:t>
            </a:r>
            <a:r>
              <a:rPr lang="es-MX" sz="2000" dirty="0">
                <a:solidFill>
                  <a:srgbClr val="000000"/>
                </a:solidFill>
                <a:latin typeface="Roboto" panose="02000000000000000000" pitchFamily="2" charset="0"/>
              </a:rPr>
              <a:t>¿De qué manera la participación de los estudiantes, docentes y familias puede fortalecer el compromiso ambiental en la escuela? Y ¿Cómo podemos transformar los problemas ambientales de nuestra escuela en oportunidades de aprendizaje y mejora?</a:t>
            </a:r>
          </a:p>
          <a:p>
            <a:pPr marL="571500" indent="-457200" algn="just">
              <a:buAutoNum type="arabicPeriod"/>
            </a:pPr>
            <a:r>
              <a:rPr lang="es-MX" sz="20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Evaluación de la actividad por parte de los estudiantes, por medio de una rúbrica. </a:t>
            </a:r>
            <a:endParaRPr lang="es-419" sz="200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br>
              <a:rPr lang="es-419" dirty="0">
                <a:effectLst/>
                <a:latin typeface="Roboto" panose="02000000000000000000" pitchFamily="2" charset="0"/>
              </a:rPr>
            </a:br>
            <a:endParaRPr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451A151-C547-B29B-2A04-9111B3D3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74" y="4774168"/>
            <a:ext cx="5585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RUBRICA CIERRE SEGUNDO PERIODO.docx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1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DAE53-9DF5-3ED5-B79C-2286D270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Cierre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E2E8E-E467-F531-48BA-01660CA71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0251" y="1140934"/>
            <a:ext cx="5341377" cy="2476500"/>
          </a:xfrm>
        </p:spPr>
        <p:txBody>
          <a:bodyPr/>
          <a:lstStyle/>
          <a:p>
            <a:pPr marL="114300" indent="0" algn="just">
              <a:buNone/>
            </a:pPr>
            <a:r>
              <a:rPr lang="es-MX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Evaluación: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Trabajo cooperativo, cumplimento del rol. Participación en las actividades del producto bimestral del proyecto de ABP, se finaliza con la rúbrica de autoevaluación.  </a:t>
            </a:r>
            <a:b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Sentido, significado, metacognición y transferencia: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Compartir y reflexión en cómo ellos pueden cuidar los natural </a:t>
            </a:r>
            <a:r>
              <a:rPr lang="es-MX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resources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419" sz="2000" dirty="0">
              <a:solidFill>
                <a:srgbClr val="00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3252035"/>
      </p:ext>
    </p:extLst>
  </p:cSld>
  <p:clrMapOvr>
    <a:masterClrMapping/>
  </p:clrMapOvr>
</p:sld>
</file>

<file path=ppt/theme/theme1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415</Words>
  <Application>Microsoft Office PowerPoint</Application>
  <PresentationFormat>Presentación en pantalla (16:9)</PresentationFormat>
  <Paragraphs>31</Paragraphs>
  <Slides>8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Roboto</vt:lpstr>
      <vt:lpstr>Arial</vt:lpstr>
      <vt:lpstr>Perpetua Titling MT</vt:lpstr>
      <vt:lpstr>Roboto Condensed Light</vt:lpstr>
      <vt:lpstr>Nunito</vt:lpstr>
      <vt:lpstr>Century Gothic</vt:lpstr>
      <vt:lpstr>Nunito Black</vt:lpstr>
      <vt:lpstr>Barrio</vt:lpstr>
      <vt:lpstr>Fall Forest by Slidesgo</vt:lpstr>
      <vt:lpstr>SEMANA 9 FILOSOFÍA</vt:lpstr>
      <vt:lpstr>01</vt:lpstr>
      <vt:lpstr>propósito</vt:lpstr>
      <vt:lpstr>Activador cognitivo:</vt:lpstr>
      <vt:lpstr>CONSTRUYO: Retroalimentación</vt:lpstr>
      <vt:lpstr>Orientación de la atención</vt:lpstr>
      <vt:lpstr>Presentación de PowerPoint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 SOCIALS NATURAL</dc:title>
  <dc:creator>Usuario</dc:creator>
  <cp:lastModifiedBy>DIANA MILENA GUARNIZO AYALA</cp:lastModifiedBy>
  <cp:revision>6</cp:revision>
  <dcterms:modified xsi:type="dcterms:W3CDTF">2025-06-07T00:40:08Z</dcterms:modified>
</cp:coreProperties>
</file>