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7"/>
  </p:notesMasterIdLst>
  <p:sldIdLst>
    <p:sldId id="256" r:id="rId2"/>
    <p:sldId id="312" r:id="rId3"/>
    <p:sldId id="258" r:id="rId4"/>
    <p:sldId id="260" r:id="rId5"/>
    <p:sldId id="259" r:id="rId6"/>
    <p:sldId id="318" r:id="rId7"/>
    <p:sldId id="319" r:id="rId8"/>
    <p:sldId id="320" r:id="rId9"/>
    <p:sldId id="321" r:id="rId10"/>
    <p:sldId id="263" r:id="rId11"/>
    <p:sldId id="315" r:id="rId12"/>
    <p:sldId id="316" r:id="rId13"/>
    <p:sldId id="314" r:id="rId14"/>
    <p:sldId id="311" r:id="rId15"/>
    <p:sldId id="322" r:id="rId16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Questrial" pitchFamily="2" charset="0"/>
      <p:regular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6D7ED-8DCC-17EE-0EB1-EAD752DE4858}" v="122" dt="2024-05-18T00:47:59.920"/>
    <p1510:client id="{F8F34DCA-77A8-0B90-FC38-857882A8E131}" v="87" dt="2024-05-18T00:38:23.967"/>
  </p1510:revLst>
</p1510:revInfo>
</file>

<file path=ppt/tableStyles.xml><?xml version="1.0" encoding="utf-8"?>
<a:tblStyleLst xmlns:a="http://schemas.openxmlformats.org/drawingml/2006/main" def="{71B21059-5F86-4E68-95FC-3A4870EF778A}">
  <a:tblStyle styleId="{71B21059-5F86-4E68-95FC-3A4870EF77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 KATHERINE DIAZ CORDOBA" userId="S::ykdiazc@fmsnor.org::19cc960b-9391-4c73-89db-9f1f4b1283ab" providerId="AD" clId="Web-{17F6D7ED-8DCC-17EE-0EB1-EAD752DE4858}"/>
    <pc:docChg chg="addSld modSld sldOrd">
      <pc:chgData name="YULI KATHERINE DIAZ CORDOBA" userId="S::ykdiazc@fmsnor.org::19cc960b-9391-4c73-89db-9f1f4b1283ab" providerId="AD" clId="Web-{17F6D7ED-8DCC-17EE-0EB1-EAD752DE4858}" dt="2024-05-18T00:47:59.920" v="117" actId="1076"/>
      <pc:docMkLst>
        <pc:docMk/>
      </pc:docMkLst>
      <pc:sldChg chg="ord">
        <pc:chgData name="YULI KATHERINE DIAZ CORDOBA" userId="S::ykdiazc@fmsnor.org::19cc960b-9391-4c73-89db-9f1f4b1283ab" providerId="AD" clId="Web-{17F6D7ED-8DCC-17EE-0EB1-EAD752DE4858}" dt="2024-05-18T00:39:14.186" v="1"/>
        <pc:sldMkLst>
          <pc:docMk/>
          <pc:sldMk cId="1576053816" sldId="314"/>
        </pc:sldMkLst>
      </pc:sldChg>
      <pc:sldChg chg="addSp delSp modSp new">
        <pc:chgData name="YULI KATHERINE DIAZ CORDOBA" userId="S::ykdiazc@fmsnor.org::19cc960b-9391-4c73-89db-9f1f4b1283ab" providerId="AD" clId="Web-{17F6D7ED-8DCC-17EE-0EB1-EAD752DE4858}" dt="2024-05-18T00:42:23.645" v="55" actId="14100"/>
        <pc:sldMkLst>
          <pc:docMk/>
          <pc:sldMk cId="2383802248" sldId="315"/>
        </pc:sldMkLst>
        <pc:spChg chg="del">
          <ac:chgData name="YULI KATHERINE DIAZ CORDOBA" userId="S::ykdiazc@fmsnor.org::19cc960b-9391-4c73-89db-9f1f4b1283ab" providerId="AD" clId="Web-{17F6D7ED-8DCC-17EE-0EB1-EAD752DE4858}" dt="2024-05-18T00:40:01.078" v="17"/>
          <ac:spMkLst>
            <pc:docMk/>
            <pc:sldMk cId="2383802248" sldId="315"/>
            <ac:spMk id="2" creationId="{B5424BD1-47FD-70C4-8EBE-8B09C5617128}"/>
          </ac:spMkLst>
        </pc:spChg>
        <pc:spChg chg="mod">
          <ac:chgData name="YULI KATHERINE DIAZ CORDOBA" userId="S::ykdiazc@fmsnor.org::19cc960b-9391-4c73-89db-9f1f4b1283ab" providerId="AD" clId="Web-{17F6D7ED-8DCC-17EE-0EB1-EAD752DE4858}" dt="2024-05-18T00:42:23.645" v="55" actId="14100"/>
          <ac:spMkLst>
            <pc:docMk/>
            <pc:sldMk cId="2383802248" sldId="315"/>
            <ac:spMk id="3" creationId="{A00B40DE-7AE4-8090-DEB2-58E32B5F06D4}"/>
          </ac:spMkLst>
        </pc:spChg>
        <pc:spChg chg="del">
          <ac:chgData name="YULI KATHERINE DIAZ CORDOBA" userId="S::ykdiazc@fmsnor.org::19cc960b-9391-4c73-89db-9f1f4b1283ab" providerId="AD" clId="Web-{17F6D7ED-8DCC-17EE-0EB1-EAD752DE4858}" dt="2024-05-18T00:40:47.829" v="32"/>
          <ac:spMkLst>
            <pc:docMk/>
            <pc:sldMk cId="2383802248" sldId="315"/>
            <ac:spMk id="4" creationId="{41E01FEA-22E9-0C3C-008E-E7A7B6713DE8}"/>
          </ac:spMkLst>
        </pc:spChg>
        <pc:spChg chg="del">
          <ac:chgData name="YULI KATHERINE DIAZ CORDOBA" userId="S::ykdiazc@fmsnor.org::19cc960b-9391-4c73-89db-9f1f4b1283ab" providerId="AD" clId="Web-{17F6D7ED-8DCC-17EE-0EB1-EAD752DE4858}" dt="2024-05-18T00:39:54.859" v="16"/>
          <ac:spMkLst>
            <pc:docMk/>
            <pc:sldMk cId="2383802248" sldId="315"/>
            <ac:spMk id="5" creationId="{A2A14497-0117-9B4F-235B-99123F5A6AC1}"/>
          </ac:spMkLst>
        </pc:spChg>
        <pc:spChg chg="mod">
          <ac:chgData name="YULI KATHERINE DIAZ CORDOBA" userId="S::ykdiazc@fmsnor.org::19cc960b-9391-4c73-89db-9f1f4b1283ab" providerId="AD" clId="Web-{17F6D7ED-8DCC-17EE-0EB1-EAD752DE4858}" dt="2024-05-18T00:39:46.125" v="14" actId="1076"/>
          <ac:spMkLst>
            <pc:docMk/>
            <pc:sldMk cId="2383802248" sldId="315"/>
            <ac:spMk id="6" creationId="{91953CFD-3438-19CD-17AB-3AB9AE9C7D1A}"/>
          </ac:spMkLst>
        </pc:spChg>
        <pc:spChg chg="add mod">
          <ac:chgData name="YULI KATHERINE DIAZ CORDOBA" userId="S::ykdiazc@fmsnor.org::19cc960b-9391-4c73-89db-9f1f4b1283ab" providerId="AD" clId="Web-{17F6D7ED-8DCC-17EE-0EB1-EAD752DE4858}" dt="2024-05-18T00:42:15.910" v="53" actId="1076"/>
          <ac:spMkLst>
            <pc:docMk/>
            <pc:sldMk cId="2383802248" sldId="315"/>
            <ac:spMk id="8" creationId="{CD0DAB27-2A37-4EF2-AD22-F290B13FD0CE}"/>
          </ac:spMkLst>
        </pc:spChg>
        <pc:spChg chg="add mod">
          <ac:chgData name="YULI KATHERINE DIAZ CORDOBA" userId="S::ykdiazc@fmsnor.org::19cc960b-9391-4c73-89db-9f1f4b1283ab" providerId="AD" clId="Web-{17F6D7ED-8DCC-17EE-0EB1-EAD752DE4858}" dt="2024-05-18T00:42:13.332" v="52" actId="1076"/>
          <ac:spMkLst>
            <pc:docMk/>
            <pc:sldMk cId="2383802248" sldId="315"/>
            <ac:spMk id="10" creationId="{1CD0D421-26FE-94F3-1049-4F47B05661B7}"/>
          </ac:spMkLst>
        </pc:spChg>
      </pc:sldChg>
      <pc:sldChg chg="addSp delSp modSp new">
        <pc:chgData name="YULI KATHERINE DIAZ CORDOBA" userId="S::ykdiazc@fmsnor.org::19cc960b-9391-4c73-89db-9f1f4b1283ab" providerId="AD" clId="Web-{17F6D7ED-8DCC-17EE-0EB1-EAD752DE4858}" dt="2024-05-18T00:47:08.794" v="106" actId="20577"/>
        <pc:sldMkLst>
          <pc:docMk/>
          <pc:sldMk cId="534011861" sldId="316"/>
        </pc:sldMkLst>
        <pc:spChg chg="del">
          <ac:chgData name="YULI KATHERINE DIAZ CORDOBA" userId="S::ykdiazc@fmsnor.org::19cc960b-9391-4c73-89db-9f1f4b1283ab" providerId="AD" clId="Web-{17F6D7ED-8DCC-17EE-0EB1-EAD752DE4858}" dt="2024-05-18T00:45:58.667" v="96"/>
          <ac:spMkLst>
            <pc:docMk/>
            <pc:sldMk cId="534011861" sldId="316"/>
            <ac:spMk id="2" creationId="{4BCD4CCA-971A-859F-FFB1-B5E7C7CC9E8E}"/>
          </ac:spMkLst>
        </pc:spChg>
        <pc:spChg chg="mod">
          <ac:chgData name="YULI KATHERINE DIAZ CORDOBA" userId="S::ykdiazc@fmsnor.org::19cc960b-9391-4c73-89db-9f1f4b1283ab" providerId="AD" clId="Web-{17F6D7ED-8DCC-17EE-0EB1-EAD752DE4858}" dt="2024-05-18T00:46:04.729" v="97" actId="14100"/>
          <ac:spMkLst>
            <pc:docMk/>
            <pc:sldMk cId="534011861" sldId="316"/>
            <ac:spMk id="3" creationId="{D4AB7AE1-C163-EA5B-46B0-B405F6358223}"/>
          </ac:spMkLst>
        </pc:spChg>
        <pc:spChg chg="del">
          <ac:chgData name="YULI KATHERINE DIAZ CORDOBA" userId="S::ykdiazc@fmsnor.org::19cc960b-9391-4c73-89db-9f1f4b1283ab" providerId="AD" clId="Web-{17F6D7ED-8DCC-17EE-0EB1-EAD752DE4858}" dt="2024-05-18T00:45:56.885" v="95"/>
          <ac:spMkLst>
            <pc:docMk/>
            <pc:sldMk cId="534011861" sldId="316"/>
            <ac:spMk id="4" creationId="{2036ECA7-ADC3-CB2D-F76E-50967EE02E75}"/>
          </ac:spMkLst>
        </pc:spChg>
        <pc:spChg chg="del">
          <ac:chgData name="YULI KATHERINE DIAZ CORDOBA" userId="S::ykdiazc@fmsnor.org::19cc960b-9391-4c73-89db-9f1f4b1283ab" providerId="AD" clId="Web-{17F6D7ED-8DCC-17EE-0EB1-EAD752DE4858}" dt="2024-05-18T00:44:48.962" v="67"/>
          <ac:spMkLst>
            <pc:docMk/>
            <pc:sldMk cId="534011861" sldId="316"/>
            <ac:spMk id="5" creationId="{07EA63D3-78DC-DF10-AD84-AE6533E08FB2}"/>
          </ac:spMkLst>
        </pc:spChg>
        <pc:spChg chg="mod">
          <ac:chgData name="YULI KATHERINE DIAZ CORDOBA" userId="S::ykdiazc@fmsnor.org::19cc960b-9391-4c73-89db-9f1f4b1283ab" providerId="AD" clId="Web-{17F6D7ED-8DCC-17EE-0EB1-EAD752DE4858}" dt="2024-05-18T00:45:24.963" v="76" actId="1076"/>
          <ac:spMkLst>
            <pc:docMk/>
            <pc:sldMk cId="534011861" sldId="316"/>
            <ac:spMk id="6" creationId="{24C730B0-3B19-CD12-B089-F582909F1590}"/>
          </ac:spMkLst>
        </pc:spChg>
        <pc:spChg chg="add mod">
          <ac:chgData name="YULI KATHERINE DIAZ CORDOBA" userId="S::ykdiazc@fmsnor.org::19cc960b-9391-4c73-89db-9f1f4b1283ab" providerId="AD" clId="Web-{17F6D7ED-8DCC-17EE-0EB1-EAD752DE4858}" dt="2024-05-18T00:45:51.995" v="94" actId="20577"/>
          <ac:spMkLst>
            <pc:docMk/>
            <pc:sldMk cId="534011861" sldId="316"/>
            <ac:spMk id="8" creationId="{2EB009F6-C0B7-B1CE-4AB5-FC152544547F}"/>
          </ac:spMkLst>
        </pc:spChg>
        <pc:spChg chg="add del">
          <ac:chgData name="YULI KATHERINE DIAZ CORDOBA" userId="S::ykdiazc@fmsnor.org::19cc960b-9391-4c73-89db-9f1f4b1283ab" providerId="AD" clId="Web-{17F6D7ED-8DCC-17EE-0EB1-EAD752DE4858}" dt="2024-05-18T00:46:12.464" v="99"/>
          <ac:spMkLst>
            <pc:docMk/>
            <pc:sldMk cId="534011861" sldId="316"/>
            <ac:spMk id="10" creationId="{C478CB45-FB2D-0275-14FF-B6E0CF960A58}"/>
          </ac:spMkLst>
        </pc:spChg>
        <pc:spChg chg="add mod">
          <ac:chgData name="YULI KATHERINE DIAZ CORDOBA" userId="S::ykdiazc@fmsnor.org::19cc960b-9391-4c73-89db-9f1f4b1283ab" providerId="AD" clId="Web-{17F6D7ED-8DCC-17EE-0EB1-EAD752DE4858}" dt="2024-05-18T00:47:08.794" v="106" actId="20577"/>
          <ac:spMkLst>
            <pc:docMk/>
            <pc:sldMk cId="534011861" sldId="316"/>
            <ac:spMk id="12" creationId="{1A65E804-4DEB-F99B-BB68-EA0034C8E5B9}"/>
          </ac:spMkLst>
        </pc:spChg>
      </pc:sldChg>
      <pc:sldChg chg="delSp modSp new">
        <pc:chgData name="YULI KATHERINE DIAZ CORDOBA" userId="S::ykdiazc@fmsnor.org::19cc960b-9391-4c73-89db-9f1f4b1283ab" providerId="AD" clId="Web-{17F6D7ED-8DCC-17EE-0EB1-EAD752DE4858}" dt="2024-05-18T00:47:59.920" v="117" actId="1076"/>
        <pc:sldMkLst>
          <pc:docMk/>
          <pc:sldMk cId="4272872947" sldId="317"/>
        </pc:sldMkLst>
        <pc:spChg chg="del">
          <ac:chgData name="YULI KATHERINE DIAZ CORDOBA" userId="S::ykdiazc@fmsnor.org::19cc960b-9391-4c73-89db-9f1f4b1283ab" providerId="AD" clId="Web-{17F6D7ED-8DCC-17EE-0EB1-EAD752DE4858}" dt="2024-05-18T00:47:51.154" v="114"/>
          <ac:spMkLst>
            <pc:docMk/>
            <pc:sldMk cId="4272872947" sldId="317"/>
            <ac:spMk id="2" creationId="{EC9E6D79-B823-31D8-96DF-A82660DD0AFD}"/>
          </ac:spMkLst>
        </pc:spChg>
        <pc:spChg chg="mod">
          <ac:chgData name="YULI KATHERINE DIAZ CORDOBA" userId="S::ykdiazc@fmsnor.org::19cc960b-9391-4c73-89db-9f1f4b1283ab" providerId="AD" clId="Web-{17F6D7ED-8DCC-17EE-0EB1-EAD752DE4858}" dt="2024-05-18T00:47:59.920" v="117" actId="1076"/>
          <ac:spMkLst>
            <pc:docMk/>
            <pc:sldMk cId="4272872947" sldId="317"/>
            <ac:spMk id="3" creationId="{3026CD73-9C64-D880-C3EC-5A70AF69DCFE}"/>
          </ac:spMkLst>
        </pc:spChg>
        <pc:spChg chg="del">
          <ac:chgData name="YULI KATHERINE DIAZ CORDOBA" userId="S::ykdiazc@fmsnor.org::19cc960b-9391-4c73-89db-9f1f4b1283ab" providerId="AD" clId="Web-{17F6D7ED-8DCC-17EE-0EB1-EAD752DE4858}" dt="2024-05-18T00:47:51.154" v="113"/>
          <ac:spMkLst>
            <pc:docMk/>
            <pc:sldMk cId="4272872947" sldId="317"/>
            <ac:spMk id="4" creationId="{0033CF97-43FD-46B6-9C5F-8D892FBD7B94}"/>
          </ac:spMkLst>
        </pc:spChg>
        <pc:spChg chg="del">
          <ac:chgData name="YULI KATHERINE DIAZ CORDOBA" userId="S::ykdiazc@fmsnor.org::19cc960b-9391-4c73-89db-9f1f4b1283ab" providerId="AD" clId="Web-{17F6D7ED-8DCC-17EE-0EB1-EAD752DE4858}" dt="2024-05-18T00:47:51.154" v="112"/>
          <ac:spMkLst>
            <pc:docMk/>
            <pc:sldMk cId="4272872947" sldId="317"/>
            <ac:spMk id="5" creationId="{79006DEA-17B6-C6B6-7B8F-34D8B246023B}"/>
          </ac:spMkLst>
        </pc:spChg>
        <pc:spChg chg="del">
          <ac:chgData name="YULI KATHERINE DIAZ CORDOBA" userId="S::ykdiazc@fmsnor.org::19cc960b-9391-4c73-89db-9f1f4b1283ab" providerId="AD" clId="Web-{17F6D7ED-8DCC-17EE-0EB1-EAD752DE4858}" dt="2024-05-18T00:47:35.716" v="109"/>
          <ac:spMkLst>
            <pc:docMk/>
            <pc:sldMk cId="4272872947" sldId="317"/>
            <ac:spMk id="6" creationId="{9FB64AEB-D083-2E12-D607-9B7D554A9FFB}"/>
          </ac:spMkLst>
        </pc:spChg>
      </pc:sldChg>
    </pc:docChg>
  </pc:docChgLst>
  <pc:docChgLst>
    <pc:chgData name="YULI KATHERINE DIAZ CORDOBA" userId="S::ykdiazc@fmsnor.org::19cc960b-9391-4c73-89db-9f1f4b1283ab" providerId="AD" clId="Web-{F8F34DCA-77A8-0B90-FC38-857882A8E131}"/>
    <pc:docChg chg="addSld modSld">
      <pc:chgData name="YULI KATHERINE DIAZ CORDOBA" userId="S::ykdiazc@fmsnor.org::19cc960b-9391-4c73-89db-9f1f4b1283ab" providerId="AD" clId="Web-{F8F34DCA-77A8-0B90-FC38-857882A8E131}" dt="2024-05-18T00:38:23.967" v="84" actId="14100"/>
      <pc:docMkLst>
        <pc:docMk/>
      </pc:docMkLst>
      <pc:sldChg chg="addSp modSp new">
        <pc:chgData name="YULI KATHERINE DIAZ CORDOBA" userId="S::ykdiazc@fmsnor.org::19cc960b-9391-4c73-89db-9f1f4b1283ab" providerId="AD" clId="Web-{F8F34DCA-77A8-0B90-FC38-857882A8E131}" dt="2024-05-18T00:38:23.967" v="84" actId="14100"/>
        <pc:sldMkLst>
          <pc:docMk/>
          <pc:sldMk cId="1576053816" sldId="314"/>
        </pc:sldMkLst>
        <pc:spChg chg="mod">
          <ac:chgData name="YULI KATHERINE DIAZ CORDOBA" userId="S::ykdiazc@fmsnor.org::19cc960b-9391-4c73-89db-9f1f4b1283ab" providerId="AD" clId="Web-{F8F34DCA-77A8-0B90-FC38-857882A8E131}" dt="2024-05-18T00:36:02.430" v="55" actId="1076"/>
          <ac:spMkLst>
            <pc:docMk/>
            <pc:sldMk cId="1576053816" sldId="314"/>
            <ac:spMk id="2" creationId="{51F3AF4E-D977-7B27-D993-81E8EFB93F6C}"/>
          </ac:spMkLst>
        </pc:spChg>
        <pc:spChg chg="mod">
          <ac:chgData name="YULI KATHERINE DIAZ CORDOBA" userId="S::ykdiazc@fmsnor.org::19cc960b-9391-4c73-89db-9f1f4b1283ab" providerId="AD" clId="Web-{F8F34DCA-77A8-0B90-FC38-857882A8E131}" dt="2024-05-18T00:36:27.431" v="59" actId="1076"/>
          <ac:spMkLst>
            <pc:docMk/>
            <pc:sldMk cId="1576053816" sldId="314"/>
            <ac:spMk id="3" creationId="{CCD88654-F5BF-D352-84C6-A622299B9504}"/>
          </ac:spMkLst>
        </pc:spChg>
        <pc:spChg chg="add mod">
          <ac:chgData name="YULI KATHERINE DIAZ CORDOBA" userId="S::ykdiazc@fmsnor.org::19cc960b-9391-4c73-89db-9f1f4b1283ab" providerId="AD" clId="Web-{F8F34DCA-77A8-0B90-FC38-857882A8E131}" dt="2024-05-18T00:36:44.979" v="62" actId="1076"/>
          <ac:spMkLst>
            <pc:docMk/>
            <pc:sldMk cId="1576053816" sldId="314"/>
            <ac:spMk id="4" creationId="{7AA2BD69-5F7E-E7BB-19DF-D3DE7433FC5D}"/>
          </ac:spMkLst>
        </pc:spChg>
        <pc:spChg chg="add mod">
          <ac:chgData name="YULI KATHERINE DIAZ CORDOBA" userId="S::ykdiazc@fmsnor.org::19cc960b-9391-4c73-89db-9f1f4b1283ab" providerId="AD" clId="Web-{F8F34DCA-77A8-0B90-FC38-857882A8E131}" dt="2024-05-18T00:37:14.839" v="68" actId="1076"/>
          <ac:spMkLst>
            <pc:docMk/>
            <pc:sldMk cId="1576053816" sldId="314"/>
            <ac:spMk id="5" creationId="{ACAF708E-9537-2881-0546-CF72F26F969A}"/>
          </ac:spMkLst>
        </pc:spChg>
        <pc:spChg chg="add mod">
          <ac:chgData name="YULI KATHERINE DIAZ CORDOBA" userId="S::ykdiazc@fmsnor.org::19cc960b-9391-4c73-89db-9f1f4b1283ab" providerId="AD" clId="Web-{F8F34DCA-77A8-0B90-FC38-857882A8E131}" dt="2024-05-18T00:37:31.574" v="71" actId="1076"/>
          <ac:spMkLst>
            <pc:docMk/>
            <pc:sldMk cId="1576053816" sldId="314"/>
            <ac:spMk id="6" creationId="{A1AC3807-807F-BBCE-D92F-F650EF215F67}"/>
          </ac:spMkLst>
        </pc:spChg>
        <pc:cxnChg chg="add">
          <ac:chgData name="YULI KATHERINE DIAZ CORDOBA" userId="S::ykdiazc@fmsnor.org::19cc960b-9391-4c73-89db-9f1f4b1283ab" providerId="AD" clId="Web-{F8F34DCA-77A8-0B90-FC38-857882A8E131}" dt="2024-05-18T00:37:49.278" v="72"/>
          <ac:cxnSpMkLst>
            <pc:docMk/>
            <pc:sldMk cId="1576053816" sldId="314"/>
            <ac:cxnSpMk id="7" creationId="{ADB3C1A4-0F7F-AB1F-FA6A-8E400E251103}"/>
          </ac:cxnSpMkLst>
        </pc:cxnChg>
        <pc:cxnChg chg="add mod">
          <ac:chgData name="YULI KATHERINE DIAZ CORDOBA" userId="S::ykdiazc@fmsnor.org::19cc960b-9391-4c73-89db-9f1f4b1283ab" providerId="AD" clId="Web-{F8F34DCA-77A8-0B90-FC38-857882A8E131}" dt="2024-05-18T00:38:00.185" v="76" actId="14100"/>
          <ac:cxnSpMkLst>
            <pc:docMk/>
            <pc:sldMk cId="1576053816" sldId="314"/>
            <ac:cxnSpMk id="8" creationId="{2C09A9FA-20CE-E810-1275-7190BF8DFC3D}"/>
          </ac:cxnSpMkLst>
        </pc:cxnChg>
        <pc:cxnChg chg="add mod">
          <ac:chgData name="YULI KATHERINE DIAZ CORDOBA" userId="S::ykdiazc@fmsnor.org::19cc960b-9391-4c73-89db-9f1f4b1283ab" providerId="AD" clId="Web-{F8F34DCA-77A8-0B90-FC38-857882A8E131}" dt="2024-05-18T00:38:07.107" v="79" actId="14100"/>
          <ac:cxnSpMkLst>
            <pc:docMk/>
            <pc:sldMk cId="1576053816" sldId="314"/>
            <ac:cxnSpMk id="9" creationId="{ECDF19EC-031A-27BA-137A-EBE5216FE6D1}"/>
          </ac:cxnSpMkLst>
        </pc:cxnChg>
        <pc:cxnChg chg="add mod">
          <ac:chgData name="YULI KATHERINE DIAZ CORDOBA" userId="S::ykdiazc@fmsnor.org::19cc960b-9391-4c73-89db-9f1f4b1283ab" providerId="AD" clId="Web-{F8F34DCA-77A8-0B90-FC38-857882A8E131}" dt="2024-05-18T00:38:23.967" v="84" actId="14100"/>
          <ac:cxnSpMkLst>
            <pc:docMk/>
            <pc:sldMk cId="1576053816" sldId="314"/>
            <ac:cxnSpMk id="10" creationId="{E45067C8-3EF4-627E-58A8-6C3C9BD7006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554ca6b8c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3554ca6b8c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7837852887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7837852887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554ca6b8c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554ca6b8c_0_1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3554ca6b8c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3554ca6b8c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>
          <a:extLst>
            <a:ext uri="{FF2B5EF4-FFF2-40B4-BE49-F238E27FC236}">
              <a16:creationId xmlns:a16="http://schemas.microsoft.com/office/drawing/2014/main" id="{24220052-38B2-684E-034C-4460A9284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201707d15e_0_4700:notes">
            <a:extLst>
              <a:ext uri="{FF2B5EF4-FFF2-40B4-BE49-F238E27FC236}">
                <a16:creationId xmlns:a16="http://schemas.microsoft.com/office/drawing/2014/main" id="{74CED11E-D474-1DBC-D21D-A54A97ADFE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1201707d15e_0_4700:notes">
            <a:extLst>
              <a:ext uri="{FF2B5EF4-FFF2-40B4-BE49-F238E27FC236}">
                <a16:creationId xmlns:a16="http://schemas.microsoft.com/office/drawing/2014/main" id="{69B1EB6A-0FFC-C4EB-24D8-2781524C0E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0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>
          <a:extLst>
            <a:ext uri="{FF2B5EF4-FFF2-40B4-BE49-F238E27FC236}">
              <a16:creationId xmlns:a16="http://schemas.microsoft.com/office/drawing/2014/main" id="{FA69A2D1-A476-866F-9596-58E3A9F9D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3554ca6b8c_0_1093:notes">
            <a:extLst>
              <a:ext uri="{FF2B5EF4-FFF2-40B4-BE49-F238E27FC236}">
                <a16:creationId xmlns:a16="http://schemas.microsoft.com/office/drawing/2014/main" id="{6064641B-CB78-0F6D-1AD9-5493DBA82A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3554ca6b8c_0_1093:notes">
            <a:extLst>
              <a:ext uri="{FF2B5EF4-FFF2-40B4-BE49-F238E27FC236}">
                <a16:creationId xmlns:a16="http://schemas.microsoft.com/office/drawing/2014/main" id="{25305116-769A-B060-DD52-CAF834D0EA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53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>
          <a:extLst>
            <a:ext uri="{FF2B5EF4-FFF2-40B4-BE49-F238E27FC236}">
              <a16:creationId xmlns:a16="http://schemas.microsoft.com/office/drawing/2014/main" id="{3A1D0162-8657-482B-02E4-7D0A2A926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3554ca6b8c_0_1093:notes">
            <a:extLst>
              <a:ext uri="{FF2B5EF4-FFF2-40B4-BE49-F238E27FC236}">
                <a16:creationId xmlns:a16="http://schemas.microsoft.com/office/drawing/2014/main" id="{34990AD9-5687-855C-CCF7-D268E7490F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3554ca6b8c_0_1093:notes">
            <a:extLst>
              <a:ext uri="{FF2B5EF4-FFF2-40B4-BE49-F238E27FC236}">
                <a16:creationId xmlns:a16="http://schemas.microsoft.com/office/drawing/2014/main" id="{D79A9E3C-E34C-FB11-08B9-04FF7CFA6D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17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>
          <a:extLst>
            <a:ext uri="{FF2B5EF4-FFF2-40B4-BE49-F238E27FC236}">
              <a16:creationId xmlns:a16="http://schemas.microsoft.com/office/drawing/2014/main" id="{06014B79-2868-8AAC-4FF6-3CACB0381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3554ca6b8c_0_1093:notes">
            <a:extLst>
              <a:ext uri="{FF2B5EF4-FFF2-40B4-BE49-F238E27FC236}">
                <a16:creationId xmlns:a16="http://schemas.microsoft.com/office/drawing/2014/main" id="{90221BC4-D6DE-E597-79F2-1D034C5D52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3554ca6b8c_0_1093:notes">
            <a:extLst>
              <a:ext uri="{FF2B5EF4-FFF2-40B4-BE49-F238E27FC236}">
                <a16:creationId xmlns:a16="http://schemas.microsoft.com/office/drawing/2014/main" id="{9BB68829-7AF3-BCC8-A7E8-8DCF3D4BB6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790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201707d15e_0_4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1201707d15e_0_4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520013"/>
            <a:ext cx="5450400" cy="20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6276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8846738">
            <a:off x="-222311" y="4034093"/>
            <a:ext cx="3868945" cy="2635948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440423" y="-1431050"/>
            <a:ext cx="5222556" cy="3557509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17605">
            <a:off x="5572655" y="3234181"/>
            <a:ext cx="7105036" cy="4840224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599897">
            <a:off x="7571896" y="91268"/>
            <a:ext cx="2342527" cy="1595950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556624" y="-1828051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425165">
            <a:off x="-1713836" y="383696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297600" y="2517438"/>
            <a:ext cx="6548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899850" y="1227075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736800" y="3286775"/>
            <a:ext cx="56706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 flipH="1">
            <a:off x="5838927" y="-1512614"/>
            <a:ext cx="5179945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 rot="10800000">
            <a:off x="-1218393" y="2686834"/>
            <a:ext cx="4994293" cy="3385141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924850" y="1412675"/>
            <a:ext cx="5294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2241550" y="2394022"/>
            <a:ext cx="4661100" cy="1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5672625" y="-477249"/>
            <a:ext cx="10048599" cy="3635948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 rot="5970565">
            <a:off x="-689544" y="2268390"/>
            <a:ext cx="3099000" cy="4339138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 rot="-5400000">
            <a:off x="3576348" y="-1603727"/>
            <a:ext cx="3054940" cy="427744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15100" y="2982125"/>
            <a:ext cx="42054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1"/>
          </p:nvPr>
        </p:nvSpPr>
        <p:spPr>
          <a:xfrm>
            <a:off x="715100" y="1494025"/>
            <a:ext cx="5397900" cy="14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" name="Google Shape;126;p18"/>
          <p:cNvSpPr/>
          <p:nvPr/>
        </p:nvSpPr>
        <p:spPr>
          <a:xfrm rot="3390796">
            <a:off x="5204281" y="2958245"/>
            <a:ext cx="3099035" cy="433918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 rot="5400000" flipH="1">
            <a:off x="5244924" y="468790"/>
            <a:ext cx="4178132" cy="6293313"/>
          </a:xfrm>
          <a:custGeom>
            <a:avLst/>
            <a:gdLst/>
            <a:ahLst/>
            <a:cxnLst/>
            <a:rect l="l" t="t" r="r" b="b"/>
            <a:pathLst>
              <a:path w="81880" h="78353" extrusionOk="0">
                <a:moveTo>
                  <a:pt x="1" y="1"/>
                </a:moveTo>
                <a:lnTo>
                  <a:pt x="1" y="77093"/>
                </a:lnTo>
                <a:cubicBezTo>
                  <a:pt x="2631" y="77957"/>
                  <a:pt x="5436" y="78352"/>
                  <a:pt x="8264" y="78352"/>
                </a:cubicBezTo>
                <a:cubicBezTo>
                  <a:pt x="9917" y="78352"/>
                  <a:pt x="11578" y="78217"/>
                  <a:pt x="13217" y="77962"/>
                </a:cubicBezTo>
                <a:cubicBezTo>
                  <a:pt x="19075" y="77022"/>
                  <a:pt x="24647" y="74510"/>
                  <a:pt x="28457" y="71021"/>
                </a:cubicBezTo>
                <a:cubicBezTo>
                  <a:pt x="38875" y="61532"/>
                  <a:pt x="32445" y="50673"/>
                  <a:pt x="35112" y="39672"/>
                </a:cubicBezTo>
                <a:cubicBezTo>
                  <a:pt x="37279" y="30707"/>
                  <a:pt x="46316" y="26361"/>
                  <a:pt x="56996" y="25301"/>
                </a:cubicBezTo>
                <a:cubicBezTo>
                  <a:pt x="63330" y="24682"/>
                  <a:pt x="69617" y="24087"/>
                  <a:pt x="74320" y="20301"/>
                </a:cubicBezTo>
                <a:cubicBezTo>
                  <a:pt x="81332" y="14669"/>
                  <a:pt x="81880" y="7120"/>
                  <a:pt x="7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 rot="-7384164">
            <a:off x="-12336" y="-1466027"/>
            <a:ext cx="3395233" cy="475391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4984550" y="315377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2"/>
          </p:nvPr>
        </p:nvSpPr>
        <p:spPr>
          <a:xfrm>
            <a:off x="4984550" y="146242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3"/>
          </p:nvPr>
        </p:nvSpPr>
        <p:spPr>
          <a:xfrm>
            <a:off x="4984550" y="372647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4"/>
          </p:nvPr>
        </p:nvSpPr>
        <p:spPr>
          <a:xfrm>
            <a:off x="4984550" y="203512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6684649" y="192342"/>
            <a:ext cx="408957" cy="419426"/>
            <a:chOff x="7390410" y="1714112"/>
            <a:chExt cx="339694" cy="348418"/>
          </a:xfrm>
        </p:grpSpPr>
        <p:sp>
          <p:nvSpPr>
            <p:cNvPr id="141" name="Google Shape;141;p2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0"/>
          <p:cNvGrpSpPr/>
          <p:nvPr/>
        </p:nvGrpSpPr>
        <p:grpSpPr>
          <a:xfrm rot="-1785717">
            <a:off x="8612063" y="3883960"/>
            <a:ext cx="296925" cy="304551"/>
            <a:chOff x="7390410" y="1714112"/>
            <a:chExt cx="339694" cy="348418"/>
          </a:xfrm>
        </p:grpSpPr>
        <p:sp>
          <p:nvSpPr>
            <p:cNvPr id="145" name="Google Shape;145;p2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/>
          <p:nvPr/>
        </p:nvSpPr>
        <p:spPr>
          <a:xfrm rot="-5620880">
            <a:off x="4171191" y="-2907160"/>
            <a:ext cx="3352154" cy="6391394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rgbClr val="FFFFFF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"/>
          <p:cNvSpPr/>
          <p:nvPr/>
        </p:nvSpPr>
        <p:spPr>
          <a:xfrm rot="10800000">
            <a:off x="-1600684" y="3497054"/>
            <a:ext cx="6343870" cy="5213483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5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/>
          <p:nvPr/>
        </p:nvSpPr>
        <p:spPr>
          <a:xfrm>
            <a:off x="4175298" y="-2024950"/>
            <a:ext cx="6010941" cy="4106585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"/>
          <p:cNvSpPr/>
          <p:nvPr/>
        </p:nvSpPr>
        <p:spPr>
          <a:xfrm rot="-10360232">
            <a:off x="-2093659" y="2816932"/>
            <a:ext cx="4631335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"/>
          <p:cNvSpPr/>
          <p:nvPr/>
        </p:nvSpPr>
        <p:spPr>
          <a:xfrm rot="-10360221" flipH="1">
            <a:off x="6441882" y="3903705"/>
            <a:ext cx="5098828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 hasCustomPrompt="1"/>
          </p:nvPr>
        </p:nvSpPr>
        <p:spPr>
          <a:xfrm>
            <a:off x="814575" y="1502959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1985925" y="1437209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2"/>
          </p:nvPr>
        </p:nvSpPr>
        <p:spPr>
          <a:xfrm>
            <a:off x="1985925" y="1732484"/>
            <a:ext cx="2285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3" hasCustomPrompt="1"/>
          </p:nvPr>
        </p:nvSpPr>
        <p:spPr>
          <a:xfrm>
            <a:off x="814575" y="2865034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1985925" y="2799284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5"/>
          </p:nvPr>
        </p:nvSpPr>
        <p:spPr>
          <a:xfrm>
            <a:off x="1985925" y="3094559"/>
            <a:ext cx="2285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6" hasCustomPrompt="1"/>
          </p:nvPr>
        </p:nvSpPr>
        <p:spPr>
          <a:xfrm>
            <a:off x="4633875" y="1502959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5805225" y="1437209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8"/>
          </p:nvPr>
        </p:nvSpPr>
        <p:spPr>
          <a:xfrm>
            <a:off x="5805225" y="1732484"/>
            <a:ext cx="2285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9" hasCustomPrompt="1"/>
          </p:nvPr>
        </p:nvSpPr>
        <p:spPr>
          <a:xfrm>
            <a:off x="4633875" y="2865034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5805225" y="2799284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4"/>
          </p:nvPr>
        </p:nvSpPr>
        <p:spPr>
          <a:xfrm>
            <a:off x="5805225" y="3094559"/>
            <a:ext cx="22857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15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-38800" y="3951913"/>
            <a:ext cx="9454943" cy="1712571"/>
          </a:xfrm>
          <a:custGeom>
            <a:avLst/>
            <a:gdLst/>
            <a:ahLst/>
            <a:cxnLst/>
            <a:rect l="l" t="t" r="r" b="b"/>
            <a:pathLst>
              <a:path w="208776" h="39549" extrusionOk="0">
                <a:moveTo>
                  <a:pt x="197518" y="0"/>
                </a:moveTo>
                <a:lnTo>
                  <a:pt x="196520" y="25"/>
                </a:lnTo>
                <a:lnTo>
                  <a:pt x="195534" y="50"/>
                </a:lnTo>
                <a:lnTo>
                  <a:pt x="194548" y="88"/>
                </a:lnTo>
                <a:lnTo>
                  <a:pt x="193562" y="138"/>
                </a:lnTo>
                <a:lnTo>
                  <a:pt x="192589" y="200"/>
                </a:lnTo>
                <a:lnTo>
                  <a:pt x="191603" y="275"/>
                </a:lnTo>
                <a:lnTo>
                  <a:pt x="190617" y="362"/>
                </a:lnTo>
                <a:lnTo>
                  <a:pt x="189631" y="462"/>
                </a:lnTo>
                <a:lnTo>
                  <a:pt x="188658" y="574"/>
                </a:lnTo>
                <a:lnTo>
                  <a:pt x="187672" y="699"/>
                </a:lnTo>
                <a:lnTo>
                  <a:pt x="186698" y="824"/>
                </a:lnTo>
                <a:lnTo>
                  <a:pt x="185725" y="961"/>
                </a:lnTo>
                <a:lnTo>
                  <a:pt x="184739" y="1111"/>
                </a:lnTo>
                <a:lnTo>
                  <a:pt x="183765" y="1273"/>
                </a:lnTo>
                <a:lnTo>
                  <a:pt x="182792" y="1448"/>
                </a:lnTo>
                <a:lnTo>
                  <a:pt x="181819" y="1623"/>
                </a:lnTo>
                <a:lnTo>
                  <a:pt x="180845" y="1810"/>
                </a:lnTo>
                <a:lnTo>
                  <a:pt x="179872" y="2010"/>
                </a:lnTo>
                <a:lnTo>
                  <a:pt x="178898" y="2209"/>
                </a:lnTo>
                <a:lnTo>
                  <a:pt x="177925" y="2421"/>
                </a:lnTo>
                <a:lnTo>
                  <a:pt x="175978" y="2871"/>
                </a:lnTo>
                <a:lnTo>
                  <a:pt x="174044" y="3332"/>
                </a:lnTo>
                <a:lnTo>
                  <a:pt x="172109" y="3832"/>
                </a:lnTo>
                <a:lnTo>
                  <a:pt x="170175" y="4356"/>
                </a:lnTo>
                <a:lnTo>
                  <a:pt x="168241" y="4892"/>
                </a:lnTo>
                <a:lnTo>
                  <a:pt x="166319" y="5454"/>
                </a:lnTo>
                <a:lnTo>
                  <a:pt x="164384" y="6028"/>
                </a:lnTo>
                <a:lnTo>
                  <a:pt x="162462" y="6615"/>
                </a:lnTo>
                <a:lnTo>
                  <a:pt x="160541" y="7214"/>
                </a:lnTo>
                <a:lnTo>
                  <a:pt x="158619" y="7825"/>
                </a:lnTo>
                <a:lnTo>
                  <a:pt x="156697" y="8437"/>
                </a:lnTo>
                <a:lnTo>
                  <a:pt x="149034" y="10920"/>
                </a:lnTo>
                <a:lnTo>
                  <a:pt x="145215" y="12143"/>
                </a:lnTo>
                <a:lnTo>
                  <a:pt x="143293" y="12730"/>
                </a:lnTo>
                <a:lnTo>
                  <a:pt x="141384" y="13316"/>
                </a:lnTo>
                <a:lnTo>
                  <a:pt x="138801" y="14090"/>
                </a:lnTo>
                <a:lnTo>
                  <a:pt x="137503" y="14464"/>
                </a:lnTo>
                <a:lnTo>
                  <a:pt x="136205" y="14826"/>
                </a:lnTo>
                <a:lnTo>
                  <a:pt x="134907" y="15188"/>
                </a:lnTo>
                <a:lnTo>
                  <a:pt x="133597" y="15538"/>
                </a:lnTo>
                <a:lnTo>
                  <a:pt x="132299" y="15887"/>
                </a:lnTo>
                <a:lnTo>
                  <a:pt x="130988" y="16211"/>
                </a:lnTo>
                <a:lnTo>
                  <a:pt x="129678" y="16536"/>
                </a:lnTo>
                <a:lnTo>
                  <a:pt x="128368" y="16848"/>
                </a:lnTo>
                <a:lnTo>
                  <a:pt x="127057" y="17160"/>
                </a:lnTo>
                <a:lnTo>
                  <a:pt x="125734" y="17447"/>
                </a:lnTo>
                <a:lnTo>
                  <a:pt x="124412" y="17734"/>
                </a:lnTo>
                <a:lnTo>
                  <a:pt x="123101" y="18009"/>
                </a:lnTo>
                <a:lnTo>
                  <a:pt x="121778" y="18258"/>
                </a:lnTo>
                <a:lnTo>
                  <a:pt x="120455" y="18508"/>
                </a:lnTo>
                <a:lnTo>
                  <a:pt x="119120" y="18745"/>
                </a:lnTo>
                <a:lnTo>
                  <a:pt x="117797" y="18969"/>
                </a:lnTo>
                <a:lnTo>
                  <a:pt x="116474" y="19182"/>
                </a:lnTo>
                <a:lnTo>
                  <a:pt x="115139" y="19369"/>
                </a:lnTo>
                <a:lnTo>
                  <a:pt x="113804" y="19556"/>
                </a:lnTo>
                <a:lnTo>
                  <a:pt x="112468" y="19718"/>
                </a:lnTo>
                <a:lnTo>
                  <a:pt x="111133" y="19868"/>
                </a:lnTo>
                <a:lnTo>
                  <a:pt x="109798" y="20005"/>
                </a:lnTo>
                <a:lnTo>
                  <a:pt x="108462" y="20118"/>
                </a:lnTo>
                <a:lnTo>
                  <a:pt x="107127" y="20230"/>
                </a:lnTo>
                <a:lnTo>
                  <a:pt x="105779" y="20317"/>
                </a:lnTo>
                <a:lnTo>
                  <a:pt x="104431" y="20380"/>
                </a:lnTo>
                <a:lnTo>
                  <a:pt x="103096" y="20430"/>
                </a:lnTo>
                <a:lnTo>
                  <a:pt x="101748" y="20467"/>
                </a:lnTo>
                <a:lnTo>
                  <a:pt x="100400" y="20480"/>
                </a:lnTo>
                <a:lnTo>
                  <a:pt x="99053" y="20480"/>
                </a:lnTo>
                <a:lnTo>
                  <a:pt x="97480" y="20455"/>
                </a:lnTo>
                <a:lnTo>
                  <a:pt x="95895" y="20405"/>
                </a:lnTo>
                <a:lnTo>
                  <a:pt x="94323" y="20330"/>
                </a:lnTo>
                <a:lnTo>
                  <a:pt x="92750" y="20230"/>
                </a:lnTo>
                <a:lnTo>
                  <a:pt x="91190" y="20105"/>
                </a:lnTo>
                <a:lnTo>
                  <a:pt x="89618" y="19955"/>
                </a:lnTo>
                <a:lnTo>
                  <a:pt x="88058" y="19793"/>
                </a:lnTo>
                <a:lnTo>
                  <a:pt x="86485" y="19606"/>
                </a:lnTo>
                <a:lnTo>
                  <a:pt x="84925" y="19406"/>
                </a:lnTo>
                <a:lnTo>
                  <a:pt x="83365" y="19182"/>
                </a:lnTo>
                <a:lnTo>
                  <a:pt x="81806" y="18945"/>
                </a:lnTo>
                <a:lnTo>
                  <a:pt x="80258" y="18682"/>
                </a:lnTo>
                <a:lnTo>
                  <a:pt x="78698" y="18408"/>
                </a:lnTo>
                <a:lnTo>
                  <a:pt x="77138" y="18121"/>
                </a:lnTo>
                <a:lnTo>
                  <a:pt x="75591" y="17821"/>
                </a:lnTo>
                <a:lnTo>
                  <a:pt x="74043" y="17497"/>
                </a:lnTo>
                <a:lnTo>
                  <a:pt x="72483" y="17172"/>
                </a:lnTo>
                <a:lnTo>
                  <a:pt x="70936" y="16823"/>
                </a:lnTo>
                <a:lnTo>
                  <a:pt x="69388" y="16474"/>
                </a:lnTo>
                <a:lnTo>
                  <a:pt x="67841" y="16112"/>
                </a:lnTo>
                <a:lnTo>
                  <a:pt x="66306" y="15737"/>
                </a:lnTo>
                <a:lnTo>
                  <a:pt x="64758" y="15350"/>
                </a:lnTo>
                <a:lnTo>
                  <a:pt x="61663" y="14564"/>
                </a:lnTo>
                <a:lnTo>
                  <a:pt x="58581" y="13740"/>
                </a:lnTo>
                <a:lnTo>
                  <a:pt x="55511" y="12917"/>
                </a:lnTo>
                <a:lnTo>
                  <a:pt x="52428" y="12068"/>
                </a:lnTo>
                <a:lnTo>
                  <a:pt x="49346" y="11207"/>
                </a:lnTo>
                <a:lnTo>
                  <a:pt x="46276" y="10358"/>
                </a:lnTo>
                <a:lnTo>
                  <a:pt x="43205" y="9510"/>
                </a:lnTo>
                <a:lnTo>
                  <a:pt x="40123" y="8686"/>
                </a:lnTo>
                <a:lnTo>
                  <a:pt x="37053" y="7875"/>
                </a:lnTo>
                <a:lnTo>
                  <a:pt x="35518" y="7476"/>
                </a:lnTo>
                <a:lnTo>
                  <a:pt x="33983" y="7089"/>
                </a:lnTo>
                <a:lnTo>
                  <a:pt x="32448" y="6702"/>
                </a:lnTo>
                <a:lnTo>
                  <a:pt x="30900" y="6328"/>
                </a:lnTo>
                <a:lnTo>
                  <a:pt x="29365" y="5966"/>
                </a:lnTo>
                <a:lnTo>
                  <a:pt x="27830" y="5616"/>
                </a:lnTo>
                <a:lnTo>
                  <a:pt x="26283" y="5279"/>
                </a:lnTo>
                <a:lnTo>
                  <a:pt x="24748" y="4955"/>
                </a:lnTo>
                <a:lnTo>
                  <a:pt x="23213" y="4630"/>
                </a:lnTo>
                <a:lnTo>
                  <a:pt x="21665" y="4331"/>
                </a:lnTo>
                <a:lnTo>
                  <a:pt x="20130" y="4044"/>
                </a:lnTo>
                <a:lnTo>
                  <a:pt x="18583" y="3782"/>
                </a:lnTo>
                <a:lnTo>
                  <a:pt x="17035" y="3520"/>
                </a:lnTo>
                <a:lnTo>
                  <a:pt x="15500" y="3282"/>
                </a:lnTo>
                <a:lnTo>
                  <a:pt x="13953" y="3070"/>
                </a:lnTo>
                <a:lnTo>
                  <a:pt x="12405" y="2871"/>
                </a:lnTo>
                <a:lnTo>
                  <a:pt x="10858" y="2683"/>
                </a:lnTo>
                <a:lnTo>
                  <a:pt x="9310" y="2521"/>
                </a:lnTo>
                <a:lnTo>
                  <a:pt x="7763" y="2384"/>
                </a:lnTo>
                <a:lnTo>
                  <a:pt x="6215" y="2272"/>
                </a:lnTo>
                <a:lnTo>
                  <a:pt x="4655" y="2172"/>
                </a:lnTo>
                <a:lnTo>
                  <a:pt x="3108" y="2109"/>
                </a:lnTo>
                <a:lnTo>
                  <a:pt x="1548" y="2059"/>
                </a:lnTo>
                <a:lnTo>
                  <a:pt x="0" y="2034"/>
                </a:lnTo>
                <a:lnTo>
                  <a:pt x="0" y="39549"/>
                </a:lnTo>
                <a:lnTo>
                  <a:pt x="208775" y="39549"/>
                </a:lnTo>
                <a:lnTo>
                  <a:pt x="208775" y="874"/>
                </a:lnTo>
                <a:lnTo>
                  <a:pt x="208126" y="762"/>
                </a:lnTo>
                <a:lnTo>
                  <a:pt x="207477" y="662"/>
                </a:lnTo>
                <a:lnTo>
                  <a:pt x="206816" y="562"/>
                </a:lnTo>
                <a:lnTo>
                  <a:pt x="206142" y="475"/>
                </a:lnTo>
                <a:lnTo>
                  <a:pt x="205468" y="400"/>
                </a:lnTo>
                <a:lnTo>
                  <a:pt x="204806" y="325"/>
                </a:lnTo>
                <a:lnTo>
                  <a:pt x="203459" y="212"/>
                </a:lnTo>
                <a:lnTo>
                  <a:pt x="202473" y="138"/>
                </a:lnTo>
                <a:lnTo>
                  <a:pt x="201474" y="88"/>
                </a:lnTo>
                <a:lnTo>
                  <a:pt x="200488" y="38"/>
                </a:lnTo>
                <a:lnTo>
                  <a:pt x="199490" y="13"/>
                </a:lnTo>
                <a:lnTo>
                  <a:pt x="1985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7900" y="3972093"/>
            <a:ext cx="9454905" cy="1712540"/>
          </a:xfrm>
          <a:custGeom>
            <a:avLst/>
            <a:gdLst/>
            <a:ahLst/>
            <a:cxnLst/>
            <a:rect l="l" t="t" r="r" b="b"/>
            <a:pathLst>
              <a:path w="204707" h="37078" extrusionOk="0">
                <a:moveTo>
                  <a:pt x="142956" y="0"/>
                </a:moveTo>
                <a:lnTo>
                  <a:pt x="141746" y="13"/>
                </a:lnTo>
                <a:lnTo>
                  <a:pt x="140535" y="38"/>
                </a:lnTo>
                <a:lnTo>
                  <a:pt x="139337" y="75"/>
                </a:lnTo>
                <a:lnTo>
                  <a:pt x="138127" y="112"/>
                </a:lnTo>
                <a:lnTo>
                  <a:pt x="136929" y="162"/>
                </a:lnTo>
                <a:lnTo>
                  <a:pt x="135718" y="225"/>
                </a:lnTo>
                <a:lnTo>
                  <a:pt x="134520" y="300"/>
                </a:lnTo>
                <a:lnTo>
                  <a:pt x="133322" y="374"/>
                </a:lnTo>
                <a:lnTo>
                  <a:pt x="132111" y="462"/>
                </a:lnTo>
                <a:lnTo>
                  <a:pt x="130913" y="562"/>
                </a:lnTo>
                <a:lnTo>
                  <a:pt x="129715" y="662"/>
                </a:lnTo>
                <a:lnTo>
                  <a:pt x="128517" y="774"/>
                </a:lnTo>
                <a:lnTo>
                  <a:pt x="127319" y="899"/>
                </a:lnTo>
                <a:lnTo>
                  <a:pt x="126121" y="1036"/>
                </a:lnTo>
                <a:lnTo>
                  <a:pt x="124923" y="1173"/>
                </a:lnTo>
                <a:lnTo>
                  <a:pt x="123725" y="1323"/>
                </a:lnTo>
                <a:lnTo>
                  <a:pt x="122527" y="1485"/>
                </a:lnTo>
                <a:lnTo>
                  <a:pt x="121329" y="1647"/>
                </a:lnTo>
                <a:lnTo>
                  <a:pt x="120131" y="1822"/>
                </a:lnTo>
                <a:lnTo>
                  <a:pt x="118945" y="2009"/>
                </a:lnTo>
                <a:lnTo>
                  <a:pt x="117747" y="2197"/>
                </a:lnTo>
                <a:lnTo>
                  <a:pt x="116562" y="2396"/>
                </a:lnTo>
                <a:lnTo>
                  <a:pt x="115376" y="2608"/>
                </a:lnTo>
                <a:lnTo>
                  <a:pt x="114190" y="2821"/>
                </a:lnTo>
                <a:lnTo>
                  <a:pt x="112992" y="3045"/>
                </a:lnTo>
                <a:lnTo>
                  <a:pt x="111807" y="3270"/>
                </a:lnTo>
                <a:lnTo>
                  <a:pt x="110621" y="3507"/>
                </a:lnTo>
                <a:lnTo>
                  <a:pt x="109448" y="3756"/>
                </a:lnTo>
                <a:lnTo>
                  <a:pt x="108263" y="4006"/>
                </a:lnTo>
                <a:lnTo>
                  <a:pt x="107077" y="4268"/>
                </a:lnTo>
                <a:lnTo>
                  <a:pt x="105904" y="4543"/>
                </a:lnTo>
                <a:lnTo>
                  <a:pt x="104731" y="4817"/>
                </a:lnTo>
                <a:lnTo>
                  <a:pt x="102372" y="5391"/>
                </a:lnTo>
                <a:lnTo>
                  <a:pt x="100038" y="5990"/>
                </a:lnTo>
                <a:lnTo>
                  <a:pt x="97692" y="6627"/>
                </a:lnTo>
                <a:lnTo>
                  <a:pt x="95371" y="7276"/>
                </a:lnTo>
                <a:lnTo>
                  <a:pt x="93050" y="7962"/>
                </a:lnTo>
                <a:lnTo>
                  <a:pt x="90728" y="8673"/>
                </a:lnTo>
                <a:lnTo>
                  <a:pt x="88432" y="9410"/>
                </a:lnTo>
                <a:lnTo>
                  <a:pt x="86123" y="10171"/>
                </a:lnTo>
                <a:lnTo>
                  <a:pt x="83840" y="10957"/>
                </a:lnTo>
                <a:lnTo>
                  <a:pt x="81556" y="11768"/>
                </a:lnTo>
                <a:lnTo>
                  <a:pt x="79297" y="12605"/>
                </a:lnTo>
                <a:lnTo>
                  <a:pt x="77026" y="13466"/>
                </a:lnTo>
                <a:lnTo>
                  <a:pt x="74779" y="14352"/>
                </a:lnTo>
                <a:lnTo>
                  <a:pt x="72321" y="15338"/>
                </a:lnTo>
                <a:lnTo>
                  <a:pt x="69862" y="16349"/>
                </a:lnTo>
                <a:lnTo>
                  <a:pt x="67416" y="17384"/>
                </a:lnTo>
                <a:lnTo>
                  <a:pt x="64970" y="18420"/>
                </a:lnTo>
                <a:lnTo>
                  <a:pt x="60091" y="20517"/>
                </a:lnTo>
                <a:lnTo>
                  <a:pt x="57644" y="21565"/>
                </a:lnTo>
                <a:lnTo>
                  <a:pt x="55198" y="22588"/>
                </a:lnTo>
                <a:lnTo>
                  <a:pt x="52752" y="23612"/>
                </a:lnTo>
                <a:lnTo>
                  <a:pt x="50294" y="24610"/>
                </a:lnTo>
                <a:lnTo>
                  <a:pt x="47835" y="25584"/>
                </a:lnTo>
                <a:lnTo>
                  <a:pt x="46600" y="26070"/>
                </a:lnTo>
                <a:lnTo>
                  <a:pt x="45352" y="26532"/>
                </a:lnTo>
                <a:lnTo>
                  <a:pt x="44116" y="26994"/>
                </a:lnTo>
                <a:lnTo>
                  <a:pt x="42868" y="27443"/>
                </a:lnTo>
                <a:lnTo>
                  <a:pt x="41620" y="27892"/>
                </a:lnTo>
                <a:lnTo>
                  <a:pt x="40360" y="28317"/>
                </a:lnTo>
                <a:lnTo>
                  <a:pt x="39112" y="28741"/>
                </a:lnTo>
                <a:lnTo>
                  <a:pt x="37839" y="29140"/>
                </a:lnTo>
                <a:lnTo>
                  <a:pt x="36579" y="29540"/>
                </a:lnTo>
                <a:lnTo>
                  <a:pt x="35306" y="29914"/>
                </a:lnTo>
                <a:lnTo>
                  <a:pt x="34232" y="30226"/>
                </a:lnTo>
                <a:lnTo>
                  <a:pt x="33147" y="30525"/>
                </a:lnTo>
                <a:lnTo>
                  <a:pt x="32061" y="30813"/>
                </a:lnTo>
                <a:lnTo>
                  <a:pt x="30975" y="31087"/>
                </a:lnTo>
                <a:lnTo>
                  <a:pt x="29889" y="31349"/>
                </a:lnTo>
                <a:lnTo>
                  <a:pt x="28791" y="31611"/>
                </a:lnTo>
                <a:lnTo>
                  <a:pt x="27693" y="31848"/>
                </a:lnTo>
                <a:lnTo>
                  <a:pt x="26582" y="32073"/>
                </a:lnTo>
                <a:lnTo>
                  <a:pt x="25484" y="32285"/>
                </a:lnTo>
                <a:lnTo>
                  <a:pt x="24373" y="32485"/>
                </a:lnTo>
                <a:lnTo>
                  <a:pt x="23263" y="32672"/>
                </a:lnTo>
                <a:lnTo>
                  <a:pt x="22152" y="32834"/>
                </a:lnTo>
                <a:lnTo>
                  <a:pt x="21029" y="32996"/>
                </a:lnTo>
                <a:lnTo>
                  <a:pt x="19918" y="33134"/>
                </a:lnTo>
                <a:lnTo>
                  <a:pt x="18807" y="33259"/>
                </a:lnTo>
                <a:lnTo>
                  <a:pt x="17684" y="33358"/>
                </a:lnTo>
                <a:lnTo>
                  <a:pt x="16573" y="33446"/>
                </a:lnTo>
                <a:lnTo>
                  <a:pt x="15450" y="33521"/>
                </a:lnTo>
                <a:lnTo>
                  <a:pt x="14340" y="33583"/>
                </a:lnTo>
                <a:lnTo>
                  <a:pt x="13216" y="33620"/>
                </a:lnTo>
                <a:lnTo>
                  <a:pt x="12106" y="33633"/>
                </a:lnTo>
                <a:lnTo>
                  <a:pt x="10995" y="33645"/>
                </a:lnTo>
                <a:lnTo>
                  <a:pt x="9884" y="33620"/>
                </a:lnTo>
                <a:lnTo>
                  <a:pt x="8774" y="33583"/>
                </a:lnTo>
                <a:lnTo>
                  <a:pt x="7663" y="33533"/>
                </a:lnTo>
                <a:lnTo>
                  <a:pt x="6552" y="33446"/>
                </a:lnTo>
                <a:lnTo>
                  <a:pt x="5454" y="33358"/>
                </a:lnTo>
                <a:lnTo>
                  <a:pt x="4356" y="33234"/>
                </a:lnTo>
                <a:lnTo>
                  <a:pt x="3258" y="33096"/>
                </a:lnTo>
                <a:lnTo>
                  <a:pt x="2172" y="32934"/>
                </a:lnTo>
                <a:lnTo>
                  <a:pt x="1086" y="32747"/>
                </a:lnTo>
                <a:lnTo>
                  <a:pt x="0" y="32547"/>
                </a:lnTo>
                <a:lnTo>
                  <a:pt x="0" y="37077"/>
                </a:lnTo>
                <a:lnTo>
                  <a:pt x="204706" y="37077"/>
                </a:lnTo>
                <a:lnTo>
                  <a:pt x="204706" y="14364"/>
                </a:lnTo>
                <a:lnTo>
                  <a:pt x="203122" y="13553"/>
                </a:lnTo>
                <a:lnTo>
                  <a:pt x="201512" y="12767"/>
                </a:lnTo>
                <a:lnTo>
                  <a:pt x="199902" y="12006"/>
                </a:lnTo>
                <a:lnTo>
                  <a:pt x="198279" y="11257"/>
                </a:lnTo>
                <a:lnTo>
                  <a:pt x="196645" y="10545"/>
                </a:lnTo>
                <a:lnTo>
                  <a:pt x="195010" y="9847"/>
                </a:lnTo>
                <a:lnTo>
                  <a:pt x="193362" y="9173"/>
                </a:lnTo>
                <a:lnTo>
                  <a:pt x="191703" y="8536"/>
                </a:lnTo>
                <a:lnTo>
                  <a:pt x="190043" y="7912"/>
                </a:lnTo>
                <a:lnTo>
                  <a:pt x="188370" y="7313"/>
                </a:lnTo>
                <a:lnTo>
                  <a:pt x="186686" y="6739"/>
                </a:lnTo>
                <a:lnTo>
                  <a:pt x="185001" y="6190"/>
                </a:lnTo>
                <a:lnTo>
                  <a:pt x="183304" y="5666"/>
                </a:lnTo>
                <a:lnTo>
                  <a:pt x="181606" y="5167"/>
                </a:lnTo>
                <a:lnTo>
                  <a:pt x="179897" y="4680"/>
                </a:lnTo>
                <a:lnTo>
                  <a:pt x="178187" y="4231"/>
                </a:lnTo>
                <a:lnTo>
                  <a:pt x="176465" y="3794"/>
                </a:lnTo>
                <a:lnTo>
                  <a:pt x="174742" y="3395"/>
                </a:lnTo>
                <a:lnTo>
                  <a:pt x="173008" y="3008"/>
                </a:lnTo>
                <a:lnTo>
                  <a:pt x="171286" y="2646"/>
                </a:lnTo>
                <a:lnTo>
                  <a:pt x="169538" y="2309"/>
                </a:lnTo>
                <a:lnTo>
                  <a:pt x="167804" y="1997"/>
                </a:lnTo>
                <a:lnTo>
                  <a:pt x="166057" y="1710"/>
                </a:lnTo>
                <a:lnTo>
                  <a:pt x="164297" y="1435"/>
                </a:lnTo>
                <a:lnTo>
                  <a:pt x="162550" y="1186"/>
                </a:lnTo>
                <a:lnTo>
                  <a:pt x="160790" y="974"/>
                </a:lnTo>
                <a:lnTo>
                  <a:pt x="159030" y="774"/>
                </a:lnTo>
                <a:lnTo>
                  <a:pt x="157258" y="599"/>
                </a:lnTo>
                <a:lnTo>
                  <a:pt x="155499" y="437"/>
                </a:lnTo>
                <a:lnTo>
                  <a:pt x="153726" y="312"/>
                </a:lnTo>
                <a:lnTo>
                  <a:pt x="151954" y="200"/>
                </a:lnTo>
                <a:lnTo>
                  <a:pt x="150195" y="125"/>
                </a:lnTo>
                <a:lnTo>
                  <a:pt x="148984" y="75"/>
                </a:lnTo>
                <a:lnTo>
                  <a:pt x="147774" y="38"/>
                </a:lnTo>
                <a:lnTo>
                  <a:pt x="146563" y="13"/>
                </a:lnTo>
                <a:lnTo>
                  <a:pt x="14536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08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FF3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4" r:id="rId5"/>
    <p:sldLayoutId id="2147483666" r:id="rId6"/>
    <p:sldLayoutId id="2147483677" r:id="rId7"/>
    <p:sldLayoutId id="2147483678" r:id="rId8"/>
    <p:sldLayoutId id="214748368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s_wvmczqy0&amp;ab_channel=nacionesunida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>
            <a:spLocks noGrp="1"/>
          </p:cNvSpPr>
          <p:nvPr>
            <p:ph type="ctrTitle"/>
          </p:nvPr>
        </p:nvSpPr>
        <p:spPr>
          <a:xfrm>
            <a:off x="715100" y="1520025"/>
            <a:ext cx="5549100" cy="20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dirty="0" err="1">
                <a:solidFill>
                  <a:schemeClr val="dk1"/>
                </a:solidFill>
              </a:rPr>
              <a:t>SOCIALS</a:t>
            </a:r>
            <a:r>
              <a:rPr lang="es-ES" sz="4800" dirty="0">
                <a:solidFill>
                  <a:schemeClr val="dk1"/>
                </a:solidFill>
              </a:rPr>
              <a:t> </a:t>
            </a:r>
            <a:r>
              <a:rPr lang="es-ES" sz="4800" dirty="0" err="1">
                <a:solidFill>
                  <a:schemeClr val="dk1"/>
                </a:solidFill>
              </a:rPr>
              <a:t>SCIENCES</a:t>
            </a:r>
            <a:br>
              <a:rPr lang="es-ES" sz="4800" dirty="0">
                <a:solidFill>
                  <a:schemeClr val="dk1"/>
                </a:solidFill>
              </a:rPr>
            </a:br>
            <a:r>
              <a:rPr lang="es-ES" sz="4800" dirty="0" err="1">
                <a:solidFill>
                  <a:schemeClr val="dk1"/>
                </a:solidFill>
              </a:rPr>
              <a:t>WEEK</a:t>
            </a:r>
            <a:r>
              <a:rPr lang="es-ES" sz="4800" dirty="0">
                <a:solidFill>
                  <a:schemeClr val="dk1"/>
                </a:solidFill>
              </a:rPr>
              <a:t> 7</a:t>
            </a:r>
            <a:endParaRPr sz="4300" dirty="0">
              <a:solidFill>
                <a:schemeClr val="dk1"/>
              </a:solidFill>
            </a:endParaRPr>
          </a:p>
        </p:txBody>
      </p:sp>
      <p:sp>
        <p:nvSpPr>
          <p:cNvPr id="277" name="Google Shape;277;p36"/>
          <p:cNvSpPr txBox="1">
            <a:spLocks noGrp="1"/>
          </p:cNvSpPr>
          <p:nvPr>
            <p:ph type="subTitle" idx="1"/>
          </p:nvPr>
        </p:nvSpPr>
        <p:spPr>
          <a:xfrm>
            <a:off x="715100" y="36276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From May 26</a:t>
            </a:r>
            <a:r>
              <a:rPr lang="en-US" baseline="30000" dirty="0"/>
              <a:t>th</a:t>
            </a:r>
            <a:r>
              <a:rPr lang="en-US" dirty="0"/>
              <a:t> to May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grpSp>
        <p:nvGrpSpPr>
          <p:cNvPr id="278" name="Google Shape;278;p36"/>
          <p:cNvGrpSpPr/>
          <p:nvPr/>
        </p:nvGrpSpPr>
        <p:grpSpPr>
          <a:xfrm rot="2185135">
            <a:off x="3117039" y="513642"/>
            <a:ext cx="926036" cy="927270"/>
            <a:chOff x="729900" y="405750"/>
            <a:chExt cx="799205" cy="800270"/>
          </a:xfrm>
        </p:grpSpPr>
        <p:sp>
          <p:nvSpPr>
            <p:cNvPr id="279" name="Google Shape;279;p36"/>
            <p:cNvSpPr/>
            <p:nvPr/>
          </p:nvSpPr>
          <p:spPr>
            <a:xfrm>
              <a:off x="729900" y="405750"/>
              <a:ext cx="799205" cy="800270"/>
            </a:xfrm>
            <a:custGeom>
              <a:avLst/>
              <a:gdLst/>
              <a:ahLst/>
              <a:cxnLst/>
              <a:rect l="l" t="t" r="r" b="b"/>
              <a:pathLst>
                <a:path w="27265" h="27299" extrusionOk="0">
                  <a:moveTo>
                    <a:pt x="8557" y="0"/>
                  </a:moveTo>
                  <a:cubicBezTo>
                    <a:pt x="8474" y="0"/>
                    <a:pt x="8389" y="47"/>
                    <a:pt x="8389" y="151"/>
                  </a:cubicBezTo>
                  <a:cubicBezTo>
                    <a:pt x="8420" y="516"/>
                    <a:pt x="8663" y="881"/>
                    <a:pt x="8815" y="1215"/>
                  </a:cubicBezTo>
                  <a:cubicBezTo>
                    <a:pt x="8997" y="1640"/>
                    <a:pt x="9210" y="2096"/>
                    <a:pt x="9484" y="2461"/>
                  </a:cubicBezTo>
                  <a:lnTo>
                    <a:pt x="9484" y="2492"/>
                  </a:lnTo>
                  <a:cubicBezTo>
                    <a:pt x="7204" y="3039"/>
                    <a:pt x="5319" y="4406"/>
                    <a:pt x="3951" y="6200"/>
                  </a:cubicBezTo>
                  <a:cubicBezTo>
                    <a:pt x="3435" y="5835"/>
                    <a:pt x="2948" y="5470"/>
                    <a:pt x="2462" y="5075"/>
                  </a:cubicBezTo>
                  <a:cubicBezTo>
                    <a:pt x="2439" y="5064"/>
                    <a:pt x="2417" y="5059"/>
                    <a:pt x="2395" y="5059"/>
                  </a:cubicBezTo>
                  <a:cubicBezTo>
                    <a:pt x="2302" y="5059"/>
                    <a:pt x="2236" y="5153"/>
                    <a:pt x="2310" y="5227"/>
                  </a:cubicBezTo>
                  <a:cubicBezTo>
                    <a:pt x="2736" y="5683"/>
                    <a:pt x="3222" y="6109"/>
                    <a:pt x="3708" y="6443"/>
                  </a:cubicBezTo>
                  <a:cubicBezTo>
                    <a:pt x="2584" y="8115"/>
                    <a:pt x="1854" y="10090"/>
                    <a:pt x="1733" y="12218"/>
                  </a:cubicBezTo>
                  <a:cubicBezTo>
                    <a:pt x="1733" y="12492"/>
                    <a:pt x="1702" y="12765"/>
                    <a:pt x="1702" y="13039"/>
                  </a:cubicBezTo>
                  <a:cubicBezTo>
                    <a:pt x="1573" y="13046"/>
                    <a:pt x="1447" y="13050"/>
                    <a:pt x="1324" y="13050"/>
                  </a:cubicBezTo>
                  <a:cubicBezTo>
                    <a:pt x="924" y="13050"/>
                    <a:pt x="547" y="13010"/>
                    <a:pt x="152" y="12917"/>
                  </a:cubicBezTo>
                  <a:cubicBezTo>
                    <a:pt x="30" y="12917"/>
                    <a:pt x="0" y="13039"/>
                    <a:pt x="91" y="13069"/>
                  </a:cubicBezTo>
                  <a:cubicBezTo>
                    <a:pt x="638" y="13252"/>
                    <a:pt x="1155" y="13282"/>
                    <a:pt x="1733" y="13282"/>
                  </a:cubicBezTo>
                  <a:cubicBezTo>
                    <a:pt x="1763" y="15197"/>
                    <a:pt x="2189" y="17051"/>
                    <a:pt x="2979" y="18753"/>
                  </a:cubicBezTo>
                  <a:lnTo>
                    <a:pt x="2948" y="18753"/>
                  </a:lnTo>
                  <a:cubicBezTo>
                    <a:pt x="2341" y="19057"/>
                    <a:pt x="1733" y="19361"/>
                    <a:pt x="1155" y="19756"/>
                  </a:cubicBezTo>
                  <a:cubicBezTo>
                    <a:pt x="1125" y="19756"/>
                    <a:pt x="1125" y="19787"/>
                    <a:pt x="1125" y="19787"/>
                  </a:cubicBezTo>
                  <a:cubicBezTo>
                    <a:pt x="1064" y="19878"/>
                    <a:pt x="1125" y="20030"/>
                    <a:pt x="1246" y="20030"/>
                  </a:cubicBezTo>
                  <a:lnTo>
                    <a:pt x="1307" y="20030"/>
                  </a:lnTo>
                  <a:lnTo>
                    <a:pt x="1763" y="19787"/>
                  </a:lnTo>
                  <a:lnTo>
                    <a:pt x="2675" y="19331"/>
                  </a:lnTo>
                  <a:lnTo>
                    <a:pt x="3131" y="19118"/>
                  </a:lnTo>
                  <a:lnTo>
                    <a:pt x="3192" y="19057"/>
                  </a:lnTo>
                  <a:cubicBezTo>
                    <a:pt x="3587" y="19908"/>
                    <a:pt x="4134" y="20698"/>
                    <a:pt x="4742" y="21458"/>
                  </a:cubicBezTo>
                  <a:cubicBezTo>
                    <a:pt x="5775" y="22674"/>
                    <a:pt x="7021" y="23708"/>
                    <a:pt x="8511" y="24437"/>
                  </a:cubicBezTo>
                  <a:cubicBezTo>
                    <a:pt x="8389" y="24741"/>
                    <a:pt x="8298" y="25045"/>
                    <a:pt x="8237" y="25349"/>
                  </a:cubicBezTo>
                  <a:cubicBezTo>
                    <a:pt x="8207" y="25410"/>
                    <a:pt x="8207" y="25501"/>
                    <a:pt x="8146" y="25562"/>
                  </a:cubicBezTo>
                  <a:cubicBezTo>
                    <a:pt x="8055" y="25987"/>
                    <a:pt x="7933" y="26352"/>
                    <a:pt x="7903" y="26778"/>
                  </a:cubicBezTo>
                  <a:cubicBezTo>
                    <a:pt x="7903" y="26870"/>
                    <a:pt x="7956" y="26910"/>
                    <a:pt x="8022" y="26910"/>
                  </a:cubicBezTo>
                  <a:cubicBezTo>
                    <a:pt x="8042" y="26910"/>
                    <a:pt x="8064" y="26906"/>
                    <a:pt x="8085" y="26899"/>
                  </a:cubicBezTo>
                  <a:cubicBezTo>
                    <a:pt x="8116" y="26899"/>
                    <a:pt x="8116" y="26869"/>
                    <a:pt x="8146" y="26838"/>
                  </a:cubicBezTo>
                  <a:cubicBezTo>
                    <a:pt x="8237" y="26626"/>
                    <a:pt x="8298" y="26413"/>
                    <a:pt x="8359" y="26170"/>
                  </a:cubicBezTo>
                  <a:cubicBezTo>
                    <a:pt x="8389" y="25957"/>
                    <a:pt x="8420" y="25714"/>
                    <a:pt x="8511" y="25501"/>
                  </a:cubicBezTo>
                  <a:lnTo>
                    <a:pt x="8724" y="24468"/>
                  </a:lnTo>
                  <a:cubicBezTo>
                    <a:pt x="8845" y="24498"/>
                    <a:pt x="8906" y="24589"/>
                    <a:pt x="9028" y="24620"/>
                  </a:cubicBezTo>
                  <a:cubicBezTo>
                    <a:pt x="10213" y="25106"/>
                    <a:pt x="11429" y="25410"/>
                    <a:pt x="12645" y="25531"/>
                  </a:cubicBezTo>
                  <a:cubicBezTo>
                    <a:pt x="13131" y="25562"/>
                    <a:pt x="13617" y="25562"/>
                    <a:pt x="14134" y="25562"/>
                  </a:cubicBezTo>
                  <a:cubicBezTo>
                    <a:pt x="14347" y="25562"/>
                    <a:pt x="14620" y="25531"/>
                    <a:pt x="14833" y="25501"/>
                  </a:cubicBezTo>
                  <a:cubicBezTo>
                    <a:pt x="14894" y="25805"/>
                    <a:pt x="14955" y="26079"/>
                    <a:pt x="14985" y="26382"/>
                  </a:cubicBezTo>
                  <a:cubicBezTo>
                    <a:pt x="15046" y="26686"/>
                    <a:pt x="15137" y="26930"/>
                    <a:pt x="15228" y="27234"/>
                  </a:cubicBezTo>
                  <a:cubicBezTo>
                    <a:pt x="15242" y="27276"/>
                    <a:pt x="15276" y="27299"/>
                    <a:pt x="15308" y="27299"/>
                  </a:cubicBezTo>
                  <a:cubicBezTo>
                    <a:pt x="15345" y="27299"/>
                    <a:pt x="15380" y="27268"/>
                    <a:pt x="15380" y="27203"/>
                  </a:cubicBezTo>
                  <a:cubicBezTo>
                    <a:pt x="15350" y="26595"/>
                    <a:pt x="15228" y="26018"/>
                    <a:pt x="15107" y="25471"/>
                  </a:cubicBezTo>
                  <a:cubicBezTo>
                    <a:pt x="16171" y="25319"/>
                    <a:pt x="17204" y="25015"/>
                    <a:pt x="18177" y="24589"/>
                  </a:cubicBezTo>
                  <a:cubicBezTo>
                    <a:pt x="18785" y="24316"/>
                    <a:pt x="19362" y="24012"/>
                    <a:pt x="19909" y="23677"/>
                  </a:cubicBezTo>
                  <a:lnTo>
                    <a:pt x="20000" y="23890"/>
                  </a:lnTo>
                  <a:cubicBezTo>
                    <a:pt x="20092" y="24042"/>
                    <a:pt x="20213" y="24164"/>
                    <a:pt x="20274" y="24316"/>
                  </a:cubicBezTo>
                  <a:cubicBezTo>
                    <a:pt x="20304" y="24407"/>
                    <a:pt x="20365" y="24437"/>
                    <a:pt x="20396" y="24498"/>
                  </a:cubicBezTo>
                  <a:cubicBezTo>
                    <a:pt x="20456" y="24650"/>
                    <a:pt x="20548" y="24863"/>
                    <a:pt x="20608" y="25015"/>
                  </a:cubicBezTo>
                  <a:cubicBezTo>
                    <a:pt x="20700" y="25197"/>
                    <a:pt x="20760" y="25349"/>
                    <a:pt x="20882" y="25501"/>
                  </a:cubicBezTo>
                  <a:cubicBezTo>
                    <a:pt x="20912" y="25531"/>
                    <a:pt x="20973" y="25562"/>
                    <a:pt x="21034" y="25562"/>
                  </a:cubicBezTo>
                  <a:cubicBezTo>
                    <a:pt x="21155" y="25562"/>
                    <a:pt x="21216" y="25531"/>
                    <a:pt x="21216" y="25410"/>
                  </a:cubicBezTo>
                  <a:cubicBezTo>
                    <a:pt x="21216" y="25227"/>
                    <a:pt x="21155" y="25045"/>
                    <a:pt x="21064" y="24893"/>
                  </a:cubicBezTo>
                  <a:cubicBezTo>
                    <a:pt x="21003" y="24711"/>
                    <a:pt x="20882" y="24559"/>
                    <a:pt x="20760" y="24407"/>
                  </a:cubicBezTo>
                  <a:cubicBezTo>
                    <a:pt x="20730" y="24316"/>
                    <a:pt x="20700" y="24255"/>
                    <a:pt x="20608" y="24164"/>
                  </a:cubicBezTo>
                  <a:cubicBezTo>
                    <a:pt x="20456" y="23951"/>
                    <a:pt x="20304" y="23708"/>
                    <a:pt x="20092" y="23586"/>
                  </a:cubicBezTo>
                  <a:cubicBezTo>
                    <a:pt x="20274" y="23495"/>
                    <a:pt x="20456" y="23343"/>
                    <a:pt x="20669" y="23191"/>
                  </a:cubicBezTo>
                  <a:cubicBezTo>
                    <a:pt x="21216" y="22765"/>
                    <a:pt x="21763" y="22279"/>
                    <a:pt x="22219" y="21732"/>
                  </a:cubicBezTo>
                  <a:cubicBezTo>
                    <a:pt x="22432" y="21519"/>
                    <a:pt x="22645" y="21246"/>
                    <a:pt x="22858" y="20972"/>
                  </a:cubicBezTo>
                  <a:cubicBezTo>
                    <a:pt x="23101" y="20698"/>
                    <a:pt x="23253" y="20455"/>
                    <a:pt x="23435" y="20182"/>
                  </a:cubicBezTo>
                  <a:cubicBezTo>
                    <a:pt x="23769" y="19635"/>
                    <a:pt x="24073" y="19088"/>
                    <a:pt x="24347" y="18480"/>
                  </a:cubicBezTo>
                  <a:cubicBezTo>
                    <a:pt x="24955" y="18784"/>
                    <a:pt x="25532" y="19118"/>
                    <a:pt x="26171" y="19331"/>
                  </a:cubicBezTo>
                  <a:cubicBezTo>
                    <a:pt x="26185" y="19345"/>
                    <a:pt x="26201" y="19351"/>
                    <a:pt x="26216" y="19351"/>
                  </a:cubicBezTo>
                  <a:cubicBezTo>
                    <a:pt x="26267" y="19351"/>
                    <a:pt x="26316" y="19286"/>
                    <a:pt x="26292" y="19240"/>
                  </a:cubicBezTo>
                  <a:cubicBezTo>
                    <a:pt x="26292" y="19179"/>
                    <a:pt x="26292" y="19179"/>
                    <a:pt x="26232" y="19148"/>
                  </a:cubicBezTo>
                  <a:cubicBezTo>
                    <a:pt x="25684" y="18784"/>
                    <a:pt x="25077" y="18510"/>
                    <a:pt x="24469" y="18206"/>
                  </a:cubicBezTo>
                  <a:cubicBezTo>
                    <a:pt x="24833" y="17203"/>
                    <a:pt x="25077" y="16230"/>
                    <a:pt x="25168" y="15197"/>
                  </a:cubicBezTo>
                  <a:cubicBezTo>
                    <a:pt x="25228" y="14680"/>
                    <a:pt x="25259" y="14163"/>
                    <a:pt x="25259" y="13647"/>
                  </a:cubicBezTo>
                  <a:cubicBezTo>
                    <a:pt x="25259" y="13100"/>
                    <a:pt x="25228" y="12613"/>
                    <a:pt x="25137" y="12097"/>
                  </a:cubicBezTo>
                  <a:lnTo>
                    <a:pt x="25380" y="12097"/>
                  </a:lnTo>
                  <a:cubicBezTo>
                    <a:pt x="25441" y="12097"/>
                    <a:pt x="25563" y="12036"/>
                    <a:pt x="25624" y="12036"/>
                  </a:cubicBezTo>
                  <a:cubicBezTo>
                    <a:pt x="25776" y="12005"/>
                    <a:pt x="25897" y="11975"/>
                    <a:pt x="26019" y="11975"/>
                  </a:cubicBezTo>
                  <a:lnTo>
                    <a:pt x="26596" y="11853"/>
                  </a:lnTo>
                  <a:cubicBezTo>
                    <a:pt x="26779" y="11823"/>
                    <a:pt x="26961" y="11793"/>
                    <a:pt x="27143" y="11701"/>
                  </a:cubicBezTo>
                  <a:cubicBezTo>
                    <a:pt x="27204" y="11701"/>
                    <a:pt x="27204" y="11671"/>
                    <a:pt x="27235" y="11671"/>
                  </a:cubicBezTo>
                  <a:cubicBezTo>
                    <a:pt x="27265" y="11671"/>
                    <a:pt x="27235" y="11641"/>
                    <a:pt x="27235" y="11580"/>
                  </a:cubicBezTo>
                  <a:cubicBezTo>
                    <a:pt x="27235" y="11519"/>
                    <a:pt x="27204" y="11428"/>
                    <a:pt x="27174" y="11428"/>
                  </a:cubicBezTo>
                  <a:cubicBezTo>
                    <a:pt x="26961" y="11428"/>
                    <a:pt x="26779" y="11489"/>
                    <a:pt x="26596" y="11519"/>
                  </a:cubicBezTo>
                  <a:cubicBezTo>
                    <a:pt x="26414" y="11549"/>
                    <a:pt x="26201" y="11580"/>
                    <a:pt x="26019" y="11580"/>
                  </a:cubicBezTo>
                  <a:cubicBezTo>
                    <a:pt x="25867" y="11641"/>
                    <a:pt x="25715" y="11641"/>
                    <a:pt x="25563" y="11671"/>
                  </a:cubicBezTo>
                  <a:cubicBezTo>
                    <a:pt x="25472" y="11671"/>
                    <a:pt x="25411" y="11701"/>
                    <a:pt x="25350" y="11701"/>
                  </a:cubicBezTo>
                  <a:cubicBezTo>
                    <a:pt x="25259" y="11701"/>
                    <a:pt x="25198" y="11732"/>
                    <a:pt x="25107" y="11793"/>
                  </a:cubicBezTo>
                  <a:cubicBezTo>
                    <a:pt x="24955" y="10790"/>
                    <a:pt x="24651" y="9817"/>
                    <a:pt x="24225" y="8844"/>
                  </a:cubicBezTo>
                  <a:cubicBezTo>
                    <a:pt x="24165" y="8662"/>
                    <a:pt x="24073" y="8510"/>
                    <a:pt x="24013" y="8327"/>
                  </a:cubicBezTo>
                  <a:cubicBezTo>
                    <a:pt x="23830" y="7932"/>
                    <a:pt x="23587" y="7598"/>
                    <a:pt x="23344" y="7233"/>
                  </a:cubicBezTo>
                  <a:cubicBezTo>
                    <a:pt x="23405" y="7172"/>
                    <a:pt x="23435" y="7172"/>
                    <a:pt x="23466" y="7142"/>
                  </a:cubicBezTo>
                  <a:cubicBezTo>
                    <a:pt x="23648" y="6990"/>
                    <a:pt x="23861" y="6808"/>
                    <a:pt x="24043" y="6656"/>
                  </a:cubicBezTo>
                  <a:cubicBezTo>
                    <a:pt x="24165" y="6534"/>
                    <a:pt x="24317" y="6473"/>
                    <a:pt x="24408" y="6352"/>
                  </a:cubicBezTo>
                  <a:cubicBezTo>
                    <a:pt x="24529" y="6230"/>
                    <a:pt x="24651" y="6109"/>
                    <a:pt x="24712" y="5957"/>
                  </a:cubicBezTo>
                  <a:lnTo>
                    <a:pt x="24712" y="5896"/>
                  </a:lnTo>
                  <a:cubicBezTo>
                    <a:pt x="24712" y="5865"/>
                    <a:pt x="24712" y="5865"/>
                    <a:pt x="24681" y="5865"/>
                  </a:cubicBezTo>
                  <a:cubicBezTo>
                    <a:pt x="24651" y="5805"/>
                    <a:pt x="24621" y="5805"/>
                    <a:pt x="24560" y="5805"/>
                  </a:cubicBezTo>
                  <a:lnTo>
                    <a:pt x="24347" y="5926"/>
                  </a:lnTo>
                  <a:cubicBezTo>
                    <a:pt x="24195" y="6048"/>
                    <a:pt x="24043" y="6230"/>
                    <a:pt x="23891" y="6382"/>
                  </a:cubicBezTo>
                  <a:cubicBezTo>
                    <a:pt x="23861" y="6413"/>
                    <a:pt x="23861" y="6473"/>
                    <a:pt x="23800" y="6473"/>
                  </a:cubicBezTo>
                  <a:lnTo>
                    <a:pt x="23496" y="6777"/>
                  </a:lnTo>
                  <a:cubicBezTo>
                    <a:pt x="23466" y="6808"/>
                    <a:pt x="23405" y="6869"/>
                    <a:pt x="23344" y="6960"/>
                  </a:cubicBezTo>
                  <a:cubicBezTo>
                    <a:pt x="23314" y="6990"/>
                    <a:pt x="23283" y="7081"/>
                    <a:pt x="23253" y="7112"/>
                  </a:cubicBezTo>
                  <a:cubicBezTo>
                    <a:pt x="22797" y="6473"/>
                    <a:pt x="22280" y="5865"/>
                    <a:pt x="21733" y="5318"/>
                  </a:cubicBezTo>
                  <a:cubicBezTo>
                    <a:pt x="20973" y="4589"/>
                    <a:pt x="20122" y="3981"/>
                    <a:pt x="19210" y="3464"/>
                  </a:cubicBezTo>
                  <a:cubicBezTo>
                    <a:pt x="18997" y="3343"/>
                    <a:pt x="18754" y="3191"/>
                    <a:pt x="18541" y="3099"/>
                  </a:cubicBezTo>
                  <a:cubicBezTo>
                    <a:pt x="18754" y="2522"/>
                    <a:pt x="19058" y="1792"/>
                    <a:pt x="19149" y="1093"/>
                  </a:cubicBezTo>
                  <a:cubicBezTo>
                    <a:pt x="19149" y="1063"/>
                    <a:pt x="19149" y="1063"/>
                    <a:pt x="19089" y="1033"/>
                  </a:cubicBezTo>
                  <a:cubicBezTo>
                    <a:pt x="19070" y="1014"/>
                    <a:pt x="19018" y="984"/>
                    <a:pt x="18973" y="984"/>
                  </a:cubicBezTo>
                  <a:cubicBezTo>
                    <a:pt x="18944" y="984"/>
                    <a:pt x="18918" y="997"/>
                    <a:pt x="18906" y="1033"/>
                  </a:cubicBezTo>
                  <a:cubicBezTo>
                    <a:pt x="18754" y="1306"/>
                    <a:pt x="18633" y="1640"/>
                    <a:pt x="18541" y="1975"/>
                  </a:cubicBezTo>
                  <a:lnTo>
                    <a:pt x="18298" y="3008"/>
                  </a:lnTo>
                  <a:cubicBezTo>
                    <a:pt x="18268" y="2978"/>
                    <a:pt x="18177" y="2978"/>
                    <a:pt x="18146" y="2917"/>
                  </a:cubicBezTo>
                  <a:cubicBezTo>
                    <a:pt x="16630" y="2257"/>
                    <a:pt x="14967" y="1890"/>
                    <a:pt x="13299" y="1890"/>
                  </a:cubicBezTo>
                  <a:cubicBezTo>
                    <a:pt x="12125" y="1890"/>
                    <a:pt x="10948" y="2072"/>
                    <a:pt x="9818" y="2461"/>
                  </a:cubicBezTo>
                  <a:lnTo>
                    <a:pt x="9757" y="2461"/>
                  </a:lnTo>
                  <a:lnTo>
                    <a:pt x="9757" y="2400"/>
                  </a:lnTo>
                  <a:cubicBezTo>
                    <a:pt x="9605" y="1975"/>
                    <a:pt x="9453" y="1580"/>
                    <a:pt x="9271" y="1185"/>
                  </a:cubicBezTo>
                  <a:cubicBezTo>
                    <a:pt x="9058" y="789"/>
                    <a:pt x="8967" y="333"/>
                    <a:pt x="8663" y="30"/>
                  </a:cubicBezTo>
                  <a:cubicBezTo>
                    <a:pt x="8634" y="10"/>
                    <a:pt x="8596" y="0"/>
                    <a:pt x="855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" name="Google Shape;280;p36"/>
            <p:cNvGrpSpPr/>
            <p:nvPr/>
          </p:nvGrpSpPr>
          <p:grpSpPr>
            <a:xfrm>
              <a:off x="750877" y="425961"/>
              <a:ext cx="756711" cy="759253"/>
              <a:chOff x="1042691" y="485962"/>
              <a:chExt cx="655956" cy="658160"/>
            </a:xfrm>
          </p:grpSpPr>
          <p:sp>
            <p:nvSpPr>
              <p:cNvPr id="281" name="Google Shape;281;p36"/>
              <p:cNvSpPr/>
              <p:nvPr/>
            </p:nvSpPr>
            <p:spPr>
              <a:xfrm>
                <a:off x="1085219" y="545872"/>
                <a:ext cx="575164" cy="548128"/>
              </a:xfrm>
              <a:custGeom>
                <a:avLst/>
                <a:gdLst/>
                <a:ahLst/>
                <a:cxnLst/>
                <a:rect l="l" t="t" r="r" b="b"/>
                <a:pathLst>
                  <a:path w="16445" h="15672" extrusionOk="0">
                    <a:moveTo>
                      <a:pt x="7791" y="1"/>
                    </a:moveTo>
                    <a:cubicBezTo>
                      <a:pt x="7394" y="1"/>
                      <a:pt x="6995" y="26"/>
                      <a:pt x="6596" y="75"/>
                    </a:cubicBezTo>
                    <a:cubicBezTo>
                      <a:pt x="6566" y="105"/>
                      <a:pt x="6505" y="105"/>
                      <a:pt x="6414" y="105"/>
                    </a:cubicBezTo>
                    <a:cubicBezTo>
                      <a:pt x="6414" y="166"/>
                      <a:pt x="6384" y="227"/>
                      <a:pt x="6353" y="227"/>
                    </a:cubicBezTo>
                    <a:cubicBezTo>
                      <a:pt x="2311" y="774"/>
                      <a:pt x="1" y="4270"/>
                      <a:pt x="365" y="8221"/>
                    </a:cubicBezTo>
                    <a:cubicBezTo>
                      <a:pt x="730" y="11656"/>
                      <a:pt x="2919" y="14574"/>
                      <a:pt x="6353" y="15455"/>
                    </a:cubicBezTo>
                    <a:cubicBezTo>
                      <a:pt x="6945" y="15602"/>
                      <a:pt x="7542" y="15672"/>
                      <a:pt x="8133" y="15672"/>
                    </a:cubicBezTo>
                    <a:cubicBezTo>
                      <a:pt x="10730" y="15672"/>
                      <a:pt x="13215" y="14315"/>
                      <a:pt x="14651" y="12112"/>
                    </a:cubicBezTo>
                    <a:cubicBezTo>
                      <a:pt x="16445" y="9406"/>
                      <a:pt x="16232" y="5729"/>
                      <a:pt x="14317" y="3145"/>
                    </a:cubicBezTo>
                    <a:cubicBezTo>
                      <a:pt x="12740" y="1016"/>
                      <a:pt x="10322" y="1"/>
                      <a:pt x="77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6"/>
              <p:cNvSpPr/>
              <p:nvPr/>
            </p:nvSpPr>
            <p:spPr>
              <a:xfrm>
                <a:off x="1116031" y="591863"/>
                <a:ext cx="151966" cy="211949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6060" extrusionOk="0">
                    <a:moveTo>
                      <a:pt x="3571" y="1"/>
                    </a:moveTo>
                    <a:cubicBezTo>
                      <a:pt x="3508" y="1"/>
                      <a:pt x="3442" y="12"/>
                      <a:pt x="3375" y="37"/>
                    </a:cubicBezTo>
                    <a:cubicBezTo>
                      <a:pt x="1217" y="1009"/>
                      <a:pt x="1" y="3775"/>
                      <a:pt x="670" y="5994"/>
                    </a:cubicBezTo>
                    <a:cubicBezTo>
                      <a:pt x="684" y="6036"/>
                      <a:pt x="718" y="6059"/>
                      <a:pt x="750" y="6059"/>
                    </a:cubicBezTo>
                    <a:cubicBezTo>
                      <a:pt x="787" y="6059"/>
                      <a:pt x="822" y="6029"/>
                      <a:pt x="822" y="5964"/>
                    </a:cubicBezTo>
                    <a:cubicBezTo>
                      <a:pt x="791" y="3714"/>
                      <a:pt x="1886" y="1891"/>
                      <a:pt x="3861" y="827"/>
                    </a:cubicBezTo>
                    <a:cubicBezTo>
                      <a:pt x="4344" y="639"/>
                      <a:pt x="4045" y="1"/>
                      <a:pt x="3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6"/>
              <p:cNvSpPr/>
              <p:nvPr/>
            </p:nvSpPr>
            <p:spPr>
              <a:xfrm>
                <a:off x="1042691" y="485962"/>
                <a:ext cx="655956" cy="658160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8818" extrusionOk="0">
                    <a:moveTo>
                      <a:pt x="8894" y="1695"/>
                    </a:moveTo>
                    <a:cubicBezTo>
                      <a:pt x="11430" y="1695"/>
                      <a:pt x="13932" y="2729"/>
                      <a:pt x="15502" y="4858"/>
                    </a:cubicBezTo>
                    <a:cubicBezTo>
                      <a:pt x="17417" y="7442"/>
                      <a:pt x="17630" y="11119"/>
                      <a:pt x="15837" y="13825"/>
                    </a:cubicBezTo>
                    <a:cubicBezTo>
                      <a:pt x="14385" y="16015"/>
                      <a:pt x="11916" y="17369"/>
                      <a:pt x="9367" y="17369"/>
                    </a:cubicBezTo>
                    <a:cubicBezTo>
                      <a:pt x="8768" y="17369"/>
                      <a:pt x="8165" y="17294"/>
                      <a:pt x="7569" y="17138"/>
                    </a:cubicBezTo>
                    <a:cubicBezTo>
                      <a:pt x="4135" y="16287"/>
                      <a:pt x="1946" y="13369"/>
                      <a:pt x="1581" y="9904"/>
                    </a:cubicBezTo>
                    <a:cubicBezTo>
                      <a:pt x="1217" y="5952"/>
                      <a:pt x="3527" y="2487"/>
                      <a:pt x="7539" y="1910"/>
                    </a:cubicBezTo>
                    <a:cubicBezTo>
                      <a:pt x="7600" y="1879"/>
                      <a:pt x="7630" y="1849"/>
                      <a:pt x="7630" y="1818"/>
                    </a:cubicBezTo>
                    <a:cubicBezTo>
                      <a:pt x="7660" y="1818"/>
                      <a:pt x="7752" y="1818"/>
                      <a:pt x="7812" y="1758"/>
                    </a:cubicBezTo>
                    <a:cubicBezTo>
                      <a:pt x="8172" y="1716"/>
                      <a:pt x="8533" y="1695"/>
                      <a:pt x="8894" y="1695"/>
                    </a:cubicBezTo>
                    <a:close/>
                    <a:moveTo>
                      <a:pt x="5848" y="1"/>
                    </a:moveTo>
                    <a:cubicBezTo>
                      <a:pt x="5778" y="1"/>
                      <a:pt x="5715" y="50"/>
                      <a:pt x="5715" y="116"/>
                    </a:cubicBezTo>
                    <a:cubicBezTo>
                      <a:pt x="5776" y="359"/>
                      <a:pt x="5928" y="603"/>
                      <a:pt x="6019" y="815"/>
                    </a:cubicBezTo>
                    <a:cubicBezTo>
                      <a:pt x="6171" y="1119"/>
                      <a:pt x="6293" y="1423"/>
                      <a:pt x="6475" y="1697"/>
                    </a:cubicBezTo>
                    <a:cubicBezTo>
                      <a:pt x="4925" y="2092"/>
                      <a:pt x="3587" y="3004"/>
                      <a:pt x="2676" y="4250"/>
                    </a:cubicBezTo>
                    <a:cubicBezTo>
                      <a:pt x="2311" y="3976"/>
                      <a:pt x="2007" y="3764"/>
                      <a:pt x="1672" y="3490"/>
                    </a:cubicBezTo>
                    <a:cubicBezTo>
                      <a:pt x="1656" y="3485"/>
                      <a:pt x="1639" y="3482"/>
                      <a:pt x="1622" y="3482"/>
                    </a:cubicBezTo>
                    <a:cubicBezTo>
                      <a:pt x="1545" y="3482"/>
                      <a:pt x="1476" y="3537"/>
                      <a:pt x="1551" y="3612"/>
                    </a:cubicBezTo>
                    <a:cubicBezTo>
                      <a:pt x="1855" y="3916"/>
                      <a:pt x="2189" y="4220"/>
                      <a:pt x="2524" y="4432"/>
                    </a:cubicBezTo>
                    <a:cubicBezTo>
                      <a:pt x="1733" y="5587"/>
                      <a:pt x="1247" y="6955"/>
                      <a:pt x="1156" y="8384"/>
                    </a:cubicBezTo>
                    <a:lnTo>
                      <a:pt x="1156" y="8961"/>
                    </a:lnTo>
                    <a:cubicBezTo>
                      <a:pt x="821" y="8961"/>
                      <a:pt x="487" y="8961"/>
                      <a:pt x="92" y="8870"/>
                    </a:cubicBezTo>
                    <a:cubicBezTo>
                      <a:pt x="31" y="8870"/>
                      <a:pt x="1" y="8961"/>
                      <a:pt x="61" y="8992"/>
                    </a:cubicBezTo>
                    <a:cubicBezTo>
                      <a:pt x="396" y="9113"/>
                      <a:pt x="791" y="9144"/>
                      <a:pt x="1156" y="9144"/>
                    </a:cubicBezTo>
                    <a:cubicBezTo>
                      <a:pt x="1217" y="10481"/>
                      <a:pt x="1520" y="11758"/>
                      <a:pt x="2037" y="12913"/>
                    </a:cubicBezTo>
                    <a:lnTo>
                      <a:pt x="2007" y="12913"/>
                    </a:lnTo>
                    <a:cubicBezTo>
                      <a:pt x="1581" y="13126"/>
                      <a:pt x="1156" y="13369"/>
                      <a:pt x="791" y="13581"/>
                    </a:cubicBezTo>
                    <a:cubicBezTo>
                      <a:pt x="689" y="13632"/>
                      <a:pt x="758" y="13748"/>
                      <a:pt x="855" y="13748"/>
                    </a:cubicBezTo>
                    <a:cubicBezTo>
                      <a:pt x="873" y="13748"/>
                      <a:pt x="893" y="13743"/>
                      <a:pt x="913" y="13733"/>
                    </a:cubicBezTo>
                    <a:cubicBezTo>
                      <a:pt x="1368" y="13551"/>
                      <a:pt x="1733" y="13338"/>
                      <a:pt x="2159" y="13095"/>
                    </a:cubicBezTo>
                    <a:cubicBezTo>
                      <a:pt x="2919" y="14645"/>
                      <a:pt x="4165" y="15983"/>
                      <a:pt x="5806" y="16773"/>
                    </a:cubicBezTo>
                    <a:cubicBezTo>
                      <a:pt x="5685" y="17047"/>
                      <a:pt x="5654" y="17320"/>
                      <a:pt x="5563" y="17594"/>
                    </a:cubicBezTo>
                    <a:cubicBezTo>
                      <a:pt x="5502" y="17837"/>
                      <a:pt x="5381" y="18110"/>
                      <a:pt x="5381" y="18414"/>
                    </a:cubicBezTo>
                    <a:cubicBezTo>
                      <a:pt x="5381" y="18467"/>
                      <a:pt x="5432" y="18500"/>
                      <a:pt x="5481" y="18500"/>
                    </a:cubicBezTo>
                    <a:cubicBezTo>
                      <a:pt x="5516" y="18500"/>
                      <a:pt x="5550" y="18483"/>
                      <a:pt x="5563" y="18445"/>
                    </a:cubicBezTo>
                    <a:cubicBezTo>
                      <a:pt x="5685" y="18141"/>
                      <a:pt x="5715" y="17837"/>
                      <a:pt x="5806" y="17533"/>
                    </a:cubicBezTo>
                    <a:cubicBezTo>
                      <a:pt x="5837" y="17290"/>
                      <a:pt x="5928" y="17047"/>
                      <a:pt x="5958" y="16834"/>
                    </a:cubicBezTo>
                    <a:lnTo>
                      <a:pt x="6171" y="16925"/>
                    </a:lnTo>
                    <a:cubicBezTo>
                      <a:pt x="7187" y="17374"/>
                      <a:pt x="8239" y="17584"/>
                      <a:pt x="9286" y="17584"/>
                    </a:cubicBezTo>
                    <a:cubicBezTo>
                      <a:pt x="9586" y="17584"/>
                      <a:pt x="9885" y="17567"/>
                      <a:pt x="10183" y="17533"/>
                    </a:cubicBezTo>
                    <a:cubicBezTo>
                      <a:pt x="10214" y="17958"/>
                      <a:pt x="10335" y="18384"/>
                      <a:pt x="10426" y="18749"/>
                    </a:cubicBezTo>
                    <a:cubicBezTo>
                      <a:pt x="10457" y="18794"/>
                      <a:pt x="10487" y="18817"/>
                      <a:pt x="10510" y="18817"/>
                    </a:cubicBezTo>
                    <a:cubicBezTo>
                      <a:pt x="10533" y="18817"/>
                      <a:pt x="10548" y="18794"/>
                      <a:pt x="10548" y="18749"/>
                    </a:cubicBezTo>
                    <a:cubicBezTo>
                      <a:pt x="10518" y="18354"/>
                      <a:pt x="10426" y="17928"/>
                      <a:pt x="10366" y="17533"/>
                    </a:cubicBezTo>
                    <a:cubicBezTo>
                      <a:pt x="11551" y="17381"/>
                      <a:pt x="12676" y="16986"/>
                      <a:pt x="13679" y="16317"/>
                    </a:cubicBezTo>
                    <a:cubicBezTo>
                      <a:pt x="13740" y="16560"/>
                      <a:pt x="13892" y="16712"/>
                      <a:pt x="14013" y="16895"/>
                    </a:cubicBezTo>
                    <a:cubicBezTo>
                      <a:pt x="14135" y="17138"/>
                      <a:pt x="14195" y="17381"/>
                      <a:pt x="14347" y="17594"/>
                    </a:cubicBezTo>
                    <a:cubicBezTo>
                      <a:pt x="14383" y="17617"/>
                      <a:pt x="14427" y="17632"/>
                      <a:pt x="14468" y="17632"/>
                    </a:cubicBezTo>
                    <a:cubicBezTo>
                      <a:pt x="14534" y="17632"/>
                      <a:pt x="14591" y="17596"/>
                      <a:pt x="14591" y="17502"/>
                    </a:cubicBezTo>
                    <a:cubicBezTo>
                      <a:pt x="14591" y="17229"/>
                      <a:pt x="14439" y="17016"/>
                      <a:pt x="14287" y="16773"/>
                    </a:cubicBezTo>
                    <a:cubicBezTo>
                      <a:pt x="14165" y="16591"/>
                      <a:pt x="14013" y="16378"/>
                      <a:pt x="13831" y="16256"/>
                    </a:cubicBezTo>
                    <a:cubicBezTo>
                      <a:pt x="14347" y="15922"/>
                      <a:pt x="14864" y="15496"/>
                      <a:pt x="15290" y="15010"/>
                    </a:cubicBezTo>
                    <a:cubicBezTo>
                      <a:pt x="15928" y="14311"/>
                      <a:pt x="16414" y="13551"/>
                      <a:pt x="16749" y="12761"/>
                    </a:cubicBezTo>
                    <a:cubicBezTo>
                      <a:pt x="17174" y="12974"/>
                      <a:pt x="17600" y="13217"/>
                      <a:pt x="17995" y="13369"/>
                    </a:cubicBezTo>
                    <a:cubicBezTo>
                      <a:pt x="18005" y="13372"/>
                      <a:pt x="18014" y="13374"/>
                      <a:pt x="18023" y="13374"/>
                    </a:cubicBezTo>
                    <a:cubicBezTo>
                      <a:pt x="18092" y="13374"/>
                      <a:pt x="18110" y="13274"/>
                      <a:pt x="18056" y="13247"/>
                    </a:cubicBezTo>
                    <a:cubicBezTo>
                      <a:pt x="17661" y="13004"/>
                      <a:pt x="17235" y="12822"/>
                      <a:pt x="16840" y="12609"/>
                    </a:cubicBezTo>
                    <a:cubicBezTo>
                      <a:pt x="17326" y="11271"/>
                      <a:pt x="17509" y="9782"/>
                      <a:pt x="17296" y="8384"/>
                    </a:cubicBezTo>
                    <a:cubicBezTo>
                      <a:pt x="17478" y="8384"/>
                      <a:pt x="17691" y="8323"/>
                      <a:pt x="17904" y="8262"/>
                    </a:cubicBezTo>
                    <a:cubicBezTo>
                      <a:pt x="18147" y="8201"/>
                      <a:pt x="18420" y="8171"/>
                      <a:pt x="18694" y="8080"/>
                    </a:cubicBezTo>
                    <a:cubicBezTo>
                      <a:pt x="18755" y="8049"/>
                      <a:pt x="18724" y="7928"/>
                      <a:pt x="18664" y="7928"/>
                    </a:cubicBezTo>
                    <a:cubicBezTo>
                      <a:pt x="18390" y="7928"/>
                      <a:pt x="18147" y="8019"/>
                      <a:pt x="17873" y="8019"/>
                    </a:cubicBezTo>
                    <a:cubicBezTo>
                      <a:pt x="17661" y="8049"/>
                      <a:pt x="17417" y="8049"/>
                      <a:pt x="17235" y="8110"/>
                    </a:cubicBezTo>
                    <a:cubicBezTo>
                      <a:pt x="17113" y="7320"/>
                      <a:pt x="16870" y="6530"/>
                      <a:pt x="16475" y="5770"/>
                    </a:cubicBezTo>
                    <a:cubicBezTo>
                      <a:pt x="16384" y="5496"/>
                      <a:pt x="16202" y="5223"/>
                      <a:pt x="16050" y="5010"/>
                    </a:cubicBezTo>
                    <a:cubicBezTo>
                      <a:pt x="16262" y="4919"/>
                      <a:pt x="16414" y="4767"/>
                      <a:pt x="16566" y="4615"/>
                    </a:cubicBezTo>
                    <a:cubicBezTo>
                      <a:pt x="16718" y="4463"/>
                      <a:pt x="16931" y="4311"/>
                      <a:pt x="17022" y="4128"/>
                    </a:cubicBezTo>
                    <a:cubicBezTo>
                      <a:pt x="17022" y="4076"/>
                      <a:pt x="16977" y="4001"/>
                      <a:pt x="16925" y="4001"/>
                    </a:cubicBezTo>
                    <a:cubicBezTo>
                      <a:pt x="16917" y="4001"/>
                      <a:pt x="16909" y="4003"/>
                      <a:pt x="16901" y="4007"/>
                    </a:cubicBezTo>
                    <a:cubicBezTo>
                      <a:pt x="16658" y="4068"/>
                      <a:pt x="16506" y="4280"/>
                      <a:pt x="16354" y="4432"/>
                    </a:cubicBezTo>
                    <a:cubicBezTo>
                      <a:pt x="16202" y="4554"/>
                      <a:pt x="16050" y="4706"/>
                      <a:pt x="15958" y="4858"/>
                    </a:cubicBezTo>
                    <a:cubicBezTo>
                      <a:pt x="15107" y="3672"/>
                      <a:pt x="13983" y="2730"/>
                      <a:pt x="12676" y="2122"/>
                    </a:cubicBezTo>
                    <a:cubicBezTo>
                      <a:pt x="12858" y="1697"/>
                      <a:pt x="13071" y="1210"/>
                      <a:pt x="13101" y="755"/>
                    </a:cubicBezTo>
                    <a:cubicBezTo>
                      <a:pt x="13101" y="702"/>
                      <a:pt x="13060" y="669"/>
                      <a:pt x="13020" y="669"/>
                    </a:cubicBezTo>
                    <a:cubicBezTo>
                      <a:pt x="12991" y="669"/>
                      <a:pt x="12962" y="686"/>
                      <a:pt x="12949" y="724"/>
                    </a:cubicBezTo>
                    <a:cubicBezTo>
                      <a:pt x="12706" y="1119"/>
                      <a:pt x="12615" y="1636"/>
                      <a:pt x="12524" y="2092"/>
                    </a:cubicBezTo>
                    <a:cubicBezTo>
                      <a:pt x="11455" y="1585"/>
                      <a:pt x="10289" y="1315"/>
                      <a:pt x="9109" y="1315"/>
                    </a:cubicBezTo>
                    <a:cubicBezTo>
                      <a:pt x="8310" y="1315"/>
                      <a:pt x="7504" y="1439"/>
                      <a:pt x="6718" y="1697"/>
                    </a:cubicBezTo>
                    <a:lnTo>
                      <a:pt x="6688" y="1697"/>
                    </a:lnTo>
                    <a:lnTo>
                      <a:pt x="6688" y="1666"/>
                    </a:lnTo>
                    <a:cubicBezTo>
                      <a:pt x="6597" y="1362"/>
                      <a:pt x="6445" y="1089"/>
                      <a:pt x="6323" y="815"/>
                    </a:cubicBezTo>
                    <a:cubicBezTo>
                      <a:pt x="6232" y="572"/>
                      <a:pt x="6110" y="207"/>
                      <a:pt x="5928" y="25"/>
                    </a:cubicBezTo>
                    <a:cubicBezTo>
                      <a:pt x="5902" y="8"/>
                      <a:pt x="5875" y="1"/>
                      <a:pt x="5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6"/>
              <p:cNvSpPr/>
              <p:nvPr/>
            </p:nvSpPr>
            <p:spPr>
              <a:xfrm>
                <a:off x="1397747" y="712524"/>
                <a:ext cx="50014" cy="4176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194" extrusionOk="0">
                    <a:moveTo>
                      <a:pt x="1187" y="1"/>
                    </a:moveTo>
                    <a:cubicBezTo>
                      <a:pt x="1132" y="1"/>
                      <a:pt x="1102" y="59"/>
                      <a:pt x="1125" y="82"/>
                    </a:cubicBezTo>
                    <a:cubicBezTo>
                      <a:pt x="1156" y="234"/>
                      <a:pt x="1247" y="356"/>
                      <a:pt x="1217" y="538"/>
                    </a:cubicBezTo>
                    <a:cubicBezTo>
                      <a:pt x="1156" y="720"/>
                      <a:pt x="1095" y="872"/>
                      <a:pt x="943" y="964"/>
                    </a:cubicBezTo>
                    <a:cubicBezTo>
                      <a:pt x="858" y="1010"/>
                      <a:pt x="772" y="1030"/>
                      <a:pt x="689" y="1030"/>
                    </a:cubicBezTo>
                    <a:cubicBezTo>
                      <a:pt x="391" y="1030"/>
                      <a:pt x="133" y="763"/>
                      <a:pt x="62" y="477"/>
                    </a:cubicBezTo>
                    <a:cubicBezTo>
                      <a:pt x="62" y="447"/>
                      <a:pt x="46" y="432"/>
                      <a:pt x="31" y="432"/>
                    </a:cubicBezTo>
                    <a:cubicBezTo>
                      <a:pt x="16" y="432"/>
                      <a:pt x="1" y="447"/>
                      <a:pt x="1" y="477"/>
                    </a:cubicBezTo>
                    <a:cubicBezTo>
                      <a:pt x="1" y="876"/>
                      <a:pt x="349" y="1194"/>
                      <a:pt x="726" y="1194"/>
                    </a:cubicBezTo>
                    <a:cubicBezTo>
                      <a:pt x="808" y="1194"/>
                      <a:pt x="892" y="1179"/>
                      <a:pt x="974" y="1146"/>
                    </a:cubicBezTo>
                    <a:cubicBezTo>
                      <a:pt x="1156" y="1024"/>
                      <a:pt x="1308" y="842"/>
                      <a:pt x="1399" y="599"/>
                    </a:cubicBezTo>
                    <a:cubicBezTo>
                      <a:pt x="1429" y="416"/>
                      <a:pt x="1429" y="112"/>
                      <a:pt x="1247" y="21"/>
                    </a:cubicBezTo>
                    <a:cubicBezTo>
                      <a:pt x="1225" y="7"/>
                      <a:pt x="1205" y="1"/>
                      <a:pt x="1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6"/>
              <p:cNvSpPr/>
              <p:nvPr/>
            </p:nvSpPr>
            <p:spPr>
              <a:xfrm>
                <a:off x="1319090" y="68814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8" y="1"/>
                      <a:pt x="105" y="100"/>
                      <a:pt x="61" y="232"/>
                    </a:cubicBezTo>
                    <a:cubicBezTo>
                      <a:pt x="31" y="354"/>
                      <a:pt x="1" y="475"/>
                      <a:pt x="1" y="597"/>
                    </a:cubicBezTo>
                    <a:cubicBezTo>
                      <a:pt x="1" y="688"/>
                      <a:pt x="31" y="840"/>
                      <a:pt x="61" y="961"/>
                    </a:cubicBezTo>
                    <a:cubicBezTo>
                      <a:pt x="153" y="1205"/>
                      <a:pt x="213" y="1387"/>
                      <a:pt x="305" y="1600"/>
                    </a:cubicBezTo>
                    <a:cubicBezTo>
                      <a:pt x="410" y="1811"/>
                      <a:pt x="607" y="1976"/>
                      <a:pt x="837" y="1976"/>
                    </a:cubicBezTo>
                    <a:cubicBezTo>
                      <a:pt x="871" y="1976"/>
                      <a:pt x="907" y="1972"/>
                      <a:pt x="943" y="1964"/>
                    </a:cubicBezTo>
                    <a:cubicBezTo>
                      <a:pt x="1186" y="1873"/>
                      <a:pt x="1399" y="1569"/>
                      <a:pt x="1277" y="1296"/>
                    </a:cubicBezTo>
                    <a:cubicBezTo>
                      <a:pt x="1186" y="1083"/>
                      <a:pt x="1095" y="809"/>
                      <a:pt x="973" y="627"/>
                    </a:cubicBezTo>
                    <a:cubicBezTo>
                      <a:pt x="943" y="506"/>
                      <a:pt x="882" y="384"/>
                      <a:pt x="791" y="293"/>
                    </a:cubicBezTo>
                    <a:cubicBezTo>
                      <a:pt x="700" y="171"/>
                      <a:pt x="608" y="141"/>
                      <a:pt x="487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6"/>
              <p:cNvSpPr/>
              <p:nvPr/>
            </p:nvSpPr>
            <p:spPr>
              <a:xfrm>
                <a:off x="1441359" y="634987"/>
                <a:ext cx="48930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977" extrusionOk="0">
                    <a:moveTo>
                      <a:pt x="350" y="1"/>
                    </a:moveTo>
                    <a:cubicBezTo>
                      <a:pt x="227" y="1"/>
                      <a:pt x="105" y="101"/>
                      <a:pt x="61" y="232"/>
                    </a:cubicBezTo>
                    <a:cubicBezTo>
                      <a:pt x="30" y="354"/>
                      <a:pt x="0" y="475"/>
                      <a:pt x="0" y="597"/>
                    </a:cubicBezTo>
                    <a:cubicBezTo>
                      <a:pt x="0" y="688"/>
                      <a:pt x="30" y="840"/>
                      <a:pt x="61" y="962"/>
                    </a:cubicBezTo>
                    <a:cubicBezTo>
                      <a:pt x="122" y="1205"/>
                      <a:pt x="213" y="1387"/>
                      <a:pt x="304" y="1600"/>
                    </a:cubicBezTo>
                    <a:cubicBezTo>
                      <a:pt x="410" y="1811"/>
                      <a:pt x="607" y="1976"/>
                      <a:pt x="836" y="1976"/>
                    </a:cubicBezTo>
                    <a:cubicBezTo>
                      <a:pt x="871" y="1976"/>
                      <a:pt x="906" y="1973"/>
                      <a:pt x="942" y="1965"/>
                    </a:cubicBezTo>
                    <a:cubicBezTo>
                      <a:pt x="1186" y="1874"/>
                      <a:pt x="1398" y="1570"/>
                      <a:pt x="1277" y="1296"/>
                    </a:cubicBezTo>
                    <a:cubicBezTo>
                      <a:pt x="1216" y="1083"/>
                      <a:pt x="1125" y="870"/>
                      <a:pt x="973" y="627"/>
                    </a:cubicBezTo>
                    <a:cubicBezTo>
                      <a:pt x="942" y="506"/>
                      <a:pt x="882" y="384"/>
                      <a:pt x="790" y="293"/>
                    </a:cubicBezTo>
                    <a:cubicBezTo>
                      <a:pt x="730" y="171"/>
                      <a:pt x="608" y="141"/>
                      <a:pt x="486" y="50"/>
                    </a:cubicBezTo>
                    <a:cubicBezTo>
                      <a:pt x="444" y="16"/>
                      <a:pt x="397" y="1"/>
                      <a:pt x="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" name="Google Shape;287;p36"/>
          <p:cNvGrpSpPr/>
          <p:nvPr/>
        </p:nvGrpSpPr>
        <p:grpSpPr>
          <a:xfrm>
            <a:off x="5770479" y="835072"/>
            <a:ext cx="3095618" cy="2463573"/>
            <a:chOff x="5508767" y="765456"/>
            <a:chExt cx="3095618" cy="2463573"/>
          </a:xfrm>
        </p:grpSpPr>
        <p:sp>
          <p:nvSpPr>
            <p:cNvPr id="288" name="Google Shape;288;p36"/>
            <p:cNvSpPr/>
            <p:nvPr/>
          </p:nvSpPr>
          <p:spPr>
            <a:xfrm rot="533168">
              <a:off x="5650266" y="970403"/>
              <a:ext cx="2812620" cy="2053679"/>
            </a:xfrm>
            <a:custGeom>
              <a:avLst/>
              <a:gdLst/>
              <a:ahLst/>
              <a:cxnLst/>
              <a:rect l="l" t="t" r="r" b="b"/>
              <a:pathLst>
                <a:path w="145389" h="106162" extrusionOk="0">
                  <a:moveTo>
                    <a:pt x="30613" y="13502"/>
                  </a:moveTo>
                  <a:cubicBezTo>
                    <a:pt x="30613" y="13502"/>
                    <a:pt x="30613" y="13502"/>
                    <a:pt x="30613" y="13502"/>
                  </a:cubicBezTo>
                  <a:lnTo>
                    <a:pt x="30613" y="13502"/>
                  </a:lnTo>
                  <a:cubicBezTo>
                    <a:pt x="30615" y="13507"/>
                    <a:pt x="30617" y="13511"/>
                    <a:pt x="30619" y="13515"/>
                  </a:cubicBezTo>
                  <a:cubicBezTo>
                    <a:pt x="30619" y="13515"/>
                    <a:pt x="30620" y="13515"/>
                    <a:pt x="30621" y="13515"/>
                  </a:cubicBezTo>
                  <a:lnTo>
                    <a:pt x="30621" y="13515"/>
                  </a:lnTo>
                  <a:cubicBezTo>
                    <a:pt x="30619" y="13512"/>
                    <a:pt x="30617" y="13508"/>
                    <a:pt x="30613" y="13502"/>
                  </a:cubicBezTo>
                  <a:close/>
                  <a:moveTo>
                    <a:pt x="65380" y="0"/>
                  </a:moveTo>
                  <a:cubicBezTo>
                    <a:pt x="62109" y="0"/>
                    <a:pt x="59546" y="2687"/>
                    <a:pt x="58507" y="5763"/>
                  </a:cubicBezTo>
                  <a:cubicBezTo>
                    <a:pt x="58068" y="3372"/>
                    <a:pt x="56392" y="1404"/>
                    <a:pt x="54011" y="1404"/>
                  </a:cubicBezTo>
                  <a:cubicBezTo>
                    <a:pt x="53479" y="1404"/>
                    <a:pt x="52911" y="1502"/>
                    <a:pt x="52315" y="1716"/>
                  </a:cubicBezTo>
                  <a:cubicBezTo>
                    <a:pt x="49682" y="2691"/>
                    <a:pt x="48951" y="5665"/>
                    <a:pt x="49926" y="8005"/>
                  </a:cubicBezTo>
                  <a:cubicBezTo>
                    <a:pt x="49025" y="7395"/>
                    <a:pt x="47969" y="6889"/>
                    <a:pt x="46942" y="6889"/>
                  </a:cubicBezTo>
                  <a:cubicBezTo>
                    <a:pt x="46246" y="6889"/>
                    <a:pt x="45564" y="7122"/>
                    <a:pt x="44953" y="7713"/>
                  </a:cubicBezTo>
                  <a:cubicBezTo>
                    <a:pt x="43734" y="9127"/>
                    <a:pt x="43490" y="11126"/>
                    <a:pt x="44416" y="12735"/>
                  </a:cubicBezTo>
                  <a:cubicBezTo>
                    <a:pt x="44099" y="12605"/>
                    <a:pt x="43773" y="12544"/>
                    <a:pt x="43453" y="12544"/>
                  </a:cubicBezTo>
                  <a:cubicBezTo>
                    <a:pt x="42448" y="12544"/>
                    <a:pt x="41508" y="13150"/>
                    <a:pt x="41101" y="14149"/>
                  </a:cubicBezTo>
                  <a:cubicBezTo>
                    <a:pt x="40565" y="15660"/>
                    <a:pt x="41784" y="17025"/>
                    <a:pt x="43100" y="17561"/>
                  </a:cubicBezTo>
                  <a:cubicBezTo>
                    <a:pt x="43954" y="17833"/>
                    <a:pt x="44838" y="17981"/>
                    <a:pt x="45704" y="17981"/>
                  </a:cubicBezTo>
                  <a:cubicBezTo>
                    <a:pt x="45927" y="17981"/>
                    <a:pt x="46148" y="17971"/>
                    <a:pt x="46367" y="17951"/>
                  </a:cubicBezTo>
                  <a:cubicBezTo>
                    <a:pt x="48219" y="17951"/>
                    <a:pt x="50072" y="17951"/>
                    <a:pt x="51925" y="17903"/>
                  </a:cubicBezTo>
                  <a:lnTo>
                    <a:pt x="54168" y="17903"/>
                  </a:lnTo>
                  <a:cubicBezTo>
                    <a:pt x="53192" y="18439"/>
                    <a:pt x="52169" y="18975"/>
                    <a:pt x="51242" y="19512"/>
                  </a:cubicBezTo>
                  <a:cubicBezTo>
                    <a:pt x="44173" y="23802"/>
                    <a:pt x="37737" y="29263"/>
                    <a:pt x="34714" y="36722"/>
                  </a:cubicBezTo>
                  <a:lnTo>
                    <a:pt x="34470" y="37210"/>
                  </a:lnTo>
                  <a:cubicBezTo>
                    <a:pt x="33300" y="36283"/>
                    <a:pt x="32325" y="35113"/>
                    <a:pt x="31594" y="33846"/>
                  </a:cubicBezTo>
                  <a:cubicBezTo>
                    <a:pt x="30375" y="31652"/>
                    <a:pt x="29546" y="29214"/>
                    <a:pt x="29156" y="26776"/>
                  </a:cubicBezTo>
                  <a:cubicBezTo>
                    <a:pt x="30375" y="26386"/>
                    <a:pt x="31301" y="25362"/>
                    <a:pt x="31545" y="24095"/>
                  </a:cubicBezTo>
                  <a:lnTo>
                    <a:pt x="31545" y="24046"/>
                  </a:lnTo>
                  <a:cubicBezTo>
                    <a:pt x="32374" y="23900"/>
                    <a:pt x="33154" y="23510"/>
                    <a:pt x="33788" y="22924"/>
                  </a:cubicBezTo>
                  <a:cubicBezTo>
                    <a:pt x="34275" y="22486"/>
                    <a:pt x="34568" y="21949"/>
                    <a:pt x="34617" y="21316"/>
                  </a:cubicBezTo>
                  <a:cubicBezTo>
                    <a:pt x="34617" y="21121"/>
                    <a:pt x="34568" y="20926"/>
                    <a:pt x="34519" y="20730"/>
                  </a:cubicBezTo>
                  <a:cubicBezTo>
                    <a:pt x="34373" y="20438"/>
                    <a:pt x="34080" y="20194"/>
                    <a:pt x="33788" y="20097"/>
                  </a:cubicBezTo>
                  <a:cubicBezTo>
                    <a:pt x="33568" y="19987"/>
                    <a:pt x="33322" y="19932"/>
                    <a:pt x="33068" y="19932"/>
                  </a:cubicBezTo>
                  <a:cubicBezTo>
                    <a:pt x="32983" y="19932"/>
                    <a:pt x="32898" y="19938"/>
                    <a:pt x="32813" y="19950"/>
                  </a:cubicBezTo>
                  <a:cubicBezTo>
                    <a:pt x="32569" y="19999"/>
                    <a:pt x="32276" y="20097"/>
                    <a:pt x="32081" y="20243"/>
                  </a:cubicBezTo>
                  <a:cubicBezTo>
                    <a:pt x="31838" y="20389"/>
                    <a:pt x="31643" y="20584"/>
                    <a:pt x="31496" y="20779"/>
                  </a:cubicBezTo>
                  <a:cubicBezTo>
                    <a:pt x="32081" y="19073"/>
                    <a:pt x="32618" y="17123"/>
                    <a:pt x="32423" y="15465"/>
                  </a:cubicBezTo>
                  <a:cubicBezTo>
                    <a:pt x="32423" y="15367"/>
                    <a:pt x="32423" y="15270"/>
                    <a:pt x="32374" y="15172"/>
                  </a:cubicBezTo>
                  <a:cubicBezTo>
                    <a:pt x="32287" y="14522"/>
                    <a:pt x="31931" y="13565"/>
                    <a:pt x="31305" y="13565"/>
                  </a:cubicBezTo>
                  <a:cubicBezTo>
                    <a:pt x="31227" y="13565"/>
                    <a:pt x="31144" y="13580"/>
                    <a:pt x="31058" y="13612"/>
                  </a:cubicBezTo>
                  <a:cubicBezTo>
                    <a:pt x="30912" y="13564"/>
                    <a:pt x="30766" y="13515"/>
                    <a:pt x="30621" y="13515"/>
                  </a:cubicBezTo>
                  <a:lnTo>
                    <a:pt x="30621" y="13515"/>
                  </a:lnTo>
                  <a:cubicBezTo>
                    <a:pt x="30621" y="13516"/>
                    <a:pt x="30622" y="13517"/>
                    <a:pt x="30621" y="13517"/>
                  </a:cubicBezTo>
                  <a:cubicBezTo>
                    <a:pt x="30621" y="13517"/>
                    <a:pt x="30620" y="13516"/>
                    <a:pt x="30619" y="13515"/>
                  </a:cubicBezTo>
                  <a:cubicBezTo>
                    <a:pt x="30617" y="13515"/>
                    <a:pt x="30615" y="13510"/>
                    <a:pt x="30613" y="13502"/>
                  </a:cubicBezTo>
                  <a:lnTo>
                    <a:pt x="30613" y="13502"/>
                  </a:lnTo>
                  <a:cubicBezTo>
                    <a:pt x="30613" y="13502"/>
                    <a:pt x="30612" y="13502"/>
                    <a:pt x="30612" y="13502"/>
                  </a:cubicBezTo>
                  <a:lnTo>
                    <a:pt x="30612" y="13502"/>
                  </a:lnTo>
                  <a:cubicBezTo>
                    <a:pt x="30612" y="13502"/>
                    <a:pt x="30613" y="13502"/>
                    <a:pt x="30613" y="13502"/>
                  </a:cubicBezTo>
                  <a:lnTo>
                    <a:pt x="30613" y="13502"/>
                  </a:lnTo>
                  <a:cubicBezTo>
                    <a:pt x="30583" y="13375"/>
                    <a:pt x="30587" y="12321"/>
                    <a:pt x="30374" y="12321"/>
                  </a:cubicBezTo>
                  <a:cubicBezTo>
                    <a:pt x="30303" y="12321"/>
                    <a:pt x="30209" y="12435"/>
                    <a:pt x="30082" y="12735"/>
                  </a:cubicBezTo>
                  <a:lnTo>
                    <a:pt x="29887" y="12637"/>
                  </a:lnTo>
                  <a:cubicBezTo>
                    <a:pt x="29741" y="13076"/>
                    <a:pt x="29644" y="13515"/>
                    <a:pt x="29595" y="14002"/>
                  </a:cubicBezTo>
                  <a:cubicBezTo>
                    <a:pt x="29692" y="18341"/>
                    <a:pt x="28083" y="18049"/>
                    <a:pt x="27547" y="18536"/>
                  </a:cubicBezTo>
                  <a:cubicBezTo>
                    <a:pt x="27539" y="18540"/>
                    <a:pt x="27531" y="18542"/>
                    <a:pt x="27523" y="18542"/>
                  </a:cubicBezTo>
                  <a:cubicBezTo>
                    <a:pt x="27145" y="18542"/>
                    <a:pt x="27551" y="14164"/>
                    <a:pt x="27466" y="14164"/>
                  </a:cubicBezTo>
                  <a:cubicBezTo>
                    <a:pt x="27462" y="14164"/>
                    <a:pt x="27456" y="14175"/>
                    <a:pt x="27450" y="14197"/>
                  </a:cubicBezTo>
                  <a:cubicBezTo>
                    <a:pt x="27297" y="13716"/>
                    <a:pt x="26878" y="13519"/>
                    <a:pt x="26411" y="13519"/>
                  </a:cubicBezTo>
                  <a:cubicBezTo>
                    <a:pt x="25837" y="13519"/>
                    <a:pt x="25188" y="13816"/>
                    <a:pt x="24866" y="14246"/>
                  </a:cubicBezTo>
                  <a:cubicBezTo>
                    <a:pt x="24427" y="14977"/>
                    <a:pt x="24232" y="15855"/>
                    <a:pt x="24232" y="16684"/>
                  </a:cubicBezTo>
                  <a:cubicBezTo>
                    <a:pt x="24086" y="18049"/>
                    <a:pt x="24134" y="19463"/>
                    <a:pt x="24378" y="20828"/>
                  </a:cubicBezTo>
                  <a:cubicBezTo>
                    <a:pt x="24329" y="20828"/>
                    <a:pt x="24281" y="20828"/>
                    <a:pt x="24232" y="20926"/>
                  </a:cubicBezTo>
                  <a:cubicBezTo>
                    <a:pt x="23062" y="22876"/>
                    <a:pt x="24914" y="25996"/>
                    <a:pt x="26913" y="26776"/>
                  </a:cubicBezTo>
                  <a:cubicBezTo>
                    <a:pt x="26865" y="26776"/>
                    <a:pt x="26865" y="26825"/>
                    <a:pt x="26865" y="26874"/>
                  </a:cubicBezTo>
                  <a:cubicBezTo>
                    <a:pt x="25061" y="31213"/>
                    <a:pt x="27060" y="38331"/>
                    <a:pt x="28425" y="40086"/>
                  </a:cubicBezTo>
                  <a:cubicBezTo>
                    <a:pt x="29546" y="41549"/>
                    <a:pt x="30131" y="42768"/>
                    <a:pt x="31545" y="43987"/>
                  </a:cubicBezTo>
                  <a:cubicBezTo>
                    <a:pt x="31496" y="43987"/>
                    <a:pt x="31448" y="43987"/>
                    <a:pt x="31399" y="44084"/>
                  </a:cubicBezTo>
                  <a:cubicBezTo>
                    <a:pt x="31399" y="44084"/>
                    <a:pt x="31399" y="44084"/>
                    <a:pt x="31399" y="44133"/>
                  </a:cubicBezTo>
                  <a:cubicBezTo>
                    <a:pt x="30277" y="47497"/>
                    <a:pt x="29497" y="50959"/>
                    <a:pt x="29107" y="54518"/>
                  </a:cubicBezTo>
                  <a:cubicBezTo>
                    <a:pt x="28912" y="53982"/>
                    <a:pt x="28669" y="53445"/>
                    <a:pt x="28425" y="52909"/>
                  </a:cubicBezTo>
                  <a:cubicBezTo>
                    <a:pt x="27352" y="50861"/>
                    <a:pt x="25792" y="49106"/>
                    <a:pt x="23939" y="47741"/>
                  </a:cubicBezTo>
                  <a:cubicBezTo>
                    <a:pt x="23647" y="47546"/>
                    <a:pt x="23403" y="47351"/>
                    <a:pt x="23110" y="47156"/>
                  </a:cubicBezTo>
                  <a:cubicBezTo>
                    <a:pt x="21843" y="46376"/>
                    <a:pt x="20478" y="45791"/>
                    <a:pt x="19064" y="45352"/>
                  </a:cubicBezTo>
                  <a:cubicBezTo>
                    <a:pt x="17991" y="45059"/>
                    <a:pt x="16919" y="44816"/>
                    <a:pt x="15846" y="44621"/>
                  </a:cubicBezTo>
                  <a:cubicBezTo>
                    <a:pt x="15456" y="44572"/>
                    <a:pt x="15115" y="44523"/>
                    <a:pt x="14725" y="44474"/>
                  </a:cubicBezTo>
                  <a:cubicBezTo>
                    <a:pt x="13262" y="44279"/>
                    <a:pt x="11799" y="44133"/>
                    <a:pt x="10288" y="44035"/>
                  </a:cubicBezTo>
                  <a:cubicBezTo>
                    <a:pt x="9557" y="43938"/>
                    <a:pt x="8825" y="43889"/>
                    <a:pt x="8094" y="43792"/>
                  </a:cubicBezTo>
                  <a:cubicBezTo>
                    <a:pt x="7363" y="43743"/>
                    <a:pt x="6631" y="43645"/>
                    <a:pt x="5900" y="43548"/>
                  </a:cubicBezTo>
                  <a:cubicBezTo>
                    <a:pt x="5705" y="43548"/>
                    <a:pt x="5559" y="43743"/>
                    <a:pt x="5656" y="43938"/>
                  </a:cubicBezTo>
                  <a:cubicBezTo>
                    <a:pt x="5802" y="44279"/>
                    <a:pt x="5997" y="44621"/>
                    <a:pt x="6144" y="44962"/>
                  </a:cubicBezTo>
                  <a:cubicBezTo>
                    <a:pt x="8630" y="49984"/>
                    <a:pt x="11409" y="54664"/>
                    <a:pt x="16187" y="57833"/>
                  </a:cubicBezTo>
                  <a:cubicBezTo>
                    <a:pt x="13749" y="58370"/>
                    <a:pt x="11409" y="59393"/>
                    <a:pt x="9410" y="60954"/>
                  </a:cubicBezTo>
                  <a:cubicBezTo>
                    <a:pt x="8679" y="61441"/>
                    <a:pt x="7996" y="62026"/>
                    <a:pt x="7265" y="62562"/>
                  </a:cubicBezTo>
                  <a:cubicBezTo>
                    <a:pt x="5169" y="64171"/>
                    <a:pt x="3023" y="65683"/>
                    <a:pt x="293" y="66073"/>
                  </a:cubicBezTo>
                  <a:lnTo>
                    <a:pt x="196" y="66073"/>
                  </a:lnTo>
                  <a:cubicBezTo>
                    <a:pt x="147" y="66073"/>
                    <a:pt x="147" y="66122"/>
                    <a:pt x="98" y="66122"/>
                  </a:cubicBezTo>
                  <a:cubicBezTo>
                    <a:pt x="49" y="66170"/>
                    <a:pt x="49" y="66219"/>
                    <a:pt x="49" y="66268"/>
                  </a:cubicBezTo>
                  <a:cubicBezTo>
                    <a:pt x="0" y="66414"/>
                    <a:pt x="49" y="66512"/>
                    <a:pt x="196" y="66560"/>
                  </a:cubicBezTo>
                  <a:cubicBezTo>
                    <a:pt x="4632" y="68706"/>
                    <a:pt x="9361" y="70168"/>
                    <a:pt x="14286" y="70900"/>
                  </a:cubicBezTo>
                  <a:cubicBezTo>
                    <a:pt x="14237" y="71046"/>
                    <a:pt x="14237" y="71143"/>
                    <a:pt x="14286" y="71241"/>
                  </a:cubicBezTo>
                  <a:cubicBezTo>
                    <a:pt x="14286" y="71923"/>
                    <a:pt x="14725" y="72557"/>
                    <a:pt x="15358" y="72850"/>
                  </a:cubicBezTo>
                  <a:cubicBezTo>
                    <a:pt x="14286" y="72850"/>
                    <a:pt x="13262" y="73045"/>
                    <a:pt x="12287" y="73386"/>
                  </a:cubicBezTo>
                  <a:cubicBezTo>
                    <a:pt x="10629" y="73874"/>
                    <a:pt x="9118" y="74849"/>
                    <a:pt x="8045" y="76214"/>
                  </a:cubicBezTo>
                  <a:cubicBezTo>
                    <a:pt x="7021" y="77530"/>
                    <a:pt x="6924" y="80114"/>
                    <a:pt x="8971" y="80212"/>
                  </a:cubicBezTo>
                  <a:cubicBezTo>
                    <a:pt x="8094" y="80699"/>
                    <a:pt x="7265" y="81236"/>
                    <a:pt x="6534" y="81918"/>
                  </a:cubicBezTo>
                  <a:cubicBezTo>
                    <a:pt x="5412" y="82845"/>
                    <a:pt x="4486" y="84015"/>
                    <a:pt x="4486" y="85185"/>
                  </a:cubicBezTo>
                  <a:cubicBezTo>
                    <a:pt x="4486" y="85477"/>
                    <a:pt x="4535" y="85770"/>
                    <a:pt x="4632" y="86063"/>
                  </a:cubicBezTo>
                  <a:cubicBezTo>
                    <a:pt x="4730" y="86209"/>
                    <a:pt x="4779" y="86355"/>
                    <a:pt x="4876" y="86501"/>
                  </a:cubicBezTo>
                  <a:cubicBezTo>
                    <a:pt x="4925" y="86550"/>
                    <a:pt x="4974" y="86599"/>
                    <a:pt x="4974" y="86599"/>
                  </a:cubicBezTo>
                  <a:cubicBezTo>
                    <a:pt x="5071" y="86696"/>
                    <a:pt x="5120" y="86794"/>
                    <a:pt x="5169" y="86843"/>
                  </a:cubicBezTo>
                  <a:cubicBezTo>
                    <a:pt x="5217" y="86891"/>
                    <a:pt x="5266" y="86940"/>
                    <a:pt x="5364" y="86989"/>
                  </a:cubicBezTo>
                  <a:cubicBezTo>
                    <a:pt x="5412" y="87038"/>
                    <a:pt x="5461" y="87086"/>
                    <a:pt x="5559" y="87135"/>
                  </a:cubicBezTo>
                  <a:cubicBezTo>
                    <a:pt x="5607" y="87135"/>
                    <a:pt x="5656" y="87184"/>
                    <a:pt x="5754" y="87233"/>
                  </a:cubicBezTo>
                  <a:lnTo>
                    <a:pt x="5949" y="87330"/>
                  </a:lnTo>
                  <a:lnTo>
                    <a:pt x="6192" y="87379"/>
                  </a:lnTo>
                  <a:lnTo>
                    <a:pt x="6387" y="87476"/>
                  </a:lnTo>
                  <a:lnTo>
                    <a:pt x="7850" y="87476"/>
                  </a:lnTo>
                  <a:cubicBezTo>
                    <a:pt x="9264" y="87330"/>
                    <a:pt x="10580" y="86843"/>
                    <a:pt x="11799" y="86111"/>
                  </a:cubicBezTo>
                  <a:lnTo>
                    <a:pt x="11848" y="86160"/>
                  </a:lnTo>
                  <a:cubicBezTo>
                    <a:pt x="10727" y="87818"/>
                    <a:pt x="11604" y="90938"/>
                    <a:pt x="13847" y="91084"/>
                  </a:cubicBezTo>
                  <a:cubicBezTo>
                    <a:pt x="13902" y="91087"/>
                    <a:pt x="13956" y="91089"/>
                    <a:pt x="14010" y="91089"/>
                  </a:cubicBezTo>
                  <a:cubicBezTo>
                    <a:pt x="16657" y="91089"/>
                    <a:pt x="18601" y="87622"/>
                    <a:pt x="19795" y="85185"/>
                  </a:cubicBezTo>
                  <a:cubicBezTo>
                    <a:pt x="19937" y="86320"/>
                    <a:pt x="21291" y="86990"/>
                    <a:pt x="22581" y="86990"/>
                  </a:cubicBezTo>
                  <a:cubicBezTo>
                    <a:pt x="23065" y="86990"/>
                    <a:pt x="23540" y="86896"/>
                    <a:pt x="23939" y="86696"/>
                  </a:cubicBezTo>
                  <a:cubicBezTo>
                    <a:pt x="25451" y="85965"/>
                    <a:pt x="26377" y="84259"/>
                    <a:pt x="27060" y="82747"/>
                  </a:cubicBezTo>
                  <a:cubicBezTo>
                    <a:pt x="27986" y="80797"/>
                    <a:pt x="28571" y="78700"/>
                    <a:pt x="28815" y="76604"/>
                  </a:cubicBezTo>
                  <a:lnTo>
                    <a:pt x="28864" y="76604"/>
                  </a:lnTo>
                  <a:cubicBezTo>
                    <a:pt x="28912" y="77482"/>
                    <a:pt x="29595" y="78164"/>
                    <a:pt x="30472" y="78262"/>
                  </a:cubicBezTo>
                  <a:cubicBezTo>
                    <a:pt x="30622" y="78290"/>
                    <a:pt x="30772" y="78303"/>
                    <a:pt x="30921" y="78303"/>
                  </a:cubicBezTo>
                  <a:cubicBezTo>
                    <a:pt x="31547" y="78303"/>
                    <a:pt x="32154" y="78061"/>
                    <a:pt x="32666" y="77628"/>
                  </a:cubicBezTo>
                  <a:cubicBezTo>
                    <a:pt x="36957" y="87525"/>
                    <a:pt x="44416" y="95667"/>
                    <a:pt x="53924" y="100787"/>
                  </a:cubicBezTo>
                  <a:cubicBezTo>
                    <a:pt x="55094" y="101420"/>
                    <a:pt x="56264" y="102005"/>
                    <a:pt x="57483" y="102542"/>
                  </a:cubicBezTo>
                  <a:lnTo>
                    <a:pt x="57824" y="102688"/>
                  </a:lnTo>
                  <a:cubicBezTo>
                    <a:pt x="58263" y="102834"/>
                    <a:pt x="58702" y="103029"/>
                    <a:pt x="59141" y="103176"/>
                  </a:cubicBezTo>
                  <a:lnTo>
                    <a:pt x="59726" y="103419"/>
                  </a:lnTo>
                  <a:cubicBezTo>
                    <a:pt x="60311" y="103614"/>
                    <a:pt x="60945" y="103858"/>
                    <a:pt x="61481" y="104004"/>
                  </a:cubicBezTo>
                  <a:cubicBezTo>
                    <a:pt x="62261" y="104297"/>
                    <a:pt x="63090" y="104541"/>
                    <a:pt x="63919" y="104785"/>
                  </a:cubicBezTo>
                  <a:cubicBezTo>
                    <a:pt x="65576" y="105223"/>
                    <a:pt x="67234" y="105565"/>
                    <a:pt x="68892" y="105760"/>
                  </a:cubicBezTo>
                  <a:cubicBezTo>
                    <a:pt x="69769" y="105906"/>
                    <a:pt x="70598" y="105955"/>
                    <a:pt x="71427" y="106003"/>
                  </a:cubicBezTo>
                  <a:cubicBezTo>
                    <a:pt x="71476" y="106052"/>
                    <a:pt x="71573" y="106101"/>
                    <a:pt x="71622" y="106101"/>
                  </a:cubicBezTo>
                  <a:cubicBezTo>
                    <a:pt x="72430" y="106141"/>
                    <a:pt x="73238" y="106162"/>
                    <a:pt x="74046" y="106162"/>
                  </a:cubicBezTo>
                  <a:cubicBezTo>
                    <a:pt x="78110" y="106162"/>
                    <a:pt x="82157" y="105647"/>
                    <a:pt x="86102" y="104589"/>
                  </a:cubicBezTo>
                  <a:cubicBezTo>
                    <a:pt x="86687" y="104443"/>
                    <a:pt x="87272" y="104297"/>
                    <a:pt x="87857" y="104102"/>
                  </a:cubicBezTo>
                  <a:cubicBezTo>
                    <a:pt x="90100" y="103468"/>
                    <a:pt x="92245" y="102591"/>
                    <a:pt x="94342" y="101615"/>
                  </a:cubicBezTo>
                  <a:cubicBezTo>
                    <a:pt x="94732" y="101762"/>
                    <a:pt x="95171" y="101859"/>
                    <a:pt x="95561" y="101908"/>
                  </a:cubicBezTo>
                  <a:cubicBezTo>
                    <a:pt x="97392" y="102114"/>
                    <a:pt x="99264" y="102171"/>
                    <a:pt x="101134" y="102171"/>
                  </a:cubicBezTo>
                  <a:cubicBezTo>
                    <a:pt x="102798" y="102171"/>
                    <a:pt x="104461" y="102126"/>
                    <a:pt x="106092" y="102103"/>
                  </a:cubicBezTo>
                  <a:cubicBezTo>
                    <a:pt x="109553" y="102103"/>
                    <a:pt x="112918" y="102005"/>
                    <a:pt x="116330" y="101859"/>
                  </a:cubicBezTo>
                  <a:cubicBezTo>
                    <a:pt x="119402" y="101713"/>
                    <a:pt x="122620" y="101810"/>
                    <a:pt x="125643" y="101274"/>
                  </a:cubicBezTo>
                  <a:cubicBezTo>
                    <a:pt x="127593" y="100982"/>
                    <a:pt x="129007" y="99373"/>
                    <a:pt x="129104" y="97422"/>
                  </a:cubicBezTo>
                  <a:cubicBezTo>
                    <a:pt x="129380" y="94347"/>
                    <a:pt x="126818" y="91558"/>
                    <a:pt x="124023" y="91558"/>
                  </a:cubicBezTo>
                  <a:cubicBezTo>
                    <a:pt x="123362" y="91558"/>
                    <a:pt x="122688" y="91714"/>
                    <a:pt x="122035" y="92059"/>
                  </a:cubicBezTo>
                  <a:cubicBezTo>
                    <a:pt x="122474" y="90060"/>
                    <a:pt x="121937" y="87964"/>
                    <a:pt x="120621" y="86355"/>
                  </a:cubicBezTo>
                  <a:cubicBezTo>
                    <a:pt x="119158" y="84600"/>
                    <a:pt x="117013" y="83527"/>
                    <a:pt x="114722" y="83478"/>
                  </a:cubicBezTo>
                  <a:cubicBezTo>
                    <a:pt x="115940" y="81528"/>
                    <a:pt x="116964" y="79481"/>
                    <a:pt x="117891" y="77384"/>
                  </a:cubicBezTo>
                  <a:cubicBezTo>
                    <a:pt x="118329" y="76360"/>
                    <a:pt x="118719" y="75288"/>
                    <a:pt x="119109" y="74215"/>
                  </a:cubicBezTo>
                  <a:cubicBezTo>
                    <a:pt x="120133" y="75385"/>
                    <a:pt x="121352" y="76409"/>
                    <a:pt x="122717" y="77238"/>
                  </a:cubicBezTo>
                  <a:cubicBezTo>
                    <a:pt x="127885" y="80358"/>
                    <a:pt x="134224" y="79724"/>
                    <a:pt x="139977" y="80456"/>
                  </a:cubicBezTo>
                  <a:cubicBezTo>
                    <a:pt x="140001" y="80480"/>
                    <a:pt x="140025" y="80492"/>
                    <a:pt x="140050" y="80492"/>
                  </a:cubicBezTo>
                  <a:cubicBezTo>
                    <a:pt x="140074" y="80492"/>
                    <a:pt x="140099" y="80480"/>
                    <a:pt x="140123" y="80456"/>
                  </a:cubicBezTo>
                  <a:cubicBezTo>
                    <a:pt x="140220" y="80407"/>
                    <a:pt x="140269" y="80309"/>
                    <a:pt x="140269" y="80261"/>
                  </a:cubicBezTo>
                  <a:cubicBezTo>
                    <a:pt x="140269" y="80212"/>
                    <a:pt x="140269" y="80163"/>
                    <a:pt x="140220" y="80114"/>
                  </a:cubicBezTo>
                  <a:lnTo>
                    <a:pt x="139684" y="79042"/>
                  </a:lnTo>
                  <a:cubicBezTo>
                    <a:pt x="137100" y="74117"/>
                    <a:pt x="134224" y="69486"/>
                    <a:pt x="129348" y="66414"/>
                  </a:cubicBezTo>
                  <a:cubicBezTo>
                    <a:pt x="131786" y="65829"/>
                    <a:pt x="134077" y="64756"/>
                    <a:pt x="136076" y="63196"/>
                  </a:cubicBezTo>
                  <a:cubicBezTo>
                    <a:pt x="136759" y="62660"/>
                    <a:pt x="137441" y="62075"/>
                    <a:pt x="138173" y="61539"/>
                  </a:cubicBezTo>
                  <a:cubicBezTo>
                    <a:pt x="139879" y="60125"/>
                    <a:pt x="141634" y="58808"/>
                    <a:pt x="143780" y="58175"/>
                  </a:cubicBezTo>
                  <a:cubicBezTo>
                    <a:pt x="144218" y="58028"/>
                    <a:pt x="144657" y="57931"/>
                    <a:pt x="145096" y="57882"/>
                  </a:cubicBezTo>
                  <a:cubicBezTo>
                    <a:pt x="145194" y="57882"/>
                    <a:pt x="145291" y="57784"/>
                    <a:pt x="145340" y="57638"/>
                  </a:cubicBezTo>
                  <a:cubicBezTo>
                    <a:pt x="145389" y="57492"/>
                    <a:pt x="145291" y="57297"/>
                    <a:pt x="145145" y="57297"/>
                  </a:cubicBezTo>
                  <a:cubicBezTo>
                    <a:pt x="140659" y="55200"/>
                    <a:pt x="135881" y="53835"/>
                    <a:pt x="131006" y="53250"/>
                  </a:cubicBezTo>
                  <a:cubicBezTo>
                    <a:pt x="131006" y="53104"/>
                    <a:pt x="131006" y="53006"/>
                    <a:pt x="131006" y="52909"/>
                  </a:cubicBezTo>
                  <a:cubicBezTo>
                    <a:pt x="130957" y="52665"/>
                    <a:pt x="130908" y="52470"/>
                    <a:pt x="130811" y="52226"/>
                  </a:cubicBezTo>
                  <a:cubicBezTo>
                    <a:pt x="130664" y="51836"/>
                    <a:pt x="130372" y="51495"/>
                    <a:pt x="129982" y="51251"/>
                  </a:cubicBezTo>
                  <a:cubicBezTo>
                    <a:pt x="131006" y="51251"/>
                    <a:pt x="132030" y="51056"/>
                    <a:pt x="133005" y="50715"/>
                  </a:cubicBezTo>
                  <a:cubicBezTo>
                    <a:pt x="133687" y="50471"/>
                    <a:pt x="134321" y="50179"/>
                    <a:pt x="134906" y="49789"/>
                  </a:cubicBezTo>
                  <a:cubicBezTo>
                    <a:pt x="135784" y="49252"/>
                    <a:pt x="136564" y="48570"/>
                    <a:pt x="137198" y="47741"/>
                  </a:cubicBezTo>
                  <a:cubicBezTo>
                    <a:pt x="137539" y="47253"/>
                    <a:pt x="137783" y="46620"/>
                    <a:pt x="137783" y="45986"/>
                  </a:cubicBezTo>
                  <a:cubicBezTo>
                    <a:pt x="137831" y="45839"/>
                    <a:pt x="137831" y="45742"/>
                    <a:pt x="137783" y="45596"/>
                  </a:cubicBezTo>
                  <a:cubicBezTo>
                    <a:pt x="137783" y="45401"/>
                    <a:pt x="137783" y="45206"/>
                    <a:pt x="137734" y="45011"/>
                  </a:cubicBezTo>
                  <a:cubicBezTo>
                    <a:pt x="137685" y="44913"/>
                    <a:pt x="137636" y="44816"/>
                    <a:pt x="137588" y="44718"/>
                  </a:cubicBezTo>
                  <a:cubicBezTo>
                    <a:pt x="137539" y="44572"/>
                    <a:pt x="137441" y="44377"/>
                    <a:pt x="137295" y="44231"/>
                  </a:cubicBezTo>
                  <a:cubicBezTo>
                    <a:pt x="137003" y="43938"/>
                    <a:pt x="136564" y="43792"/>
                    <a:pt x="136125" y="43792"/>
                  </a:cubicBezTo>
                  <a:cubicBezTo>
                    <a:pt x="136856" y="43402"/>
                    <a:pt x="137539" y="42914"/>
                    <a:pt x="138173" y="42378"/>
                  </a:cubicBezTo>
                  <a:cubicBezTo>
                    <a:pt x="139684" y="41159"/>
                    <a:pt x="141049" y="39452"/>
                    <a:pt x="140367" y="37844"/>
                  </a:cubicBezTo>
                  <a:cubicBezTo>
                    <a:pt x="140269" y="37697"/>
                    <a:pt x="140220" y="37551"/>
                    <a:pt x="140123" y="37405"/>
                  </a:cubicBezTo>
                  <a:cubicBezTo>
                    <a:pt x="140074" y="37356"/>
                    <a:pt x="140025" y="37307"/>
                    <a:pt x="139977" y="37259"/>
                  </a:cubicBezTo>
                  <a:cubicBezTo>
                    <a:pt x="139928" y="37210"/>
                    <a:pt x="139879" y="37112"/>
                    <a:pt x="139782" y="37063"/>
                  </a:cubicBezTo>
                  <a:cubicBezTo>
                    <a:pt x="139733" y="37015"/>
                    <a:pt x="139684" y="36966"/>
                    <a:pt x="139635" y="36966"/>
                  </a:cubicBezTo>
                  <a:cubicBezTo>
                    <a:pt x="139587" y="36917"/>
                    <a:pt x="139489" y="36868"/>
                    <a:pt x="139440" y="36820"/>
                  </a:cubicBezTo>
                  <a:lnTo>
                    <a:pt x="139245" y="36722"/>
                  </a:lnTo>
                  <a:cubicBezTo>
                    <a:pt x="139148" y="36673"/>
                    <a:pt x="139099" y="36625"/>
                    <a:pt x="139002" y="36625"/>
                  </a:cubicBezTo>
                  <a:cubicBezTo>
                    <a:pt x="138953" y="36576"/>
                    <a:pt x="138855" y="36576"/>
                    <a:pt x="138758" y="36527"/>
                  </a:cubicBezTo>
                  <a:cubicBezTo>
                    <a:pt x="138709" y="36527"/>
                    <a:pt x="138612" y="36527"/>
                    <a:pt x="138563" y="36478"/>
                  </a:cubicBezTo>
                  <a:cubicBezTo>
                    <a:pt x="138465" y="36478"/>
                    <a:pt x="138368" y="36478"/>
                    <a:pt x="138319" y="36430"/>
                  </a:cubicBezTo>
                  <a:lnTo>
                    <a:pt x="137149" y="36430"/>
                  </a:lnTo>
                  <a:cubicBezTo>
                    <a:pt x="135735" y="36673"/>
                    <a:pt x="134370" y="37161"/>
                    <a:pt x="133200" y="37892"/>
                  </a:cubicBezTo>
                  <a:lnTo>
                    <a:pt x="133151" y="37892"/>
                  </a:lnTo>
                  <a:cubicBezTo>
                    <a:pt x="134272" y="36235"/>
                    <a:pt x="133297" y="33114"/>
                    <a:pt x="131055" y="33017"/>
                  </a:cubicBezTo>
                  <a:cubicBezTo>
                    <a:pt x="131019" y="33016"/>
                    <a:pt x="130983" y="33015"/>
                    <a:pt x="130948" y="33015"/>
                  </a:cubicBezTo>
                  <a:cubicBezTo>
                    <a:pt x="128273" y="33015"/>
                    <a:pt x="126359" y="36609"/>
                    <a:pt x="125253" y="39062"/>
                  </a:cubicBezTo>
                  <a:cubicBezTo>
                    <a:pt x="125080" y="37955"/>
                    <a:pt x="123777" y="37315"/>
                    <a:pt x="122513" y="37315"/>
                  </a:cubicBezTo>
                  <a:cubicBezTo>
                    <a:pt x="121996" y="37315"/>
                    <a:pt x="121484" y="37422"/>
                    <a:pt x="121060" y="37649"/>
                  </a:cubicBezTo>
                  <a:cubicBezTo>
                    <a:pt x="119597" y="38380"/>
                    <a:pt x="118671" y="40135"/>
                    <a:pt x="117988" y="41646"/>
                  </a:cubicBezTo>
                  <a:cubicBezTo>
                    <a:pt x="117842" y="42037"/>
                    <a:pt x="117647" y="42427"/>
                    <a:pt x="117501" y="42817"/>
                  </a:cubicBezTo>
                  <a:cubicBezTo>
                    <a:pt x="115989" y="38965"/>
                    <a:pt x="113990" y="35260"/>
                    <a:pt x="111552" y="31847"/>
                  </a:cubicBezTo>
                  <a:cubicBezTo>
                    <a:pt x="109115" y="28385"/>
                    <a:pt x="106141" y="25265"/>
                    <a:pt x="102776" y="22632"/>
                  </a:cubicBezTo>
                  <a:cubicBezTo>
                    <a:pt x="102289" y="22242"/>
                    <a:pt x="101801" y="21901"/>
                    <a:pt x="101265" y="21511"/>
                  </a:cubicBezTo>
                  <a:cubicBezTo>
                    <a:pt x="101119" y="21413"/>
                    <a:pt x="100924" y="21267"/>
                    <a:pt x="100778" y="21169"/>
                  </a:cubicBezTo>
                  <a:cubicBezTo>
                    <a:pt x="100436" y="20926"/>
                    <a:pt x="100046" y="20682"/>
                    <a:pt x="99705" y="20438"/>
                  </a:cubicBezTo>
                  <a:lnTo>
                    <a:pt x="99071" y="20048"/>
                  </a:lnTo>
                  <a:cubicBezTo>
                    <a:pt x="98730" y="19853"/>
                    <a:pt x="98389" y="19609"/>
                    <a:pt x="98047" y="19414"/>
                  </a:cubicBezTo>
                  <a:lnTo>
                    <a:pt x="97413" y="19073"/>
                  </a:lnTo>
                  <a:lnTo>
                    <a:pt x="96341" y="18439"/>
                  </a:lnTo>
                  <a:cubicBezTo>
                    <a:pt x="96146" y="18341"/>
                    <a:pt x="95951" y="18244"/>
                    <a:pt x="95756" y="18146"/>
                  </a:cubicBezTo>
                  <a:cubicBezTo>
                    <a:pt x="95317" y="17951"/>
                    <a:pt x="94927" y="17708"/>
                    <a:pt x="94488" y="17513"/>
                  </a:cubicBezTo>
                  <a:lnTo>
                    <a:pt x="94098" y="17318"/>
                  </a:lnTo>
                  <a:cubicBezTo>
                    <a:pt x="92928" y="16781"/>
                    <a:pt x="91709" y="16294"/>
                    <a:pt x="90539" y="15855"/>
                  </a:cubicBezTo>
                  <a:lnTo>
                    <a:pt x="90344" y="15806"/>
                  </a:lnTo>
                  <a:cubicBezTo>
                    <a:pt x="89808" y="15611"/>
                    <a:pt x="89271" y="15416"/>
                    <a:pt x="88735" y="15221"/>
                  </a:cubicBezTo>
                  <a:lnTo>
                    <a:pt x="88394" y="15124"/>
                  </a:lnTo>
                  <a:cubicBezTo>
                    <a:pt x="87906" y="14977"/>
                    <a:pt x="87370" y="14831"/>
                    <a:pt x="86882" y="14685"/>
                  </a:cubicBezTo>
                  <a:lnTo>
                    <a:pt x="86541" y="14587"/>
                  </a:lnTo>
                  <a:cubicBezTo>
                    <a:pt x="86005" y="14441"/>
                    <a:pt x="85468" y="14295"/>
                    <a:pt x="84932" y="14197"/>
                  </a:cubicBezTo>
                  <a:lnTo>
                    <a:pt x="84688" y="14149"/>
                  </a:lnTo>
                  <a:cubicBezTo>
                    <a:pt x="82299" y="13612"/>
                    <a:pt x="79813" y="13271"/>
                    <a:pt x="77326" y="13125"/>
                  </a:cubicBezTo>
                  <a:cubicBezTo>
                    <a:pt x="76939" y="11295"/>
                    <a:pt x="75358" y="10151"/>
                    <a:pt x="73665" y="10151"/>
                  </a:cubicBezTo>
                  <a:cubicBezTo>
                    <a:pt x="73013" y="10151"/>
                    <a:pt x="72343" y="10321"/>
                    <a:pt x="71719" y="10687"/>
                  </a:cubicBezTo>
                  <a:cubicBezTo>
                    <a:pt x="72402" y="6640"/>
                    <a:pt x="71671" y="1521"/>
                    <a:pt x="67136" y="253"/>
                  </a:cubicBezTo>
                  <a:cubicBezTo>
                    <a:pt x="66533" y="81"/>
                    <a:pt x="65946" y="0"/>
                    <a:pt x="65380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 rot="533168">
              <a:off x="5854736" y="1673738"/>
              <a:ext cx="127795" cy="63647"/>
            </a:xfrm>
            <a:custGeom>
              <a:avLst/>
              <a:gdLst/>
              <a:ahLst/>
              <a:cxnLst/>
              <a:rect l="l" t="t" r="r" b="b"/>
              <a:pathLst>
                <a:path w="7973" h="3971" extrusionOk="0">
                  <a:moveTo>
                    <a:pt x="2502" y="1"/>
                  </a:moveTo>
                  <a:cubicBezTo>
                    <a:pt x="1668" y="1"/>
                    <a:pt x="868" y="167"/>
                    <a:pt x="0" y="468"/>
                  </a:cubicBezTo>
                  <a:cubicBezTo>
                    <a:pt x="768" y="1669"/>
                    <a:pt x="1535" y="2836"/>
                    <a:pt x="2436" y="3970"/>
                  </a:cubicBezTo>
                  <a:cubicBezTo>
                    <a:pt x="3903" y="3703"/>
                    <a:pt x="5438" y="3537"/>
                    <a:pt x="6939" y="3470"/>
                  </a:cubicBezTo>
                  <a:cubicBezTo>
                    <a:pt x="7439" y="3403"/>
                    <a:pt x="7773" y="3403"/>
                    <a:pt x="7973" y="3370"/>
                  </a:cubicBezTo>
                  <a:cubicBezTo>
                    <a:pt x="6172" y="2302"/>
                    <a:pt x="4304" y="1202"/>
                    <a:pt x="2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 rot="533168">
              <a:off x="5857060" y="1673479"/>
              <a:ext cx="71663" cy="71661"/>
            </a:xfrm>
            <a:custGeom>
              <a:avLst/>
              <a:gdLst/>
              <a:ahLst/>
              <a:cxnLst/>
              <a:rect l="l" t="t" r="r" b="b"/>
              <a:pathLst>
                <a:path w="4471" h="4471" extrusionOk="0">
                  <a:moveTo>
                    <a:pt x="0" y="1"/>
                  </a:moveTo>
                  <a:lnTo>
                    <a:pt x="0" y="1"/>
                  </a:lnTo>
                  <a:cubicBezTo>
                    <a:pt x="734" y="1568"/>
                    <a:pt x="1535" y="3036"/>
                    <a:pt x="2402" y="4470"/>
                  </a:cubicBezTo>
                  <a:cubicBezTo>
                    <a:pt x="3036" y="4104"/>
                    <a:pt x="3736" y="3937"/>
                    <a:pt x="4470" y="3903"/>
                  </a:cubicBezTo>
                  <a:cubicBezTo>
                    <a:pt x="2836" y="2736"/>
                    <a:pt x="1301" y="146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 rot="533168">
              <a:off x="5708986" y="2020696"/>
              <a:ext cx="124589" cy="51337"/>
            </a:xfrm>
            <a:custGeom>
              <a:avLst/>
              <a:gdLst/>
              <a:ahLst/>
              <a:cxnLst/>
              <a:rect l="l" t="t" r="r" b="b"/>
              <a:pathLst>
                <a:path w="7773" h="3203" extrusionOk="0">
                  <a:moveTo>
                    <a:pt x="3569" y="0"/>
                  </a:moveTo>
                  <a:cubicBezTo>
                    <a:pt x="2435" y="701"/>
                    <a:pt x="1268" y="1268"/>
                    <a:pt x="0" y="1668"/>
                  </a:cubicBezTo>
                  <a:cubicBezTo>
                    <a:pt x="2435" y="2602"/>
                    <a:pt x="5070" y="3069"/>
                    <a:pt x="7772" y="3203"/>
                  </a:cubicBezTo>
                  <a:cubicBezTo>
                    <a:pt x="6371" y="2169"/>
                    <a:pt x="4904" y="1101"/>
                    <a:pt x="3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 rot="533168">
              <a:off x="5718866" y="2063853"/>
              <a:ext cx="104810" cy="31030"/>
            </a:xfrm>
            <a:custGeom>
              <a:avLst/>
              <a:gdLst/>
              <a:ahLst/>
              <a:cxnLst/>
              <a:rect l="l" t="t" r="r" b="b"/>
              <a:pathLst>
                <a:path w="6539" h="1936" extrusionOk="0">
                  <a:moveTo>
                    <a:pt x="0" y="1"/>
                  </a:moveTo>
                  <a:cubicBezTo>
                    <a:pt x="1701" y="735"/>
                    <a:pt x="3469" y="1369"/>
                    <a:pt x="5237" y="1936"/>
                  </a:cubicBezTo>
                  <a:cubicBezTo>
                    <a:pt x="5537" y="1836"/>
                    <a:pt x="5804" y="1702"/>
                    <a:pt x="6038" y="1535"/>
                  </a:cubicBezTo>
                  <a:cubicBezTo>
                    <a:pt x="6205" y="1435"/>
                    <a:pt x="6371" y="1269"/>
                    <a:pt x="6538" y="1168"/>
                  </a:cubicBezTo>
                  <a:cubicBezTo>
                    <a:pt x="4303" y="1035"/>
                    <a:pt x="2102" y="70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 rot="533168">
              <a:off x="7316397" y="2682642"/>
              <a:ext cx="671015" cy="326792"/>
            </a:xfrm>
            <a:custGeom>
              <a:avLst/>
              <a:gdLst/>
              <a:ahLst/>
              <a:cxnLst/>
              <a:rect l="l" t="t" r="r" b="b"/>
              <a:pathLst>
                <a:path w="41864" h="20389" extrusionOk="0">
                  <a:moveTo>
                    <a:pt x="24345" y="1"/>
                  </a:moveTo>
                  <a:cubicBezTo>
                    <a:pt x="24225" y="1"/>
                    <a:pt x="24105" y="3"/>
                    <a:pt x="23984" y="7"/>
                  </a:cubicBezTo>
                  <a:cubicBezTo>
                    <a:pt x="18814" y="207"/>
                    <a:pt x="10808" y="4844"/>
                    <a:pt x="13810" y="11082"/>
                  </a:cubicBezTo>
                  <a:cubicBezTo>
                    <a:pt x="13946" y="11354"/>
                    <a:pt x="13742" y="11596"/>
                    <a:pt x="13525" y="11596"/>
                  </a:cubicBezTo>
                  <a:cubicBezTo>
                    <a:pt x="13422" y="11596"/>
                    <a:pt x="13317" y="11543"/>
                    <a:pt x="13243" y="11415"/>
                  </a:cubicBezTo>
                  <a:cubicBezTo>
                    <a:pt x="11638" y="9104"/>
                    <a:pt x="9508" y="6701"/>
                    <a:pt x="6497" y="6701"/>
                  </a:cubicBezTo>
                  <a:cubicBezTo>
                    <a:pt x="6378" y="6701"/>
                    <a:pt x="6259" y="6704"/>
                    <a:pt x="6138" y="6712"/>
                  </a:cubicBezTo>
                  <a:cubicBezTo>
                    <a:pt x="1568" y="7012"/>
                    <a:pt x="1768" y="12049"/>
                    <a:pt x="3136" y="15151"/>
                  </a:cubicBezTo>
                  <a:lnTo>
                    <a:pt x="3202" y="15151"/>
                  </a:lnTo>
                  <a:cubicBezTo>
                    <a:pt x="3458" y="15215"/>
                    <a:pt x="3347" y="15554"/>
                    <a:pt x="3103" y="15554"/>
                  </a:cubicBezTo>
                  <a:cubicBezTo>
                    <a:pt x="3092" y="15554"/>
                    <a:pt x="3081" y="15553"/>
                    <a:pt x="3069" y="15552"/>
                  </a:cubicBezTo>
                  <a:cubicBezTo>
                    <a:pt x="2876" y="15522"/>
                    <a:pt x="2690" y="15507"/>
                    <a:pt x="2511" y="15507"/>
                  </a:cubicBezTo>
                  <a:cubicBezTo>
                    <a:pt x="1303" y="15507"/>
                    <a:pt x="436" y="16200"/>
                    <a:pt x="0" y="17653"/>
                  </a:cubicBezTo>
                  <a:cubicBezTo>
                    <a:pt x="67" y="19188"/>
                    <a:pt x="968" y="20022"/>
                    <a:pt x="2769" y="20155"/>
                  </a:cubicBezTo>
                  <a:cubicBezTo>
                    <a:pt x="3225" y="20246"/>
                    <a:pt x="3716" y="20268"/>
                    <a:pt x="4210" y="20268"/>
                  </a:cubicBezTo>
                  <a:cubicBezTo>
                    <a:pt x="4667" y="20268"/>
                    <a:pt x="5126" y="20249"/>
                    <a:pt x="5563" y="20249"/>
                  </a:cubicBezTo>
                  <a:cubicBezTo>
                    <a:pt x="5690" y="20249"/>
                    <a:pt x="5815" y="20251"/>
                    <a:pt x="5938" y="20255"/>
                  </a:cubicBezTo>
                  <a:cubicBezTo>
                    <a:pt x="8139" y="20355"/>
                    <a:pt x="10374" y="20388"/>
                    <a:pt x="12576" y="20388"/>
                  </a:cubicBezTo>
                  <a:cubicBezTo>
                    <a:pt x="16979" y="20388"/>
                    <a:pt x="21415" y="20355"/>
                    <a:pt x="25819" y="20155"/>
                  </a:cubicBezTo>
                  <a:cubicBezTo>
                    <a:pt x="28054" y="20022"/>
                    <a:pt x="30255" y="19921"/>
                    <a:pt x="32457" y="19755"/>
                  </a:cubicBezTo>
                  <a:cubicBezTo>
                    <a:pt x="34558" y="19655"/>
                    <a:pt x="37660" y="19888"/>
                    <a:pt x="39495" y="18787"/>
                  </a:cubicBezTo>
                  <a:cubicBezTo>
                    <a:pt x="41863" y="17253"/>
                    <a:pt x="41663" y="13717"/>
                    <a:pt x="40262" y="11682"/>
                  </a:cubicBezTo>
                  <a:cubicBezTo>
                    <a:pt x="39279" y="10227"/>
                    <a:pt x="37843" y="9537"/>
                    <a:pt x="36332" y="9537"/>
                  </a:cubicBezTo>
                  <a:cubicBezTo>
                    <a:pt x="35279" y="9537"/>
                    <a:pt x="34190" y="9871"/>
                    <a:pt x="33191" y="10515"/>
                  </a:cubicBezTo>
                  <a:cubicBezTo>
                    <a:pt x="33142" y="10539"/>
                    <a:pt x="33092" y="10550"/>
                    <a:pt x="33044" y="10550"/>
                  </a:cubicBezTo>
                  <a:cubicBezTo>
                    <a:pt x="32764" y="10550"/>
                    <a:pt x="32534" y="10180"/>
                    <a:pt x="32790" y="9981"/>
                  </a:cubicBezTo>
                  <a:lnTo>
                    <a:pt x="32824" y="9914"/>
                  </a:lnTo>
                  <a:lnTo>
                    <a:pt x="32824" y="9881"/>
                  </a:lnTo>
                  <a:cubicBezTo>
                    <a:pt x="34292" y="4335"/>
                    <a:pt x="29697" y="1"/>
                    <a:pt x="24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 rot="533168">
              <a:off x="7303077" y="2669596"/>
              <a:ext cx="692349" cy="351860"/>
            </a:xfrm>
            <a:custGeom>
              <a:avLst/>
              <a:gdLst/>
              <a:ahLst/>
              <a:cxnLst/>
              <a:rect l="l" t="t" r="r" b="b"/>
              <a:pathLst>
                <a:path w="43195" h="21953" extrusionOk="0">
                  <a:moveTo>
                    <a:pt x="25179" y="655"/>
                  </a:moveTo>
                  <a:cubicBezTo>
                    <a:pt x="30531" y="655"/>
                    <a:pt x="35126" y="4989"/>
                    <a:pt x="33658" y="10536"/>
                  </a:cubicBezTo>
                  <a:lnTo>
                    <a:pt x="33658" y="10602"/>
                  </a:lnTo>
                  <a:cubicBezTo>
                    <a:pt x="33658" y="10602"/>
                    <a:pt x="33658" y="10636"/>
                    <a:pt x="33624" y="10636"/>
                  </a:cubicBezTo>
                  <a:cubicBezTo>
                    <a:pt x="33372" y="10832"/>
                    <a:pt x="33614" y="11216"/>
                    <a:pt x="33895" y="11216"/>
                  </a:cubicBezTo>
                  <a:cubicBezTo>
                    <a:pt x="33949" y="11216"/>
                    <a:pt x="34004" y="11201"/>
                    <a:pt x="34058" y="11169"/>
                  </a:cubicBezTo>
                  <a:cubicBezTo>
                    <a:pt x="35012" y="10586"/>
                    <a:pt x="36055" y="10282"/>
                    <a:pt x="37071" y="10282"/>
                  </a:cubicBezTo>
                  <a:cubicBezTo>
                    <a:pt x="38613" y="10282"/>
                    <a:pt x="40091" y="10982"/>
                    <a:pt x="41096" y="12470"/>
                  </a:cubicBezTo>
                  <a:cubicBezTo>
                    <a:pt x="42497" y="14505"/>
                    <a:pt x="42731" y="18041"/>
                    <a:pt x="40329" y="19575"/>
                  </a:cubicBezTo>
                  <a:cubicBezTo>
                    <a:pt x="39041" y="20348"/>
                    <a:pt x="37128" y="20463"/>
                    <a:pt x="35375" y="20463"/>
                  </a:cubicBezTo>
                  <a:cubicBezTo>
                    <a:pt x="34631" y="20463"/>
                    <a:pt x="33917" y="20443"/>
                    <a:pt x="33291" y="20443"/>
                  </a:cubicBezTo>
                  <a:cubicBezTo>
                    <a:pt x="31089" y="20609"/>
                    <a:pt x="28888" y="20709"/>
                    <a:pt x="26653" y="20810"/>
                  </a:cubicBezTo>
                  <a:cubicBezTo>
                    <a:pt x="23168" y="20968"/>
                    <a:pt x="19663" y="21064"/>
                    <a:pt x="16171" y="21064"/>
                  </a:cubicBezTo>
                  <a:cubicBezTo>
                    <a:pt x="15249" y="21064"/>
                    <a:pt x="14329" y="21057"/>
                    <a:pt x="13410" y="21043"/>
                  </a:cubicBezTo>
                  <a:lnTo>
                    <a:pt x="6772" y="20943"/>
                  </a:lnTo>
                  <a:cubicBezTo>
                    <a:pt x="6522" y="20926"/>
                    <a:pt x="6261" y="20922"/>
                    <a:pt x="5995" y="20922"/>
                  </a:cubicBezTo>
                  <a:cubicBezTo>
                    <a:pt x="5729" y="20922"/>
                    <a:pt x="5458" y="20926"/>
                    <a:pt x="5187" y="20926"/>
                  </a:cubicBezTo>
                  <a:cubicBezTo>
                    <a:pt x="4645" y="20926"/>
                    <a:pt x="4103" y="20910"/>
                    <a:pt x="3603" y="20810"/>
                  </a:cubicBezTo>
                  <a:cubicBezTo>
                    <a:pt x="1802" y="20676"/>
                    <a:pt x="901" y="19842"/>
                    <a:pt x="868" y="18308"/>
                  </a:cubicBezTo>
                  <a:cubicBezTo>
                    <a:pt x="1328" y="16870"/>
                    <a:pt x="2135" y="16151"/>
                    <a:pt x="3310" y="16151"/>
                  </a:cubicBezTo>
                  <a:cubicBezTo>
                    <a:pt x="3498" y="16151"/>
                    <a:pt x="3696" y="16169"/>
                    <a:pt x="3903" y="16206"/>
                  </a:cubicBezTo>
                  <a:cubicBezTo>
                    <a:pt x="3926" y="16211"/>
                    <a:pt x="3948" y="16214"/>
                    <a:pt x="3968" y="16214"/>
                  </a:cubicBezTo>
                  <a:cubicBezTo>
                    <a:pt x="4216" y="16214"/>
                    <a:pt x="4283" y="15868"/>
                    <a:pt x="4036" y="15806"/>
                  </a:cubicBezTo>
                  <a:lnTo>
                    <a:pt x="3970" y="15806"/>
                  </a:lnTo>
                  <a:cubicBezTo>
                    <a:pt x="2602" y="12704"/>
                    <a:pt x="2402" y="7667"/>
                    <a:pt x="6972" y="7367"/>
                  </a:cubicBezTo>
                  <a:cubicBezTo>
                    <a:pt x="7092" y="7359"/>
                    <a:pt x="7210" y="7355"/>
                    <a:pt x="7327" y="7355"/>
                  </a:cubicBezTo>
                  <a:cubicBezTo>
                    <a:pt x="10311" y="7355"/>
                    <a:pt x="12472" y="9760"/>
                    <a:pt x="14077" y="12103"/>
                  </a:cubicBezTo>
                  <a:cubicBezTo>
                    <a:pt x="14149" y="12216"/>
                    <a:pt x="14252" y="12263"/>
                    <a:pt x="14353" y="12263"/>
                  </a:cubicBezTo>
                  <a:cubicBezTo>
                    <a:pt x="14583" y="12263"/>
                    <a:pt x="14806" y="12024"/>
                    <a:pt x="14644" y="11770"/>
                  </a:cubicBezTo>
                  <a:cubicBezTo>
                    <a:pt x="11609" y="5532"/>
                    <a:pt x="19614" y="862"/>
                    <a:pt x="24818" y="662"/>
                  </a:cubicBezTo>
                  <a:cubicBezTo>
                    <a:pt x="24939" y="657"/>
                    <a:pt x="25059" y="655"/>
                    <a:pt x="25179" y="655"/>
                  </a:cubicBezTo>
                  <a:close/>
                  <a:moveTo>
                    <a:pt x="25436" y="1"/>
                  </a:moveTo>
                  <a:cubicBezTo>
                    <a:pt x="25041" y="1"/>
                    <a:pt x="24645" y="21"/>
                    <a:pt x="24251" y="61"/>
                  </a:cubicBezTo>
                  <a:cubicBezTo>
                    <a:pt x="19214" y="562"/>
                    <a:pt x="12576" y="4731"/>
                    <a:pt x="13510" y="10235"/>
                  </a:cubicBezTo>
                  <a:cubicBezTo>
                    <a:pt x="11960" y="8391"/>
                    <a:pt x="9874" y="6739"/>
                    <a:pt x="7493" y="6739"/>
                  </a:cubicBezTo>
                  <a:cubicBezTo>
                    <a:pt x="6903" y="6739"/>
                    <a:pt x="6294" y="6841"/>
                    <a:pt x="5671" y="7066"/>
                  </a:cubicBezTo>
                  <a:cubicBezTo>
                    <a:pt x="2068" y="8334"/>
                    <a:pt x="1668" y="12837"/>
                    <a:pt x="3469" y="15773"/>
                  </a:cubicBezTo>
                  <a:cubicBezTo>
                    <a:pt x="3316" y="15751"/>
                    <a:pt x="3163" y="15740"/>
                    <a:pt x="3012" y="15740"/>
                  </a:cubicBezTo>
                  <a:cubicBezTo>
                    <a:pt x="1559" y="15740"/>
                    <a:pt x="288" y="16736"/>
                    <a:pt x="167" y="18308"/>
                  </a:cubicBezTo>
                  <a:cubicBezTo>
                    <a:pt x="0" y="20476"/>
                    <a:pt x="1768" y="21443"/>
                    <a:pt x="3636" y="21643"/>
                  </a:cubicBezTo>
                  <a:cubicBezTo>
                    <a:pt x="5792" y="21895"/>
                    <a:pt x="8024" y="21953"/>
                    <a:pt x="10256" y="21953"/>
                  </a:cubicBezTo>
                  <a:cubicBezTo>
                    <a:pt x="12170" y="21953"/>
                    <a:pt x="14082" y="21910"/>
                    <a:pt x="15945" y="21910"/>
                  </a:cubicBezTo>
                  <a:cubicBezTo>
                    <a:pt x="19948" y="21844"/>
                    <a:pt x="23951" y="21777"/>
                    <a:pt x="27954" y="21610"/>
                  </a:cubicBezTo>
                  <a:cubicBezTo>
                    <a:pt x="31489" y="21443"/>
                    <a:pt x="35325" y="21510"/>
                    <a:pt x="38828" y="20843"/>
                  </a:cubicBezTo>
                  <a:cubicBezTo>
                    <a:pt x="41163" y="20409"/>
                    <a:pt x="42664" y="18775"/>
                    <a:pt x="42898" y="16340"/>
                  </a:cubicBezTo>
                  <a:cubicBezTo>
                    <a:pt x="43195" y="12717"/>
                    <a:pt x="40183" y="9466"/>
                    <a:pt x="36899" y="9466"/>
                  </a:cubicBezTo>
                  <a:cubicBezTo>
                    <a:pt x="36132" y="9466"/>
                    <a:pt x="35350" y="9643"/>
                    <a:pt x="34592" y="10035"/>
                  </a:cubicBezTo>
                  <a:cubicBezTo>
                    <a:pt x="35159" y="7767"/>
                    <a:pt x="34425" y="5298"/>
                    <a:pt x="32990" y="3430"/>
                  </a:cubicBezTo>
                  <a:cubicBezTo>
                    <a:pt x="31172" y="1084"/>
                    <a:pt x="28321" y="1"/>
                    <a:pt x="25436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 rot="533168">
              <a:off x="7319777" y="2680524"/>
              <a:ext cx="666751" cy="301115"/>
            </a:xfrm>
            <a:custGeom>
              <a:avLst/>
              <a:gdLst/>
              <a:ahLst/>
              <a:cxnLst/>
              <a:rect l="l" t="t" r="r" b="b"/>
              <a:pathLst>
                <a:path w="41598" h="18787" extrusionOk="0">
                  <a:moveTo>
                    <a:pt x="24346" y="0"/>
                  </a:moveTo>
                  <a:cubicBezTo>
                    <a:pt x="24226" y="0"/>
                    <a:pt x="24105" y="2"/>
                    <a:pt x="23985" y="7"/>
                  </a:cubicBezTo>
                  <a:cubicBezTo>
                    <a:pt x="18748" y="207"/>
                    <a:pt x="10742" y="4877"/>
                    <a:pt x="13811" y="11115"/>
                  </a:cubicBezTo>
                  <a:cubicBezTo>
                    <a:pt x="13950" y="11369"/>
                    <a:pt x="13736" y="11608"/>
                    <a:pt x="13502" y="11608"/>
                  </a:cubicBezTo>
                  <a:cubicBezTo>
                    <a:pt x="13399" y="11608"/>
                    <a:pt x="13292" y="11561"/>
                    <a:pt x="13210" y="11448"/>
                  </a:cubicBezTo>
                  <a:cubicBezTo>
                    <a:pt x="11615" y="9120"/>
                    <a:pt x="9502" y="6730"/>
                    <a:pt x="6548" y="6730"/>
                  </a:cubicBezTo>
                  <a:cubicBezTo>
                    <a:pt x="6414" y="6730"/>
                    <a:pt x="6277" y="6735"/>
                    <a:pt x="6139" y="6745"/>
                  </a:cubicBezTo>
                  <a:cubicBezTo>
                    <a:pt x="1535" y="7012"/>
                    <a:pt x="1735" y="12082"/>
                    <a:pt x="3136" y="15151"/>
                  </a:cubicBezTo>
                  <a:lnTo>
                    <a:pt x="3170" y="15151"/>
                  </a:lnTo>
                  <a:cubicBezTo>
                    <a:pt x="3458" y="15215"/>
                    <a:pt x="3347" y="15587"/>
                    <a:pt x="3072" y="15587"/>
                  </a:cubicBezTo>
                  <a:cubicBezTo>
                    <a:pt x="3060" y="15587"/>
                    <a:pt x="3048" y="15586"/>
                    <a:pt x="3036" y="15585"/>
                  </a:cubicBezTo>
                  <a:cubicBezTo>
                    <a:pt x="2811" y="15539"/>
                    <a:pt x="2596" y="15517"/>
                    <a:pt x="2393" y="15517"/>
                  </a:cubicBezTo>
                  <a:cubicBezTo>
                    <a:pt x="1245" y="15517"/>
                    <a:pt x="454" y="16236"/>
                    <a:pt x="1" y="17653"/>
                  </a:cubicBezTo>
                  <a:cubicBezTo>
                    <a:pt x="1" y="18086"/>
                    <a:pt x="68" y="18453"/>
                    <a:pt x="234" y="18787"/>
                  </a:cubicBezTo>
                  <a:cubicBezTo>
                    <a:pt x="591" y="17609"/>
                    <a:pt x="1892" y="16521"/>
                    <a:pt x="3177" y="16521"/>
                  </a:cubicBezTo>
                  <a:cubicBezTo>
                    <a:pt x="3457" y="16521"/>
                    <a:pt x="3736" y="16572"/>
                    <a:pt x="4004" y="16685"/>
                  </a:cubicBezTo>
                  <a:cubicBezTo>
                    <a:pt x="4171" y="16785"/>
                    <a:pt x="4371" y="16852"/>
                    <a:pt x="4537" y="16952"/>
                  </a:cubicBezTo>
                  <a:lnTo>
                    <a:pt x="4171" y="15952"/>
                  </a:lnTo>
                  <a:cubicBezTo>
                    <a:pt x="3170" y="12916"/>
                    <a:pt x="4504" y="8846"/>
                    <a:pt x="8240" y="8846"/>
                  </a:cubicBezTo>
                  <a:cubicBezTo>
                    <a:pt x="11142" y="8846"/>
                    <a:pt x="13144" y="11782"/>
                    <a:pt x="14511" y="14017"/>
                  </a:cubicBezTo>
                  <a:cubicBezTo>
                    <a:pt x="14545" y="11482"/>
                    <a:pt x="15345" y="8947"/>
                    <a:pt x="16980" y="6978"/>
                  </a:cubicBezTo>
                  <a:cubicBezTo>
                    <a:pt x="18689" y="4900"/>
                    <a:pt x="21066" y="3591"/>
                    <a:pt x="23431" y="3591"/>
                  </a:cubicBezTo>
                  <a:cubicBezTo>
                    <a:pt x="25128" y="3591"/>
                    <a:pt x="26819" y="4264"/>
                    <a:pt x="28254" y="5811"/>
                  </a:cubicBezTo>
                  <a:cubicBezTo>
                    <a:pt x="29922" y="7612"/>
                    <a:pt x="30923" y="9981"/>
                    <a:pt x="31323" y="12482"/>
                  </a:cubicBezTo>
                  <a:cubicBezTo>
                    <a:pt x="32057" y="12146"/>
                    <a:pt x="32903" y="11978"/>
                    <a:pt x="33762" y="11978"/>
                  </a:cubicBezTo>
                  <a:cubicBezTo>
                    <a:pt x="34776" y="11978"/>
                    <a:pt x="35808" y="12213"/>
                    <a:pt x="36694" y="12683"/>
                  </a:cubicBezTo>
                  <a:cubicBezTo>
                    <a:pt x="37094" y="12916"/>
                    <a:pt x="37428" y="13183"/>
                    <a:pt x="37761" y="13516"/>
                  </a:cubicBezTo>
                  <a:cubicBezTo>
                    <a:pt x="39196" y="14317"/>
                    <a:pt x="40396" y="15685"/>
                    <a:pt x="40897" y="17186"/>
                  </a:cubicBezTo>
                  <a:cubicBezTo>
                    <a:pt x="41597" y="15485"/>
                    <a:pt x="41230" y="13283"/>
                    <a:pt x="40230" y="11815"/>
                  </a:cubicBezTo>
                  <a:cubicBezTo>
                    <a:pt x="39226" y="10330"/>
                    <a:pt x="37751" y="9642"/>
                    <a:pt x="36213" y="9642"/>
                  </a:cubicBezTo>
                  <a:cubicBezTo>
                    <a:pt x="35194" y="9642"/>
                    <a:pt x="34148" y="9943"/>
                    <a:pt x="33191" y="10514"/>
                  </a:cubicBezTo>
                  <a:cubicBezTo>
                    <a:pt x="33131" y="10556"/>
                    <a:pt x="33070" y="10575"/>
                    <a:pt x="33011" y="10575"/>
                  </a:cubicBezTo>
                  <a:cubicBezTo>
                    <a:pt x="32746" y="10575"/>
                    <a:pt x="32539" y="10199"/>
                    <a:pt x="32758" y="9981"/>
                  </a:cubicBezTo>
                  <a:cubicBezTo>
                    <a:pt x="32824" y="9981"/>
                    <a:pt x="32824" y="9947"/>
                    <a:pt x="32824" y="9947"/>
                  </a:cubicBezTo>
                  <a:lnTo>
                    <a:pt x="32824" y="9881"/>
                  </a:lnTo>
                  <a:cubicBezTo>
                    <a:pt x="34293" y="4334"/>
                    <a:pt x="29698" y="0"/>
                    <a:pt x="24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 rot="533168">
              <a:off x="7303077" y="2669596"/>
              <a:ext cx="692349" cy="351860"/>
            </a:xfrm>
            <a:custGeom>
              <a:avLst/>
              <a:gdLst/>
              <a:ahLst/>
              <a:cxnLst/>
              <a:rect l="l" t="t" r="r" b="b"/>
              <a:pathLst>
                <a:path w="43195" h="21953" extrusionOk="0">
                  <a:moveTo>
                    <a:pt x="25179" y="655"/>
                  </a:moveTo>
                  <a:cubicBezTo>
                    <a:pt x="30531" y="655"/>
                    <a:pt x="35126" y="4989"/>
                    <a:pt x="33658" y="10536"/>
                  </a:cubicBezTo>
                  <a:lnTo>
                    <a:pt x="33658" y="10602"/>
                  </a:lnTo>
                  <a:cubicBezTo>
                    <a:pt x="33658" y="10602"/>
                    <a:pt x="33658" y="10636"/>
                    <a:pt x="33624" y="10636"/>
                  </a:cubicBezTo>
                  <a:cubicBezTo>
                    <a:pt x="33372" y="10832"/>
                    <a:pt x="33614" y="11216"/>
                    <a:pt x="33895" y="11216"/>
                  </a:cubicBezTo>
                  <a:cubicBezTo>
                    <a:pt x="33949" y="11216"/>
                    <a:pt x="34004" y="11201"/>
                    <a:pt x="34058" y="11169"/>
                  </a:cubicBezTo>
                  <a:cubicBezTo>
                    <a:pt x="35012" y="10586"/>
                    <a:pt x="36055" y="10282"/>
                    <a:pt x="37071" y="10282"/>
                  </a:cubicBezTo>
                  <a:cubicBezTo>
                    <a:pt x="38613" y="10282"/>
                    <a:pt x="40091" y="10982"/>
                    <a:pt x="41096" y="12470"/>
                  </a:cubicBezTo>
                  <a:cubicBezTo>
                    <a:pt x="42497" y="14505"/>
                    <a:pt x="42731" y="18041"/>
                    <a:pt x="40329" y="19575"/>
                  </a:cubicBezTo>
                  <a:cubicBezTo>
                    <a:pt x="39041" y="20348"/>
                    <a:pt x="37128" y="20463"/>
                    <a:pt x="35375" y="20463"/>
                  </a:cubicBezTo>
                  <a:cubicBezTo>
                    <a:pt x="34631" y="20463"/>
                    <a:pt x="33917" y="20443"/>
                    <a:pt x="33291" y="20443"/>
                  </a:cubicBezTo>
                  <a:cubicBezTo>
                    <a:pt x="31089" y="20609"/>
                    <a:pt x="28888" y="20709"/>
                    <a:pt x="26653" y="20810"/>
                  </a:cubicBezTo>
                  <a:cubicBezTo>
                    <a:pt x="23168" y="20968"/>
                    <a:pt x="19663" y="21064"/>
                    <a:pt x="16171" y="21064"/>
                  </a:cubicBezTo>
                  <a:cubicBezTo>
                    <a:pt x="15249" y="21064"/>
                    <a:pt x="14329" y="21057"/>
                    <a:pt x="13410" y="21043"/>
                  </a:cubicBezTo>
                  <a:lnTo>
                    <a:pt x="6772" y="20943"/>
                  </a:lnTo>
                  <a:cubicBezTo>
                    <a:pt x="6522" y="20926"/>
                    <a:pt x="6261" y="20922"/>
                    <a:pt x="5995" y="20922"/>
                  </a:cubicBezTo>
                  <a:cubicBezTo>
                    <a:pt x="5729" y="20922"/>
                    <a:pt x="5458" y="20926"/>
                    <a:pt x="5187" y="20926"/>
                  </a:cubicBezTo>
                  <a:cubicBezTo>
                    <a:pt x="4645" y="20926"/>
                    <a:pt x="4103" y="20910"/>
                    <a:pt x="3603" y="20810"/>
                  </a:cubicBezTo>
                  <a:cubicBezTo>
                    <a:pt x="1802" y="20676"/>
                    <a:pt x="901" y="19842"/>
                    <a:pt x="868" y="18308"/>
                  </a:cubicBezTo>
                  <a:cubicBezTo>
                    <a:pt x="1328" y="16870"/>
                    <a:pt x="2135" y="16151"/>
                    <a:pt x="3310" y="16151"/>
                  </a:cubicBezTo>
                  <a:cubicBezTo>
                    <a:pt x="3498" y="16151"/>
                    <a:pt x="3696" y="16169"/>
                    <a:pt x="3903" y="16206"/>
                  </a:cubicBezTo>
                  <a:cubicBezTo>
                    <a:pt x="3926" y="16211"/>
                    <a:pt x="3948" y="16214"/>
                    <a:pt x="3968" y="16214"/>
                  </a:cubicBezTo>
                  <a:cubicBezTo>
                    <a:pt x="4216" y="16214"/>
                    <a:pt x="4283" y="15868"/>
                    <a:pt x="4036" y="15806"/>
                  </a:cubicBezTo>
                  <a:lnTo>
                    <a:pt x="3970" y="15806"/>
                  </a:lnTo>
                  <a:cubicBezTo>
                    <a:pt x="2602" y="12704"/>
                    <a:pt x="2402" y="7667"/>
                    <a:pt x="6972" y="7367"/>
                  </a:cubicBezTo>
                  <a:cubicBezTo>
                    <a:pt x="7092" y="7359"/>
                    <a:pt x="7210" y="7355"/>
                    <a:pt x="7327" y="7355"/>
                  </a:cubicBezTo>
                  <a:cubicBezTo>
                    <a:pt x="10311" y="7355"/>
                    <a:pt x="12472" y="9760"/>
                    <a:pt x="14077" y="12103"/>
                  </a:cubicBezTo>
                  <a:cubicBezTo>
                    <a:pt x="14149" y="12216"/>
                    <a:pt x="14252" y="12263"/>
                    <a:pt x="14353" y="12263"/>
                  </a:cubicBezTo>
                  <a:cubicBezTo>
                    <a:pt x="14583" y="12263"/>
                    <a:pt x="14806" y="12024"/>
                    <a:pt x="14644" y="11770"/>
                  </a:cubicBezTo>
                  <a:cubicBezTo>
                    <a:pt x="11609" y="5532"/>
                    <a:pt x="19614" y="862"/>
                    <a:pt x="24818" y="662"/>
                  </a:cubicBezTo>
                  <a:cubicBezTo>
                    <a:pt x="24939" y="657"/>
                    <a:pt x="25059" y="655"/>
                    <a:pt x="25179" y="655"/>
                  </a:cubicBezTo>
                  <a:close/>
                  <a:moveTo>
                    <a:pt x="25436" y="1"/>
                  </a:moveTo>
                  <a:cubicBezTo>
                    <a:pt x="25041" y="1"/>
                    <a:pt x="24645" y="21"/>
                    <a:pt x="24251" y="61"/>
                  </a:cubicBezTo>
                  <a:cubicBezTo>
                    <a:pt x="19214" y="562"/>
                    <a:pt x="12576" y="4731"/>
                    <a:pt x="13510" y="10235"/>
                  </a:cubicBezTo>
                  <a:cubicBezTo>
                    <a:pt x="11960" y="8391"/>
                    <a:pt x="9874" y="6739"/>
                    <a:pt x="7493" y="6739"/>
                  </a:cubicBezTo>
                  <a:cubicBezTo>
                    <a:pt x="6903" y="6739"/>
                    <a:pt x="6294" y="6841"/>
                    <a:pt x="5671" y="7066"/>
                  </a:cubicBezTo>
                  <a:cubicBezTo>
                    <a:pt x="2068" y="8334"/>
                    <a:pt x="1668" y="12837"/>
                    <a:pt x="3469" y="15773"/>
                  </a:cubicBezTo>
                  <a:cubicBezTo>
                    <a:pt x="3316" y="15751"/>
                    <a:pt x="3163" y="15740"/>
                    <a:pt x="3012" y="15740"/>
                  </a:cubicBezTo>
                  <a:cubicBezTo>
                    <a:pt x="1559" y="15740"/>
                    <a:pt x="288" y="16736"/>
                    <a:pt x="167" y="18308"/>
                  </a:cubicBezTo>
                  <a:cubicBezTo>
                    <a:pt x="0" y="20476"/>
                    <a:pt x="1768" y="21443"/>
                    <a:pt x="3636" y="21643"/>
                  </a:cubicBezTo>
                  <a:cubicBezTo>
                    <a:pt x="5792" y="21895"/>
                    <a:pt x="8024" y="21953"/>
                    <a:pt x="10256" y="21953"/>
                  </a:cubicBezTo>
                  <a:cubicBezTo>
                    <a:pt x="12170" y="21953"/>
                    <a:pt x="14082" y="21910"/>
                    <a:pt x="15945" y="21910"/>
                  </a:cubicBezTo>
                  <a:cubicBezTo>
                    <a:pt x="19948" y="21844"/>
                    <a:pt x="23951" y="21777"/>
                    <a:pt x="27954" y="21610"/>
                  </a:cubicBezTo>
                  <a:cubicBezTo>
                    <a:pt x="31489" y="21443"/>
                    <a:pt x="35325" y="21510"/>
                    <a:pt x="38828" y="20843"/>
                  </a:cubicBezTo>
                  <a:cubicBezTo>
                    <a:pt x="41163" y="20409"/>
                    <a:pt x="42664" y="18775"/>
                    <a:pt x="42898" y="16340"/>
                  </a:cubicBezTo>
                  <a:cubicBezTo>
                    <a:pt x="43195" y="12717"/>
                    <a:pt x="40183" y="9466"/>
                    <a:pt x="36899" y="9466"/>
                  </a:cubicBezTo>
                  <a:cubicBezTo>
                    <a:pt x="36132" y="9466"/>
                    <a:pt x="35350" y="9643"/>
                    <a:pt x="34592" y="10035"/>
                  </a:cubicBezTo>
                  <a:cubicBezTo>
                    <a:pt x="35159" y="7767"/>
                    <a:pt x="34425" y="5298"/>
                    <a:pt x="32990" y="3430"/>
                  </a:cubicBezTo>
                  <a:cubicBezTo>
                    <a:pt x="31172" y="1084"/>
                    <a:pt x="28321" y="1"/>
                    <a:pt x="25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 rot="533168">
              <a:off x="6592794" y="984216"/>
              <a:ext cx="679494" cy="315476"/>
            </a:xfrm>
            <a:custGeom>
              <a:avLst/>
              <a:gdLst/>
              <a:ahLst/>
              <a:cxnLst/>
              <a:rect l="l" t="t" r="r" b="b"/>
              <a:pathLst>
                <a:path w="42393" h="19683" extrusionOk="0">
                  <a:moveTo>
                    <a:pt x="28457" y="0"/>
                  </a:moveTo>
                  <a:cubicBezTo>
                    <a:pt x="24361" y="0"/>
                    <a:pt x="21380" y="3905"/>
                    <a:pt x="20711" y="7834"/>
                  </a:cubicBezTo>
                  <a:cubicBezTo>
                    <a:pt x="20678" y="8013"/>
                    <a:pt x="20559" y="8089"/>
                    <a:pt x="20425" y="8089"/>
                  </a:cubicBezTo>
                  <a:cubicBezTo>
                    <a:pt x="20285" y="8089"/>
                    <a:pt x="20129" y="8004"/>
                    <a:pt x="20044" y="7868"/>
                  </a:cubicBezTo>
                  <a:cubicBezTo>
                    <a:pt x="20044" y="7834"/>
                    <a:pt x="19977" y="7801"/>
                    <a:pt x="19977" y="7734"/>
                  </a:cubicBezTo>
                  <a:cubicBezTo>
                    <a:pt x="19743" y="5833"/>
                    <a:pt x="19610" y="3665"/>
                    <a:pt x="17809" y="2464"/>
                  </a:cubicBezTo>
                  <a:cubicBezTo>
                    <a:pt x="17045" y="1909"/>
                    <a:pt x="16090" y="1642"/>
                    <a:pt x="15131" y="1642"/>
                  </a:cubicBezTo>
                  <a:cubicBezTo>
                    <a:pt x="14706" y="1642"/>
                    <a:pt x="14282" y="1694"/>
                    <a:pt x="13873" y="1797"/>
                  </a:cubicBezTo>
                  <a:cubicBezTo>
                    <a:pt x="10270" y="2731"/>
                    <a:pt x="9703" y="7300"/>
                    <a:pt x="11904" y="9836"/>
                  </a:cubicBezTo>
                  <a:cubicBezTo>
                    <a:pt x="12136" y="10093"/>
                    <a:pt x="11931" y="10390"/>
                    <a:pt x="11672" y="10390"/>
                  </a:cubicBezTo>
                  <a:cubicBezTo>
                    <a:pt x="11595" y="10390"/>
                    <a:pt x="11514" y="10364"/>
                    <a:pt x="11437" y="10303"/>
                  </a:cubicBezTo>
                  <a:cubicBezTo>
                    <a:pt x="10637" y="9535"/>
                    <a:pt x="9803" y="8835"/>
                    <a:pt x="8802" y="8401"/>
                  </a:cubicBezTo>
                  <a:cubicBezTo>
                    <a:pt x="8168" y="8158"/>
                    <a:pt x="7648" y="8019"/>
                    <a:pt x="7177" y="8019"/>
                  </a:cubicBezTo>
                  <a:cubicBezTo>
                    <a:pt x="6483" y="8019"/>
                    <a:pt x="5895" y="8320"/>
                    <a:pt x="5200" y="9035"/>
                  </a:cubicBezTo>
                  <a:cubicBezTo>
                    <a:pt x="3699" y="10569"/>
                    <a:pt x="3532" y="12904"/>
                    <a:pt x="4799" y="14672"/>
                  </a:cubicBezTo>
                  <a:cubicBezTo>
                    <a:pt x="4905" y="14804"/>
                    <a:pt x="4802" y="14936"/>
                    <a:pt x="4688" y="14936"/>
                  </a:cubicBezTo>
                  <a:cubicBezTo>
                    <a:pt x="4658" y="14936"/>
                    <a:pt x="4627" y="14927"/>
                    <a:pt x="4599" y="14906"/>
                  </a:cubicBezTo>
                  <a:lnTo>
                    <a:pt x="4432" y="14739"/>
                  </a:lnTo>
                  <a:cubicBezTo>
                    <a:pt x="4386" y="14762"/>
                    <a:pt x="4325" y="14801"/>
                    <a:pt x="4269" y="14801"/>
                  </a:cubicBezTo>
                  <a:cubicBezTo>
                    <a:pt x="4244" y="14801"/>
                    <a:pt x="4220" y="14793"/>
                    <a:pt x="4199" y="14772"/>
                  </a:cubicBezTo>
                  <a:cubicBezTo>
                    <a:pt x="3881" y="14634"/>
                    <a:pt x="3534" y="14570"/>
                    <a:pt x="3187" y="14570"/>
                  </a:cubicBezTo>
                  <a:cubicBezTo>
                    <a:pt x="1604" y="14570"/>
                    <a:pt x="0" y="15909"/>
                    <a:pt x="930" y="17741"/>
                  </a:cubicBezTo>
                  <a:cubicBezTo>
                    <a:pt x="1630" y="19176"/>
                    <a:pt x="3398" y="19543"/>
                    <a:pt x="4799" y="19609"/>
                  </a:cubicBezTo>
                  <a:cubicBezTo>
                    <a:pt x="5489" y="19663"/>
                    <a:pt x="6179" y="19682"/>
                    <a:pt x="6868" y="19682"/>
                  </a:cubicBezTo>
                  <a:cubicBezTo>
                    <a:pt x="8314" y="19682"/>
                    <a:pt x="9759" y="19599"/>
                    <a:pt x="11204" y="19576"/>
                  </a:cubicBezTo>
                  <a:lnTo>
                    <a:pt x="24213" y="19442"/>
                  </a:lnTo>
                  <a:cubicBezTo>
                    <a:pt x="24504" y="19440"/>
                    <a:pt x="24796" y="19439"/>
                    <a:pt x="25088" y="19439"/>
                  </a:cubicBezTo>
                  <a:cubicBezTo>
                    <a:pt x="27292" y="19439"/>
                    <a:pt x="29521" y="19498"/>
                    <a:pt x="31744" y="19498"/>
                  </a:cubicBezTo>
                  <a:cubicBezTo>
                    <a:pt x="33444" y="19498"/>
                    <a:pt x="35141" y="19463"/>
                    <a:pt x="36822" y="19342"/>
                  </a:cubicBezTo>
                  <a:cubicBezTo>
                    <a:pt x="39457" y="19109"/>
                    <a:pt x="42393" y="17775"/>
                    <a:pt x="41759" y="14639"/>
                  </a:cubicBezTo>
                  <a:cubicBezTo>
                    <a:pt x="41424" y="12818"/>
                    <a:pt x="39920" y="11903"/>
                    <a:pt x="38327" y="11903"/>
                  </a:cubicBezTo>
                  <a:cubicBezTo>
                    <a:pt x="37381" y="11903"/>
                    <a:pt x="36404" y="12225"/>
                    <a:pt x="35621" y="12871"/>
                  </a:cubicBezTo>
                  <a:cubicBezTo>
                    <a:pt x="35538" y="12936"/>
                    <a:pt x="35447" y="12965"/>
                    <a:pt x="35360" y="12965"/>
                  </a:cubicBezTo>
                  <a:cubicBezTo>
                    <a:pt x="35135" y="12965"/>
                    <a:pt x="34939" y="12769"/>
                    <a:pt x="34988" y="12504"/>
                  </a:cubicBezTo>
                  <a:cubicBezTo>
                    <a:pt x="35922" y="8168"/>
                    <a:pt x="35588" y="1730"/>
                    <a:pt x="30318" y="262"/>
                  </a:cubicBezTo>
                  <a:cubicBezTo>
                    <a:pt x="29676" y="84"/>
                    <a:pt x="29054" y="0"/>
                    <a:pt x="28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 rot="533168">
              <a:off x="6584752" y="973969"/>
              <a:ext cx="708153" cy="336265"/>
            </a:xfrm>
            <a:custGeom>
              <a:avLst/>
              <a:gdLst/>
              <a:ahLst/>
              <a:cxnLst/>
              <a:rect l="l" t="t" r="r" b="b"/>
              <a:pathLst>
                <a:path w="44181" h="20980" extrusionOk="0">
                  <a:moveTo>
                    <a:pt x="29070" y="724"/>
                  </a:moveTo>
                  <a:cubicBezTo>
                    <a:pt x="29675" y="724"/>
                    <a:pt x="30305" y="810"/>
                    <a:pt x="30956" y="995"/>
                  </a:cubicBezTo>
                  <a:cubicBezTo>
                    <a:pt x="36226" y="2430"/>
                    <a:pt x="36560" y="8868"/>
                    <a:pt x="35626" y="13204"/>
                  </a:cubicBezTo>
                  <a:cubicBezTo>
                    <a:pt x="35578" y="13468"/>
                    <a:pt x="35771" y="13679"/>
                    <a:pt x="35994" y="13679"/>
                  </a:cubicBezTo>
                  <a:cubicBezTo>
                    <a:pt x="36082" y="13679"/>
                    <a:pt x="36175" y="13646"/>
                    <a:pt x="36260" y="13571"/>
                  </a:cubicBezTo>
                  <a:cubicBezTo>
                    <a:pt x="37012" y="12894"/>
                    <a:pt x="37971" y="12561"/>
                    <a:pt x="38905" y="12561"/>
                  </a:cubicBezTo>
                  <a:cubicBezTo>
                    <a:pt x="40458" y="12561"/>
                    <a:pt x="41943" y="13481"/>
                    <a:pt x="42297" y="15272"/>
                  </a:cubicBezTo>
                  <a:cubicBezTo>
                    <a:pt x="42931" y="18508"/>
                    <a:pt x="40029" y="19809"/>
                    <a:pt x="37394" y="20009"/>
                  </a:cubicBezTo>
                  <a:cubicBezTo>
                    <a:pt x="35292" y="20142"/>
                    <a:pt x="33174" y="20168"/>
                    <a:pt x="31073" y="20168"/>
                  </a:cubicBezTo>
                  <a:cubicBezTo>
                    <a:pt x="29812" y="20168"/>
                    <a:pt x="28557" y="20159"/>
                    <a:pt x="27315" y="20159"/>
                  </a:cubicBezTo>
                  <a:cubicBezTo>
                    <a:pt x="26488" y="20159"/>
                    <a:pt x="25666" y="20163"/>
                    <a:pt x="24852" y="20176"/>
                  </a:cubicBezTo>
                  <a:lnTo>
                    <a:pt x="11842" y="20276"/>
                  </a:lnTo>
                  <a:cubicBezTo>
                    <a:pt x="10356" y="20322"/>
                    <a:pt x="8854" y="20385"/>
                    <a:pt x="7369" y="20385"/>
                  </a:cubicBezTo>
                  <a:cubicBezTo>
                    <a:pt x="6721" y="20385"/>
                    <a:pt x="6076" y="20373"/>
                    <a:pt x="5438" y="20343"/>
                  </a:cubicBezTo>
                  <a:cubicBezTo>
                    <a:pt x="4070" y="20209"/>
                    <a:pt x="2269" y="19876"/>
                    <a:pt x="1568" y="18441"/>
                  </a:cubicBezTo>
                  <a:cubicBezTo>
                    <a:pt x="645" y="16621"/>
                    <a:pt x="2199" y="15288"/>
                    <a:pt x="3780" y="15288"/>
                  </a:cubicBezTo>
                  <a:cubicBezTo>
                    <a:pt x="4141" y="15288"/>
                    <a:pt x="4503" y="15357"/>
                    <a:pt x="4837" y="15506"/>
                  </a:cubicBezTo>
                  <a:cubicBezTo>
                    <a:pt x="4864" y="15515"/>
                    <a:pt x="4891" y="15519"/>
                    <a:pt x="4917" y="15519"/>
                  </a:cubicBezTo>
                  <a:cubicBezTo>
                    <a:pt x="4986" y="15519"/>
                    <a:pt x="5046" y="15488"/>
                    <a:pt x="5071" y="15439"/>
                  </a:cubicBezTo>
                  <a:cubicBezTo>
                    <a:pt x="5104" y="15539"/>
                    <a:pt x="5171" y="15573"/>
                    <a:pt x="5238" y="15606"/>
                  </a:cubicBezTo>
                  <a:cubicBezTo>
                    <a:pt x="5263" y="15625"/>
                    <a:pt x="5289" y="15633"/>
                    <a:pt x="5315" y="15633"/>
                  </a:cubicBezTo>
                  <a:cubicBezTo>
                    <a:pt x="5424" y="15633"/>
                    <a:pt x="5519" y="15481"/>
                    <a:pt x="5438" y="15372"/>
                  </a:cubicBezTo>
                  <a:cubicBezTo>
                    <a:pt x="4170" y="13571"/>
                    <a:pt x="4337" y="11236"/>
                    <a:pt x="5838" y="9735"/>
                  </a:cubicBezTo>
                  <a:cubicBezTo>
                    <a:pt x="6559" y="9015"/>
                    <a:pt x="7159" y="8690"/>
                    <a:pt x="7856" y="8690"/>
                  </a:cubicBezTo>
                  <a:cubicBezTo>
                    <a:pt x="8320" y="8690"/>
                    <a:pt x="8827" y="8834"/>
                    <a:pt x="9441" y="9101"/>
                  </a:cubicBezTo>
                  <a:cubicBezTo>
                    <a:pt x="10441" y="9535"/>
                    <a:pt x="11275" y="10235"/>
                    <a:pt x="12076" y="11003"/>
                  </a:cubicBezTo>
                  <a:cubicBezTo>
                    <a:pt x="12152" y="11064"/>
                    <a:pt x="12234" y="11090"/>
                    <a:pt x="12311" y="11090"/>
                  </a:cubicBezTo>
                  <a:cubicBezTo>
                    <a:pt x="12569" y="11090"/>
                    <a:pt x="12774" y="10793"/>
                    <a:pt x="12543" y="10536"/>
                  </a:cubicBezTo>
                  <a:cubicBezTo>
                    <a:pt x="10275" y="7934"/>
                    <a:pt x="10875" y="3397"/>
                    <a:pt x="14511" y="2497"/>
                  </a:cubicBezTo>
                  <a:cubicBezTo>
                    <a:pt x="14907" y="2398"/>
                    <a:pt x="15317" y="2349"/>
                    <a:pt x="15728" y="2349"/>
                  </a:cubicBezTo>
                  <a:cubicBezTo>
                    <a:pt x="16701" y="2349"/>
                    <a:pt x="17673" y="2624"/>
                    <a:pt x="18447" y="3164"/>
                  </a:cubicBezTo>
                  <a:cubicBezTo>
                    <a:pt x="20248" y="4365"/>
                    <a:pt x="20382" y="6533"/>
                    <a:pt x="20615" y="8434"/>
                  </a:cubicBezTo>
                  <a:cubicBezTo>
                    <a:pt x="20615" y="8501"/>
                    <a:pt x="20615" y="8534"/>
                    <a:pt x="20682" y="8568"/>
                  </a:cubicBezTo>
                  <a:cubicBezTo>
                    <a:pt x="20765" y="8718"/>
                    <a:pt x="20907" y="8801"/>
                    <a:pt x="21041" y="8801"/>
                  </a:cubicBezTo>
                  <a:cubicBezTo>
                    <a:pt x="21174" y="8801"/>
                    <a:pt x="21299" y="8718"/>
                    <a:pt x="21349" y="8534"/>
                  </a:cubicBezTo>
                  <a:cubicBezTo>
                    <a:pt x="22017" y="4642"/>
                    <a:pt x="24987" y="724"/>
                    <a:pt x="29070" y="724"/>
                  </a:cubicBezTo>
                  <a:close/>
                  <a:moveTo>
                    <a:pt x="29079" y="0"/>
                  </a:moveTo>
                  <a:cubicBezTo>
                    <a:pt x="25250" y="0"/>
                    <a:pt x="22211" y="3153"/>
                    <a:pt x="21016" y="6766"/>
                  </a:cubicBezTo>
                  <a:cubicBezTo>
                    <a:pt x="20497" y="4010"/>
                    <a:pt x="18527" y="1700"/>
                    <a:pt x="15727" y="1700"/>
                  </a:cubicBezTo>
                  <a:cubicBezTo>
                    <a:pt x="15105" y="1700"/>
                    <a:pt x="14441" y="1814"/>
                    <a:pt x="13744" y="2063"/>
                  </a:cubicBezTo>
                  <a:cubicBezTo>
                    <a:pt x="10642" y="3164"/>
                    <a:pt x="9808" y="6666"/>
                    <a:pt x="11008" y="9401"/>
                  </a:cubicBezTo>
                  <a:cubicBezTo>
                    <a:pt x="9916" y="8666"/>
                    <a:pt x="8669" y="8073"/>
                    <a:pt x="7459" y="8073"/>
                  </a:cubicBezTo>
                  <a:cubicBezTo>
                    <a:pt x="6637" y="8073"/>
                    <a:pt x="5833" y="8347"/>
                    <a:pt x="5104" y="9035"/>
                  </a:cubicBezTo>
                  <a:cubicBezTo>
                    <a:pt x="3770" y="10335"/>
                    <a:pt x="3403" y="13238"/>
                    <a:pt x="4504" y="14905"/>
                  </a:cubicBezTo>
                  <a:cubicBezTo>
                    <a:pt x="4146" y="14751"/>
                    <a:pt x="3768" y="14678"/>
                    <a:pt x="3392" y="14678"/>
                  </a:cubicBezTo>
                  <a:cubicBezTo>
                    <a:pt x="2230" y="14678"/>
                    <a:pt x="1096" y="15380"/>
                    <a:pt x="668" y="16540"/>
                  </a:cubicBezTo>
                  <a:cubicBezTo>
                    <a:pt x="1" y="18274"/>
                    <a:pt x="1435" y="19909"/>
                    <a:pt x="3003" y="20543"/>
                  </a:cubicBezTo>
                  <a:cubicBezTo>
                    <a:pt x="3951" y="20938"/>
                    <a:pt x="4982" y="20979"/>
                    <a:pt x="6014" y="20979"/>
                  </a:cubicBezTo>
                  <a:cubicBezTo>
                    <a:pt x="6290" y="20979"/>
                    <a:pt x="6565" y="20976"/>
                    <a:pt x="6839" y="20976"/>
                  </a:cubicBezTo>
                  <a:cubicBezTo>
                    <a:pt x="8974" y="20976"/>
                    <a:pt x="11175" y="20943"/>
                    <a:pt x="13343" y="20943"/>
                  </a:cubicBezTo>
                  <a:cubicBezTo>
                    <a:pt x="17413" y="20943"/>
                    <a:pt x="21449" y="20910"/>
                    <a:pt x="25552" y="20876"/>
                  </a:cubicBezTo>
                  <a:cubicBezTo>
                    <a:pt x="26040" y="20872"/>
                    <a:pt x="26529" y="20871"/>
                    <a:pt x="27020" y="20871"/>
                  </a:cubicBezTo>
                  <a:cubicBezTo>
                    <a:pt x="28492" y="20871"/>
                    <a:pt x="29975" y="20885"/>
                    <a:pt x="31461" y="20885"/>
                  </a:cubicBezTo>
                  <a:cubicBezTo>
                    <a:pt x="33441" y="20885"/>
                    <a:pt x="35426" y="20860"/>
                    <a:pt x="37394" y="20743"/>
                  </a:cubicBezTo>
                  <a:cubicBezTo>
                    <a:pt x="39529" y="20609"/>
                    <a:pt x="41797" y="20042"/>
                    <a:pt x="42731" y="17908"/>
                  </a:cubicBezTo>
                  <a:cubicBezTo>
                    <a:pt x="44180" y="14588"/>
                    <a:pt x="41592" y="11892"/>
                    <a:pt x="38764" y="11892"/>
                  </a:cubicBezTo>
                  <a:cubicBezTo>
                    <a:pt x="38011" y="11892"/>
                    <a:pt x="37242" y="12083"/>
                    <a:pt x="36527" y="12504"/>
                  </a:cubicBezTo>
                  <a:cubicBezTo>
                    <a:pt x="37261" y="7834"/>
                    <a:pt x="36427" y="1829"/>
                    <a:pt x="31123" y="295"/>
                  </a:cubicBezTo>
                  <a:cubicBezTo>
                    <a:pt x="30422" y="94"/>
                    <a:pt x="29738" y="0"/>
                    <a:pt x="2907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 rot="533168">
              <a:off x="6580716" y="1170094"/>
              <a:ext cx="77578" cy="64224"/>
            </a:xfrm>
            <a:custGeom>
              <a:avLst/>
              <a:gdLst/>
              <a:ahLst/>
              <a:cxnLst/>
              <a:rect l="l" t="t" r="r" b="b"/>
              <a:pathLst>
                <a:path w="4840" h="4007" extrusionOk="0">
                  <a:moveTo>
                    <a:pt x="3150" y="1"/>
                  </a:moveTo>
                  <a:cubicBezTo>
                    <a:pt x="1565" y="1"/>
                    <a:pt x="1" y="1340"/>
                    <a:pt x="903" y="3172"/>
                  </a:cubicBezTo>
                  <a:cubicBezTo>
                    <a:pt x="1070" y="3506"/>
                    <a:pt x="1337" y="3806"/>
                    <a:pt x="1570" y="4006"/>
                  </a:cubicBezTo>
                  <a:cubicBezTo>
                    <a:pt x="1704" y="3439"/>
                    <a:pt x="2004" y="2872"/>
                    <a:pt x="2371" y="2472"/>
                  </a:cubicBezTo>
                  <a:cubicBezTo>
                    <a:pt x="2928" y="1887"/>
                    <a:pt x="3624" y="1605"/>
                    <a:pt x="4382" y="1605"/>
                  </a:cubicBezTo>
                  <a:cubicBezTo>
                    <a:pt x="4532" y="1605"/>
                    <a:pt x="4685" y="1616"/>
                    <a:pt x="4839" y="1638"/>
                  </a:cubicBezTo>
                  <a:cubicBezTo>
                    <a:pt x="4706" y="1204"/>
                    <a:pt x="4639" y="804"/>
                    <a:pt x="4606" y="337"/>
                  </a:cubicBezTo>
                  <a:cubicBezTo>
                    <a:pt x="4539" y="304"/>
                    <a:pt x="4473" y="270"/>
                    <a:pt x="4439" y="170"/>
                  </a:cubicBezTo>
                  <a:cubicBezTo>
                    <a:pt x="4393" y="193"/>
                    <a:pt x="4347" y="232"/>
                    <a:pt x="4279" y="232"/>
                  </a:cubicBezTo>
                  <a:cubicBezTo>
                    <a:pt x="4249" y="232"/>
                    <a:pt x="4214" y="224"/>
                    <a:pt x="4172" y="203"/>
                  </a:cubicBezTo>
                  <a:cubicBezTo>
                    <a:pt x="3848" y="65"/>
                    <a:pt x="3499" y="1"/>
                    <a:pt x="3150" y="1"/>
                  </a:cubicBezTo>
                  <a:close/>
                </a:path>
              </a:pathLst>
            </a:custGeom>
            <a:solidFill>
              <a:srgbClr val="D8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 rot="533168">
              <a:off x="7153671" y="1218301"/>
              <a:ext cx="96251" cy="82047"/>
            </a:xfrm>
            <a:custGeom>
              <a:avLst/>
              <a:gdLst/>
              <a:ahLst/>
              <a:cxnLst/>
              <a:rect l="l" t="t" r="r" b="b"/>
              <a:pathLst>
                <a:path w="6005" h="5119" extrusionOk="0">
                  <a:moveTo>
                    <a:pt x="2389" y="0"/>
                  </a:moveTo>
                  <a:cubicBezTo>
                    <a:pt x="1558" y="0"/>
                    <a:pt x="709" y="260"/>
                    <a:pt x="1" y="782"/>
                  </a:cubicBezTo>
                  <a:cubicBezTo>
                    <a:pt x="368" y="882"/>
                    <a:pt x="701" y="982"/>
                    <a:pt x="968" y="1149"/>
                  </a:cubicBezTo>
                  <a:cubicBezTo>
                    <a:pt x="1035" y="1249"/>
                    <a:pt x="1168" y="1283"/>
                    <a:pt x="1268" y="1383"/>
                  </a:cubicBezTo>
                  <a:cubicBezTo>
                    <a:pt x="1416" y="1362"/>
                    <a:pt x="1564" y="1351"/>
                    <a:pt x="1712" y="1351"/>
                  </a:cubicBezTo>
                  <a:cubicBezTo>
                    <a:pt x="2263" y="1351"/>
                    <a:pt x="2810" y="1501"/>
                    <a:pt x="3336" y="1816"/>
                  </a:cubicBezTo>
                  <a:cubicBezTo>
                    <a:pt x="4370" y="2450"/>
                    <a:pt x="5271" y="3818"/>
                    <a:pt x="5505" y="5119"/>
                  </a:cubicBezTo>
                  <a:cubicBezTo>
                    <a:pt x="5871" y="4452"/>
                    <a:pt x="6005" y="3651"/>
                    <a:pt x="5805" y="2717"/>
                  </a:cubicBezTo>
                  <a:cubicBezTo>
                    <a:pt x="5435" y="912"/>
                    <a:pt x="3945" y="0"/>
                    <a:pt x="2389" y="0"/>
                  </a:cubicBezTo>
                  <a:close/>
                </a:path>
              </a:pathLst>
            </a:custGeom>
            <a:solidFill>
              <a:srgbClr val="D8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 rot="533168">
              <a:off x="6658460" y="982255"/>
              <a:ext cx="518104" cy="227307"/>
            </a:xfrm>
            <a:custGeom>
              <a:avLst/>
              <a:gdLst/>
              <a:ahLst/>
              <a:cxnLst/>
              <a:rect l="l" t="t" r="r" b="b"/>
              <a:pathLst>
                <a:path w="32324" h="14182" extrusionOk="0">
                  <a:moveTo>
                    <a:pt x="24866" y="0"/>
                  </a:moveTo>
                  <a:cubicBezTo>
                    <a:pt x="20783" y="0"/>
                    <a:pt x="17810" y="3918"/>
                    <a:pt x="17112" y="7811"/>
                  </a:cubicBezTo>
                  <a:cubicBezTo>
                    <a:pt x="17079" y="7994"/>
                    <a:pt x="16954" y="8077"/>
                    <a:pt x="16816" y="8077"/>
                  </a:cubicBezTo>
                  <a:cubicBezTo>
                    <a:pt x="16679" y="8077"/>
                    <a:pt x="16529" y="7994"/>
                    <a:pt x="16445" y="7844"/>
                  </a:cubicBezTo>
                  <a:cubicBezTo>
                    <a:pt x="16412" y="7811"/>
                    <a:pt x="16412" y="7777"/>
                    <a:pt x="16412" y="7744"/>
                  </a:cubicBezTo>
                  <a:cubicBezTo>
                    <a:pt x="16178" y="5809"/>
                    <a:pt x="16045" y="3641"/>
                    <a:pt x="14244" y="2440"/>
                  </a:cubicBezTo>
                  <a:cubicBezTo>
                    <a:pt x="13446" y="1900"/>
                    <a:pt x="12467" y="1625"/>
                    <a:pt x="11492" y="1625"/>
                  </a:cubicBezTo>
                  <a:cubicBezTo>
                    <a:pt x="11081" y="1625"/>
                    <a:pt x="10670" y="1674"/>
                    <a:pt x="10274" y="1773"/>
                  </a:cubicBezTo>
                  <a:cubicBezTo>
                    <a:pt x="6672" y="2674"/>
                    <a:pt x="6071" y="7243"/>
                    <a:pt x="8340" y="9812"/>
                  </a:cubicBezTo>
                  <a:cubicBezTo>
                    <a:pt x="8543" y="10067"/>
                    <a:pt x="8358" y="10380"/>
                    <a:pt x="8110" y="10380"/>
                  </a:cubicBezTo>
                  <a:cubicBezTo>
                    <a:pt x="8034" y="10380"/>
                    <a:pt x="7951" y="10350"/>
                    <a:pt x="7873" y="10279"/>
                  </a:cubicBezTo>
                  <a:cubicBezTo>
                    <a:pt x="7072" y="9512"/>
                    <a:pt x="6238" y="8811"/>
                    <a:pt x="5237" y="8411"/>
                  </a:cubicBezTo>
                  <a:cubicBezTo>
                    <a:pt x="4610" y="8138"/>
                    <a:pt x="4094" y="7988"/>
                    <a:pt x="3619" y="7988"/>
                  </a:cubicBezTo>
                  <a:cubicBezTo>
                    <a:pt x="2932" y="7988"/>
                    <a:pt x="2331" y="8302"/>
                    <a:pt x="1601" y="9011"/>
                  </a:cubicBezTo>
                  <a:cubicBezTo>
                    <a:pt x="234" y="10412"/>
                    <a:pt x="0" y="12481"/>
                    <a:pt x="934" y="14182"/>
                  </a:cubicBezTo>
                  <a:cubicBezTo>
                    <a:pt x="934" y="13781"/>
                    <a:pt x="934" y="13415"/>
                    <a:pt x="1001" y="12981"/>
                  </a:cubicBezTo>
                  <a:cubicBezTo>
                    <a:pt x="1208" y="11088"/>
                    <a:pt x="2411" y="9956"/>
                    <a:pt x="4170" y="9956"/>
                  </a:cubicBezTo>
                  <a:cubicBezTo>
                    <a:pt x="4394" y="9956"/>
                    <a:pt x="4628" y="9974"/>
                    <a:pt x="4870" y="10012"/>
                  </a:cubicBezTo>
                  <a:cubicBezTo>
                    <a:pt x="6572" y="10279"/>
                    <a:pt x="7739" y="11080"/>
                    <a:pt x="8673" y="12114"/>
                  </a:cubicBezTo>
                  <a:cubicBezTo>
                    <a:pt x="8506" y="10846"/>
                    <a:pt x="8406" y="9578"/>
                    <a:pt x="8373" y="8311"/>
                  </a:cubicBezTo>
                  <a:cubicBezTo>
                    <a:pt x="8344" y="6494"/>
                    <a:pt x="9884" y="5270"/>
                    <a:pt x="11547" y="5270"/>
                  </a:cubicBezTo>
                  <a:cubicBezTo>
                    <a:pt x="11778" y="5270"/>
                    <a:pt x="12011" y="5293"/>
                    <a:pt x="12242" y="5342"/>
                  </a:cubicBezTo>
                  <a:cubicBezTo>
                    <a:pt x="15011" y="5943"/>
                    <a:pt x="16679" y="8077"/>
                    <a:pt x="17780" y="10446"/>
                  </a:cubicBezTo>
                  <a:cubicBezTo>
                    <a:pt x="17946" y="9445"/>
                    <a:pt x="18180" y="8511"/>
                    <a:pt x="18513" y="7610"/>
                  </a:cubicBezTo>
                  <a:cubicBezTo>
                    <a:pt x="19541" y="4657"/>
                    <a:pt x="22309" y="1999"/>
                    <a:pt x="25416" y="1999"/>
                  </a:cubicBezTo>
                  <a:cubicBezTo>
                    <a:pt x="26344" y="1999"/>
                    <a:pt x="27302" y="2237"/>
                    <a:pt x="28254" y="2774"/>
                  </a:cubicBezTo>
                  <a:cubicBezTo>
                    <a:pt x="31723" y="4742"/>
                    <a:pt x="31556" y="9312"/>
                    <a:pt x="30956" y="12681"/>
                  </a:cubicBezTo>
                  <a:cubicBezTo>
                    <a:pt x="31122" y="12647"/>
                    <a:pt x="31289" y="12614"/>
                    <a:pt x="31423" y="12614"/>
                  </a:cubicBezTo>
                  <a:lnTo>
                    <a:pt x="31423" y="12481"/>
                  </a:lnTo>
                  <a:cubicBezTo>
                    <a:pt x="32323" y="8144"/>
                    <a:pt x="32023" y="1740"/>
                    <a:pt x="26753" y="272"/>
                  </a:cubicBezTo>
                  <a:cubicBezTo>
                    <a:pt x="26102" y="87"/>
                    <a:pt x="25472" y="0"/>
                    <a:pt x="24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 rot="533168">
              <a:off x="6584752" y="973969"/>
              <a:ext cx="708153" cy="336265"/>
            </a:xfrm>
            <a:custGeom>
              <a:avLst/>
              <a:gdLst/>
              <a:ahLst/>
              <a:cxnLst/>
              <a:rect l="l" t="t" r="r" b="b"/>
              <a:pathLst>
                <a:path w="44181" h="20980" extrusionOk="0">
                  <a:moveTo>
                    <a:pt x="29070" y="724"/>
                  </a:moveTo>
                  <a:cubicBezTo>
                    <a:pt x="29675" y="724"/>
                    <a:pt x="30305" y="810"/>
                    <a:pt x="30956" y="995"/>
                  </a:cubicBezTo>
                  <a:cubicBezTo>
                    <a:pt x="36226" y="2430"/>
                    <a:pt x="36560" y="8868"/>
                    <a:pt x="35626" y="13204"/>
                  </a:cubicBezTo>
                  <a:cubicBezTo>
                    <a:pt x="35578" y="13468"/>
                    <a:pt x="35771" y="13679"/>
                    <a:pt x="35994" y="13679"/>
                  </a:cubicBezTo>
                  <a:cubicBezTo>
                    <a:pt x="36082" y="13679"/>
                    <a:pt x="36175" y="13646"/>
                    <a:pt x="36260" y="13571"/>
                  </a:cubicBezTo>
                  <a:cubicBezTo>
                    <a:pt x="37012" y="12894"/>
                    <a:pt x="37971" y="12561"/>
                    <a:pt x="38905" y="12561"/>
                  </a:cubicBezTo>
                  <a:cubicBezTo>
                    <a:pt x="40458" y="12561"/>
                    <a:pt x="41943" y="13481"/>
                    <a:pt x="42297" y="15272"/>
                  </a:cubicBezTo>
                  <a:cubicBezTo>
                    <a:pt x="42931" y="18508"/>
                    <a:pt x="40029" y="19809"/>
                    <a:pt x="37394" y="20009"/>
                  </a:cubicBezTo>
                  <a:cubicBezTo>
                    <a:pt x="35292" y="20142"/>
                    <a:pt x="33174" y="20168"/>
                    <a:pt x="31073" y="20168"/>
                  </a:cubicBezTo>
                  <a:cubicBezTo>
                    <a:pt x="29812" y="20168"/>
                    <a:pt x="28557" y="20159"/>
                    <a:pt x="27315" y="20159"/>
                  </a:cubicBezTo>
                  <a:cubicBezTo>
                    <a:pt x="26488" y="20159"/>
                    <a:pt x="25666" y="20163"/>
                    <a:pt x="24852" y="20176"/>
                  </a:cubicBezTo>
                  <a:lnTo>
                    <a:pt x="11842" y="20276"/>
                  </a:lnTo>
                  <a:cubicBezTo>
                    <a:pt x="10356" y="20322"/>
                    <a:pt x="8854" y="20385"/>
                    <a:pt x="7369" y="20385"/>
                  </a:cubicBezTo>
                  <a:cubicBezTo>
                    <a:pt x="6721" y="20385"/>
                    <a:pt x="6076" y="20373"/>
                    <a:pt x="5438" y="20343"/>
                  </a:cubicBezTo>
                  <a:cubicBezTo>
                    <a:pt x="4070" y="20209"/>
                    <a:pt x="2269" y="19876"/>
                    <a:pt x="1568" y="18441"/>
                  </a:cubicBezTo>
                  <a:cubicBezTo>
                    <a:pt x="645" y="16621"/>
                    <a:pt x="2199" y="15288"/>
                    <a:pt x="3780" y="15288"/>
                  </a:cubicBezTo>
                  <a:cubicBezTo>
                    <a:pt x="4141" y="15288"/>
                    <a:pt x="4503" y="15357"/>
                    <a:pt x="4837" y="15506"/>
                  </a:cubicBezTo>
                  <a:cubicBezTo>
                    <a:pt x="4864" y="15515"/>
                    <a:pt x="4891" y="15519"/>
                    <a:pt x="4917" y="15519"/>
                  </a:cubicBezTo>
                  <a:cubicBezTo>
                    <a:pt x="4986" y="15519"/>
                    <a:pt x="5046" y="15488"/>
                    <a:pt x="5071" y="15439"/>
                  </a:cubicBezTo>
                  <a:cubicBezTo>
                    <a:pt x="5104" y="15539"/>
                    <a:pt x="5171" y="15573"/>
                    <a:pt x="5238" y="15606"/>
                  </a:cubicBezTo>
                  <a:cubicBezTo>
                    <a:pt x="5263" y="15625"/>
                    <a:pt x="5289" y="15633"/>
                    <a:pt x="5315" y="15633"/>
                  </a:cubicBezTo>
                  <a:cubicBezTo>
                    <a:pt x="5424" y="15633"/>
                    <a:pt x="5519" y="15481"/>
                    <a:pt x="5438" y="15372"/>
                  </a:cubicBezTo>
                  <a:cubicBezTo>
                    <a:pt x="4170" y="13571"/>
                    <a:pt x="4337" y="11236"/>
                    <a:pt x="5838" y="9735"/>
                  </a:cubicBezTo>
                  <a:cubicBezTo>
                    <a:pt x="6559" y="9015"/>
                    <a:pt x="7159" y="8690"/>
                    <a:pt x="7856" y="8690"/>
                  </a:cubicBezTo>
                  <a:cubicBezTo>
                    <a:pt x="8320" y="8690"/>
                    <a:pt x="8827" y="8834"/>
                    <a:pt x="9441" y="9101"/>
                  </a:cubicBezTo>
                  <a:cubicBezTo>
                    <a:pt x="10441" y="9535"/>
                    <a:pt x="11275" y="10235"/>
                    <a:pt x="12076" y="11003"/>
                  </a:cubicBezTo>
                  <a:cubicBezTo>
                    <a:pt x="12152" y="11064"/>
                    <a:pt x="12234" y="11090"/>
                    <a:pt x="12311" y="11090"/>
                  </a:cubicBezTo>
                  <a:cubicBezTo>
                    <a:pt x="12569" y="11090"/>
                    <a:pt x="12774" y="10793"/>
                    <a:pt x="12543" y="10536"/>
                  </a:cubicBezTo>
                  <a:cubicBezTo>
                    <a:pt x="10275" y="7934"/>
                    <a:pt x="10875" y="3397"/>
                    <a:pt x="14511" y="2497"/>
                  </a:cubicBezTo>
                  <a:cubicBezTo>
                    <a:pt x="14907" y="2398"/>
                    <a:pt x="15317" y="2349"/>
                    <a:pt x="15728" y="2349"/>
                  </a:cubicBezTo>
                  <a:cubicBezTo>
                    <a:pt x="16701" y="2349"/>
                    <a:pt x="17673" y="2624"/>
                    <a:pt x="18447" y="3164"/>
                  </a:cubicBezTo>
                  <a:cubicBezTo>
                    <a:pt x="20248" y="4365"/>
                    <a:pt x="20382" y="6533"/>
                    <a:pt x="20615" y="8434"/>
                  </a:cubicBezTo>
                  <a:cubicBezTo>
                    <a:pt x="20615" y="8501"/>
                    <a:pt x="20615" y="8534"/>
                    <a:pt x="20682" y="8568"/>
                  </a:cubicBezTo>
                  <a:cubicBezTo>
                    <a:pt x="20765" y="8718"/>
                    <a:pt x="20907" y="8801"/>
                    <a:pt x="21041" y="8801"/>
                  </a:cubicBezTo>
                  <a:cubicBezTo>
                    <a:pt x="21174" y="8801"/>
                    <a:pt x="21299" y="8718"/>
                    <a:pt x="21349" y="8534"/>
                  </a:cubicBezTo>
                  <a:cubicBezTo>
                    <a:pt x="22017" y="4642"/>
                    <a:pt x="24987" y="724"/>
                    <a:pt x="29070" y="724"/>
                  </a:cubicBezTo>
                  <a:close/>
                  <a:moveTo>
                    <a:pt x="29079" y="0"/>
                  </a:moveTo>
                  <a:cubicBezTo>
                    <a:pt x="25250" y="0"/>
                    <a:pt x="22211" y="3153"/>
                    <a:pt x="21016" y="6766"/>
                  </a:cubicBezTo>
                  <a:cubicBezTo>
                    <a:pt x="20497" y="4010"/>
                    <a:pt x="18527" y="1700"/>
                    <a:pt x="15727" y="1700"/>
                  </a:cubicBezTo>
                  <a:cubicBezTo>
                    <a:pt x="15105" y="1700"/>
                    <a:pt x="14441" y="1814"/>
                    <a:pt x="13744" y="2063"/>
                  </a:cubicBezTo>
                  <a:cubicBezTo>
                    <a:pt x="10642" y="3164"/>
                    <a:pt x="9808" y="6666"/>
                    <a:pt x="11008" y="9401"/>
                  </a:cubicBezTo>
                  <a:cubicBezTo>
                    <a:pt x="9916" y="8666"/>
                    <a:pt x="8669" y="8073"/>
                    <a:pt x="7459" y="8073"/>
                  </a:cubicBezTo>
                  <a:cubicBezTo>
                    <a:pt x="6637" y="8073"/>
                    <a:pt x="5833" y="8347"/>
                    <a:pt x="5104" y="9035"/>
                  </a:cubicBezTo>
                  <a:cubicBezTo>
                    <a:pt x="3770" y="10335"/>
                    <a:pt x="3403" y="13238"/>
                    <a:pt x="4504" y="14905"/>
                  </a:cubicBezTo>
                  <a:cubicBezTo>
                    <a:pt x="4146" y="14751"/>
                    <a:pt x="3768" y="14678"/>
                    <a:pt x="3392" y="14678"/>
                  </a:cubicBezTo>
                  <a:cubicBezTo>
                    <a:pt x="2230" y="14678"/>
                    <a:pt x="1096" y="15380"/>
                    <a:pt x="668" y="16540"/>
                  </a:cubicBezTo>
                  <a:cubicBezTo>
                    <a:pt x="1" y="18274"/>
                    <a:pt x="1435" y="19909"/>
                    <a:pt x="3003" y="20543"/>
                  </a:cubicBezTo>
                  <a:cubicBezTo>
                    <a:pt x="3951" y="20938"/>
                    <a:pt x="4982" y="20979"/>
                    <a:pt x="6014" y="20979"/>
                  </a:cubicBezTo>
                  <a:cubicBezTo>
                    <a:pt x="6290" y="20979"/>
                    <a:pt x="6565" y="20976"/>
                    <a:pt x="6839" y="20976"/>
                  </a:cubicBezTo>
                  <a:cubicBezTo>
                    <a:pt x="8974" y="20976"/>
                    <a:pt x="11175" y="20943"/>
                    <a:pt x="13343" y="20943"/>
                  </a:cubicBezTo>
                  <a:cubicBezTo>
                    <a:pt x="17413" y="20943"/>
                    <a:pt x="21449" y="20910"/>
                    <a:pt x="25552" y="20876"/>
                  </a:cubicBezTo>
                  <a:cubicBezTo>
                    <a:pt x="26040" y="20872"/>
                    <a:pt x="26529" y="20871"/>
                    <a:pt x="27020" y="20871"/>
                  </a:cubicBezTo>
                  <a:cubicBezTo>
                    <a:pt x="28492" y="20871"/>
                    <a:pt x="29975" y="20885"/>
                    <a:pt x="31461" y="20885"/>
                  </a:cubicBezTo>
                  <a:cubicBezTo>
                    <a:pt x="33441" y="20885"/>
                    <a:pt x="35426" y="20860"/>
                    <a:pt x="37394" y="20743"/>
                  </a:cubicBezTo>
                  <a:cubicBezTo>
                    <a:pt x="39529" y="20609"/>
                    <a:pt x="41797" y="20042"/>
                    <a:pt x="42731" y="17908"/>
                  </a:cubicBezTo>
                  <a:cubicBezTo>
                    <a:pt x="44180" y="14588"/>
                    <a:pt x="41592" y="11892"/>
                    <a:pt x="38764" y="11892"/>
                  </a:cubicBezTo>
                  <a:cubicBezTo>
                    <a:pt x="38011" y="11892"/>
                    <a:pt x="37242" y="12083"/>
                    <a:pt x="36527" y="12504"/>
                  </a:cubicBezTo>
                  <a:cubicBezTo>
                    <a:pt x="37261" y="7834"/>
                    <a:pt x="36427" y="1829"/>
                    <a:pt x="31123" y="295"/>
                  </a:cubicBezTo>
                  <a:cubicBezTo>
                    <a:pt x="30422" y="94"/>
                    <a:pt x="29738" y="0"/>
                    <a:pt x="29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 rot="533168">
              <a:off x="6146923" y="2076496"/>
              <a:ext cx="166295" cy="72558"/>
            </a:xfrm>
            <a:custGeom>
              <a:avLst/>
              <a:gdLst/>
              <a:ahLst/>
              <a:cxnLst/>
              <a:rect l="l" t="t" r="r" b="b"/>
              <a:pathLst>
                <a:path w="10375" h="4527" extrusionOk="0">
                  <a:moveTo>
                    <a:pt x="2865" y="1"/>
                  </a:moveTo>
                  <a:cubicBezTo>
                    <a:pt x="2688" y="1"/>
                    <a:pt x="2511" y="8"/>
                    <a:pt x="2336" y="23"/>
                  </a:cubicBezTo>
                  <a:cubicBezTo>
                    <a:pt x="1502" y="56"/>
                    <a:pt x="601" y="490"/>
                    <a:pt x="1" y="1057"/>
                  </a:cubicBezTo>
                  <a:cubicBezTo>
                    <a:pt x="1969" y="2558"/>
                    <a:pt x="4104" y="3726"/>
                    <a:pt x="6472" y="4526"/>
                  </a:cubicBezTo>
                  <a:cubicBezTo>
                    <a:pt x="7806" y="3092"/>
                    <a:pt x="9141" y="1591"/>
                    <a:pt x="10375" y="56"/>
                  </a:cubicBezTo>
                  <a:lnTo>
                    <a:pt x="10375" y="56"/>
                  </a:lnTo>
                  <a:cubicBezTo>
                    <a:pt x="9168" y="188"/>
                    <a:pt x="7962" y="277"/>
                    <a:pt x="6723" y="277"/>
                  </a:cubicBezTo>
                  <a:cubicBezTo>
                    <a:pt x="6386" y="277"/>
                    <a:pt x="6047" y="271"/>
                    <a:pt x="5705" y="257"/>
                  </a:cubicBezTo>
                  <a:cubicBezTo>
                    <a:pt x="4803" y="200"/>
                    <a:pt x="3829" y="1"/>
                    <a:pt x="2865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 rot="533168">
              <a:off x="6231145" y="2102033"/>
              <a:ext cx="64723" cy="237934"/>
            </a:xfrm>
            <a:custGeom>
              <a:avLst/>
              <a:gdLst/>
              <a:ahLst/>
              <a:cxnLst/>
              <a:rect l="l" t="t" r="r" b="b"/>
              <a:pathLst>
                <a:path w="4038" h="14845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2870" y="1402"/>
                    <a:pt x="1602" y="2803"/>
                    <a:pt x="368" y="4170"/>
                  </a:cubicBezTo>
                  <a:cubicBezTo>
                    <a:pt x="1" y="7673"/>
                    <a:pt x="101" y="11142"/>
                    <a:pt x="335" y="14711"/>
                  </a:cubicBezTo>
                  <a:cubicBezTo>
                    <a:pt x="368" y="14744"/>
                    <a:pt x="335" y="14811"/>
                    <a:pt x="268" y="14844"/>
                  </a:cubicBezTo>
                  <a:cubicBezTo>
                    <a:pt x="1502" y="14578"/>
                    <a:pt x="2603" y="13243"/>
                    <a:pt x="3003" y="11642"/>
                  </a:cubicBezTo>
                  <a:cubicBezTo>
                    <a:pt x="3370" y="9974"/>
                    <a:pt x="3337" y="8206"/>
                    <a:pt x="3370" y="6505"/>
                  </a:cubicBezTo>
                  <a:cubicBezTo>
                    <a:pt x="3370" y="4304"/>
                    <a:pt x="3437" y="2135"/>
                    <a:pt x="4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 rot="533168">
              <a:off x="5934423" y="2079820"/>
              <a:ext cx="296751" cy="164157"/>
            </a:xfrm>
            <a:custGeom>
              <a:avLst/>
              <a:gdLst/>
              <a:ahLst/>
              <a:cxnLst/>
              <a:rect l="l" t="t" r="r" b="b"/>
              <a:pathLst>
                <a:path w="18514" h="10242" extrusionOk="0">
                  <a:moveTo>
                    <a:pt x="12309" y="1"/>
                  </a:moveTo>
                  <a:lnTo>
                    <a:pt x="12309" y="1"/>
                  </a:lnTo>
                  <a:cubicBezTo>
                    <a:pt x="11842" y="735"/>
                    <a:pt x="11875" y="1569"/>
                    <a:pt x="12943" y="2336"/>
                  </a:cubicBezTo>
                  <a:cubicBezTo>
                    <a:pt x="12976" y="2336"/>
                    <a:pt x="12976" y="2436"/>
                    <a:pt x="12943" y="2469"/>
                  </a:cubicBezTo>
                  <a:cubicBezTo>
                    <a:pt x="13043" y="2503"/>
                    <a:pt x="13143" y="2503"/>
                    <a:pt x="13276" y="2569"/>
                  </a:cubicBezTo>
                  <a:cubicBezTo>
                    <a:pt x="13510" y="2636"/>
                    <a:pt x="13543" y="3003"/>
                    <a:pt x="13276" y="3003"/>
                  </a:cubicBezTo>
                  <a:cubicBezTo>
                    <a:pt x="10887" y="2938"/>
                    <a:pt x="8530" y="2468"/>
                    <a:pt x="6173" y="2468"/>
                  </a:cubicBezTo>
                  <a:cubicBezTo>
                    <a:pt x="6094" y="2468"/>
                    <a:pt x="6016" y="2468"/>
                    <a:pt x="5938" y="2469"/>
                  </a:cubicBezTo>
                  <a:cubicBezTo>
                    <a:pt x="4403" y="2469"/>
                    <a:pt x="2869" y="2636"/>
                    <a:pt x="1601" y="3503"/>
                  </a:cubicBezTo>
                  <a:cubicBezTo>
                    <a:pt x="667" y="4137"/>
                    <a:pt x="134" y="5071"/>
                    <a:pt x="0" y="5972"/>
                  </a:cubicBezTo>
                  <a:lnTo>
                    <a:pt x="100" y="5972"/>
                  </a:lnTo>
                  <a:cubicBezTo>
                    <a:pt x="124" y="5854"/>
                    <a:pt x="231" y="5736"/>
                    <a:pt x="350" y="5736"/>
                  </a:cubicBezTo>
                  <a:cubicBezTo>
                    <a:pt x="400" y="5736"/>
                    <a:pt x="452" y="5756"/>
                    <a:pt x="500" y="5805"/>
                  </a:cubicBezTo>
                  <a:cubicBezTo>
                    <a:pt x="2302" y="7506"/>
                    <a:pt x="4337" y="8474"/>
                    <a:pt x="6705" y="9107"/>
                  </a:cubicBezTo>
                  <a:cubicBezTo>
                    <a:pt x="8206" y="9508"/>
                    <a:pt x="10107" y="9574"/>
                    <a:pt x="11508" y="10241"/>
                  </a:cubicBezTo>
                  <a:cubicBezTo>
                    <a:pt x="13943" y="8173"/>
                    <a:pt x="16278" y="5972"/>
                    <a:pt x="18513" y="3637"/>
                  </a:cubicBezTo>
                  <a:cubicBezTo>
                    <a:pt x="18447" y="3470"/>
                    <a:pt x="18347" y="3337"/>
                    <a:pt x="18213" y="3236"/>
                  </a:cubicBezTo>
                  <a:cubicBezTo>
                    <a:pt x="17779" y="2736"/>
                    <a:pt x="16378" y="2469"/>
                    <a:pt x="15778" y="2136"/>
                  </a:cubicBezTo>
                  <a:cubicBezTo>
                    <a:pt x="14544" y="1502"/>
                    <a:pt x="13443" y="768"/>
                    <a:pt x="12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 rot="533168">
              <a:off x="6060246" y="2161338"/>
              <a:ext cx="154530" cy="326151"/>
            </a:xfrm>
            <a:custGeom>
              <a:avLst/>
              <a:gdLst/>
              <a:ahLst/>
              <a:cxnLst/>
              <a:rect l="l" t="t" r="r" b="b"/>
              <a:pathLst>
                <a:path w="9641" h="20349" extrusionOk="0">
                  <a:moveTo>
                    <a:pt x="9274" y="0"/>
                  </a:moveTo>
                  <a:lnTo>
                    <a:pt x="9274" y="0"/>
                  </a:lnTo>
                  <a:cubicBezTo>
                    <a:pt x="7106" y="2235"/>
                    <a:pt x="4837" y="4403"/>
                    <a:pt x="2302" y="6472"/>
                  </a:cubicBezTo>
                  <a:cubicBezTo>
                    <a:pt x="2135" y="8573"/>
                    <a:pt x="1101" y="10841"/>
                    <a:pt x="734" y="12976"/>
                  </a:cubicBezTo>
                  <a:cubicBezTo>
                    <a:pt x="301" y="15378"/>
                    <a:pt x="167" y="17813"/>
                    <a:pt x="67" y="20215"/>
                  </a:cubicBezTo>
                  <a:cubicBezTo>
                    <a:pt x="67" y="20315"/>
                    <a:pt x="67" y="20315"/>
                    <a:pt x="0" y="20348"/>
                  </a:cubicBezTo>
                  <a:cubicBezTo>
                    <a:pt x="434" y="20248"/>
                    <a:pt x="801" y="20081"/>
                    <a:pt x="1168" y="19881"/>
                  </a:cubicBezTo>
                  <a:cubicBezTo>
                    <a:pt x="2602" y="19014"/>
                    <a:pt x="3403" y="17513"/>
                    <a:pt x="4103" y="16045"/>
                  </a:cubicBezTo>
                  <a:cubicBezTo>
                    <a:pt x="5271" y="13643"/>
                    <a:pt x="5771" y="11142"/>
                    <a:pt x="6405" y="8540"/>
                  </a:cubicBezTo>
                  <a:cubicBezTo>
                    <a:pt x="6433" y="8414"/>
                    <a:pt x="6525" y="8359"/>
                    <a:pt x="6623" y="8359"/>
                  </a:cubicBezTo>
                  <a:cubicBezTo>
                    <a:pt x="6759" y="8359"/>
                    <a:pt x="6905" y="8465"/>
                    <a:pt x="6905" y="8640"/>
                  </a:cubicBezTo>
                  <a:lnTo>
                    <a:pt x="6905" y="8807"/>
                  </a:lnTo>
                  <a:lnTo>
                    <a:pt x="6972" y="8807"/>
                  </a:lnTo>
                  <a:cubicBezTo>
                    <a:pt x="6972" y="8707"/>
                    <a:pt x="7005" y="8640"/>
                    <a:pt x="7005" y="8540"/>
                  </a:cubicBezTo>
                  <a:cubicBezTo>
                    <a:pt x="7048" y="8498"/>
                    <a:pt x="7090" y="8455"/>
                    <a:pt x="7124" y="8455"/>
                  </a:cubicBezTo>
                  <a:cubicBezTo>
                    <a:pt x="7143" y="8455"/>
                    <a:pt x="7160" y="8470"/>
                    <a:pt x="7172" y="8506"/>
                  </a:cubicBezTo>
                  <a:cubicBezTo>
                    <a:pt x="7869" y="9597"/>
                    <a:pt x="8648" y="10055"/>
                    <a:pt x="9410" y="10055"/>
                  </a:cubicBezTo>
                  <a:cubicBezTo>
                    <a:pt x="9487" y="10055"/>
                    <a:pt x="9564" y="10050"/>
                    <a:pt x="9641" y="10041"/>
                  </a:cubicBezTo>
                  <a:cubicBezTo>
                    <a:pt x="9574" y="10041"/>
                    <a:pt x="9507" y="10007"/>
                    <a:pt x="9507" y="9907"/>
                  </a:cubicBezTo>
                  <a:cubicBezTo>
                    <a:pt x="8974" y="6972"/>
                    <a:pt x="8974" y="3903"/>
                    <a:pt x="9174" y="968"/>
                  </a:cubicBezTo>
                  <a:cubicBezTo>
                    <a:pt x="9240" y="567"/>
                    <a:pt x="9274" y="301"/>
                    <a:pt x="9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 rot="533168">
              <a:off x="5795124" y="2154450"/>
              <a:ext cx="297825" cy="163324"/>
            </a:xfrm>
            <a:custGeom>
              <a:avLst/>
              <a:gdLst/>
              <a:ahLst/>
              <a:cxnLst/>
              <a:rect l="l" t="t" r="r" b="b"/>
              <a:pathLst>
                <a:path w="18581" h="10190" extrusionOk="0">
                  <a:moveTo>
                    <a:pt x="7840" y="0"/>
                  </a:moveTo>
                  <a:cubicBezTo>
                    <a:pt x="7706" y="1168"/>
                    <a:pt x="8240" y="2335"/>
                    <a:pt x="9474" y="3069"/>
                  </a:cubicBezTo>
                  <a:cubicBezTo>
                    <a:pt x="9541" y="3103"/>
                    <a:pt x="9508" y="3236"/>
                    <a:pt x="9408" y="3236"/>
                  </a:cubicBezTo>
                  <a:lnTo>
                    <a:pt x="9341" y="3236"/>
                  </a:lnTo>
                  <a:cubicBezTo>
                    <a:pt x="9341" y="3369"/>
                    <a:pt x="9241" y="3503"/>
                    <a:pt x="9141" y="3503"/>
                  </a:cubicBezTo>
                  <a:cubicBezTo>
                    <a:pt x="7006" y="3536"/>
                    <a:pt x="5004" y="3870"/>
                    <a:pt x="3136" y="4904"/>
                  </a:cubicBezTo>
                  <a:cubicBezTo>
                    <a:pt x="2236" y="5371"/>
                    <a:pt x="1368" y="6005"/>
                    <a:pt x="701" y="6739"/>
                  </a:cubicBezTo>
                  <a:cubicBezTo>
                    <a:pt x="401" y="7039"/>
                    <a:pt x="201" y="7372"/>
                    <a:pt x="1" y="7773"/>
                  </a:cubicBezTo>
                  <a:cubicBezTo>
                    <a:pt x="2938" y="9365"/>
                    <a:pt x="6147" y="10189"/>
                    <a:pt x="9478" y="10189"/>
                  </a:cubicBezTo>
                  <a:cubicBezTo>
                    <a:pt x="10195" y="10189"/>
                    <a:pt x="10916" y="10151"/>
                    <a:pt x="11642" y="10074"/>
                  </a:cubicBezTo>
                  <a:cubicBezTo>
                    <a:pt x="14011" y="8440"/>
                    <a:pt x="16346" y="6705"/>
                    <a:pt x="18581" y="4871"/>
                  </a:cubicBezTo>
                  <a:cubicBezTo>
                    <a:pt x="17914" y="4170"/>
                    <a:pt x="16379" y="4170"/>
                    <a:pt x="15512" y="3970"/>
                  </a:cubicBezTo>
                  <a:cubicBezTo>
                    <a:pt x="14578" y="3736"/>
                    <a:pt x="13644" y="3503"/>
                    <a:pt x="12677" y="3169"/>
                  </a:cubicBezTo>
                  <a:cubicBezTo>
                    <a:pt x="10842" y="2536"/>
                    <a:pt x="9241" y="1602"/>
                    <a:pt x="7973" y="167"/>
                  </a:cubicBezTo>
                  <a:cubicBezTo>
                    <a:pt x="7906" y="67"/>
                    <a:pt x="7906" y="34"/>
                    <a:pt x="7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 rot="533168">
              <a:off x="5876912" y="2250136"/>
              <a:ext cx="199442" cy="289255"/>
            </a:xfrm>
            <a:custGeom>
              <a:avLst/>
              <a:gdLst/>
              <a:ahLst/>
              <a:cxnLst/>
              <a:rect l="l" t="t" r="r" b="b"/>
              <a:pathLst>
                <a:path w="12443" h="18047" extrusionOk="0">
                  <a:moveTo>
                    <a:pt x="12309" y="1"/>
                  </a:moveTo>
                  <a:cubicBezTo>
                    <a:pt x="10074" y="1869"/>
                    <a:pt x="7706" y="3637"/>
                    <a:pt x="5271" y="5204"/>
                  </a:cubicBezTo>
                  <a:cubicBezTo>
                    <a:pt x="2936" y="9307"/>
                    <a:pt x="1402" y="13544"/>
                    <a:pt x="1" y="18014"/>
                  </a:cubicBezTo>
                  <a:cubicBezTo>
                    <a:pt x="234" y="18047"/>
                    <a:pt x="434" y="18047"/>
                    <a:pt x="634" y="18047"/>
                  </a:cubicBezTo>
                  <a:cubicBezTo>
                    <a:pt x="2069" y="17980"/>
                    <a:pt x="3103" y="16679"/>
                    <a:pt x="3837" y="15645"/>
                  </a:cubicBezTo>
                  <a:cubicBezTo>
                    <a:pt x="5104" y="13911"/>
                    <a:pt x="6138" y="12076"/>
                    <a:pt x="7172" y="10241"/>
                  </a:cubicBezTo>
                  <a:cubicBezTo>
                    <a:pt x="7232" y="10146"/>
                    <a:pt x="7325" y="10106"/>
                    <a:pt x="7416" y="10106"/>
                  </a:cubicBezTo>
                  <a:cubicBezTo>
                    <a:pt x="7580" y="10106"/>
                    <a:pt x="7737" y="10236"/>
                    <a:pt x="7673" y="10408"/>
                  </a:cubicBezTo>
                  <a:cubicBezTo>
                    <a:pt x="7460" y="12228"/>
                    <a:pt x="8709" y="13275"/>
                    <a:pt x="10166" y="13275"/>
                  </a:cubicBezTo>
                  <a:cubicBezTo>
                    <a:pt x="10312" y="13275"/>
                    <a:pt x="10460" y="13265"/>
                    <a:pt x="10608" y="13244"/>
                  </a:cubicBezTo>
                  <a:cubicBezTo>
                    <a:pt x="10508" y="13210"/>
                    <a:pt x="10475" y="13177"/>
                    <a:pt x="10475" y="13077"/>
                  </a:cubicBezTo>
                  <a:cubicBezTo>
                    <a:pt x="10375" y="10775"/>
                    <a:pt x="10508" y="8440"/>
                    <a:pt x="10908" y="6138"/>
                  </a:cubicBezTo>
                  <a:cubicBezTo>
                    <a:pt x="11075" y="5038"/>
                    <a:pt x="11275" y="4004"/>
                    <a:pt x="11509" y="2936"/>
                  </a:cubicBezTo>
                  <a:cubicBezTo>
                    <a:pt x="11709" y="2169"/>
                    <a:pt x="12443" y="768"/>
                    <a:pt x="12309" y="34"/>
                  </a:cubicBezTo>
                  <a:lnTo>
                    <a:pt x="123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 rot="533168">
              <a:off x="5716448" y="2270309"/>
              <a:ext cx="234192" cy="165215"/>
            </a:xfrm>
            <a:custGeom>
              <a:avLst/>
              <a:gdLst/>
              <a:ahLst/>
              <a:cxnLst/>
              <a:rect l="l" t="t" r="r" b="b"/>
              <a:pathLst>
                <a:path w="14611" h="10308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3036" y="1301"/>
                    <a:pt x="3236" y="2702"/>
                    <a:pt x="5037" y="2869"/>
                  </a:cubicBezTo>
                  <a:cubicBezTo>
                    <a:pt x="5171" y="2936"/>
                    <a:pt x="5204" y="2969"/>
                    <a:pt x="5204" y="3036"/>
                  </a:cubicBezTo>
                  <a:cubicBezTo>
                    <a:pt x="5213" y="3034"/>
                    <a:pt x="5221" y="3034"/>
                    <a:pt x="5229" y="3034"/>
                  </a:cubicBezTo>
                  <a:cubicBezTo>
                    <a:pt x="5415" y="3034"/>
                    <a:pt x="5529" y="3375"/>
                    <a:pt x="5337" y="3503"/>
                  </a:cubicBezTo>
                  <a:cubicBezTo>
                    <a:pt x="3536" y="4604"/>
                    <a:pt x="601" y="6338"/>
                    <a:pt x="100" y="8606"/>
                  </a:cubicBezTo>
                  <a:cubicBezTo>
                    <a:pt x="0" y="9340"/>
                    <a:pt x="34" y="9874"/>
                    <a:pt x="234" y="10308"/>
                  </a:cubicBezTo>
                  <a:cubicBezTo>
                    <a:pt x="5271" y="8006"/>
                    <a:pt x="10074" y="5371"/>
                    <a:pt x="14611" y="2369"/>
                  </a:cubicBezTo>
                  <a:cubicBezTo>
                    <a:pt x="13943" y="2369"/>
                    <a:pt x="12442" y="2502"/>
                    <a:pt x="12242" y="2502"/>
                  </a:cubicBezTo>
                  <a:cubicBezTo>
                    <a:pt x="11175" y="2469"/>
                    <a:pt x="10074" y="2335"/>
                    <a:pt x="9007" y="2102"/>
                  </a:cubicBezTo>
                  <a:cubicBezTo>
                    <a:pt x="7072" y="1668"/>
                    <a:pt x="5237" y="968"/>
                    <a:pt x="3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 rot="533168">
              <a:off x="5712260" y="2319911"/>
              <a:ext cx="230986" cy="195700"/>
            </a:xfrm>
            <a:custGeom>
              <a:avLst/>
              <a:gdLst/>
              <a:ahLst/>
              <a:cxnLst/>
              <a:rect l="l" t="t" r="r" b="b"/>
              <a:pathLst>
                <a:path w="14411" h="12210" extrusionOk="0">
                  <a:moveTo>
                    <a:pt x="14410" y="1"/>
                  </a:moveTo>
                  <a:lnTo>
                    <a:pt x="14410" y="1"/>
                  </a:lnTo>
                  <a:cubicBezTo>
                    <a:pt x="9840" y="2936"/>
                    <a:pt x="5004" y="5404"/>
                    <a:pt x="0" y="7372"/>
                  </a:cubicBezTo>
                  <a:cubicBezTo>
                    <a:pt x="399" y="7943"/>
                    <a:pt x="1176" y="8149"/>
                    <a:pt x="2095" y="8149"/>
                  </a:cubicBezTo>
                  <a:cubicBezTo>
                    <a:pt x="4021" y="8149"/>
                    <a:pt x="6568" y="7244"/>
                    <a:pt x="7539" y="6905"/>
                  </a:cubicBezTo>
                  <a:cubicBezTo>
                    <a:pt x="7551" y="6902"/>
                    <a:pt x="7563" y="6901"/>
                    <a:pt x="7574" y="6901"/>
                  </a:cubicBezTo>
                  <a:cubicBezTo>
                    <a:pt x="7694" y="6901"/>
                    <a:pt x="7797" y="7045"/>
                    <a:pt x="7706" y="7106"/>
                  </a:cubicBezTo>
                  <a:lnTo>
                    <a:pt x="7739" y="7172"/>
                  </a:lnTo>
                  <a:cubicBezTo>
                    <a:pt x="7806" y="7072"/>
                    <a:pt x="7872" y="7039"/>
                    <a:pt x="7906" y="6939"/>
                  </a:cubicBezTo>
                  <a:cubicBezTo>
                    <a:pt x="7943" y="6892"/>
                    <a:pt x="7997" y="6871"/>
                    <a:pt x="8051" y="6871"/>
                  </a:cubicBezTo>
                  <a:cubicBezTo>
                    <a:pt x="8190" y="6871"/>
                    <a:pt x="8335" y="7005"/>
                    <a:pt x="8239" y="7172"/>
                  </a:cubicBezTo>
                  <a:cubicBezTo>
                    <a:pt x="7372" y="8673"/>
                    <a:pt x="7572" y="11709"/>
                    <a:pt x="9740" y="12209"/>
                  </a:cubicBezTo>
                  <a:cubicBezTo>
                    <a:pt x="10174" y="9908"/>
                    <a:pt x="10875" y="7606"/>
                    <a:pt x="11742" y="5438"/>
                  </a:cubicBezTo>
                  <a:cubicBezTo>
                    <a:pt x="12009" y="4871"/>
                    <a:pt x="13877" y="1435"/>
                    <a:pt x="14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 rot="533168">
              <a:off x="6149233" y="2070786"/>
              <a:ext cx="90913" cy="48532"/>
            </a:xfrm>
            <a:custGeom>
              <a:avLst/>
              <a:gdLst/>
              <a:ahLst/>
              <a:cxnLst/>
              <a:rect l="l" t="t" r="r" b="b"/>
              <a:pathLst>
                <a:path w="5672" h="3028" extrusionOk="0">
                  <a:moveTo>
                    <a:pt x="2898" y="0"/>
                  </a:moveTo>
                  <a:cubicBezTo>
                    <a:pt x="2708" y="0"/>
                    <a:pt x="2520" y="8"/>
                    <a:pt x="2336" y="25"/>
                  </a:cubicBezTo>
                  <a:cubicBezTo>
                    <a:pt x="1502" y="58"/>
                    <a:pt x="601" y="492"/>
                    <a:pt x="1" y="1059"/>
                  </a:cubicBezTo>
                  <a:cubicBezTo>
                    <a:pt x="968" y="1826"/>
                    <a:pt x="2002" y="2493"/>
                    <a:pt x="3036" y="3027"/>
                  </a:cubicBezTo>
                  <a:cubicBezTo>
                    <a:pt x="3703" y="1893"/>
                    <a:pt x="4604" y="892"/>
                    <a:pt x="5672" y="225"/>
                  </a:cubicBezTo>
                  <a:cubicBezTo>
                    <a:pt x="4788" y="170"/>
                    <a:pt x="3813" y="0"/>
                    <a:pt x="2898" y="0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 rot="533168">
              <a:off x="6049004" y="2340167"/>
              <a:ext cx="80078" cy="108621"/>
            </a:xfrm>
            <a:custGeom>
              <a:avLst/>
              <a:gdLst/>
              <a:ahLst/>
              <a:cxnLst/>
              <a:rect l="l" t="t" r="r" b="b"/>
              <a:pathLst>
                <a:path w="4996" h="6777" extrusionOk="0">
                  <a:moveTo>
                    <a:pt x="4772" y="0"/>
                  </a:moveTo>
                  <a:cubicBezTo>
                    <a:pt x="4688" y="0"/>
                    <a:pt x="4609" y="53"/>
                    <a:pt x="4595" y="170"/>
                  </a:cubicBezTo>
                  <a:cubicBezTo>
                    <a:pt x="4261" y="1504"/>
                    <a:pt x="3561" y="2739"/>
                    <a:pt x="2660" y="3773"/>
                  </a:cubicBezTo>
                  <a:cubicBezTo>
                    <a:pt x="1960" y="4640"/>
                    <a:pt x="792" y="5140"/>
                    <a:pt x="225" y="6074"/>
                  </a:cubicBezTo>
                  <a:cubicBezTo>
                    <a:pt x="1" y="6395"/>
                    <a:pt x="146" y="6777"/>
                    <a:pt x="542" y="6777"/>
                  </a:cubicBezTo>
                  <a:cubicBezTo>
                    <a:pt x="558" y="6777"/>
                    <a:pt x="575" y="6776"/>
                    <a:pt x="592" y="6775"/>
                  </a:cubicBezTo>
                  <a:cubicBezTo>
                    <a:pt x="1893" y="6741"/>
                    <a:pt x="3060" y="5340"/>
                    <a:pt x="3761" y="4340"/>
                  </a:cubicBezTo>
                  <a:cubicBezTo>
                    <a:pt x="4628" y="3072"/>
                    <a:pt x="4928" y="1738"/>
                    <a:pt x="4995" y="237"/>
                  </a:cubicBezTo>
                  <a:cubicBezTo>
                    <a:pt x="4995" y="87"/>
                    <a:pt x="4879" y="0"/>
                    <a:pt x="4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 rot="533005">
              <a:off x="5704192" y="2033403"/>
              <a:ext cx="593441" cy="518710"/>
            </a:xfrm>
            <a:custGeom>
              <a:avLst/>
              <a:gdLst/>
              <a:ahLst/>
              <a:cxnLst/>
              <a:rect l="l" t="t" r="r" b="b"/>
              <a:pathLst>
                <a:path w="37027" h="32365" extrusionOk="0">
                  <a:moveTo>
                    <a:pt x="28454" y="593"/>
                  </a:moveTo>
                  <a:cubicBezTo>
                    <a:pt x="29445" y="593"/>
                    <a:pt x="30481" y="808"/>
                    <a:pt x="31490" y="837"/>
                  </a:cubicBezTo>
                  <a:cubicBezTo>
                    <a:pt x="31971" y="879"/>
                    <a:pt x="32453" y="898"/>
                    <a:pt x="32934" y="898"/>
                  </a:cubicBezTo>
                  <a:cubicBezTo>
                    <a:pt x="33987" y="898"/>
                    <a:pt x="35040" y="808"/>
                    <a:pt x="36093" y="670"/>
                  </a:cubicBezTo>
                  <a:lnTo>
                    <a:pt x="36093" y="670"/>
                  </a:lnTo>
                  <a:cubicBezTo>
                    <a:pt x="34859" y="2205"/>
                    <a:pt x="33524" y="3706"/>
                    <a:pt x="32190" y="5140"/>
                  </a:cubicBezTo>
                  <a:cubicBezTo>
                    <a:pt x="29855" y="4340"/>
                    <a:pt x="27720" y="3172"/>
                    <a:pt x="25752" y="1638"/>
                  </a:cubicBezTo>
                  <a:cubicBezTo>
                    <a:pt x="26353" y="1037"/>
                    <a:pt x="27253" y="637"/>
                    <a:pt x="28087" y="604"/>
                  </a:cubicBezTo>
                  <a:cubicBezTo>
                    <a:pt x="28209" y="596"/>
                    <a:pt x="28331" y="593"/>
                    <a:pt x="28454" y="593"/>
                  </a:cubicBezTo>
                  <a:close/>
                  <a:moveTo>
                    <a:pt x="36026" y="1805"/>
                  </a:moveTo>
                  <a:cubicBezTo>
                    <a:pt x="35426" y="3939"/>
                    <a:pt x="35359" y="6108"/>
                    <a:pt x="35359" y="8309"/>
                  </a:cubicBezTo>
                  <a:cubicBezTo>
                    <a:pt x="35326" y="10010"/>
                    <a:pt x="35359" y="11778"/>
                    <a:pt x="34959" y="13446"/>
                  </a:cubicBezTo>
                  <a:cubicBezTo>
                    <a:pt x="34625" y="15047"/>
                    <a:pt x="33524" y="16382"/>
                    <a:pt x="32257" y="16648"/>
                  </a:cubicBezTo>
                  <a:cubicBezTo>
                    <a:pt x="32257" y="16648"/>
                    <a:pt x="32290" y="16615"/>
                    <a:pt x="32290" y="16515"/>
                  </a:cubicBezTo>
                  <a:cubicBezTo>
                    <a:pt x="32123" y="12979"/>
                    <a:pt x="32023" y="9510"/>
                    <a:pt x="32357" y="5974"/>
                  </a:cubicBezTo>
                  <a:cubicBezTo>
                    <a:pt x="33591" y="4640"/>
                    <a:pt x="34859" y="3206"/>
                    <a:pt x="36026" y="1805"/>
                  </a:cubicBezTo>
                  <a:close/>
                  <a:moveTo>
                    <a:pt x="25385" y="2138"/>
                  </a:moveTo>
                  <a:cubicBezTo>
                    <a:pt x="26486" y="2972"/>
                    <a:pt x="27587" y="3706"/>
                    <a:pt x="28821" y="4340"/>
                  </a:cubicBezTo>
                  <a:cubicBezTo>
                    <a:pt x="29421" y="4673"/>
                    <a:pt x="30822" y="4973"/>
                    <a:pt x="31256" y="5440"/>
                  </a:cubicBezTo>
                  <a:cubicBezTo>
                    <a:pt x="31390" y="5541"/>
                    <a:pt x="31490" y="5674"/>
                    <a:pt x="31590" y="5741"/>
                  </a:cubicBezTo>
                  <a:cubicBezTo>
                    <a:pt x="29388" y="8109"/>
                    <a:pt x="27053" y="10311"/>
                    <a:pt x="24585" y="12345"/>
                  </a:cubicBezTo>
                  <a:cubicBezTo>
                    <a:pt x="23184" y="11678"/>
                    <a:pt x="21316" y="11645"/>
                    <a:pt x="19815" y="11211"/>
                  </a:cubicBezTo>
                  <a:cubicBezTo>
                    <a:pt x="17413" y="10611"/>
                    <a:pt x="15378" y="9643"/>
                    <a:pt x="13577" y="7942"/>
                  </a:cubicBezTo>
                  <a:cubicBezTo>
                    <a:pt x="13528" y="7893"/>
                    <a:pt x="13473" y="7873"/>
                    <a:pt x="13421" y="7873"/>
                  </a:cubicBezTo>
                  <a:cubicBezTo>
                    <a:pt x="13293" y="7873"/>
                    <a:pt x="13177" y="7991"/>
                    <a:pt x="13177" y="8109"/>
                  </a:cubicBezTo>
                  <a:cubicBezTo>
                    <a:pt x="13177" y="8176"/>
                    <a:pt x="13177" y="8209"/>
                    <a:pt x="13210" y="8276"/>
                  </a:cubicBezTo>
                  <a:cubicBezTo>
                    <a:pt x="14511" y="9710"/>
                    <a:pt x="16079" y="10644"/>
                    <a:pt x="17913" y="11278"/>
                  </a:cubicBezTo>
                  <a:cubicBezTo>
                    <a:pt x="18881" y="11612"/>
                    <a:pt x="19815" y="11845"/>
                    <a:pt x="20749" y="12045"/>
                  </a:cubicBezTo>
                  <a:cubicBezTo>
                    <a:pt x="21649" y="12279"/>
                    <a:pt x="23184" y="12212"/>
                    <a:pt x="23851" y="12979"/>
                  </a:cubicBezTo>
                  <a:cubicBezTo>
                    <a:pt x="21649" y="14814"/>
                    <a:pt x="19314" y="16548"/>
                    <a:pt x="16879" y="18183"/>
                  </a:cubicBezTo>
                  <a:cubicBezTo>
                    <a:pt x="16124" y="18270"/>
                    <a:pt x="15372" y="18313"/>
                    <a:pt x="14626" y="18313"/>
                  </a:cubicBezTo>
                  <a:cubicBezTo>
                    <a:pt x="11349" y="18313"/>
                    <a:pt x="8172" y="17484"/>
                    <a:pt x="5238" y="15881"/>
                  </a:cubicBezTo>
                  <a:cubicBezTo>
                    <a:pt x="5471" y="15514"/>
                    <a:pt x="5705" y="15147"/>
                    <a:pt x="5971" y="14847"/>
                  </a:cubicBezTo>
                  <a:cubicBezTo>
                    <a:pt x="6639" y="14147"/>
                    <a:pt x="7506" y="13513"/>
                    <a:pt x="8373" y="13013"/>
                  </a:cubicBezTo>
                  <a:cubicBezTo>
                    <a:pt x="10241" y="11978"/>
                    <a:pt x="12243" y="11645"/>
                    <a:pt x="14377" y="11578"/>
                  </a:cubicBezTo>
                  <a:cubicBezTo>
                    <a:pt x="14511" y="11545"/>
                    <a:pt x="14578" y="11478"/>
                    <a:pt x="14578" y="11345"/>
                  </a:cubicBezTo>
                  <a:lnTo>
                    <a:pt x="14678" y="11345"/>
                  </a:lnTo>
                  <a:cubicBezTo>
                    <a:pt x="14744" y="11345"/>
                    <a:pt x="14811" y="11211"/>
                    <a:pt x="14711" y="11178"/>
                  </a:cubicBezTo>
                  <a:cubicBezTo>
                    <a:pt x="13477" y="10411"/>
                    <a:pt x="12976" y="9210"/>
                    <a:pt x="13076" y="8076"/>
                  </a:cubicBezTo>
                  <a:cubicBezTo>
                    <a:pt x="13177" y="7175"/>
                    <a:pt x="13710" y="6241"/>
                    <a:pt x="14678" y="5641"/>
                  </a:cubicBezTo>
                  <a:cubicBezTo>
                    <a:pt x="15979" y="4807"/>
                    <a:pt x="17513" y="4640"/>
                    <a:pt x="19014" y="4573"/>
                  </a:cubicBezTo>
                  <a:cubicBezTo>
                    <a:pt x="21482" y="4573"/>
                    <a:pt x="23884" y="5040"/>
                    <a:pt x="26353" y="5140"/>
                  </a:cubicBezTo>
                  <a:cubicBezTo>
                    <a:pt x="26586" y="5140"/>
                    <a:pt x="26553" y="4740"/>
                    <a:pt x="26353" y="4673"/>
                  </a:cubicBezTo>
                  <a:cubicBezTo>
                    <a:pt x="26219" y="4640"/>
                    <a:pt x="26152" y="4640"/>
                    <a:pt x="26019" y="4607"/>
                  </a:cubicBezTo>
                  <a:cubicBezTo>
                    <a:pt x="26052" y="4540"/>
                    <a:pt x="26052" y="4506"/>
                    <a:pt x="26019" y="4473"/>
                  </a:cubicBezTo>
                  <a:cubicBezTo>
                    <a:pt x="24985" y="3673"/>
                    <a:pt x="24918" y="2839"/>
                    <a:pt x="25385" y="2138"/>
                  </a:cubicBezTo>
                  <a:close/>
                  <a:moveTo>
                    <a:pt x="5004" y="16382"/>
                  </a:moveTo>
                  <a:lnTo>
                    <a:pt x="5004" y="16382"/>
                  </a:lnTo>
                  <a:cubicBezTo>
                    <a:pt x="6705" y="17349"/>
                    <a:pt x="8540" y="18050"/>
                    <a:pt x="10508" y="18483"/>
                  </a:cubicBezTo>
                  <a:cubicBezTo>
                    <a:pt x="11542" y="18717"/>
                    <a:pt x="12643" y="18850"/>
                    <a:pt x="13710" y="18883"/>
                  </a:cubicBezTo>
                  <a:cubicBezTo>
                    <a:pt x="13910" y="18883"/>
                    <a:pt x="15411" y="18783"/>
                    <a:pt x="16079" y="18783"/>
                  </a:cubicBezTo>
                  <a:cubicBezTo>
                    <a:pt x="11542" y="21752"/>
                    <a:pt x="6739" y="24387"/>
                    <a:pt x="1735" y="26689"/>
                  </a:cubicBezTo>
                  <a:cubicBezTo>
                    <a:pt x="1535" y="26289"/>
                    <a:pt x="1468" y="25722"/>
                    <a:pt x="1635" y="24988"/>
                  </a:cubicBezTo>
                  <a:cubicBezTo>
                    <a:pt x="2135" y="22720"/>
                    <a:pt x="5037" y="20985"/>
                    <a:pt x="6839" y="19884"/>
                  </a:cubicBezTo>
                  <a:cubicBezTo>
                    <a:pt x="7072" y="19784"/>
                    <a:pt x="6905" y="19451"/>
                    <a:pt x="6705" y="19451"/>
                  </a:cubicBezTo>
                  <a:cubicBezTo>
                    <a:pt x="6672" y="19350"/>
                    <a:pt x="6639" y="19284"/>
                    <a:pt x="6538" y="19284"/>
                  </a:cubicBezTo>
                  <a:cubicBezTo>
                    <a:pt x="4737" y="19117"/>
                    <a:pt x="4537" y="17683"/>
                    <a:pt x="5004" y="16382"/>
                  </a:cubicBezTo>
                  <a:close/>
                  <a:moveTo>
                    <a:pt x="31723" y="6575"/>
                  </a:moveTo>
                  <a:cubicBezTo>
                    <a:pt x="31723" y="6875"/>
                    <a:pt x="31690" y="7208"/>
                    <a:pt x="31623" y="7542"/>
                  </a:cubicBezTo>
                  <a:cubicBezTo>
                    <a:pt x="31423" y="10544"/>
                    <a:pt x="31490" y="13613"/>
                    <a:pt x="31990" y="16515"/>
                  </a:cubicBezTo>
                  <a:lnTo>
                    <a:pt x="32090" y="16648"/>
                  </a:lnTo>
                  <a:cubicBezTo>
                    <a:pt x="32030" y="16653"/>
                    <a:pt x="31969" y="16656"/>
                    <a:pt x="31909" y="16656"/>
                  </a:cubicBezTo>
                  <a:cubicBezTo>
                    <a:pt x="31103" y="16656"/>
                    <a:pt x="30307" y="16231"/>
                    <a:pt x="29655" y="15114"/>
                  </a:cubicBezTo>
                  <a:cubicBezTo>
                    <a:pt x="29625" y="15084"/>
                    <a:pt x="29588" y="15068"/>
                    <a:pt x="29557" y="15068"/>
                  </a:cubicBezTo>
                  <a:cubicBezTo>
                    <a:pt x="29518" y="15068"/>
                    <a:pt x="29488" y="15092"/>
                    <a:pt x="29488" y="15147"/>
                  </a:cubicBezTo>
                  <a:cubicBezTo>
                    <a:pt x="29421" y="15214"/>
                    <a:pt x="29421" y="15314"/>
                    <a:pt x="29421" y="15381"/>
                  </a:cubicBezTo>
                  <a:lnTo>
                    <a:pt x="29421" y="15214"/>
                  </a:lnTo>
                  <a:cubicBezTo>
                    <a:pt x="29421" y="15048"/>
                    <a:pt x="29298" y="14953"/>
                    <a:pt x="29171" y="14953"/>
                  </a:cubicBezTo>
                  <a:cubicBezTo>
                    <a:pt x="29070" y="14953"/>
                    <a:pt x="28966" y="15014"/>
                    <a:pt x="28921" y="15147"/>
                  </a:cubicBezTo>
                  <a:cubicBezTo>
                    <a:pt x="28287" y="17683"/>
                    <a:pt x="27754" y="20218"/>
                    <a:pt x="26619" y="22653"/>
                  </a:cubicBezTo>
                  <a:cubicBezTo>
                    <a:pt x="25986" y="24087"/>
                    <a:pt x="25152" y="25588"/>
                    <a:pt x="23717" y="26489"/>
                  </a:cubicBezTo>
                  <a:cubicBezTo>
                    <a:pt x="23350" y="26722"/>
                    <a:pt x="22984" y="26856"/>
                    <a:pt x="22550" y="26923"/>
                  </a:cubicBezTo>
                  <a:cubicBezTo>
                    <a:pt x="22550" y="26889"/>
                    <a:pt x="22583" y="26856"/>
                    <a:pt x="22583" y="26822"/>
                  </a:cubicBezTo>
                  <a:cubicBezTo>
                    <a:pt x="22717" y="24387"/>
                    <a:pt x="22850" y="21986"/>
                    <a:pt x="23250" y="19551"/>
                  </a:cubicBezTo>
                  <a:cubicBezTo>
                    <a:pt x="23617" y="17416"/>
                    <a:pt x="24685" y="15181"/>
                    <a:pt x="24852" y="13046"/>
                  </a:cubicBezTo>
                  <a:cubicBezTo>
                    <a:pt x="27253" y="11011"/>
                    <a:pt x="29555" y="8843"/>
                    <a:pt x="31723" y="6575"/>
                  </a:cubicBezTo>
                  <a:close/>
                  <a:moveTo>
                    <a:pt x="24084" y="13680"/>
                  </a:moveTo>
                  <a:lnTo>
                    <a:pt x="24084" y="13713"/>
                  </a:lnTo>
                  <a:cubicBezTo>
                    <a:pt x="24218" y="14447"/>
                    <a:pt x="23484" y="15881"/>
                    <a:pt x="23317" y="16615"/>
                  </a:cubicBezTo>
                  <a:cubicBezTo>
                    <a:pt x="23050" y="17649"/>
                    <a:pt x="22850" y="18717"/>
                    <a:pt x="22683" y="19817"/>
                  </a:cubicBezTo>
                  <a:cubicBezTo>
                    <a:pt x="22350" y="22119"/>
                    <a:pt x="22150" y="24454"/>
                    <a:pt x="22250" y="26789"/>
                  </a:cubicBezTo>
                  <a:cubicBezTo>
                    <a:pt x="22250" y="26856"/>
                    <a:pt x="22350" y="26889"/>
                    <a:pt x="22383" y="26956"/>
                  </a:cubicBezTo>
                  <a:cubicBezTo>
                    <a:pt x="22249" y="26972"/>
                    <a:pt x="22116" y="26980"/>
                    <a:pt x="21984" y="26980"/>
                  </a:cubicBezTo>
                  <a:cubicBezTo>
                    <a:pt x="20505" y="26980"/>
                    <a:pt x="19205" y="25958"/>
                    <a:pt x="19481" y="24121"/>
                  </a:cubicBezTo>
                  <a:cubicBezTo>
                    <a:pt x="19523" y="23932"/>
                    <a:pt x="19380" y="23795"/>
                    <a:pt x="19227" y="23795"/>
                  </a:cubicBezTo>
                  <a:cubicBezTo>
                    <a:pt x="19136" y="23795"/>
                    <a:pt x="19042" y="23843"/>
                    <a:pt x="18981" y="23954"/>
                  </a:cubicBezTo>
                  <a:cubicBezTo>
                    <a:pt x="17913" y="25788"/>
                    <a:pt x="16879" y="27590"/>
                    <a:pt x="15645" y="29324"/>
                  </a:cubicBezTo>
                  <a:cubicBezTo>
                    <a:pt x="14878" y="30358"/>
                    <a:pt x="13844" y="31659"/>
                    <a:pt x="12409" y="31726"/>
                  </a:cubicBezTo>
                  <a:cubicBezTo>
                    <a:pt x="12209" y="31726"/>
                    <a:pt x="12009" y="31726"/>
                    <a:pt x="11809" y="31693"/>
                  </a:cubicBezTo>
                  <a:cubicBezTo>
                    <a:pt x="13177" y="27223"/>
                    <a:pt x="14711" y="22986"/>
                    <a:pt x="17046" y="18883"/>
                  </a:cubicBezTo>
                  <a:cubicBezTo>
                    <a:pt x="19481" y="17316"/>
                    <a:pt x="21849" y="15548"/>
                    <a:pt x="24084" y="13680"/>
                  </a:cubicBezTo>
                  <a:close/>
                  <a:moveTo>
                    <a:pt x="36601" y="1"/>
                  </a:moveTo>
                  <a:cubicBezTo>
                    <a:pt x="36588" y="1"/>
                    <a:pt x="36574" y="2"/>
                    <a:pt x="36560" y="3"/>
                  </a:cubicBezTo>
                  <a:cubicBezTo>
                    <a:pt x="35191" y="208"/>
                    <a:pt x="33859" y="287"/>
                    <a:pt x="32535" y="287"/>
                  </a:cubicBezTo>
                  <a:cubicBezTo>
                    <a:pt x="31697" y="287"/>
                    <a:pt x="30862" y="255"/>
                    <a:pt x="30022" y="203"/>
                  </a:cubicBezTo>
                  <a:cubicBezTo>
                    <a:pt x="29505" y="164"/>
                    <a:pt x="28982" y="119"/>
                    <a:pt x="28465" y="119"/>
                  </a:cubicBezTo>
                  <a:cubicBezTo>
                    <a:pt x="27681" y="119"/>
                    <a:pt x="26909" y="222"/>
                    <a:pt x="26186" y="604"/>
                  </a:cubicBezTo>
                  <a:cubicBezTo>
                    <a:pt x="24718" y="1371"/>
                    <a:pt x="23984" y="3639"/>
                    <a:pt x="25519" y="4506"/>
                  </a:cubicBezTo>
                  <a:cubicBezTo>
                    <a:pt x="23517" y="4106"/>
                    <a:pt x="21316" y="4039"/>
                    <a:pt x="19314" y="4039"/>
                  </a:cubicBezTo>
                  <a:cubicBezTo>
                    <a:pt x="17513" y="4039"/>
                    <a:pt x="15578" y="4273"/>
                    <a:pt x="14111" y="5440"/>
                  </a:cubicBezTo>
                  <a:cubicBezTo>
                    <a:pt x="12443" y="6708"/>
                    <a:pt x="11709" y="10010"/>
                    <a:pt x="13677" y="11111"/>
                  </a:cubicBezTo>
                  <a:cubicBezTo>
                    <a:pt x="10508" y="11111"/>
                    <a:pt x="7072" y="12512"/>
                    <a:pt x="5104" y="15014"/>
                  </a:cubicBezTo>
                  <a:cubicBezTo>
                    <a:pt x="3903" y="16515"/>
                    <a:pt x="3870" y="19551"/>
                    <a:pt x="6205" y="19684"/>
                  </a:cubicBezTo>
                  <a:cubicBezTo>
                    <a:pt x="3970" y="20885"/>
                    <a:pt x="0" y="23820"/>
                    <a:pt x="1101" y="26522"/>
                  </a:cubicBezTo>
                  <a:cubicBezTo>
                    <a:pt x="1635" y="27809"/>
                    <a:pt x="2815" y="28259"/>
                    <a:pt x="4157" y="28259"/>
                  </a:cubicBezTo>
                  <a:cubicBezTo>
                    <a:pt x="6085" y="28259"/>
                    <a:pt x="8347" y="27330"/>
                    <a:pt x="9507" y="26622"/>
                  </a:cubicBezTo>
                  <a:lnTo>
                    <a:pt x="9541" y="26556"/>
                  </a:lnTo>
                  <a:cubicBezTo>
                    <a:pt x="9601" y="26495"/>
                    <a:pt x="9524" y="26351"/>
                    <a:pt x="9409" y="26351"/>
                  </a:cubicBezTo>
                  <a:cubicBezTo>
                    <a:pt x="9397" y="26351"/>
                    <a:pt x="9386" y="26352"/>
                    <a:pt x="9374" y="26355"/>
                  </a:cubicBezTo>
                  <a:cubicBezTo>
                    <a:pt x="8403" y="26694"/>
                    <a:pt x="5857" y="27614"/>
                    <a:pt x="3931" y="27614"/>
                  </a:cubicBezTo>
                  <a:cubicBezTo>
                    <a:pt x="3012" y="27614"/>
                    <a:pt x="2234" y="27404"/>
                    <a:pt x="1835" y="26822"/>
                  </a:cubicBezTo>
                  <a:cubicBezTo>
                    <a:pt x="6872" y="24888"/>
                    <a:pt x="11742" y="22386"/>
                    <a:pt x="16279" y="19451"/>
                  </a:cubicBezTo>
                  <a:lnTo>
                    <a:pt x="16279" y="19451"/>
                  </a:lnTo>
                  <a:cubicBezTo>
                    <a:pt x="15745" y="20885"/>
                    <a:pt x="13877" y="24321"/>
                    <a:pt x="13610" y="24888"/>
                  </a:cubicBezTo>
                  <a:cubicBezTo>
                    <a:pt x="12776" y="27056"/>
                    <a:pt x="12042" y="29324"/>
                    <a:pt x="11609" y="31659"/>
                  </a:cubicBezTo>
                  <a:cubicBezTo>
                    <a:pt x="9441" y="31159"/>
                    <a:pt x="9240" y="28090"/>
                    <a:pt x="10108" y="26589"/>
                  </a:cubicBezTo>
                  <a:cubicBezTo>
                    <a:pt x="10203" y="26446"/>
                    <a:pt x="10061" y="26321"/>
                    <a:pt x="9923" y="26321"/>
                  </a:cubicBezTo>
                  <a:cubicBezTo>
                    <a:pt x="9867" y="26321"/>
                    <a:pt x="9812" y="26341"/>
                    <a:pt x="9774" y="26389"/>
                  </a:cubicBezTo>
                  <a:cubicBezTo>
                    <a:pt x="9741" y="26489"/>
                    <a:pt x="9674" y="26522"/>
                    <a:pt x="9607" y="26589"/>
                  </a:cubicBezTo>
                  <a:cubicBezTo>
                    <a:pt x="8240" y="28524"/>
                    <a:pt x="9340" y="32226"/>
                    <a:pt x="11909" y="32360"/>
                  </a:cubicBezTo>
                  <a:cubicBezTo>
                    <a:pt x="11971" y="32363"/>
                    <a:pt x="12033" y="32365"/>
                    <a:pt x="12095" y="32365"/>
                  </a:cubicBezTo>
                  <a:cubicBezTo>
                    <a:pt x="15202" y="32365"/>
                    <a:pt x="17474" y="28300"/>
                    <a:pt x="18881" y="25421"/>
                  </a:cubicBezTo>
                  <a:cubicBezTo>
                    <a:pt x="19050" y="26799"/>
                    <a:pt x="20636" y="27563"/>
                    <a:pt x="22145" y="27563"/>
                  </a:cubicBezTo>
                  <a:cubicBezTo>
                    <a:pt x="22719" y="27563"/>
                    <a:pt x="23282" y="27453"/>
                    <a:pt x="23751" y="27223"/>
                  </a:cubicBezTo>
                  <a:cubicBezTo>
                    <a:pt x="25585" y="26322"/>
                    <a:pt x="26586" y="24354"/>
                    <a:pt x="27387" y="22586"/>
                  </a:cubicBezTo>
                  <a:cubicBezTo>
                    <a:pt x="28387" y="20351"/>
                    <a:pt x="29255" y="17849"/>
                    <a:pt x="29421" y="15381"/>
                  </a:cubicBezTo>
                  <a:lnTo>
                    <a:pt x="29421" y="15381"/>
                  </a:lnTo>
                  <a:cubicBezTo>
                    <a:pt x="29388" y="16448"/>
                    <a:pt x="30355" y="17216"/>
                    <a:pt x="31356" y="17382"/>
                  </a:cubicBezTo>
                  <a:cubicBezTo>
                    <a:pt x="31515" y="17413"/>
                    <a:pt x="31674" y="17427"/>
                    <a:pt x="31832" y="17427"/>
                  </a:cubicBezTo>
                  <a:cubicBezTo>
                    <a:pt x="33066" y="17427"/>
                    <a:pt x="34238" y="16549"/>
                    <a:pt x="34859" y="15514"/>
                  </a:cubicBezTo>
                  <a:cubicBezTo>
                    <a:pt x="35893" y="13780"/>
                    <a:pt x="35893" y="11478"/>
                    <a:pt x="35926" y="9510"/>
                  </a:cubicBezTo>
                  <a:cubicBezTo>
                    <a:pt x="35993" y="6541"/>
                    <a:pt x="35926" y="3639"/>
                    <a:pt x="36927" y="837"/>
                  </a:cubicBezTo>
                  <a:cubicBezTo>
                    <a:pt x="37027" y="670"/>
                    <a:pt x="36927" y="537"/>
                    <a:pt x="36827" y="470"/>
                  </a:cubicBezTo>
                  <a:cubicBezTo>
                    <a:pt x="36922" y="311"/>
                    <a:pt x="36866" y="1"/>
                    <a:pt x="36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 rot="533168">
              <a:off x="6169344" y="1819479"/>
              <a:ext cx="101059" cy="190347"/>
            </a:xfrm>
            <a:custGeom>
              <a:avLst/>
              <a:gdLst/>
              <a:ahLst/>
              <a:cxnLst/>
              <a:rect l="l" t="t" r="r" b="b"/>
              <a:pathLst>
                <a:path w="6305" h="11876" extrusionOk="0">
                  <a:moveTo>
                    <a:pt x="1035" y="1"/>
                  </a:moveTo>
                  <a:lnTo>
                    <a:pt x="1035" y="1"/>
                  </a:lnTo>
                  <a:cubicBezTo>
                    <a:pt x="0" y="3103"/>
                    <a:pt x="868" y="6138"/>
                    <a:pt x="1935" y="9107"/>
                  </a:cubicBezTo>
                  <a:cubicBezTo>
                    <a:pt x="3370" y="10041"/>
                    <a:pt x="4837" y="10975"/>
                    <a:pt x="6305" y="11876"/>
                  </a:cubicBezTo>
                  <a:cubicBezTo>
                    <a:pt x="5137" y="9508"/>
                    <a:pt x="4837" y="6806"/>
                    <a:pt x="3770" y="4337"/>
                  </a:cubicBezTo>
                  <a:cubicBezTo>
                    <a:pt x="3103" y="2769"/>
                    <a:pt x="2169" y="1302"/>
                    <a:pt x="10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 rot="533168">
              <a:off x="6093859" y="1971092"/>
              <a:ext cx="167369" cy="48164"/>
            </a:xfrm>
            <a:custGeom>
              <a:avLst/>
              <a:gdLst/>
              <a:ahLst/>
              <a:cxnLst/>
              <a:rect l="l" t="t" r="r" b="b"/>
              <a:pathLst>
                <a:path w="10442" h="3005" extrusionOk="0">
                  <a:moveTo>
                    <a:pt x="5705" y="1"/>
                  </a:moveTo>
                  <a:cubicBezTo>
                    <a:pt x="3670" y="134"/>
                    <a:pt x="1835" y="668"/>
                    <a:pt x="1" y="1402"/>
                  </a:cubicBezTo>
                  <a:cubicBezTo>
                    <a:pt x="3232" y="2501"/>
                    <a:pt x="6652" y="3004"/>
                    <a:pt x="10108" y="3004"/>
                  </a:cubicBezTo>
                  <a:cubicBezTo>
                    <a:pt x="10219" y="3004"/>
                    <a:pt x="10330" y="3004"/>
                    <a:pt x="10441" y="3003"/>
                  </a:cubicBezTo>
                  <a:lnTo>
                    <a:pt x="5705" y="1"/>
                  </a:ln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 rot="533168">
              <a:off x="6191393" y="1995747"/>
              <a:ext cx="67384" cy="31158"/>
            </a:xfrm>
            <a:custGeom>
              <a:avLst/>
              <a:gdLst/>
              <a:ahLst/>
              <a:cxnLst/>
              <a:rect l="l" t="t" r="r" b="b"/>
              <a:pathLst>
                <a:path w="4204" h="1944" extrusionOk="0">
                  <a:moveTo>
                    <a:pt x="1201" y="0"/>
                  </a:moveTo>
                  <a:cubicBezTo>
                    <a:pt x="967" y="667"/>
                    <a:pt x="534" y="1268"/>
                    <a:pt x="0" y="1735"/>
                  </a:cubicBezTo>
                  <a:cubicBezTo>
                    <a:pt x="1140" y="1874"/>
                    <a:pt x="2326" y="1943"/>
                    <a:pt x="3500" y="1943"/>
                  </a:cubicBezTo>
                  <a:cubicBezTo>
                    <a:pt x="3735" y="1943"/>
                    <a:pt x="3970" y="1940"/>
                    <a:pt x="4203" y="1935"/>
                  </a:cubicBezTo>
                  <a:cubicBezTo>
                    <a:pt x="3202" y="1301"/>
                    <a:pt x="2202" y="634"/>
                    <a:pt x="1201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 rot="533168">
              <a:off x="6090658" y="1732491"/>
              <a:ext cx="112840" cy="215479"/>
            </a:xfrm>
            <a:custGeom>
              <a:avLst/>
              <a:gdLst/>
              <a:ahLst/>
              <a:cxnLst/>
              <a:rect l="l" t="t" r="r" b="b"/>
              <a:pathLst>
                <a:path w="7040" h="13444" extrusionOk="0">
                  <a:moveTo>
                    <a:pt x="201" y="1"/>
                  </a:moveTo>
                  <a:cubicBezTo>
                    <a:pt x="1" y="3637"/>
                    <a:pt x="434" y="6939"/>
                    <a:pt x="2102" y="10208"/>
                  </a:cubicBezTo>
                  <a:lnTo>
                    <a:pt x="2102" y="10341"/>
                  </a:lnTo>
                  <a:cubicBezTo>
                    <a:pt x="3770" y="11342"/>
                    <a:pt x="5405" y="12376"/>
                    <a:pt x="7039" y="13444"/>
                  </a:cubicBezTo>
                  <a:cubicBezTo>
                    <a:pt x="6906" y="13010"/>
                    <a:pt x="6572" y="12310"/>
                    <a:pt x="6539" y="12176"/>
                  </a:cubicBezTo>
                  <a:cubicBezTo>
                    <a:pt x="5738" y="9641"/>
                    <a:pt x="5305" y="7106"/>
                    <a:pt x="6205" y="4504"/>
                  </a:cubicBezTo>
                  <a:cubicBezTo>
                    <a:pt x="6239" y="4437"/>
                    <a:pt x="6272" y="4371"/>
                    <a:pt x="6372" y="4371"/>
                  </a:cubicBezTo>
                  <a:cubicBezTo>
                    <a:pt x="5305" y="3203"/>
                    <a:pt x="4104" y="2169"/>
                    <a:pt x="2769" y="1335"/>
                  </a:cubicBezTo>
                  <a:cubicBezTo>
                    <a:pt x="1902" y="801"/>
                    <a:pt x="1035" y="368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 rot="533168">
              <a:off x="6005668" y="1693650"/>
              <a:ext cx="113898" cy="182878"/>
            </a:xfrm>
            <a:custGeom>
              <a:avLst/>
              <a:gdLst/>
              <a:ahLst/>
              <a:cxnLst/>
              <a:rect l="l" t="t" r="r" b="b"/>
              <a:pathLst>
                <a:path w="7106" h="11410" extrusionOk="0">
                  <a:moveTo>
                    <a:pt x="0" y="1"/>
                  </a:moveTo>
                  <a:cubicBezTo>
                    <a:pt x="0" y="34"/>
                    <a:pt x="33" y="68"/>
                    <a:pt x="33" y="168"/>
                  </a:cubicBezTo>
                  <a:cubicBezTo>
                    <a:pt x="100" y="3003"/>
                    <a:pt x="500" y="5505"/>
                    <a:pt x="1701" y="8073"/>
                  </a:cubicBezTo>
                  <a:cubicBezTo>
                    <a:pt x="2302" y="8407"/>
                    <a:pt x="2835" y="8741"/>
                    <a:pt x="3369" y="9074"/>
                  </a:cubicBezTo>
                  <a:cubicBezTo>
                    <a:pt x="4603" y="9875"/>
                    <a:pt x="5838" y="10609"/>
                    <a:pt x="7038" y="11409"/>
                  </a:cubicBezTo>
                  <a:cubicBezTo>
                    <a:pt x="7105" y="11042"/>
                    <a:pt x="6805" y="10675"/>
                    <a:pt x="6638" y="10242"/>
                  </a:cubicBezTo>
                  <a:cubicBezTo>
                    <a:pt x="5504" y="7506"/>
                    <a:pt x="5037" y="4371"/>
                    <a:pt x="5504" y="1402"/>
                  </a:cubicBezTo>
                  <a:cubicBezTo>
                    <a:pt x="3769" y="701"/>
                    <a:pt x="1868" y="2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 rot="533168">
              <a:off x="5921967" y="1669231"/>
              <a:ext cx="104281" cy="131525"/>
            </a:xfrm>
            <a:custGeom>
              <a:avLst/>
              <a:gdLst/>
              <a:ahLst/>
              <a:cxnLst/>
              <a:rect l="l" t="t" r="r" b="b"/>
              <a:pathLst>
                <a:path w="6506" h="8206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835"/>
                    <a:pt x="568" y="3536"/>
                    <a:pt x="1502" y="5137"/>
                  </a:cubicBezTo>
                  <a:cubicBezTo>
                    <a:pt x="3136" y="6205"/>
                    <a:pt x="4837" y="7205"/>
                    <a:pt x="6505" y="8206"/>
                  </a:cubicBezTo>
                  <a:cubicBezTo>
                    <a:pt x="6472" y="8006"/>
                    <a:pt x="6405" y="7806"/>
                    <a:pt x="6272" y="7472"/>
                  </a:cubicBezTo>
                  <a:cubicBezTo>
                    <a:pt x="5471" y="5337"/>
                    <a:pt x="5071" y="3002"/>
                    <a:pt x="5271" y="701"/>
                  </a:cubicBezTo>
                  <a:cubicBezTo>
                    <a:pt x="5271" y="667"/>
                    <a:pt x="5304" y="601"/>
                    <a:pt x="5338" y="567"/>
                  </a:cubicBezTo>
                  <a:cubicBezTo>
                    <a:pt x="3603" y="334"/>
                    <a:pt x="1835" y="167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 rot="533168">
              <a:off x="5852533" y="1649246"/>
              <a:ext cx="88237" cy="82351"/>
            </a:xfrm>
            <a:custGeom>
              <a:avLst/>
              <a:gdLst/>
              <a:ahLst/>
              <a:cxnLst/>
              <a:rect l="l" t="t" r="r" b="b"/>
              <a:pathLst>
                <a:path w="5505" h="5138" extrusionOk="0">
                  <a:moveTo>
                    <a:pt x="0" y="0"/>
                  </a:moveTo>
                  <a:lnTo>
                    <a:pt x="0" y="0"/>
                  </a:lnTo>
                  <a:cubicBezTo>
                    <a:pt x="1468" y="2002"/>
                    <a:pt x="3436" y="3636"/>
                    <a:pt x="5504" y="5137"/>
                  </a:cubicBezTo>
                  <a:cubicBezTo>
                    <a:pt x="4770" y="3669"/>
                    <a:pt x="4337" y="2068"/>
                    <a:pt x="4337" y="467"/>
                  </a:cubicBezTo>
                  <a:cubicBezTo>
                    <a:pt x="2869" y="334"/>
                    <a:pt x="1435" y="16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 rot="533168">
              <a:off x="5991251" y="1894417"/>
              <a:ext cx="191957" cy="82880"/>
            </a:xfrm>
            <a:custGeom>
              <a:avLst/>
              <a:gdLst/>
              <a:ahLst/>
              <a:cxnLst/>
              <a:rect l="l" t="t" r="r" b="b"/>
              <a:pathLst>
                <a:path w="11976" h="5171" extrusionOk="0">
                  <a:moveTo>
                    <a:pt x="6505" y="0"/>
                  </a:moveTo>
                  <a:cubicBezTo>
                    <a:pt x="4170" y="167"/>
                    <a:pt x="2102" y="834"/>
                    <a:pt x="1" y="1735"/>
                  </a:cubicBezTo>
                  <a:cubicBezTo>
                    <a:pt x="134" y="1835"/>
                    <a:pt x="301" y="1935"/>
                    <a:pt x="434" y="2035"/>
                  </a:cubicBezTo>
                  <a:cubicBezTo>
                    <a:pt x="2336" y="3369"/>
                    <a:pt x="4437" y="4403"/>
                    <a:pt x="6605" y="5171"/>
                  </a:cubicBezTo>
                  <a:cubicBezTo>
                    <a:pt x="7773" y="4537"/>
                    <a:pt x="9007" y="4037"/>
                    <a:pt x="10341" y="3736"/>
                  </a:cubicBezTo>
                  <a:cubicBezTo>
                    <a:pt x="10775" y="3670"/>
                    <a:pt x="11509" y="3703"/>
                    <a:pt x="11976" y="3436"/>
                  </a:cubicBezTo>
                  <a:cubicBezTo>
                    <a:pt x="10141" y="2269"/>
                    <a:pt x="8340" y="1168"/>
                    <a:pt x="6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 rot="533168">
              <a:off x="5917301" y="1823935"/>
              <a:ext cx="180208" cy="81902"/>
            </a:xfrm>
            <a:custGeom>
              <a:avLst/>
              <a:gdLst/>
              <a:ahLst/>
              <a:cxnLst/>
              <a:rect l="l" t="t" r="r" b="b"/>
              <a:pathLst>
                <a:path w="11243" h="5110" extrusionOk="0">
                  <a:moveTo>
                    <a:pt x="4839" y="0"/>
                  </a:moveTo>
                  <a:cubicBezTo>
                    <a:pt x="3228" y="0"/>
                    <a:pt x="1584" y="254"/>
                    <a:pt x="1" y="306"/>
                  </a:cubicBezTo>
                  <a:cubicBezTo>
                    <a:pt x="1402" y="2074"/>
                    <a:pt x="3036" y="3675"/>
                    <a:pt x="4938" y="5110"/>
                  </a:cubicBezTo>
                  <a:cubicBezTo>
                    <a:pt x="6205" y="4343"/>
                    <a:pt x="7573" y="3809"/>
                    <a:pt x="9007" y="3475"/>
                  </a:cubicBezTo>
                  <a:cubicBezTo>
                    <a:pt x="9307" y="3442"/>
                    <a:pt x="10575" y="3342"/>
                    <a:pt x="11242" y="3242"/>
                  </a:cubicBezTo>
                  <a:cubicBezTo>
                    <a:pt x="9841" y="2341"/>
                    <a:pt x="8473" y="1440"/>
                    <a:pt x="7039" y="573"/>
                  </a:cubicBezTo>
                  <a:cubicBezTo>
                    <a:pt x="6739" y="406"/>
                    <a:pt x="6505" y="240"/>
                    <a:pt x="6205" y="73"/>
                  </a:cubicBezTo>
                  <a:cubicBezTo>
                    <a:pt x="5754" y="21"/>
                    <a:pt x="5298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 rot="533168">
              <a:off x="5886848" y="1752282"/>
              <a:ext cx="127795" cy="63647"/>
            </a:xfrm>
            <a:custGeom>
              <a:avLst/>
              <a:gdLst/>
              <a:ahLst/>
              <a:cxnLst/>
              <a:rect l="l" t="t" r="r" b="b"/>
              <a:pathLst>
                <a:path w="7973" h="3971" extrusionOk="0">
                  <a:moveTo>
                    <a:pt x="2502" y="1"/>
                  </a:moveTo>
                  <a:cubicBezTo>
                    <a:pt x="1668" y="1"/>
                    <a:pt x="868" y="167"/>
                    <a:pt x="0" y="468"/>
                  </a:cubicBezTo>
                  <a:cubicBezTo>
                    <a:pt x="768" y="1669"/>
                    <a:pt x="1535" y="2836"/>
                    <a:pt x="2436" y="3970"/>
                  </a:cubicBezTo>
                  <a:cubicBezTo>
                    <a:pt x="3903" y="3703"/>
                    <a:pt x="5438" y="3537"/>
                    <a:pt x="6939" y="3470"/>
                  </a:cubicBezTo>
                  <a:cubicBezTo>
                    <a:pt x="7439" y="3403"/>
                    <a:pt x="7773" y="3403"/>
                    <a:pt x="7973" y="3370"/>
                  </a:cubicBezTo>
                  <a:cubicBezTo>
                    <a:pt x="6172" y="2302"/>
                    <a:pt x="4304" y="1202"/>
                    <a:pt x="2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 rot="533168">
              <a:off x="5968511" y="1855339"/>
              <a:ext cx="170062" cy="108989"/>
            </a:xfrm>
            <a:custGeom>
              <a:avLst/>
              <a:gdLst/>
              <a:ahLst/>
              <a:cxnLst/>
              <a:rect l="l" t="t" r="r" b="b"/>
              <a:pathLst>
                <a:path w="10610" h="6800" extrusionOk="0">
                  <a:moveTo>
                    <a:pt x="414" y="0"/>
                  </a:moveTo>
                  <a:cubicBezTo>
                    <a:pt x="207" y="0"/>
                    <a:pt x="1" y="179"/>
                    <a:pt x="110" y="426"/>
                  </a:cubicBezTo>
                  <a:cubicBezTo>
                    <a:pt x="1945" y="3629"/>
                    <a:pt x="6715" y="6164"/>
                    <a:pt x="10251" y="6798"/>
                  </a:cubicBezTo>
                  <a:cubicBezTo>
                    <a:pt x="10261" y="6799"/>
                    <a:pt x="10271" y="6800"/>
                    <a:pt x="10281" y="6800"/>
                  </a:cubicBezTo>
                  <a:cubicBezTo>
                    <a:pt x="10495" y="6800"/>
                    <a:pt x="10609" y="6458"/>
                    <a:pt x="10418" y="6331"/>
                  </a:cubicBezTo>
                  <a:cubicBezTo>
                    <a:pt x="8650" y="5430"/>
                    <a:pt x="6815" y="4663"/>
                    <a:pt x="5214" y="3629"/>
                  </a:cubicBezTo>
                  <a:cubicBezTo>
                    <a:pt x="3546" y="2595"/>
                    <a:pt x="2212" y="1027"/>
                    <a:pt x="544" y="26"/>
                  </a:cubicBezTo>
                  <a:cubicBezTo>
                    <a:pt x="503" y="8"/>
                    <a:pt x="458" y="0"/>
                    <a:pt x="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 rot="533168">
              <a:off x="5811340" y="1664468"/>
              <a:ext cx="491272" cy="341778"/>
            </a:xfrm>
            <a:custGeom>
              <a:avLst/>
              <a:gdLst/>
              <a:ahLst/>
              <a:cxnLst/>
              <a:rect l="l" t="t" r="r" b="b"/>
              <a:pathLst>
                <a:path w="30650" h="21324" extrusionOk="0">
                  <a:moveTo>
                    <a:pt x="1295" y="704"/>
                  </a:moveTo>
                  <a:cubicBezTo>
                    <a:pt x="2730" y="904"/>
                    <a:pt x="4164" y="1038"/>
                    <a:pt x="5632" y="1171"/>
                  </a:cubicBezTo>
                  <a:cubicBezTo>
                    <a:pt x="5632" y="2772"/>
                    <a:pt x="6065" y="4373"/>
                    <a:pt x="6799" y="5808"/>
                  </a:cubicBezTo>
                  <a:cubicBezTo>
                    <a:pt x="4664" y="4340"/>
                    <a:pt x="2763" y="2706"/>
                    <a:pt x="1295" y="704"/>
                  </a:cubicBezTo>
                  <a:close/>
                  <a:moveTo>
                    <a:pt x="1762" y="2239"/>
                  </a:moveTo>
                  <a:lnTo>
                    <a:pt x="1762" y="2239"/>
                  </a:lnTo>
                  <a:cubicBezTo>
                    <a:pt x="3063" y="3706"/>
                    <a:pt x="4598" y="5007"/>
                    <a:pt x="6199" y="6141"/>
                  </a:cubicBezTo>
                  <a:cubicBezTo>
                    <a:pt x="5498" y="6175"/>
                    <a:pt x="4798" y="6375"/>
                    <a:pt x="4231" y="6708"/>
                  </a:cubicBezTo>
                  <a:cubicBezTo>
                    <a:pt x="3330" y="5241"/>
                    <a:pt x="2496" y="3773"/>
                    <a:pt x="1762" y="2239"/>
                  </a:cubicBezTo>
                  <a:close/>
                  <a:moveTo>
                    <a:pt x="6099" y="1171"/>
                  </a:moveTo>
                  <a:lnTo>
                    <a:pt x="6099" y="1171"/>
                  </a:lnTo>
                  <a:cubicBezTo>
                    <a:pt x="7833" y="1338"/>
                    <a:pt x="9635" y="1505"/>
                    <a:pt x="11403" y="1738"/>
                  </a:cubicBezTo>
                  <a:cubicBezTo>
                    <a:pt x="11336" y="1738"/>
                    <a:pt x="11302" y="1805"/>
                    <a:pt x="11302" y="1872"/>
                  </a:cubicBezTo>
                  <a:cubicBezTo>
                    <a:pt x="11069" y="4173"/>
                    <a:pt x="11469" y="6542"/>
                    <a:pt x="12337" y="8643"/>
                  </a:cubicBezTo>
                  <a:cubicBezTo>
                    <a:pt x="12470" y="8977"/>
                    <a:pt x="12570" y="9210"/>
                    <a:pt x="12603" y="9377"/>
                  </a:cubicBezTo>
                  <a:cubicBezTo>
                    <a:pt x="10936" y="8376"/>
                    <a:pt x="9234" y="7376"/>
                    <a:pt x="7600" y="6308"/>
                  </a:cubicBezTo>
                  <a:cubicBezTo>
                    <a:pt x="6632" y="4707"/>
                    <a:pt x="6199" y="3006"/>
                    <a:pt x="6099" y="1171"/>
                  </a:cubicBezTo>
                  <a:close/>
                  <a:moveTo>
                    <a:pt x="6581" y="6537"/>
                  </a:moveTo>
                  <a:cubicBezTo>
                    <a:pt x="6653" y="6537"/>
                    <a:pt x="6726" y="6539"/>
                    <a:pt x="6799" y="6542"/>
                  </a:cubicBezTo>
                  <a:cubicBezTo>
                    <a:pt x="8601" y="7743"/>
                    <a:pt x="10469" y="8843"/>
                    <a:pt x="12270" y="9911"/>
                  </a:cubicBezTo>
                  <a:cubicBezTo>
                    <a:pt x="12070" y="9977"/>
                    <a:pt x="11736" y="9977"/>
                    <a:pt x="11236" y="9977"/>
                  </a:cubicBezTo>
                  <a:cubicBezTo>
                    <a:pt x="9735" y="10044"/>
                    <a:pt x="8200" y="10211"/>
                    <a:pt x="6733" y="10478"/>
                  </a:cubicBezTo>
                  <a:cubicBezTo>
                    <a:pt x="5832" y="9344"/>
                    <a:pt x="5065" y="8176"/>
                    <a:pt x="4297" y="6975"/>
                  </a:cubicBezTo>
                  <a:cubicBezTo>
                    <a:pt x="5061" y="6700"/>
                    <a:pt x="5796" y="6537"/>
                    <a:pt x="6581" y="6537"/>
                  </a:cubicBezTo>
                  <a:close/>
                  <a:moveTo>
                    <a:pt x="11636" y="1772"/>
                  </a:moveTo>
                  <a:lnTo>
                    <a:pt x="11636" y="1772"/>
                  </a:lnTo>
                  <a:cubicBezTo>
                    <a:pt x="13504" y="2072"/>
                    <a:pt x="15405" y="2539"/>
                    <a:pt x="17140" y="3206"/>
                  </a:cubicBezTo>
                  <a:cubicBezTo>
                    <a:pt x="16673" y="6175"/>
                    <a:pt x="17140" y="9310"/>
                    <a:pt x="18274" y="12012"/>
                  </a:cubicBezTo>
                  <a:cubicBezTo>
                    <a:pt x="18441" y="12479"/>
                    <a:pt x="18708" y="12813"/>
                    <a:pt x="18674" y="13180"/>
                  </a:cubicBezTo>
                  <a:cubicBezTo>
                    <a:pt x="17474" y="12379"/>
                    <a:pt x="16239" y="11645"/>
                    <a:pt x="15005" y="10845"/>
                  </a:cubicBezTo>
                  <a:cubicBezTo>
                    <a:pt x="14471" y="10511"/>
                    <a:pt x="13938" y="10178"/>
                    <a:pt x="13337" y="9844"/>
                  </a:cubicBezTo>
                  <a:cubicBezTo>
                    <a:pt x="12136" y="7309"/>
                    <a:pt x="11703" y="4740"/>
                    <a:pt x="11669" y="1905"/>
                  </a:cubicBezTo>
                  <a:cubicBezTo>
                    <a:pt x="11669" y="1872"/>
                    <a:pt x="11669" y="1838"/>
                    <a:pt x="11636" y="1772"/>
                  </a:cubicBezTo>
                  <a:close/>
                  <a:moveTo>
                    <a:pt x="11811" y="10409"/>
                  </a:moveTo>
                  <a:cubicBezTo>
                    <a:pt x="12244" y="10409"/>
                    <a:pt x="12676" y="10429"/>
                    <a:pt x="13104" y="10478"/>
                  </a:cubicBezTo>
                  <a:cubicBezTo>
                    <a:pt x="13404" y="10611"/>
                    <a:pt x="13637" y="10778"/>
                    <a:pt x="13938" y="10978"/>
                  </a:cubicBezTo>
                  <a:cubicBezTo>
                    <a:pt x="15339" y="11845"/>
                    <a:pt x="16740" y="12746"/>
                    <a:pt x="18141" y="13647"/>
                  </a:cubicBezTo>
                  <a:cubicBezTo>
                    <a:pt x="17474" y="13747"/>
                    <a:pt x="16173" y="13847"/>
                    <a:pt x="15906" y="13880"/>
                  </a:cubicBezTo>
                  <a:cubicBezTo>
                    <a:pt x="14471" y="14214"/>
                    <a:pt x="13104" y="14748"/>
                    <a:pt x="11836" y="15515"/>
                  </a:cubicBezTo>
                  <a:cubicBezTo>
                    <a:pt x="9935" y="14114"/>
                    <a:pt x="8300" y="12513"/>
                    <a:pt x="6899" y="10711"/>
                  </a:cubicBezTo>
                  <a:cubicBezTo>
                    <a:pt x="8532" y="10685"/>
                    <a:pt x="10186" y="10409"/>
                    <a:pt x="11811" y="10409"/>
                  </a:cubicBezTo>
                  <a:close/>
                  <a:moveTo>
                    <a:pt x="17574" y="3373"/>
                  </a:moveTo>
                  <a:lnTo>
                    <a:pt x="17574" y="3373"/>
                  </a:lnTo>
                  <a:cubicBezTo>
                    <a:pt x="18441" y="3740"/>
                    <a:pt x="19342" y="4173"/>
                    <a:pt x="20175" y="4707"/>
                  </a:cubicBezTo>
                  <a:cubicBezTo>
                    <a:pt x="21510" y="5574"/>
                    <a:pt x="22744" y="6575"/>
                    <a:pt x="23778" y="7743"/>
                  </a:cubicBezTo>
                  <a:cubicBezTo>
                    <a:pt x="23678" y="7743"/>
                    <a:pt x="23645" y="7809"/>
                    <a:pt x="23578" y="7876"/>
                  </a:cubicBezTo>
                  <a:cubicBezTo>
                    <a:pt x="22677" y="10411"/>
                    <a:pt x="23111" y="13013"/>
                    <a:pt x="23911" y="15548"/>
                  </a:cubicBezTo>
                  <a:cubicBezTo>
                    <a:pt x="23945" y="15682"/>
                    <a:pt x="24278" y="16382"/>
                    <a:pt x="24412" y="16816"/>
                  </a:cubicBezTo>
                  <a:cubicBezTo>
                    <a:pt x="22744" y="15815"/>
                    <a:pt x="21109" y="14748"/>
                    <a:pt x="19475" y="13713"/>
                  </a:cubicBezTo>
                  <a:cubicBezTo>
                    <a:pt x="19508" y="13680"/>
                    <a:pt x="19508" y="13647"/>
                    <a:pt x="19475" y="13580"/>
                  </a:cubicBezTo>
                  <a:cubicBezTo>
                    <a:pt x="17807" y="10311"/>
                    <a:pt x="17340" y="7009"/>
                    <a:pt x="17574" y="3373"/>
                  </a:cubicBezTo>
                  <a:close/>
                  <a:moveTo>
                    <a:pt x="18641" y="13980"/>
                  </a:moveTo>
                  <a:cubicBezTo>
                    <a:pt x="20476" y="15148"/>
                    <a:pt x="22277" y="16249"/>
                    <a:pt x="24112" y="17416"/>
                  </a:cubicBezTo>
                  <a:cubicBezTo>
                    <a:pt x="23678" y="17683"/>
                    <a:pt x="22911" y="17583"/>
                    <a:pt x="22444" y="17716"/>
                  </a:cubicBezTo>
                  <a:cubicBezTo>
                    <a:pt x="21109" y="18017"/>
                    <a:pt x="19842" y="18484"/>
                    <a:pt x="18674" y="19117"/>
                  </a:cubicBezTo>
                  <a:cubicBezTo>
                    <a:pt x="16573" y="18383"/>
                    <a:pt x="14471" y="17349"/>
                    <a:pt x="12503" y="16015"/>
                  </a:cubicBezTo>
                  <a:cubicBezTo>
                    <a:pt x="12403" y="15915"/>
                    <a:pt x="12236" y="15782"/>
                    <a:pt x="12103" y="15715"/>
                  </a:cubicBezTo>
                  <a:cubicBezTo>
                    <a:pt x="14238" y="14814"/>
                    <a:pt x="16339" y="14147"/>
                    <a:pt x="18641" y="13980"/>
                  </a:cubicBezTo>
                  <a:close/>
                  <a:moveTo>
                    <a:pt x="24012" y="8043"/>
                  </a:moveTo>
                  <a:lnTo>
                    <a:pt x="24012" y="8043"/>
                  </a:lnTo>
                  <a:cubicBezTo>
                    <a:pt x="25112" y="9344"/>
                    <a:pt x="26080" y="10778"/>
                    <a:pt x="26747" y="12379"/>
                  </a:cubicBezTo>
                  <a:cubicBezTo>
                    <a:pt x="27814" y="14848"/>
                    <a:pt x="28148" y="17550"/>
                    <a:pt x="29282" y="19918"/>
                  </a:cubicBezTo>
                  <a:cubicBezTo>
                    <a:pt x="27814" y="19017"/>
                    <a:pt x="26347" y="18050"/>
                    <a:pt x="24912" y="17149"/>
                  </a:cubicBezTo>
                  <a:cubicBezTo>
                    <a:pt x="23845" y="14214"/>
                    <a:pt x="22977" y="11145"/>
                    <a:pt x="24012" y="8043"/>
                  </a:cubicBezTo>
                  <a:close/>
                  <a:moveTo>
                    <a:pt x="24745" y="17850"/>
                  </a:moveTo>
                  <a:lnTo>
                    <a:pt x="29482" y="20852"/>
                  </a:lnTo>
                  <a:cubicBezTo>
                    <a:pt x="29371" y="20853"/>
                    <a:pt x="29260" y="20853"/>
                    <a:pt x="29148" y="20853"/>
                  </a:cubicBezTo>
                  <a:cubicBezTo>
                    <a:pt x="25691" y="20853"/>
                    <a:pt x="22240" y="20350"/>
                    <a:pt x="19008" y="19251"/>
                  </a:cubicBezTo>
                  <a:cubicBezTo>
                    <a:pt x="20843" y="18517"/>
                    <a:pt x="22744" y="18017"/>
                    <a:pt x="24745" y="17850"/>
                  </a:cubicBezTo>
                  <a:close/>
                  <a:moveTo>
                    <a:pt x="350" y="1"/>
                  </a:moveTo>
                  <a:cubicBezTo>
                    <a:pt x="113" y="1"/>
                    <a:pt x="0" y="251"/>
                    <a:pt x="94" y="471"/>
                  </a:cubicBezTo>
                  <a:cubicBezTo>
                    <a:pt x="3130" y="6742"/>
                    <a:pt x="6466" y="12746"/>
                    <a:pt x="12470" y="16716"/>
                  </a:cubicBezTo>
                  <a:cubicBezTo>
                    <a:pt x="16865" y="19588"/>
                    <a:pt x="22127" y="21323"/>
                    <a:pt x="27402" y="21323"/>
                  </a:cubicBezTo>
                  <a:cubicBezTo>
                    <a:pt x="28252" y="21323"/>
                    <a:pt x="29102" y="21278"/>
                    <a:pt x="29949" y="21185"/>
                  </a:cubicBezTo>
                  <a:cubicBezTo>
                    <a:pt x="29982" y="21185"/>
                    <a:pt x="29982" y="21219"/>
                    <a:pt x="30016" y="21219"/>
                  </a:cubicBezTo>
                  <a:cubicBezTo>
                    <a:pt x="30076" y="21252"/>
                    <a:pt x="30139" y="21267"/>
                    <a:pt x="30199" y="21267"/>
                  </a:cubicBezTo>
                  <a:cubicBezTo>
                    <a:pt x="30441" y="21267"/>
                    <a:pt x="30650" y="21032"/>
                    <a:pt x="30516" y="20819"/>
                  </a:cubicBezTo>
                  <a:cubicBezTo>
                    <a:pt x="28615" y="17750"/>
                    <a:pt x="28448" y="14047"/>
                    <a:pt x="26780" y="10878"/>
                  </a:cubicBezTo>
                  <a:cubicBezTo>
                    <a:pt x="25312" y="8176"/>
                    <a:pt x="23178" y="5841"/>
                    <a:pt x="20576" y="4173"/>
                  </a:cubicBezTo>
                  <a:cubicBezTo>
                    <a:pt x="14571" y="371"/>
                    <a:pt x="7133" y="971"/>
                    <a:pt x="395" y="4"/>
                  </a:cubicBezTo>
                  <a:cubicBezTo>
                    <a:pt x="379" y="2"/>
                    <a:pt x="364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6"/>
            <p:cNvSpPr/>
            <p:nvPr/>
          </p:nvSpPr>
          <p:spPr>
            <a:xfrm rot="533168">
              <a:off x="6171391" y="2002930"/>
              <a:ext cx="167898" cy="79674"/>
            </a:xfrm>
            <a:custGeom>
              <a:avLst/>
              <a:gdLst/>
              <a:ahLst/>
              <a:cxnLst/>
              <a:rect l="l" t="t" r="r" b="b"/>
              <a:pathLst>
                <a:path w="10475" h="4971" extrusionOk="0">
                  <a:moveTo>
                    <a:pt x="1" y="1"/>
                  </a:moveTo>
                  <a:lnTo>
                    <a:pt x="1" y="1"/>
                  </a:lnTo>
                  <a:cubicBezTo>
                    <a:pt x="1802" y="1935"/>
                    <a:pt x="3703" y="3503"/>
                    <a:pt x="6005" y="4871"/>
                  </a:cubicBezTo>
                  <a:cubicBezTo>
                    <a:pt x="6038" y="4937"/>
                    <a:pt x="6105" y="4937"/>
                    <a:pt x="6105" y="4971"/>
                  </a:cubicBezTo>
                  <a:cubicBezTo>
                    <a:pt x="7539" y="4504"/>
                    <a:pt x="9007" y="4037"/>
                    <a:pt x="10475" y="3503"/>
                  </a:cubicBezTo>
                  <a:cubicBezTo>
                    <a:pt x="6839" y="2936"/>
                    <a:pt x="3403" y="1335"/>
                    <a:pt x="1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6"/>
            <p:cNvSpPr/>
            <p:nvPr/>
          </p:nvSpPr>
          <p:spPr>
            <a:xfrm rot="533168">
              <a:off x="6233619" y="2071849"/>
              <a:ext cx="108016" cy="82896"/>
            </a:xfrm>
            <a:custGeom>
              <a:avLst/>
              <a:gdLst/>
              <a:ahLst/>
              <a:cxnLst/>
              <a:rect l="l" t="t" r="r" b="b"/>
              <a:pathLst>
                <a:path w="6739" h="5172" extrusionOk="0">
                  <a:moveTo>
                    <a:pt x="6738" y="1"/>
                  </a:moveTo>
                  <a:lnTo>
                    <a:pt x="6738" y="1"/>
                  </a:lnTo>
                  <a:cubicBezTo>
                    <a:pt x="5137" y="568"/>
                    <a:pt x="3503" y="1102"/>
                    <a:pt x="1935" y="1602"/>
                  </a:cubicBezTo>
                  <a:cubicBezTo>
                    <a:pt x="1301" y="2836"/>
                    <a:pt x="667" y="4037"/>
                    <a:pt x="0" y="5171"/>
                  </a:cubicBezTo>
                  <a:cubicBezTo>
                    <a:pt x="2469" y="3837"/>
                    <a:pt x="4704" y="2102"/>
                    <a:pt x="6738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6"/>
            <p:cNvSpPr/>
            <p:nvPr/>
          </p:nvSpPr>
          <p:spPr>
            <a:xfrm rot="533168">
              <a:off x="6048160" y="1955301"/>
              <a:ext cx="216015" cy="135275"/>
            </a:xfrm>
            <a:custGeom>
              <a:avLst/>
              <a:gdLst/>
              <a:ahLst/>
              <a:cxnLst/>
              <a:rect l="l" t="t" r="r" b="b"/>
              <a:pathLst>
                <a:path w="13477" h="8440" extrusionOk="0">
                  <a:moveTo>
                    <a:pt x="0" y="0"/>
                  </a:moveTo>
                  <a:cubicBezTo>
                    <a:pt x="2469" y="3303"/>
                    <a:pt x="5304" y="5838"/>
                    <a:pt x="8473" y="8440"/>
                  </a:cubicBezTo>
                  <a:cubicBezTo>
                    <a:pt x="10174" y="8039"/>
                    <a:pt x="11842" y="7606"/>
                    <a:pt x="13476" y="7105"/>
                  </a:cubicBezTo>
                  <a:cubicBezTo>
                    <a:pt x="10975" y="5804"/>
                    <a:pt x="8673" y="3936"/>
                    <a:pt x="6972" y="1668"/>
                  </a:cubicBezTo>
                  <a:cubicBezTo>
                    <a:pt x="4737" y="834"/>
                    <a:pt x="2435" y="16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 rot="533168">
              <a:off x="6123059" y="2084378"/>
              <a:ext cx="128324" cy="96247"/>
            </a:xfrm>
            <a:custGeom>
              <a:avLst/>
              <a:gdLst/>
              <a:ahLst/>
              <a:cxnLst/>
              <a:rect l="l" t="t" r="r" b="b"/>
              <a:pathLst>
                <a:path w="8006" h="6005" extrusionOk="0">
                  <a:moveTo>
                    <a:pt x="8006" y="0"/>
                  </a:moveTo>
                  <a:lnTo>
                    <a:pt x="8006" y="0"/>
                  </a:lnTo>
                  <a:cubicBezTo>
                    <a:pt x="6338" y="501"/>
                    <a:pt x="4670" y="968"/>
                    <a:pt x="2969" y="1368"/>
                  </a:cubicBezTo>
                  <a:lnTo>
                    <a:pt x="2969" y="1435"/>
                  </a:lnTo>
                  <a:cubicBezTo>
                    <a:pt x="2002" y="2969"/>
                    <a:pt x="1101" y="4537"/>
                    <a:pt x="0" y="6005"/>
                  </a:cubicBezTo>
                  <a:cubicBezTo>
                    <a:pt x="2168" y="5471"/>
                    <a:pt x="4237" y="4670"/>
                    <a:pt x="6171" y="3670"/>
                  </a:cubicBezTo>
                  <a:cubicBezTo>
                    <a:pt x="6738" y="2435"/>
                    <a:pt x="7406" y="1201"/>
                    <a:pt x="8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 rot="533168">
              <a:off x="5935231" y="1939645"/>
              <a:ext cx="242206" cy="159525"/>
            </a:xfrm>
            <a:custGeom>
              <a:avLst/>
              <a:gdLst/>
              <a:ahLst/>
              <a:cxnLst/>
              <a:rect l="l" t="t" r="r" b="b"/>
              <a:pathLst>
                <a:path w="15111" h="9953" extrusionOk="0">
                  <a:moveTo>
                    <a:pt x="5860" y="1"/>
                  </a:moveTo>
                  <a:cubicBezTo>
                    <a:pt x="5154" y="1"/>
                    <a:pt x="4442" y="50"/>
                    <a:pt x="3770" y="179"/>
                  </a:cubicBezTo>
                  <a:cubicBezTo>
                    <a:pt x="2435" y="379"/>
                    <a:pt x="1168" y="779"/>
                    <a:pt x="0" y="1280"/>
                  </a:cubicBezTo>
                  <a:cubicBezTo>
                    <a:pt x="2268" y="4349"/>
                    <a:pt x="4870" y="7051"/>
                    <a:pt x="7572" y="9819"/>
                  </a:cubicBezTo>
                  <a:lnTo>
                    <a:pt x="7572" y="9853"/>
                  </a:lnTo>
                  <a:cubicBezTo>
                    <a:pt x="7572" y="9819"/>
                    <a:pt x="7606" y="9819"/>
                    <a:pt x="7606" y="9786"/>
                  </a:cubicBezTo>
                  <a:cubicBezTo>
                    <a:pt x="7654" y="9737"/>
                    <a:pt x="7709" y="9717"/>
                    <a:pt x="7761" y="9717"/>
                  </a:cubicBezTo>
                  <a:cubicBezTo>
                    <a:pt x="7886" y="9717"/>
                    <a:pt x="7996" y="9835"/>
                    <a:pt x="7973" y="9953"/>
                  </a:cubicBezTo>
                  <a:cubicBezTo>
                    <a:pt x="10341" y="9552"/>
                    <a:pt x="12709" y="9119"/>
                    <a:pt x="15111" y="8552"/>
                  </a:cubicBezTo>
                  <a:cubicBezTo>
                    <a:pt x="11675" y="6483"/>
                    <a:pt x="8773" y="3348"/>
                    <a:pt x="6505" y="112"/>
                  </a:cubicBezTo>
                  <a:cubicBezTo>
                    <a:pt x="6471" y="46"/>
                    <a:pt x="6471" y="12"/>
                    <a:pt x="6471" y="12"/>
                  </a:cubicBezTo>
                  <a:cubicBezTo>
                    <a:pt x="6269" y="5"/>
                    <a:pt x="6065" y="1"/>
                    <a:pt x="5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 rot="533168">
              <a:off x="5841703" y="1945833"/>
              <a:ext cx="209075" cy="150245"/>
            </a:xfrm>
            <a:custGeom>
              <a:avLst/>
              <a:gdLst/>
              <a:ahLst/>
              <a:cxnLst/>
              <a:rect l="l" t="t" r="r" b="b"/>
              <a:pathLst>
                <a:path w="13044" h="9374" extrusionOk="0">
                  <a:moveTo>
                    <a:pt x="5238" y="1"/>
                  </a:moveTo>
                  <a:cubicBezTo>
                    <a:pt x="3370" y="834"/>
                    <a:pt x="1669" y="2002"/>
                    <a:pt x="1" y="3236"/>
                  </a:cubicBezTo>
                  <a:cubicBezTo>
                    <a:pt x="1835" y="5605"/>
                    <a:pt x="3837" y="7606"/>
                    <a:pt x="6305" y="9374"/>
                  </a:cubicBezTo>
                  <a:cubicBezTo>
                    <a:pt x="8373" y="9207"/>
                    <a:pt x="10475" y="8907"/>
                    <a:pt x="12410" y="8673"/>
                  </a:cubicBezTo>
                  <a:cubicBezTo>
                    <a:pt x="12643" y="8673"/>
                    <a:pt x="12843" y="8607"/>
                    <a:pt x="13043" y="8573"/>
                  </a:cubicBezTo>
                  <a:cubicBezTo>
                    <a:pt x="10075" y="6172"/>
                    <a:pt x="7539" y="3103"/>
                    <a:pt x="5305" y="67"/>
                  </a:cubicBezTo>
                  <a:cubicBezTo>
                    <a:pt x="5238" y="34"/>
                    <a:pt x="5238" y="34"/>
                    <a:pt x="5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 rot="533168">
              <a:off x="5981862" y="2091015"/>
              <a:ext cx="178044" cy="86358"/>
            </a:xfrm>
            <a:custGeom>
              <a:avLst/>
              <a:gdLst/>
              <a:ahLst/>
              <a:cxnLst/>
              <a:rect l="l" t="t" r="r" b="b"/>
              <a:pathLst>
                <a:path w="11108" h="5388" extrusionOk="0">
                  <a:moveTo>
                    <a:pt x="11108" y="1"/>
                  </a:moveTo>
                  <a:lnTo>
                    <a:pt x="11108" y="1"/>
                  </a:lnTo>
                  <a:cubicBezTo>
                    <a:pt x="8573" y="601"/>
                    <a:pt x="5971" y="1102"/>
                    <a:pt x="3402" y="1468"/>
                  </a:cubicBezTo>
                  <a:cubicBezTo>
                    <a:pt x="2302" y="2803"/>
                    <a:pt x="1234" y="4170"/>
                    <a:pt x="0" y="5338"/>
                  </a:cubicBezTo>
                  <a:cubicBezTo>
                    <a:pt x="484" y="5371"/>
                    <a:pt x="959" y="5388"/>
                    <a:pt x="1430" y="5388"/>
                  </a:cubicBezTo>
                  <a:cubicBezTo>
                    <a:pt x="1901" y="5388"/>
                    <a:pt x="2368" y="5371"/>
                    <a:pt x="2835" y="5338"/>
                  </a:cubicBezTo>
                  <a:cubicBezTo>
                    <a:pt x="4737" y="5271"/>
                    <a:pt x="6571" y="5004"/>
                    <a:pt x="8339" y="4604"/>
                  </a:cubicBezTo>
                  <a:cubicBezTo>
                    <a:pt x="9140" y="3003"/>
                    <a:pt x="10141" y="1502"/>
                    <a:pt x="11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 rot="533168">
              <a:off x="5878260" y="2097670"/>
              <a:ext cx="147045" cy="59896"/>
            </a:xfrm>
            <a:custGeom>
              <a:avLst/>
              <a:gdLst/>
              <a:ahLst/>
              <a:cxnLst/>
              <a:rect l="l" t="t" r="r" b="b"/>
              <a:pathLst>
                <a:path w="9174" h="3737" extrusionOk="0">
                  <a:moveTo>
                    <a:pt x="9173" y="1"/>
                  </a:moveTo>
                  <a:cubicBezTo>
                    <a:pt x="8940" y="1"/>
                    <a:pt x="8706" y="34"/>
                    <a:pt x="8439" y="67"/>
                  </a:cubicBezTo>
                  <a:cubicBezTo>
                    <a:pt x="6505" y="334"/>
                    <a:pt x="4437" y="568"/>
                    <a:pt x="2368" y="734"/>
                  </a:cubicBezTo>
                  <a:cubicBezTo>
                    <a:pt x="1701" y="1535"/>
                    <a:pt x="834" y="2269"/>
                    <a:pt x="0" y="2936"/>
                  </a:cubicBezTo>
                  <a:cubicBezTo>
                    <a:pt x="2035" y="3370"/>
                    <a:pt x="4070" y="3670"/>
                    <a:pt x="6171" y="3737"/>
                  </a:cubicBezTo>
                  <a:cubicBezTo>
                    <a:pt x="7038" y="2436"/>
                    <a:pt x="8106" y="1201"/>
                    <a:pt x="9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 rot="533168">
              <a:off x="5773588" y="1986639"/>
              <a:ext cx="158281" cy="98523"/>
            </a:xfrm>
            <a:custGeom>
              <a:avLst/>
              <a:gdLst/>
              <a:ahLst/>
              <a:cxnLst/>
              <a:rect l="l" t="t" r="r" b="b"/>
              <a:pathLst>
                <a:path w="9875" h="6147" extrusionOk="0">
                  <a:moveTo>
                    <a:pt x="3703" y="0"/>
                  </a:moveTo>
                  <a:lnTo>
                    <a:pt x="2702" y="768"/>
                  </a:lnTo>
                  <a:cubicBezTo>
                    <a:pt x="1835" y="1435"/>
                    <a:pt x="935" y="2102"/>
                    <a:pt x="1" y="2736"/>
                  </a:cubicBezTo>
                  <a:cubicBezTo>
                    <a:pt x="1435" y="3770"/>
                    <a:pt x="2869" y="4971"/>
                    <a:pt x="4237" y="6138"/>
                  </a:cubicBezTo>
                  <a:cubicBezTo>
                    <a:pt x="4557" y="6144"/>
                    <a:pt x="4879" y="6147"/>
                    <a:pt x="5201" y="6147"/>
                  </a:cubicBezTo>
                  <a:cubicBezTo>
                    <a:pt x="6755" y="6147"/>
                    <a:pt x="8321" y="6082"/>
                    <a:pt x="9841" y="5971"/>
                  </a:cubicBezTo>
                  <a:cubicBezTo>
                    <a:pt x="9841" y="5938"/>
                    <a:pt x="9874" y="5938"/>
                    <a:pt x="9874" y="5938"/>
                  </a:cubicBezTo>
                  <a:cubicBezTo>
                    <a:pt x="7406" y="4437"/>
                    <a:pt x="5271" y="2435"/>
                    <a:pt x="3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 rot="533168">
              <a:off x="5805193" y="2094855"/>
              <a:ext cx="100001" cy="34236"/>
            </a:xfrm>
            <a:custGeom>
              <a:avLst/>
              <a:gdLst/>
              <a:ahLst/>
              <a:cxnLst/>
              <a:rect l="l" t="t" r="r" b="b"/>
              <a:pathLst>
                <a:path w="6239" h="2136" extrusionOk="0">
                  <a:moveTo>
                    <a:pt x="6238" y="1"/>
                  </a:moveTo>
                  <a:lnTo>
                    <a:pt x="6238" y="1"/>
                  </a:lnTo>
                  <a:cubicBezTo>
                    <a:pt x="5060" y="73"/>
                    <a:pt x="3899" y="128"/>
                    <a:pt x="2719" y="128"/>
                  </a:cubicBezTo>
                  <a:cubicBezTo>
                    <a:pt x="2261" y="128"/>
                    <a:pt x="1800" y="119"/>
                    <a:pt x="1335" y="101"/>
                  </a:cubicBezTo>
                  <a:cubicBezTo>
                    <a:pt x="1001" y="501"/>
                    <a:pt x="501" y="801"/>
                    <a:pt x="0" y="1001"/>
                  </a:cubicBezTo>
                  <a:cubicBezTo>
                    <a:pt x="1468" y="1468"/>
                    <a:pt x="2869" y="1835"/>
                    <a:pt x="4337" y="2136"/>
                  </a:cubicBezTo>
                  <a:cubicBezTo>
                    <a:pt x="4904" y="1435"/>
                    <a:pt x="5538" y="635"/>
                    <a:pt x="6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 rot="533168">
              <a:off x="6171472" y="2002407"/>
              <a:ext cx="167898" cy="79674"/>
            </a:xfrm>
            <a:custGeom>
              <a:avLst/>
              <a:gdLst/>
              <a:ahLst/>
              <a:cxnLst/>
              <a:rect l="l" t="t" r="r" b="b"/>
              <a:pathLst>
                <a:path w="10475" h="4971" extrusionOk="0">
                  <a:moveTo>
                    <a:pt x="1" y="0"/>
                  </a:moveTo>
                  <a:cubicBezTo>
                    <a:pt x="1802" y="1968"/>
                    <a:pt x="3703" y="3536"/>
                    <a:pt x="6038" y="4904"/>
                  </a:cubicBezTo>
                  <a:cubicBezTo>
                    <a:pt x="6105" y="4904"/>
                    <a:pt x="6138" y="4970"/>
                    <a:pt x="6138" y="4970"/>
                  </a:cubicBezTo>
                  <a:cubicBezTo>
                    <a:pt x="7573" y="4503"/>
                    <a:pt x="9041" y="4036"/>
                    <a:pt x="10475" y="3503"/>
                  </a:cubicBezTo>
                  <a:cubicBezTo>
                    <a:pt x="6839" y="2902"/>
                    <a:pt x="3403" y="133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 rot="533168">
              <a:off x="6278079" y="2075849"/>
              <a:ext cx="66855" cy="35838"/>
            </a:xfrm>
            <a:custGeom>
              <a:avLst/>
              <a:gdLst/>
              <a:ahLst/>
              <a:cxnLst/>
              <a:rect l="l" t="t" r="r" b="b"/>
              <a:pathLst>
                <a:path w="4171" h="2236" extrusionOk="0">
                  <a:moveTo>
                    <a:pt x="4170" y="0"/>
                  </a:moveTo>
                  <a:lnTo>
                    <a:pt x="4170" y="0"/>
                  </a:lnTo>
                  <a:cubicBezTo>
                    <a:pt x="2769" y="467"/>
                    <a:pt x="1368" y="901"/>
                    <a:pt x="1" y="1368"/>
                  </a:cubicBezTo>
                  <a:cubicBezTo>
                    <a:pt x="568" y="1668"/>
                    <a:pt x="1168" y="1901"/>
                    <a:pt x="1735" y="2235"/>
                  </a:cubicBezTo>
                  <a:cubicBezTo>
                    <a:pt x="2569" y="1535"/>
                    <a:pt x="3403" y="801"/>
                    <a:pt x="4170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 rot="533168">
              <a:off x="6040818" y="2130441"/>
              <a:ext cx="143871" cy="35165"/>
            </a:xfrm>
            <a:custGeom>
              <a:avLst/>
              <a:gdLst/>
              <a:ahLst/>
              <a:cxnLst/>
              <a:rect l="l" t="t" r="r" b="b"/>
              <a:pathLst>
                <a:path w="8976" h="2194" extrusionOk="0">
                  <a:moveTo>
                    <a:pt x="8790" y="1"/>
                  </a:moveTo>
                  <a:cubicBezTo>
                    <a:pt x="8770" y="1"/>
                    <a:pt x="8750" y="7"/>
                    <a:pt x="8729" y="23"/>
                  </a:cubicBezTo>
                  <a:cubicBezTo>
                    <a:pt x="6539" y="809"/>
                    <a:pt x="4325" y="1123"/>
                    <a:pt x="2029" y="1123"/>
                  </a:cubicBezTo>
                  <a:cubicBezTo>
                    <a:pt x="1597" y="1123"/>
                    <a:pt x="1162" y="1111"/>
                    <a:pt x="723" y="1090"/>
                  </a:cubicBezTo>
                  <a:cubicBezTo>
                    <a:pt x="712" y="1090"/>
                    <a:pt x="701" y="1089"/>
                    <a:pt x="690" y="1089"/>
                  </a:cubicBezTo>
                  <a:cubicBezTo>
                    <a:pt x="150" y="1089"/>
                    <a:pt x="0" y="1894"/>
                    <a:pt x="556" y="2024"/>
                  </a:cubicBezTo>
                  <a:cubicBezTo>
                    <a:pt x="1179" y="2139"/>
                    <a:pt x="1805" y="2193"/>
                    <a:pt x="2428" y="2193"/>
                  </a:cubicBezTo>
                  <a:cubicBezTo>
                    <a:pt x="4708" y="2193"/>
                    <a:pt x="6950" y="1462"/>
                    <a:pt x="8862" y="256"/>
                  </a:cubicBezTo>
                  <a:cubicBezTo>
                    <a:pt x="8975" y="200"/>
                    <a:pt x="8897" y="1"/>
                    <a:pt x="87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 rot="533005">
              <a:off x="5672714" y="1923897"/>
              <a:ext cx="694749" cy="254587"/>
            </a:xfrm>
            <a:custGeom>
              <a:avLst/>
              <a:gdLst/>
              <a:ahLst/>
              <a:cxnLst/>
              <a:rect l="l" t="t" r="r" b="b"/>
              <a:pathLst>
                <a:path w="43348" h="15885" extrusionOk="0">
                  <a:moveTo>
                    <a:pt x="30856" y="2636"/>
                  </a:moveTo>
                  <a:cubicBezTo>
                    <a:pt x="34258" y="3971"/>
                    <a:pt x="37694" y="5538"/>
                    <a:pt x="41330" y="6139"/>
                  </a:cubicBezTo>
                  <a:cubicBezTo>
                    <a:pt x="39896" y="6672"/>
                    <a:pt x="38428" y="7173"/>
                    <a:pt x="36960" y="7573"/>
                  </a:cubicBezTo>
                  <a:lnTo>
                    <a:pt x="36860" y="7506"/>
                  </a:lnTo>
                  <a:cubicBezTo>
                    <a:pt x="34525" y="6139"/>
                    <a:pt x="32657" y="4604"/>
                    <a:pt x="30856" y="2636"/>
                  </a:cubicBezTo>
                  <a:close/>
                  <a:moveTo>
                    <a:pt x="23117" y="668"/>
                  </a:moveTo>
                  <a:cubicBezTo>
                    <a:pt x="25485" y="835"/>
                    <a:pt x="27787" y="1502"/>
                    <a:pt x="30022" y="2336"/>
                  </a:cubicBezTo>
                  <a:cubicBezTo>
                    <a:pt x="31723" y="4638"/>
                    <a:pt x="34025" y="6472"/>
                    <a:pt x="36526" y="7773"/>
                  </a:cubicBezTo>
                  <a:cubicBezTo>
                    <a:pt x="34892" y="8274"/>
                    <a:pt x="33224" y="8707"/>
                    <a:pt x="31556" y="9108"/>
                  </a:cubicBezTo>
                  <a:cubicBezTo>
                    <a:pt x="28387" y="6506"/>
                    <a:pt x="25552" y="3971"/>
                    <a:pt x="23117" y="668"/>
                  </a:cubicBezTo>
                  <a:close/>
                  <a:moveTo>
                    <a:pt x="21905" y="623"/>
                  </a:moveTo>
                  <a:cubicBezTo>
                    <a:pt x="22110" y="623"/>
                    <a:pt x="22314" y="627"/>
                    <a:pt x="22516" y="635"/>
                  </a:cubicBezTo>
                  <a:cubicBezTo>
                    <a:pt x="22516" y="668"/>
                    <a:pt x="22550" y="668"/>
                    <a:pt x="22550" y="702"/>
                  </a:cubicBezTo>
                  <a:cubicBezTo>
                    <a:pt x="24818" y="4004"/>
                    <a:pt x="27720" y="7106"/>
                    <a:pt x="31123" y="9174"/>
                  </a:cubicBezTo>
                  <a:cubicBezTo>
                    <a:pt x="28721" y="9708"/>
                    <a:pt x="26353" y="10175"/>
                    <a:pt x="23984" y="10542"/>
                  </a:cubicBezTo>
                  <a:cubicBezTo>
                    <a:pt x="24008" y="10424"/>
                    <a:pt x="23898" y="10306"/>
                    <a:pt x="23773" y="10306"/>
                  </a:cubicBezTo>
                  <a:cubicBezTo>
                    <a:pt x="23721" y="10306"/>
                    <a:pt x="23666" y="10326"/>
                    <a:pt x="23617" y="10375"/>
                  </a:cubicBezTo>
                  <a:cubicBezTo>
                    <a:pt x="23617" y="10442"/>
                    <a:pt x="23551" y="10442"/>
                    <a:pt x="23551" y="10475"/>
                  </a:cubicBezTo>
                  <a:lnTo>
                    <a:pt x="23551" y="10442"/>
                  </a:lnTo>
                  <a:cubicBezTo>
                    <a:pt x="20882" y="7673"/>
                    <a:pt x="18313" y="4971"/>
                    <a:pt x="16012" y="1869"/>
                  </a:cubicBezTo>
                  <a:cubicBezTo>
                    <a:pt x="17179" y="1369"/>
                    <a:pt x="18447" y="1002"/>
                    <a:pt x="19781" y="802"/>
                  </a:cubicBezTo>
                  <a:cubicBezTo>
                    <a:pt x="20479" y="672"/>
                    <a:pt x="21198" y="623"/>
                    <a:pt x="21905" y="623"/>
                  </a:cubicBezTo>
                  <a:close/>
                  <a:moveTo>
                    <a:pt x="15545" y="2103"/>
                  </a:moveTo>
                  <a:cubicBezTo>
                    <a:pt x="15545" y="2136"/>
                    <a:pt x="15612" y="2136"/>
                    <a:pt x="15612" y="2169"/>
                  </a:cubicBezTo>
                  <a:cubicBezTo>
                    <a:pt x="17846" y="5205"/>
                    <a:pt x="20382" y="8274"/>
                    <a:pt x="23317" y="10675"/>
                  </a:cubicBezTo>
                  <a:cubicBezTo>
                    <a:pt x="23117" y="10709"/>
                    <a:pt x="22883" y="10709"/>
                    <a:pt x="22683" y="10775"/>
                  </a:cubicBezTo>
                  <a:cubicBezTo>
                    <a:pt x="20715" y="11009"/>
                    <a:pt x="18680" y="11309"/>
                    <a:pt x="16546" y="11476"/>
                  </a:cubicBezTo>
                  <a:cubicBezTo>
                    <a:pt x="14110" y="9708"/>
                    <a:pt x="12109" y="7707"/>
                    <a:pt x="10274" y="5338"/>
                  </a:cubicBezTo>
                  <a:cubicBezTo>
                    <a:pt x="11976" y="4104"/>
                    <a:pt x="13677" y="2936"/>
                    <a:pt x="15545" y="2103"/>
                  </a:cubicBezTo>
                  <a:close/>
                  <a:moveTo>
                    <a:pt x="5971" y="8440"/>
                  </a:moveTo>
                  <a:cubicBezTo>
                    <a:pt x="7306" y="9608"/>
                    <a:pt x="8773" y="10642"/>
                    <a:pt x="10174" y="11643"/>
                  </a:cubicBezTo>
                  <a:cubicBezTo>
                    <a:pt x="7472" y="11509"/>
                    <a:pt x="4804" y="11042"/>
                    <a:pt x="2435" y="10108"/>
                  </a:cubicBezTo>
                  <a:cubicBezTo>
                    <a:pt x="3670" y="9708"/>
                    <a:pt x="4837" y="9141"/>
                    <a:pt x="5971" y="8440"/>
                  </a:cubicBezTo>
                  <a:close/>
                  <a:moveTo>
                    <a:pt x="9974" y="5538"/>
                  </a:moveTo>
                  <a:cubicBezTo>
                    <a:pt x="11542" y="7973"/>
                    <a:pt x="13710" y="10008"/>
                    <a:pt x="16179" y="11443"/>
                  </a:cubicBezTo>
                  <a:cubicBezTo>
                    <a:pt x="16179" y="11476"/>
                    <a:pt x="16145" y="11476"/>
                    <a:pt x="16145" y="11476"/>
                  </a:cubicBezTo>
                  <a:cubicBezTo>
                    <a:pt x="14760" y="11600"/>
                    <a:pt x="13356" y="11668"/>
                    <a:pt x="11975" y="11668"/>
                  </a:cubicBezTo>
                  <a:cubicBezTo>
                    <a:pt x="11494" y="11668"/>
                    <a:pt x="11015" y="11660"/>
                    <a:pt x="10541" y="11643"/>
                  </a:cubicBezTo>
                  <a:cubicBezTo>
                    <a:pt x="9174" y="10475"/>
                    <a:pt x="7739" y="9274"/>
                    <a:pt x="6305" y="8207"/>
                  </a:cubicBezTo>
                  <a:cubicBezTo>
                    <a:pt x="7172" y="7640"/>
                    <a:pt x="8106" y="6973"/>
                    <a:pt x="8973" y="6306"/>
                  </a:cubicBezTo>
                  <a:lnTo>
                    <a:pt x="9974" y="5538"/>
                  </a:lnTo>
                  <a:close/>
                  <a:moveTo>
                    <a:pt x="42130" y="6606"/>
                  </a:moveTo>
                  <a:lnTo>
                    <a:pt x="42130" y="6606"/>
                  </a:lnTo>
                  <a:cubicBezTo>
                    <a:pt x="40096" y="8707"/>
                    <a:pt x="37861" y="10442"/>
                    <a:pt x="35392" y="11809"/>
                  </a:cubicBezTo>
                  <a:cubicBezTo>
                    <a:pt x="36059" y="10642"/>
                    <a:pt x="36693" y="9441"/>
                    <a:pt x="37327" y="8207"/>
                  </a:cubicBezTo>
                  <a:cubicBezTo>
                    <a:pt x="38962" y="7707"/>
                    <a:pt x="40529" y="7173"/>
                    <a:pt x="42130" y="6606"/>
                  </a:cubicBezTo>
                  <a:close/>
                  <a:moveTo>
                    <a:pt x="3336" y="11176"/>
                  </a:moveTo>
                  <a:cubicBezTo>
                    <a:pt x="5438" y="11843"/>
                    <a:pt x="7639" y="12176"/>
                    <a:pt x="9874" y="12310"/>
                  </a:cubicBezTo>
                  <a:lnTo>
                    <a:pt x="9374" y="12677"/>
                  </a:lnTo>
                  <a:cubicBezTo>
                    <a:pt x="9140" y="12844"/>
                    <a:pt x="8840" y="12977"/>
                    <a:pt x="8573" y="13144"/>
                  </a:cubicBezTo>
                  <a:cubicBezTo>
                    <a:pt x="6805" y="12543"/>
                    <a:pt x="5037" y="11876"/>
                    <a:pt x="3336" y="11176"/>
                  </a:cubicBezTo>
                  <a:close/>
                  <a:moveTo>
                    <a:pt x="15211" y="12210"/>
                  </a:moveTo>
                  <a:lnTo>
                    <a:pt x="15211" y="12210"/>
                  </a:lnTo>
                  <a:cubicBezTo>
                    <a:pt x="14544" y="12877"/>
                    <a:pt x="13877" y="13644"/>
                    <a:pt x="13310" y="14345"/>
                  </a:cubicBezTo>
                  <a:cubicBezTo>
                    <a:pt x="11842" y="14011"/>
                    <a:pt x="10441" y="13644"/>
                    <a:pt x="8973" y="13210"/>
                  </a:cubicBezTo>
                  <a:cubicBezTo>
                    <a:pt x="9474" y="13010"/>
                    <a:pt x="9974" y="12710"/>
                    <a:pt x="10308" y="12310"/>
                  </a:cubicBezTo>
                  <a:cubicBezTo>
                    <a:pt x="10841" y="12332"/>
                    <a:pt x="11383" y="12343"/>
                    <a:pt x="11927" y="12343"/>
                  </a:cubicBezTo>
                  <a:cubicBezTo>
                    <a:pt x="13017" y="12343"/>
                    <a:pt x="14122" y="12299"/>
                    <a:pt x="15211" y="12210"/>
                  </a:cubicBezTo>
                  <a:close/>
                  <a:moveTo>
                    <a:pt x="36760" y="8374"/>
                  </a:moveTo>
                  <a:lnTo>
                    <a:pt x="36760" y="8374"/>
                  </a:lnTo>
                  <a:cubicBezTo>
                    <a:pt x="36160" y="9608"/>
                    <a:pt x="35492" y="10775"/>
                    <a:pt x="34892" y="12043"/>
                  </a:cubicBezTo>
                  <a:cubicBezTo>
                    <a:pt x="32957" y="13044"/>
                    <a:pt x="30889" y="13844"/>
                    <a:pt x="28721" y="14378"/>
                  </a:cubicBezTo>
                  <a:cubicBezTo>
                    <a:pt x="29788" y="12944"/>
                    <a:pt x="30722" y="11342"/>
                    <a:pt x="31690" y="9808"/>
                  </a:cubicBezTo>
                  <a:cubicBezTo>
                    <a:pt x="31723" y="9808"/>
                    <a:pt x="31723" y="9775"/>
                    <a:pt x="31723" y="9775"/>
                  </a:cubicBezTo>
                  <a:cubicBezTo>
                    <a:pt x="33424" y="9341"/>
                    <a:pt x="35092" y="8874"/>
                    <a:pt x="36760" y="8374"/>
                  </a:cubicBezTo>
                  <a:close/>
                  <a:moveTo>
                    <a:pt x="22783" y="11443"/>
                  </a:moveTo>
                  <a:lnTo>
                    <a:pt x="22783" y="11443"/>
                  </a:lnTo>
                  <a:cubicBezTo>
                    <a:pt x="21716" y="12643"/>
                    <a:pt x="20648" y="13844"/>
                    <a:pt x="19781" y="15145"/>
                  </a:cubicBezTo>
                  <a:cubicBezTo>
                    <a:pt x="17680" y="15045"/>
                    <a:pt x="15645" y="14778"/>
                    <a:pt x="13577" y="14345"/>
                  </a:cubicBezTo>
                  <a:cubicBezTo>
                    <a:pt x="14411" y="13677"/>
                    <a:pt x="15311" y="12944"/>
                    <a:pt x="15978" y="12143"/>
                  </a:cubicBezTo>
                  <a:cubicBezTo>
                    <a:pt x="18047" y="12010"/>
                    <a:pt x="20081" y="11743"/>
                    <a:pt x="22049" y="11509"/>
                  </a:cubicBezTo>
                  <a:cubicBezTo>
                    <a:pt x="22316" y="11509"/>
                    <a:pt x="22516" y="11476"/>
                    <a:pt x="22783" y="11443"/>
                  </a:cubicBezTo>
                  <a:close/>
                  <a:moveTo>
                    <a:pt x="31156" y="9875"/>
                  </a:moveTo>
                  <a:lnTo>
                    <a:pt x="31156" y="9875"/>
                  </a:lnTo>
                  <a:cubicBezTo>
                    <a:pt x="30222" y="11376"/>
                    <a:pt x="29221" y="12877"/>
                    <a:pt x="28387" y="14478"/>
                  </a:cubicBezTo>
                  <a:cubicBezTo>
                    <a:pt x="26619" y="14878"/>
                    <a:pt x="24785" y="15145"/>
                    <a:pt x="22883" y="15212"/>
                  </a:cubicBezTo>
                  <a:cubicBezTo>
                    <a:pt x="22416" y="15245"/>
                    <a:pt x="21941" y="15262"/>
                    <a:pt x="21466" y="15262"/>
                  </a:cubicBezTo>
                  <a:cubicBezTo>
                    <a:pt x="20990" y="15262"/>
                    <a:pt x="20515" y="15245"/>
                    <a:pt x="20048" y="15212"/>
                  </a:cubicBezTo>
                  <a:cubicBezTo>
                    <a:pt x="21316" y="14011"/>
                    <a:pt x="22350" y="12677"/>
                    <a:pt x="23417" y="11342"/>
                  </a:cubicBezTo>
                  <a:cubicBezTo>
                    <a:pt x="26019" y="10976"/>
                    <a:pt x="28621" y="10475"/>
                    <a:pt x="31156" y="9875"/>
                  </a:cubicBezTo>
                  <a:close/>
                  <a:moveTo>
                    <a:pt x="22124" y="0"/>
                  </a:moveTo>
                  <a:cubicBezTo>
                    <a:pt x="21540" y="0"/>
                    <a:pt x="20949" y="32"/>
                    <a:pt x="20348" y="101"/>
                  </a:cubicBezTo>
                  <a:cubicBezTo>
                    <a:pt x="16879" y="501"/>
                    <a:pt x="13844" y="1902"/>
                    <a:pt x="11042" y="3937"/>
                  </a:cubicBezTo>
                  <a:cubicBezTo>
                    <a:pt x="7706" y="6306"/>
                    <a:pt x="4637" y="9341"/>
                    <a:pt x="367" y="9875"/>
                  </a:cubicBezTo>
                  <a:cubicBezTo>
                    <a:pt x="100" y="9875"/>
                    <a:pt x="0" y="10342"/>
                    <a:pt x="301" y="10475"/>
                  </a:cubicBezTo>
                  <a:cubicBezTo>
                    <a:pt x="6942" y="13538"/>
                    <a:pt x="14080" y="15884"/>
                    <a:pt x="21438" y="15884"/>
                  </a:cubicBezTo>
                  <a:cubicBezTo>
                    <a:pt x="22173" y="15884"/>
                    <a:pt x="22911" y="15861"/>
                    <a:pt x="23651" y="15812"/>
                  </a:cubicBezTo>
                  <a:cubicBezTo>
                    <a:pt x="30856" y="15312"/>
                    <a:pt x="38461" y="12276"/>
                    <a:pt x="42831" y="6306"/>
                  </a:cubicBezTo>
                  <a:cubicBezTo>
                    <a:pt x="42864" y="6272"/>
                    <a:pt x="42864" y="6272"/>
                    <a:pt x="42898" y="6272"/>
                  </a:cubicBezTo>
                  <a:cubicBezTo>
                    <a:pt x="43064" y="6205"/>
                    <a:pt x="43131" y="6039"/>
                    <a:pt x="43131" y="5872"/>
                  </a:cubicBezTo>
                  <a:cubicBezTo>
                    <a:pt x="43165" y="5805"/>
                    <a:pt x="43231" y="5705"/>
                    <a:pt x="43298" y="5638"/>
                  </a:cubicBezTo>
                  <a:cubicBezTo>
                    <a:pt x="43347" y="5540"/>
                    <a:pt x="43269" y="5423"/>
                    <a:pt x="43170" y="5423"/>
                  </a:cubicBezTo>
                  <a:cubicBezTo>
                    <a:pt x="43136" y="5423"/>
                    <a:pt x="43099" y="5437"/>
                    <a:pt x="43064" y="5472"/>
                  </a:cubicBezTo>
                  <a:cubicBezTo>
                    <a:pt x="43031" y="5538"/>
                    <a:pt x="42998" y="5605"/>
                    <a:pt x="42964" y="5705"/>
                  </a:cubicBezTo>
                  <a:cubicBezTo>
                    <a:pt x="42898" y="5672"/>
                    <a:pt x="42898" y="5672"/>
                    <a:pt x="42864" y="5672"/>
                  </a:cubicBezTo>
                  <a:cubicBezTo>
                    <a:pt x="35573" y="5054"/>
                    <a:pt x="29454" y="0"/>
                    <a:pt x="22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 rot="533168">
              <a:off x="7747343" y="2189046"/>
              <a:ext cx="165766" cy="72734"/>
            </a:xfrm>
            <a:custGeom>
              <a:avLst/>
              <a:gdLst/>
              <a:ahLst/>
              <a:cxnLst/>
              <a:rect l="l" t="t" r="r" b="b"/>
              <a:pathLst>
                <a:path w="10342" h="4538" extrusionOk="0">
                  <a:moveTo>
                    <a:pt x="3803" y="1"/>
                  </a:moveTo>
                  <a:cubicBezTo>
                    <a:pt x="2502" y="1469"/>
                    <a:pt x="1202" y="2936"/>
                    <a:pt x="1" y="4538"/>
                  </a:cubicBezTo>
                  <a:cubicBezTo>
                    <a:pt x="1377" y="4358"/>
                    <a:pt x="2780" y="4232"/>
                    <a:pt x="4161" y="4232"/>
                  </a:cubicBezTo>
                  <a:cubicBezTo>
                    <a:pt x="4320" y="4232"/>
                    <a:pt x="4479" y="4234"/>
                    <a:pt x="4637" y="4237"/>
                  </a:cubicBezTo>
                  <a:cubicBezTo>
                    <a:pt x="5574" y="4265"/>
                    <a:pt x="6533" y="4429"/>
                    <a:pt x="7459" y="4429"/>
                  </a:cubicBezTo>
                  <a:cubicBezTo>
                    <a:pt x="7654" y="4429"/>
                    <a:pt x="7848" y="4422"/>
                    <a:pt x="8040" y="4404"/>
                  </a:cubicBezTo>
                  <a:cubicBezTo>
                    <a:pt x="8840" y="4371"/>
                    <a:pt x="9774" y="3904"/>
                    <a:pt x="10341" y="3337"/>
                  </a:cubicBezTo>
                  <a:cubicBezTo>
                    <a:pt x="8340" y="1836"/>
                    <a:pt x="6172" y="735"/>
                    <a:pt x="3803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 rot="533168">
              <a:off x="7765179" y="1998004"/>
              <a:ext cx="61501" cy="239007"/>
            </a:xfrm>
            <a:custGeom>
              <a:avLst/>
              <a:gdLst/>
              <a:ahLst/>
              <a:cxnLst/>
              <a:rect l="l" t="t" r="r" b="b"/>
              <a:pathLst>
                <a:path w="3837" h="14912" extrusionOk="0">
                  <a:moveTo>
                    <a:pt x="3437" y="1"/>
                  </a:moveTo>
                  <a:cubicBezTo>
                    <a:pt x="2202" y="234"/>
                    <a:pt x="1102" y="1635"/>
                    <a:pt x="768" y="3236"/>
                  </a:cubicBezTo>
                  <a:cubicBezTo>
                    <a:pt x="434" y="4904"/>
                    <a:pt x="534" y="6672"/>
                    <a:pt x="534" y="8373"/>
                  </a:cubicBezTo>
                  <a:cubicBezTo>
                    <a:pt x="534" y="10642"/>
                    <a:pt x="534" y="12810"/>
                    <a:pt x="1" y="14911"/>
                  </a:cubicBezTo>
                  <a:cubicBezTo>
                    <a:pt x="1168" y="13477"/>
                    <a:pt x="2336" y="12043"/>
                    <a:pt x="3570" y="10675"/>
                  </a:cubicBezTo>
                  <a:cubicBezTo>
                    <a:pt x="3837" y="7139"/>
                    <a:pt x="3670" y="3703"/>
                    <a:pt x="3403" y="134"/>
                  </a:cubicBezTo>
                  <a:cubicBezTo>
                    <a:pt x="3370" y="67"/>
                    <a:pt x="3403" y="34"/>
                    <a:pt x="3437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 rot="533168">
              <a:off x="7828765" y="2091356"/>
              <a:ext cx="296751" cy="164157"/>
            </a:xfrm>
            <a:custGeom>
              <a:avLst/>
              <a:gdLst/>
              <a:ahLst/>
              <a:cxnLst/>
              <a:rect l="l" t="t" r="r" b="b"/>
              <a:pathLst>
                <a:path w="18514" h="10242" extrusionOk="0">
                  <a:moveTo>
                    <a:pt x="6872" y="1"/>
                  </a:moveTo>
                  <a:cubicBezTo>
                    <a:pt x="4470" y="2136"/>
                    <a:pt x="2169" y="4371"/>
                    <a:pt x="1" y="6772"/>
                  </a:cubicBezTo>
                  <a:cubicBezTo>
                    <a:pt x="67" y="6939"/>
                    <a:pt x="167" y="7039"/>
                    <a:pt x="301" y="7173"/>
                  </a:cubicBezTo>
                  <a:cubicBezTo>
                    <a:pt x="734" y="7640"/>
                    <a:pt x="2135" y="7873"/>
                    <a:pt x="2736" y="8173"/>
                  </a:cubicBezTo>
                  <a:cubicBezTo>
                    <a:pt x="4003" y="8807"/>
                    <a:pt x="5138" y="9508"/>
                    <a:pt x="6338" y="10242"/>
                  </a:cubicBezTo>
                  <a:cubicBezTo>
                    <a:pt x="6739" y="9541"/>
                    <a:pt x="6705" y="8674"/>
                    <a:pt x="5671" y="7907"/>
                  </a:cubicBezTo>
                  <a:cubicBezTo>
                    <a:pt x="5571" y="7907"/>
                    <a:pt x="5571" y="7840"/>
                    <a:pt x="5638" y="7807"/>
                  </a:cubicBezTo>
                  <a:cubicBezTo>
                    <a:pt x="5504" y="7740"/>
                    <a:pt x="5404" y="7740"/>
                    <a:pt x="5304" y="7706"/>
                  </a:cubicBezTo>
                  <a:cubicBezTo>
                    <a:pt x="5037" y="7673"/>
                    <a:pt x="5004" y="7273"/>
                    <a:pt x="5304" y="7273"/>
                  </a:cubicBezTo>
                  <a:cubicBezTo>
                    <a:pt x="7565" y="7273"/>
                    <a:pt x="9855" y="7647"/>
                    <a:pt x="12147" y="7647"/>
                  </a:cubicBezTo>
                  <a:cubicBezTo>
                    <a:pt x="12324" y="7647"/>
                    <a:pt x="12500" y="7644"/>
                    <a:pt x="12676" y="7640"/>
                  </a:cubicBezTo>
                  <a:cubicBezTo>
                    <a:pt x="14144" y="7606"/>
                    <a:pt x="15712" y="7373"/>
                    <a:pt x="16979" y="6506"/>
                  </a:cubicBezTo>
                  <a:cubicBezTo>
                    <a:pt x="17880" y="5838"/>
                    <a:pt x="18414" y="4938"/>
                    <a:pt x="18514" y="4004"/>
                  </a:cubicBezTo>
                  <a:lnTo>
                    <a:pt x="18414" y="4004"/>
                  </a:lnTo>
                  <a:cubicBezTo>
                    <a:pt x="18390" y="4123"/>
                    <a:pt x="18281" y="4225"/>
                    <a:pt x="18160" y="4225"/>
                  </a:cubicBezTo>
                  <a:cubicBezTo>
                    <a:pt x="18111" y="4225"/>
                    <a:pt x="18061" y="4209"/>
                    <a:pt x="18013" y="4171"/>
                  </a:cubicBezTo>
                  <a:cubicBezTo>
                    <a:pt x="16179" y="2503"/>
                    <a:pt x="14144" y="1602"/>
                    <a:pt x="11709" y="1002"/>
                  </a:cubicBezTo>
                  <a:cubicBezTo>
                    <a:pt x="10174" y="635"/>
                    <a:pt x="8306" y="635"/>
                    <a:pt x="6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6"/>
            <p:cNvSpPr/>
            <p:nvPr/>
          </p:nvSpPr>
          <p:spPr>
            <a:xfrm rot="533168">
              <a:off x="7840755" y="1846812"/>
              <a:ext cx="149722" cy="328812"/>
            </a:xfrm>
            <a:custGeom>
              <a:avLst/>
              <a:gdLst/>
              <a:ahLst/>
              <a:cxnLst/>
              <a:rect l="l" t="t" r="r" b="b"/>
              <a:pathLst>
                <a:path w="9341" h="20515" extrusionOk="0">
                  <a:moveTo>
                    <a:pt x="9340" y="0"/>
                  </a:moveTo>
                  <a:lnTo>
                    <a:pt x="9340" y="0"/>
                  </a:lnTo>
                  <a:cubicBezTo>
                    <a:pt x="8973" y="67"/>
                    <a:pt x="8606" y="200"/>
                    <a:pt x="8240" y="434"/>
                  </a:cubicBezTo>
                  <a:cubicBezTo>
                    <a:pt x="6839" y="1334"/>
                    <a:pt x="6071" y="2869"/>
                    <a:pt x="5404" y="4337"/>
                  </a:cubicBezTo>
                  <a:cubicBezTo>
                    <a:pt x="4303" y="6772"/>
                    <a:pt x="3836" y="9340"/>
                    <a:pt x="3269" y="11909"/>
                  </a:cubicBezTo>
                  <a:cubicBezTo>
                    <a:pt x="3226" y="12037"/>
                    <a:pt x="3128" y="12093"/>
                    <a:pt x="3030" y="12093"/>
                  </a:cubicBezTo>
                  <a:cubicBezTo>
                    <a:pt x="2900" y="12093"/>
                    <a:pt x="2769" y="11994"/>
                    <a:pt x="2769" y="11842"/>
                  </a:cubicBezTo>
                  <a:lnTo>
                    <a:pt x="2769" y="11675"/>
                  </a:lnTo>
                  <a:lnTo>
                    <a:pt x="2669" y="11675"/>
                  </a:lnTo>
                  <a:cubicBezTo>
                    <a:pt x="2669" y="11742"/>
                    <a:pt x="2636" y="11842"/>
                    <a:pt x="2636" y="11909"/>
                  </a:cubicBezTo>
                  <a:cubicBezTo>
                    <a:pt x="2616" y="11967"/>
                    <a:pt x="2574" y="12002"/>
                    <a:pt x="2536" y="12002"/>
                  </a:cubicBezTo>
                  <a:cubicBezTo>
                    <a:pt x="2508" y="12002"/>
                    <a:pt x="2483" y="11984"/>
                    <a:pt x="2469" y="11942"/>
                  </a:cubicBezTo>
                  <a:cubicBezTo>
                    <a:pt x="1789" y="10831"/>
                    <a:pt x="967" y="10433"/>
                    <a:pt x="187" y="10433"/>
                  </a:cubicBezTo>
                  <a:cubicBezTo>
                    <a:pt x="125" y="10433"/>
                    <a:pt x="62" y="10436"/>
                    <a:pt x="0" y="10441"/>
                  </a:cubicBezTo>
                  <a:cubicBezTo>
                    <a:pt x="100" y="10441"/>
                    <a:pt x="134" y="10508"/>
                    <a:pt x="134" y="10574"/>
                  </a:cubicBezTo>
                  <a:cubicBezTo>
                    <a:pt x="734" y="13543"/>
                    <a:pt x="768" y="16579"/>
                    <a:pt x="634" y="19548"/>
                  </a:cubicBezTo>
                  <a:cubicBezTo>
                    <a:pt x="634" y="19914"/>
                    <a:pt x="601" y="20215"/>
                    <a:pt x="601" y="20515"/>
                  </a:cubicBezTo>
                  <a:cubicBezTo>
                    <a:pt x="2736" y="18213"/>
                    <a:pt x="4937" y="16012"/>
                    <a:pt x="7339" y="13944"/>
                  </a:cubicBezTo>
                  <a:cubicBezTo>
                    <a:pt x="7472" y="11842"/>
                    <a:pt x="8473" y="9540"/>
                    <a:pt x="8807" y="7405"/>
                  </a:cubicBezTo>
                  <a:cubicBezTo>
                    <a:pt x="9140" y="5004"/>
                    <a:pt x="9240" y="2569"/>
                    <a:pt x="9307" y="100"/>
                  </a:cubicBezTo>
                  <a:cubicBezTo>
                    <a:pt x="9307" y="34"/>
                    <a:pt x="9307" y="34"/>
                    <a:pt x="9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6"/>
            <p:cNvSpPr/>
            <p:nvPr/>
          </p:nvSpPr>
          <p:spPr>
            <a:xfrm rot="533168">
              <a:off x="7964940" y="2012694"/>
              <a:ext cx="297280" cy="164574"/>
            </a:xfrm>
            <a:custGeom>
              <a:avLst/>
              <a:gdLst/>
              <a:ahLst/>
              <a:cxnLst/>
              <a:rect l="l" t="t" r="r" b="b"/>
              <a:pathLst>
                <a:path w="18547" h="10268" extrusionOk="0">
                  <a:moveTo>
                    <a:pt x="9436" y="1"/>
                  </a:moveTo>
                  <a:cubicBezTo>
                    <a:pt x="8585" y="1"/>
                    <a:pt x="7729" y="54"/>
                    <a:pt x="6872" y="161"/>
                  </a:cubicBezTo>
                  <a:cubicBezTo>
                    <a:pt x="4504" y="1862"/>
                    <a:pt x="2202" y="3630"/>
                    <a:pt x="0" y="5531"/>
                  </a:cubicBezTo>
                  <a:cubicBezTo>
                    <a:pt x="667" y="6298"/>
                    <a:pt x="2169" y="6265"/>
                    <a:pt x="3069" y="6432"/>
                  </a:cubicBezTo>
                  <a:cubicBezTo>
                    <a:pt x="4037" y="6632"/>
                    <a:pt x="5004" y="6832"/>
                    <a:pt x="5905" y="7199"/>
                  </a:cubicBezTo>
                  <a:cubicBezTo>
                    <a:pt x="7739" y="7833"/>
                    <a:pt x="9407" y="8700"/>
                    <a:pt x="10708" y="10134"/>
                  </a:cubicBezTo>
                  <a:cubicBezTo>
                    <a:pt x="10741" y="10168"/>
                    <a:pt x="10741" y="10201"/>
                    <a:pt x="10741" y="10268"/>
                  </a:cubicBezTo>
                  <a:lnTo>
                    <a:pt x="10841" y="10268"/>
                  </a:lnTo>
                  <a:cubicBezTo>
                    <a:pt x="10941" y="9134"/>
                    <a:pt x="10408" y="7966"/>
                    <a:pt x="9174" y="7199"/>
                  </a:cubicBezTo>
                  <a:cubicBezTo>
                    <a:pt x="9073" y="7166"/>
                    <a:pt x="9107" y="7032"/>
                    <a:pt x="9207" y="7032"/>
                  </a:cubicBezTo>
                  <a:lnTo>
                    <a:pt x="9274" y="7032"/>
                  </a:lnTo>
                  <a:cubicBezTo>
                    <a:pt x="9274" y="6932"/>
                    <a:pt x="9374" y="6799"/>
                    <a:pt x="9507" y="6799"/>
                  </a:cubicBezTo>
                  <a:cubicBezTo>
                    <a:pt x="11609" y="6699"/>
                    <a:pt x="13577" y="6332"/>
                    <a:pt x="15445" y="5264"/>
                  </a:cubicBezTo>
                  <a:cubicBezTo>
                    <a:pt x="16345" y="4697"/>
                    <a:pt x="17213" y="4097"/>
                    <a:pt x="17880" y="3330"/>
                  </a:cubicBezTo>
                  <a:cubicBezTo>
                    <a:pt x="18113" y="3029"/>
                    <a:pt x="18380" y="2662"/>
                    <a:pt x="18547" y="2262"/>
                  </a:cubicBezTo>
                  <a:cubicBezTo>
                    <a:pt x="15683" y="738"/>
                    <a:pt x="12592" y="1"/>
                    <a:pt x="9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 rot="533005">
              <a:off x="7981380" y="1789830"/>
              <a:ext cx="194619" cy="294590"/>
            </a:xfrm>
            <a:custGeom>
              <a:avLst/>
              <a:gdLst/>
              <a:ahLst/>
              <a:cxnLst/>
              <a:rect l="l" t="t" r="r" b="b"/>
              <a:pathLst>
                <a:path w="12143" h="18381" extrusionOk="0">
                  <a:moveTo>
                    <a:pt x="11509" y="1"/>
                  </a:moveTo>
                  <a:cubicBezTo>
                    <a:pt x="10074" y="101"/>
                    <a:pt x="9073" y="1435"/>
                    <a:pt x="8340" y="2469"/>
                  </a:cubicBezTo>
                  <a:cubicBezTo>
                    <a:pt x="7072" y="4237"/>
                    <a:pt x="6071" y="6072"/>
                    <a:pt x="5071" y="7940"/>
                  </a:cubicBezTo>
                  <a:cubicBezTo>
                    <a:pt x="5009" y="8051"/>
                    <a:pt x="4915" y="8098"/>
                    <a:pt x="4825" y="8098"/>
                  </a:cubicBezTo>
                  <a:cubicBezTo>
                    <a:pt x="4671" y="8098"/>
                    <a:pt x="4528" y="7962"/>
                    <a:pt x="4570" y="7773"/>
                  </a:cubicBezTo>
                  <a:cubicBezTo>
                    <a:pt x="4812" y="5963"/>
                    <a:pt x="3525" y="4971"/>
                    <a:pt x="2067" y="4971"/>
                  </a:cubicBezTo>
                  <a:cubicBezTo>
                    <a:pt x="1913" y="4971"/>
                    <a:pt x="1758" y="4982"/>
                    <a:pt x="1601" y="5004"/>
                  </a:cubicBezTo>
                  <a:cubicBezTo>
                    <a:pt x="1702" y="5004"/>
                    <a:pt x="1735" y="5071"/>
                    <a:pt x="1735" y="5138"/>
                  </a:cubicBezTo>
                  <a:cubicBezTo>
                    <a:pt x="1902" y="7473"/>
                    <a:pt x="1735" y="9875"/>
                    <a:pt x="1468" y="12143"/>
                  </a:cubicBezTo>
                  <a:cubicBezTo>
                    <a:pt x="1301" y="13244"/>
                    <a:pt x="1134" y="14311"/>
                    <a:pt x="868" y="15412"/>
                  </a:cubicBezTo>
                  <a:cubicBezTo>
                    <a:pt x="701" y="16146"/>
                    <a:pt x="0" y="17614"/>
                    <a:pt x="134" y="18314"/>
                  </a:cubicBezTo>
                  <a:lnTo>
                    <a:pt x="134" y="18381"/>
                  </a:lnTo>
                  <a:cubicBezTo>
                    <a:pt x="2335" y="16446"/>
                    <a:pt x="4670" y="14645"/>
                    <a:pt x="7139" y="12943"/>
                  </a:cubicBezTo>
                  <a:cubicBezTo>
                    <a:pt x="9374" y="8807"/>
                    <a:pt x="10841" y="4504"/>
                    <a:pt x="12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 rot="533168">
              <a:off x="8105751" y="1891022"/>
              <a:ext cx="232589" cy="165760"/>
            </a:xfrm>
            <a:custGeom>
              <a:avLst/>
              <a:gdLst/>
              <a:ahLst/>
              <a:cxnLst/>
              <a:rect l="l" t="t" r="r" b="b"/>
              <a:pathLst>
                <a:path w="14511" h="10342" extrusionOk="0">
                  <a:moveTo>
                    <a:pt x="14210" y="0"/>
                  </a:moveTo>
                  <a:cubicBezTo>
                    <a:pt x="9207" y="2369"/>
                    <a:pt x="4470" y="5137"/>
                    <a:pt x="0" y="8206"/>
                  </a:cubicBezTo>
                  <a:cubicBezTo>
                    <a:pt x="667" y="8206"/>
                    <a:pt x="2168" y="8039"/>
                    <a:pt x="2368" y="8039"/>
                  </a:cubicBezTo>
                  <a:cubicBezTo>
                    <a:pt x="3469" y="8073"/>
                    <a:pt x="4537" y="8173"/>
                    <a:pt x="5571" y="8373"/>
                  </a:cubicBezTo>
                  <a:cubicBezTo>
                    <a:pt x="7539" y="8740"/>
                    <a:pt x="9407" y="9407"/>
                    <a:pt x="11175" y="10341"/>
                  </a:cubicBezTo>
                  <a:cubicBezTo>
                    <a:pt x="11642" y="9040"/>
                    <a:pt x="11408" y="7639"/>
                    <a:pt x="9574" y="7506"/>
                  </a:cubicBezTo>
                  <a:cubicBezTo>
                    <a:pt x="9507" y="7472"/>
                    <a:pt x="9407" y="7406"/>
                    <a:pt x="9407" y="7339"/>
                  </a:cubicBezTo>
                  <a:cubicBezTo>
                    <a:pt x="9397" y="7340"/>
                    <a:pt x="9387" y="7341"/>
                    <a:pt x="9377" y="7341"/>
                  </a:cubicBezTo>
                  <a:cubicBezTo>
                    <a:pt x="9162" y="7341"/>
                    <a:pt x="9048" y="7000"/>
                    <a:pt x="9240" y="6872"/>
                  </a:cubicBezTo>
                  <a:cubicBezTo>
                    <a:pt x="11041" y="5738"/>
                    <a:pt x="13910" y="3903"/>
                    <a:pt x="14344" y="1668"/>
                  </a:cubicBezTo>
                  <a:cubicBezTo>
                    <a:pt x="14510" y="968"/>
                    <a:pt x="14410" y="367"/>
                    <a:pt x="14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 rot="533168">
              <a:off x="8112528" y="1814092"/>
              <a:ext cx="229383" cy="197848"/>
            </a:xfrm>
            <a:custGeom>
              <a:avLst/>
              <a:gdLst/>
              <a:ahLst/>
              <a:cxnLst/>
              <a:rect l="l" t="t" r="r" b="b"/>
              <a:pathLst>
                <a:path w="14311" h="12344" extrusionOk="0">
                  <a:moveTo>
                    <a:pt x="4403" y="1"/>
                  </a:moveTo>
                  <a:cubicBezTo>
                    <a:pt x="4036" y="2303"/>
                    <a:pt x="3369" y="4571"/>
                    <a:pt x="2535" y="6806"/>
                  </a:cubicBezTo>
                  <a:cubicBezTo>
                    <a:pt x="2335" y="7406"/>
                    <a:pt x="501" y="10875"/>
                    <a:pt x="0" y="12343"/>
                  </a:cubicBezTo>
                  <a:cubicBezTo>
                    <a:pt x="4503" y="9308"/>
                    <a:pt x="9307" y="6706"/>
                    <a:pt x="14310" y="4671"/>
                  </a:cubicBezTo>
                  <a:cubicBezTo>
                    <a:pt x="13913" y="4120"/>
                    <a:pt x="13181" y="3919"/>
                    <a:pt x="12317" y="3919"/>
                  </a:cubicBezTo>
                  <a:cubicBezTo>
                    <a:pt x="10356" y="3919"/>
                    <a:pt x="7711" y="4957"/>
                    <a:pt x="6738" y="5305"/>
                  </a:cubicBezTo>
                  <a:cubicBezTo>
                    <a:pt x="6730" y="5308"/>
                    <a:pt x="6720" y="5309"/>
                    <a:pt x="6711" y="5309"/>
                  </a:cubicBezTo>
                  <a:cubicBezTo>
                    <a:pt x="6616" y="5309"/>
                    <a:pt x="6511" y="5162"/>
                    <a:pt x="6572" y="5071"/>
                  </a:cubicBezTo>
                  <a:lnTo>
                    <a:pt x="6538" y="5038"/>
                  </a:lnTo>
                  <a:cubicBezTo>
                    <a:pt x="6505" y="5138"/>
                    <a:pt x="6405" y="5171"/>
                    <a:pt x="6371" y="5238"/>
                  </a:cubicBezTo>
                  <a:cubicBezTo>
                    <a:pt x="6332" y="5297"/>
                    <a:pt x="6276" y="5321"/>
                    <a:pt x="6220" y="5321"/>
                  </a:cubicBezTo>
                  <a:cubicBezTo>
                    <a:pt x="6083" y="5321"/>
                    <a:pt x="5944" y="5179"/>
                    <a:pt x="6038" y="5038"/>
                  </a:cubicBezTo>
                  <a:cubicBezTo>
                    <a:pt x="6872" y="3503"/>
                    <a:pt x="6572" y="468"/>
                    <a:pt x="4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 rot="533168">
              <a:off x="8048591" y="2123785"/>
              <a:ext cx="79677" cy="53229"/>
            </a:xfrm>
            <a:custGeom>
              <a:avLst/>
              <a:gdLst/>
              <a:ahLst/>
              <a:cxnLst/>
              <a:rect l="l" t="t" r="r" b="b"/>
              <a:pathLst>
                <a:path w="4971" h="3321" extrusionOk="0">
                  <a:moveTo>
                    <a:pt x="0" y="0"/>
                  </a:moveTo>
                  <a:cubicBezTo>
                    <a:pt x="100" y="200"/>
                    <a:pt x="134" y="401"/>
                    <a:pt x="134" y="667"/>
                  </a:cubicBezTo>
                  <a:cubicBezTo>
                    <a:pt x="1768" y="1235"/>
                    <a:pt x="3202" y="2035"/>
                    <a:pt x="4570" y="3303"/>
                  </a:cubicBezTo>
                  <a:cubicBezTo>
                    <a:pt x="4600" y="3315"/>
                    <a:pt x="4632" y="3320"/>
                    <a:pt x="4665" y="3320"/>
                  </a:cubicBezTo>
                  <a:cubicBezTo>
                    <a:pt x="4813" y="3320"/>
                    <a:pt x="4970" y="3206"/>
                    <a:pt x="4970" y="3069"/>
                  </a:cubicBezTo>
                  <a:cubicBezTo>
                    <a:pt x="4970" y="3036"/>
                    <a:pt x="4970" y="3002"/>
                    <a:pt x="4937" y="2969"/>
                  </a:cubicBezTo>
                  <a:cubicBezTo>
                    <a:pt x="3636" y="1535"/>
                    <a:pt x="1968" y="667"/>
                    <a:pt x="134" y="34"/>
                  </a:cubicBezTo>
                  <a:cubicBezTo>
                    <a:pt x="100" y="34"/>
                    <a:pt x="67" y="0"/>
                    <a:pt x="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 rot="533168">
              <a:off x="7820688" y="2217200"/>
              <a:ext cx="90368" cy="48580"/>
            </a:xfrm>
            <a:custGeom>
              <a:avLst/>
              <a:gdLst/>
              <a:ahLst/>
              <a:cxnLst/>
              <a:rect l="l" t="t" r="r" b="b"/>
              <a:pathLst>
                <a:path w="5638" h="3031" extrusionOk="0">
                  <a:moveTo>
                    <a:pt x="2569" y="1"/>
                  </a:moveTo>
                  <a:cubicBezTo>
                    <a:pt x="1935" y="1168"/>
                    <a:pt x="1101" y="2169"/>
                    <a:pt x="0" y="2836"/>
                  </a:cubicBezTo>
                  <a:cubicBezTo>
                    <a:pt x="888" y="2890"/>
                    <a:pt x="1818" y="3031"/>
                    <a:pt x="2705" y="3031"/>
                  </a:cubicBezTo>
                  <a:cubicBezTo>
                    <a:pt x="2918" y="3031"/>
                    <a:pt x="3129" y="3022"/>
                    <a:pt x="3336" y="3003"/>
                  </a:cubicBezTo>
                  <a:cubicBezTo>
                    <a:pt x="4170" y="2936"/>
                    <a:pt x="5070" y="2503"/>
                    <a:pt x="5637" y="1936"/>
                  </a:cubicBezTo>
                  <a:cubicBezTo>
                    <a:pt x="4637" y="1168"/>
                    <a:pt x="3636" y="568"/>
                    <a:pt x="2569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 rot="533168">
              <a:off x="7926873" y="1885123"/>
              <a:ext cx="77610" cy="110143"/>
            </a:xfrm>
            <a:custGeom>
              <a:avLst/>
              <a:gdLst/>
              <a:ahLst/>
              <a:cxnLst/>
              <a:rect l="l" t="t" r="r" b="b"/>
              <a:pathLst>
                <a:path w="4842" h="6872" extrusionOk="0">
                  <a:moveTo>
                    <a:pt x="4362" y="0"/>
                  </a:moveTo>
                  <a:cubicBezTo>
                    <a:pt x="4338" y="0"/>
                    <a:pt x="4314" y="3"/>
                    <a:pt x="4288" y="7"/>
                  </a:cubicBezTo>
                  <a:cubicBezTo>
                    <a:pt x="2987" y="74"/>
                    <a:pt x="1820" y="1442"/>
                    <a:pt x="1186" y="2509"/>
                  </a:cubicBezTo>
                  <a:cubicBezTo>
                    <a:pt x="352" y="3777"/>
                    <a:pt x="85" y="5111"/>
                    <a:pt x="18" y="6679"/>
                  </a:cubicBezTo>
                  <a:cubicBezTo>
                    <a:pt x="0" y="6804"/>
                    <a:pt x="88" y="6871"/>
                    <a:pt x="188" y="6871"/>
                  </a:cubicBezTo>
                  <a:cubicBezTo>
                    <a:pt x="275" y="6871"/>
                    <a:pt x="372" y="6821"/>
                    <a:pt x="419" y="6712"/>
                  </a:cubicBezTo>
                  <a:cubicBezTo>
                    <a:pt x="685" y="5378"/>
                    <a:pt x="1419" y="4110"/>
                    <a:pt x="2253" y="3076"/>
                  </a:cubicBezTo>
                  <a:cubicBezTo>
                    <a:pt x="2954" y="2209"/>
                    <a:pt x="4055" y="1675"/>
                    <a:pt x="4655" y="708"/>
                  </a:cubicBezTo>
                  <a:cubicBezTo>
                    <a:pt x="4841" y="397"/>
                    <a:pt x="4681" y="0"/>
                    <a:pt x="4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6"/>
            <p:cNvSpPr/>
            <p:nvPr/>
          </p:nvSpPr>
          <p:spPr>
            <a:xfrm rot="533168">
              <a:off x="7764572" y="1777075"/>
              <a:ext cx="585471" cy="528310"/>
            </a:xfrm>
            <a:custGeom>
              <a:avLst/>
              <a:gdLst/>
              <a:ahLst/>
              <a:cxnLst/>
              <a:rect l="l" t="t" r="r" b="b"/>
              <a:pathLst>
                <a:path w="36527" h="32962" extrusionOk="0">
                  <a:moveTo>
                    <a:pt x="34759" y="5572"/>
                  </a:moveTo>
                  <a:cubicBezTo>
                    <a:pt x="34992" y="5939"/>
                    <a:pt x="35059" y="6473"/>
                    <a:pt x="34892" y="7240"/>
                  </a:cubicBezTo>
                  <a:cubicBezTo>
                    <a:pt x="34492" y="9542"/>
                    <a:pt x="31590" y="11377"/>
                    <a:pt x="29822" y="12444"/>
                  </a:cubicBezTo>
                  <a:cubicBezTo>
                    <a:pt x="29588" y="12577"/>
                    <a:pt x="29755" y="12911"/>
                    <a:pt x="29988" y="12911"/>
                  </a:cubicBezTo>
                  <a:cubicBezTo>
                    <a:pt x="30022" y="12978"/>
                    <a:pt x="30055" y="13078"/>
                    <a:pt x="30155" y="13078"/>
                  </a:cubicBezTo>
                  <a:cubicBezTo>
                    <a:pt x="31923" y="13211"/>
                    <a:pt x="32157" y="14612"/>
                    <a:pt x="31723" y="15913"/>
                  </a:cubicBezTo>
                  <a:cubicBezTo>
                    <a:pt x="29922" y="14979"/>
                    <a:pt x="28087" y="14312"/>
                    <a:pt x="26152" y="13945"/>
                  </a:cubicBezTo>
                  <a:cubicBezTo>
                    <a:pt x="25052" y="13745"/>
                    <a:pt x="23984" y="13611"/>
                    <a:pt x="22883" y="13611"/>
                  </a:cubicBezTo>
                  <a:cubicBezTo>
                    <a:pt x="22683" y="13611"/>
                    <a:pt x="21182" y="13778"/>
                    <a:pt x="20515" y="13778"/>
                  </a:cubicBezTo>
                  <a:cubicBezTo>
                    <a:pt x="25018" y="10709"/>
                    <a:pt x="29722" y="7941"/>
                    <a:pt x="34759" y="5572"/>
                  </a:cubicBezTo>
                  <a:close/>
                  <a:moveTo>
                    <a:pt x="24247" y="711"/>
                  </a:moveTo>
                  <a:cubicBezTo>
                    <a:pt x="24351" y="711"/>
                    <a:pt x="24451" y="719"/>
                    <a:pt x="24551" y="736"/>
                  </a:cubicBezTo>
                  <a:cubicBezTo>
                    <a:pt x="23250" y="5239"/>
                    <a:pt x="21816" y="9542"/>
                    <a:pt x="19548" y="13645"/>
                  </a:cubicBezTo>
                  <a:cubicBezTo>
                    <a:pt x="17146" y="15313"/>
                    <a:pt x="14811" y="17114"/>
                    <a:pt x="12576" y="19049"/>
                  </a:cubicBezTo>
                  <a:lnTo>
                    <a:pt x="12576" y="18982"/>
                  </a:lnTo>
                  <a:cubicBezTo>
                    <a:pt x="12476" y="18282"/>
                    <a:pt x="13176" y="16814"/>
                    <a:pt x="13310" y="16113"/>
                  </a:cubicBezTo>
                  <a:cubicBezTo>
                    <a:pt x="13543" y="15046"/>
                    <a:pt x="13744" y="13945"/>
                    <a:pt x="13877" y="12878"/>
                  </a:cubicBezTo>
                  <a:cubicBezTo>
                    <a:pt x="14211" y="10543"/>
                    <a:pt x="14344" y="8208"/>
                    <a:pt x="14177" y="5873"/>
                  </a:cubicBezTo>
                  <a:cubicBezTo>
                    <a:pt x="14177" y="5806"/>
                    <a:pt x="14077" y="5739"/>
                    <a:pt x="14044" y="5739"/>
                  </a:cubicBezTo>
                  <a:cubicBezTo>
                    <a:pt x="14218" y="5711"/>
                    <a:pt x="14391" y="5697"/>
                    <a:pt x="14561" y="5697"/>
                  </a:cubicBezTo>
                  <a:cubicBezTo>
                    <a:pt x="15992" y="5697"/>
                    <a:pt x="17221" y="6686"/>
                    <a:pt x="17013" y="8474"/>
                  </a:cubicBezTo>
                  <a:cubicBezTo>
                    <a:pt x="16950" y="8663"/>
                    <a:pt x="17098" y="8800"/>
                    <a:pt x="17258" y="8800"/>
                  </a:cubicBezTo>
                  <a:cubicBezTo>
                    <a:pt x="17353" y="8800"/>
                    <a:pt x="17451" y="8752"/>
                    <a:pt x="17513" y="8641"/>
                  </a:cubicBezTo>
                  <a:cubicBezTo>
                    <a:pt x="18547" y="6773"/>
                    <a:pt x="19514" y="4905"/>
                    <a:pt x="20749" y="3204"/>
                  </a:cubicBezTo>
                  <a:cubicBezTo>
                    <a:pt x="21516" y="2137"/>
                    <a:pt x="22516" y="869"/>
                    <a:pt x="23917" y="736"/>
                  </a:cubicBezTo>
                  <a:cubicBezTo>
                    <a:pt x="24034" y="719"/>
                    <a:pt x="24143" y="711"/>
                    <a:pt x="24247" y="711"/>
                  </a:cubicBezTo>
                  <a:close/>
                  <a:moveTo>
                    <a:pt x="22280" y="14122"/>
                  </a:moveTo>
                  <a:cubicBezTo>
                    <a:pt x="25468" y="14122"/>
                    <a:pt x="28571" y="14875"/>
                    <a:pt x="31423" y="16380"/>
                  </a:cubicBezTo>
                  <a:cubicBezTo>
                    <a:pt x="31256" y="16780"/>
                    <a:pt x="31023" y="17147"/>
                    <a:pt x="30756" y="17448"/>
                  </a:cubicBezTo>
                  <a:cubicBezTo>
                    <a:pt x="30089" y="18248"/>
                    <a:pt x="29221" y="18882"/>
                    <a:pt x="28354" y="19382"/>
                  </a:cubicBezTo>
                  <a:cubicBezTo>
                    <a:pt x="26519" y="20416"/>
                    <a:pt x="24518" y="20783"/>
                    <a:pt x="22383" y="20917"/>
                  </a:cubicBezTo>
                  <a:cubicBezTo>
                    <a:pt x="22250" y="20950"/>
                    <a:pt x="22183" y="21050"/>
                    <a:pt x="22183" y="21150"/>
                  </a:cubicBezTo>
                  <a:lnTo>
                    <a:pt x="22083" y="21150"/>
                  </a:lnTo>
                  <a:cubicBezTo>
                    <a:pt x="22016" y="21150"/>
                    <a:pt x="21949" y="21284"/>
                    <a:pt x="22049" y="21317"/>
                  </a:cubicBezTo>
                  <a:cubicBezTo>
                    <a:pt x="23284" y="22084"/>
                    <a:pt x="23851" y="23218"/>
                    <a:pt x="23717" y="24386"/>
                  </a:cubicBezTo>
                  <a:cubicBezTo>
                    <a:pt x="23617" y="25287"/>
                    <a:pt x="23084" y="26221"/>
                    <a:pt x="22183" y="26888"/>
                  </a:cubicBezTo>
                  <a:cubicBezTo>
                    <a:pt x="20915" y="27755"/>
                    <a:pt x="19381" y="27955"/>
                    <a:pt x="17880" y="27988"/>
                  </a:cubicBezTo>
                  <a:cubicBezTo>
                    <a:pt x="17638" y="27998"/>
                    <a:pt x="17396" y="28003"/>
                    <a:pt x="17155" y="28003"/>
                  </a:cubicBezTo>
                  <a:cubicBezTo>
                    <a:pt x="14907" y="28003"/>
                    <a:pt x="12707" y="27622"/>
                    <a:pt x="10508" y="27622"/>
                  </a:cubicBezTo>
                  <a:cubicBezTo>
                    <a:pt x="10208" y="27622"/>
                    <a:pt x="10274" y="28055"/>
                    <a:pt x="10508" y="28089"/>
                  </a:cubicBezTo>
                  <a:cubicBezTo>
                    <a:pt x="10641" y="28122"/>
                    <a:pt x="10708" y="28122"/>
                    <a:pt x="10841" y="28155"/>
                  </a:cubicBezTo>
                  <a:cubicBezTo>
                    <a:pt x="10841" y="28222"/>
                    <a:pt x="10841" y="28255"/>
                    <a:pt x="10875" y="28289"/>
                  </a:cubicBezTo>
                  <a:cubicBezTo>
                    <a:pt x="11909" y="29023"/>
                    <a:pt x="11976" y="29923"/>
                    <a:pt x="11542" y="30624"/>
                  </a:cubicBezTo>
                  <a:cubicBezTo>
                    <a:pt x="10475" y="29790"/>
                    <a:pt x="9340" y="29089"/>
                    <a:pt x="8073" y="28455"/>
                  </a:cubicBezTo>
                  <a:cubicBezTo>
                    <a:pt x="7472" y="28155"/>
                    <a:pt x="6071" y="27922"/>
                    <a:pt x="5638" y="27455"/>
                  </a:cubicBezTo>
                  <a:cubicBezTo>
                    <a:pt x="5504" y="27321"/>
                    <a:pt x="5404" y="27155"/>
                    <a:pt x="5204" y="27054"/>
                  </a:cubicBezTo>
                  <a:cubicBezTo>
                    <a:pt x="7372" y="24653"/>
                    <a:pt x="9674" y="22418"/>
                    <a:pt x="12076" y="20283"/>
                  </a:cubicBezTo>
                  <a:cubicBezTo>
                    <a:pt x="13543" y="20917"/>
                    <a:pt x="15411" y="20917"/>
                    <a:pt x="16912" y="21284"/>
                  </a:cubicBezTo>
                  <a:cubicBezTo>
                    <a:pt x="19348" y="21884"/>
                    <a:pt x="21382" y="22785"/>
                    <a:pt x="23217" y="24453"/>
                  </a:cubicBezTo>
                  <a:cubicBezTo>
                    <a:pt x="23266" y="24501"/>
                    <a:pt x="23323" y="24522"/>
                    <a:pt x="23380" y="24522"/>
                  </a:cubicBezTo>
                  <a:cubicBezTo>
                    <a:pt x="23517" y="24522"/>
                    <a:pt x="23651" y="24404"/>
                    <a:pt x="23651" y="24286"/>
                  </a:cubicBezTo>
                  <a:cubicBezTo>
                    <a:pt x="23651" y="24252"/>
                    <a:pt x="23651" y="24219"/>
                    <a:pt x="23584" y="24152"/>
                  </a:cubicBezTo>
                  <a:cubicBezTo>
                    <a:pt x="22250" y="22751"/>
                    <a:pt x="20648" y="21817"/>
                    <a:pt x="18814" y="21250"/>
                  </a:cubicBezTo>
                  <a:cubicBezTo>
                    <a:pt x="17880" y="20950"/>
                    <a:pt x="16912" y="20750"/>
                    <a:pt x="15978" y="20550"/>
                  </a:cubicBezTo>
                  <a:cubicBezTo>
                    <a:pt x="15078" y="20316"/>
                    <a:pt x="13577" y="20383"/>
                    <a:pt x="12876" y="19649"/>
                  </a:cubicBezTo>
                  <a:cubicBezTo>
                    <a:pt x="15078" y="17748"/>
                    <a:pt x="17379" y="15946"/>
                    <a:pt x="19748" y="14279"/>
                  </a:cubicBezTo>
                  <a:cubicBezTo>
                    <a:pt x="20596" y="14174"/>
                    <a:pt x="21441" y="14122"/>
                    <a:pt x="22280" y="14122"/>
                  </a:cubicBezTo>
                  <a:close/>
                  <a:moveTo>
                    <a:pt x="4357" y="16249"/>
                  </a:moveTo>
                  <a:cubicBezTo>
                    <a:pt x="4337" y="16259"/>
                    <a:pt x="4337" y="16296"/>
                    <a:pt x="4337" y="16380"/>
                  </a:cubicBezTo>
                  <a:cubicBezTo>
                    <a:pt x="4637" y="19916"/>
                    <a:pt x="4837" y="23385"/>
                    <a:pt x="4537" y="26921"/>
                  </a:cubicBezTo>
                  <a:cubicBezTo>
                    <a:pt x="3303" y="28289"/>
                    <a:pt x="2135" y="29723"/>
                    <a:pt x="968" y="31157"/>
                  </a:cubicBezTo>
                  <a:cubicBezTo>
                    <a:pt x="1468" y="29056"/>
                    <a:pt x="1501" y="26888"/>
                    <a:pt x="1468" y="24619"/>
                  </a:cubicBezTo>
                  <a:cubicBezTo>
                    <a:pt x="1468" y="22918"/>
                    <a:pt x="1368" y="21150"/>
                    <a:pt x="1702" y="19482"/>
                  </a:cubicBezTo>
                  <a:cubicBezTo>
                    <a:pt x="2034" y="17887"/>
                    <a:pt x="3128" y="16490"/>
                    <a:pt x="4357" y="16249"/>
                  </a:cubicBezTo>
                  <a:close/>
                  <a:moveTo>
                    <a:pt x="4704" y="27755"/>
                  </a:moveTo>
                  <a:cubicBezTo>
                    <a:pt x="7039" y="28489"/>
                    <a:pt x="9207" y="29590"/>
                    <a:pt x="11242" y="31091"/>
                  </a:cubicBezTo>
                  <a:cubicBezTo>
                    <a:pt x="10675" y="31658"/>
                    <a:pt x="9807" y="32091"/>
                    <a:pt x="8973" y="32158"/>
                  </a:cubicBezTo>
                  <a:cubicBezTo>
                    <a:pt x="8754" y="32177"/>
                    <a:pt x="8533" y="32186"/>
                    <a:pt x="8311" y="32186"/>
                  </a:cubicBezTo>
                  <a:cubicBezTo>
                    <a:pt x="7388" y="32186"/>
                    <a:pt x="6452" y="32045"/>
                    <a:pt x="5538" y="31991"/>
                  </a:cubicBezTo>
                  <a:cubicBezTo>
                    <a:pt x="5379" y="31988"/>
                    <a:pt x="5221" y="31986"/>
                    <a:pt x="5062" y="31986"/>
                  </a:cubicBezTo>
                  <a:cubicBezTo>
                    <a:pt x="3680" y="31986"/>
                    <a:pt x="2277" y="32112"/>
                    <a:pt x="901" y="32292"/>
                  </a:cubicBezTo>
                  <a:cubicBezTo>
                    <a:pt x="2135" y="30724"/>
                    <a:pt x="3403" y="29223"/>
                    <a:pt x="4704" y="27755"/>
                  </a:cubicBezTo>
                  <a:close/>
                  <a:moveTo>
                    <a:pt x="24409" y="1"/>
                  </a:moveTo>
                  <a:cubicBezTo>
                    <a:pt x="21214" y="1"/>
                    <a:pt x="19003" y="4161"/>
                    <a:pt x="17646" y="7107"/>
                  </a:cubicBezTo>
                  <a:cubicBezTo>
                    <a:pt x="17433" y="5801"/>
                    <a:pt x="15883" y="5069"/>
                    <a:pt x="14394" y="5069"/>
                  </a:cubicBezTo>
                  <a:cubicBezTo>
                    <a:pt x="13792" y="5069"/>
                    <a:pt x="13200" y="5189"/>
                    <a:pt x="12709" y="5439"/>
                  </a:cubicBezTo>
                  <a:cubicBezTo>
                    <a:pt x="10875" y="6406"/>
                    <a:pt x="9907" y="8341"/>
                    <a:pt x="9174" y="10142"/>
                  </a:cubicBezTo>
                  <a:cubicBezTo>
                    <a:pt x="8206" y="12411"/>
                    <a:pt x="7406" y="14946"/>
                    <a:pt x="7306" y="17414"/>
                  </a:cubicBezTo>
                  <a:lnTo>
                    <a:pt x="7306" y="17581"/>
                  </a:lnTo>
                  <a:cubicBezTo>
                    <a:pt x="7306" y="17761"/>
                    <a:pt x="7422" y="17854"/>
                    <a:pt x="7545" y="17854"/>
                  </a:cubicBezTo>
                  <a:cubicBezTo>
                    <a:pt x="7650" y="17854"/>
                    <a:pt x="7760" y="17786"/>
                    <a:pt x="7806" y="17648"/>
                  </a:cubicBezTo>
                  <a:cubicBezTo>
                    <a:pt x="8373" y="15046"/>
                    <a:pt x="8840" y="12544"/>
                    <a:pt x="9907" y="10076"/>
                  </a:cubicBezTo>
                  <a:cubicBezTo>
                    <a:pt x="10575" y="8608"/>
                    <a:pt x="11375" y="7073"/>
                    <a:pt x="12743" y="6206"/>
                  </a:cubicBezTo>
                  <a:cubicBezTo>
                    <a:pt x="13076" y="5973"/>
                    <a:pt x="13510" y="5806"/>
                    <a:pt x="13877" y="5739"/>
                  </a:cubicBezTo>
                  <a:lnTo>
                    <a:pt x="13877" y="5739"/>
                  </a:lnTo>
                  <a:cubicBezTo>
                    <a:pt x="13877" y="5773"/>
                    <a:pt x="13844" y="5806"/>
                    <a:pt x="13844" y="5873"/>
                  </a:cubicBezTo>
                  <a:cubicBezTo>
                    <a:pt x="13810" y="8308"/>
                    <a:pt x="13710" y="10743"/>
                    <a:pt x="13343" y="13144"/>
                  </a:cubicBezTo>
                  <a:cubicBezTo>
                    <a:pt x="13010" y="15279"/>
                    <a:pt x="12009" y="17581"/>
                    <a:pt x="11876" y="19716"/>
                  </a:cubicBezTo>
                  <a:cubicBezTo>
                    <a:pt x="9541" y="21784"/>
                    <a:pt x="7306" y="23986"/>
                    <a:pt x="5171" y="26287"/>
                  </a:cubicBezTo>
                  <a:cubicBezTo>
                    <a:pt x="5171" y="25987"/>
                    <a:pt x="5204" y="25653"/>
                    <a:pt x="5204" y="25320"/>
                  </a:cubicBezTo>
                  <a:cubicBezTo>
                    <a:pt x="5371" y="22318"/>
                    <a:pt x="5304" y="19282"/>
                    <a:pt x="4704" y="16380"/>
                  </a:cubicBezTo>
                  <a:lnTo>
                    <a:pt x="4570" y="16247"/>
                  </a:lnTo>
                  <a:cubicBezTo>
                    <a:pt x="4647" y="16237"/>
                    <a:pt x="4725" y="16233"/>
                    <a:pt x="4802" y="16233"/>
                  </a:cubicBezTo>
                  <a:cubicBezTo>
                    <a:pt x="5569" y="16233"/>
                    <a:pt x="6373" y="16688"/>
                    <a:pt x="7039" y="17748"/>
                  </a:cubicBezTo>
                  <a:cubicBezTo>
                    <a:pt x="7051" y="17760"/>
                    <a:pt x="7077" y="17768"/>
                    <a:pt x="7104" y="17768"/>
                  </a:cubicBezTo>
                  <a:cubicBezTo>
                    <a:pt x="7152" y="17768"/>
                    <a:pt x="7206" y="17745"/>
                    <a:pt x="7206" y="17681"/>
                  </a:cubicBezTo>
                  <a:cubicBezTo>
                    <a:pt x="7239" y="17614"/>
                    <a:pt x="7239" y="17514"/>
                    <a:pt x="7239" y="17448"/>
                  </a:cubicBezTo>
                  <a:cubicBezTo>
                    <a:pt x="7239" y="16413"/>
                    <a:pt x="6305" y="15646"/>
                    <a:pt x="5304" y="15479"/>
                  </a:cubicBezTo>
                  <a:cubicBezTo>
                    <a:pt x="5174" y="15462"/>
                    <a:pt x="5045" y="15453"/>
                    <a:pt x="4917" y="15453"/>
                  </a:cubicBezTo>
                  <a:cubicBezTo>
                    <a:pt x="3610" y="15453"/>
                    <a:pt x="2473" y="16353"/>
                    <a:pt x="1835" y="17448"/>
                  </a:cubicBezTo>
                  <a:cubicBezTo>
                    <a:pt x="801" y="19216"/>
                    <a:pt x="868" y="21484"/>
                    <a:pt x="868" y="23452"/>
                  </a:cubicBezTo>
                  <a:cubicBezTo>
                    <a:pt x="868" y="26387"/>
                    <a:pt x="1001" y="29289"/>
                    <a:pt x="34" y="32125"/>
                  </a:cubicBezTo>
                  <a:cubicBezTo>
                    <a:pt x="0" y="32292"/>
                    <a:pt x="67" y="32425"/>
                    <a:pt x="201" y="32492"/>
                  </a:cubicBezTo>
                  <a:cubicBezTo>
                    <a:pt x="75" y="32712"/>
                    <a:pt x="156" y="32962"/>
                    <a:pt x="418" y="32962"/>
                  </a:cubicBezTo>
                  <a:cubicBezTo>
                    <a:pt x="434" y="32962"/>
                    <a:pt x="450" y="32961"/>
                    <a:pt x="467" y="32959"/>
                  </a:cubicBezTo>
                  <a:cubicBezTo>
                    <a:pt x="2266" y="32659"/>
                    <a:pt x="4042" y="32582"/>
                    <a:pt x="5833" y="32582"/>
                  </a:cubicBezTo>
                  <a:cubicBezTo>
                    <a:pt x="6234" y="32582"/>
                    <a:pt x="6636" y="32586"/>
                    <a:pt x="7039" y="32592"/>
                  </a:cubicBezTo>
                  <a:cubicBezTo>
                    <a:pt x="7513" y="32616"/>
                    <a:pt x="7997" y="32649"/>
                    <a:pt x="8476" y="32649"/>
                  </a:cubicBezTo>
                  <a:cubicBezTo>
                    <a:pt x="9311" y="32649"/>
                    <a:pt x="10133" y="32549"/>
                    <a:pt x="10875" y="32125"/>
                  </a:cubicBezTo>
                  <a:cubicBezTo>
                    <a:pt x="12343" y="31291"/>
                    <a:pt x="13043" y="28989"/>
                    <a:pt x="11475" y="28155"/>
                  </a:cubicBezTo>
                  <a:lnTo>
                    <a:pt x="11475" y="28155"/>
                  </a:lnTo>
                  <a:cubicBezTo>
                    <a:pt x="12831" y="28449"/>
                    <a:pt x="14278" y="28528"/>
                    <a:pt x="15693" y="28528"/>
                  </a:cubicBezTo>
                  <a:cubicBezTo>
                    <a:pt x="16367" y="28528"/>
                    <a:pt x="17034" y="28510"/>
                    <a:pt x="17680" y="28489"/>
                  </a:cubicBezTo>
                  <a:cubicBezTo>
                    <a:pt x="19481" y="28455"/>
                    <a:pt x="21349" y="28155"/>
                    <a:pt x="22817" y="26988"/>
                  </a:cubicBezTo>
                  <a:cubicBezTo>
                    <a:pt x="24418" y="25653"/>
                    <a:pt x="25152" y="22318"/>
                    <a:pt x="23150" y="21284"/>
                  </a:cubicBezTo>
                  <a:cubicBezTo>
                    <a:pt x="26319" y="21217"/>
                    <a:pt x="29722" y="19749"/>
                    <a:pt x="31590" y="17214"/>
                  </a:cubicBezTo>
                  <a:cubicBezTo>
                    <a:pt x="32757" y="15646"/>
                    <a:pt x="32824" y="12644"/>
                    <a:pt x="30422" y="12577"/>
                  </a:cubicBezTo>
                  <a:cubicBezTo>
                    <a:pt x="32657" y="11310"/>
                    <a:pt x="36526" y="8308"/>
                    <a:pt x="35359" y="5606"/>
                  </a:cubicBezTo>
                  <a:cubicBezTo>
                    <a:pt x="34828" y="4384"/>
                    <a:pt x="33700" y="3950"/>
                    <a:pt x="32412" y="3950"/>
                  </a:cubicBezTo>
                  <a:cubicBezTo>
                    <a:pt x="30464" y="3950"/>
                    <a:pt x="28151" y="4943"/>
                    <a:pt x="26986" y="5706"/>
                  </a:cubicBezTo>
                  <a:lnTo>
                    <a:pt x="26920" y="5739"/>
                  </a:lnTo>
                  <a:cubicBezTo>
                    <a:pt x="26859" y="5800"/>
                    <a:pt x="26964" y="5944"/>
                    <a:pt x="27059" y="5944"/>
                  </a:cubicBezTo>
                  <a:cubicBezTo>
                    <a:pt x="27068" y="5944"/>
                    <a:pt x="27077" y="5942"/>
                    <a:pt x="27086" y="5939"/>
                  </a:cubicBezTo>
                  <a:cubicBezTo>
                    <a:pt x="28082" y="5592"/>
                    <a:pt x="30734" y="4553"/>
                    <a:pt x="32687" y="4553"/>
                  </a:cubicBezTo>
                  <a:cubicBezTo>
                    <a:pt x="33547" y="4553"/>
                    <a:pt x="34271" y="4755"/>
                    <a:pt x="34658" y="5306"/>
                  </a:cubicBezTo>
                  <a:cubicBezTo>
                    <a:pt x="29655" y="7407"/>
                    <a:pt x="24851" y="9976"/>
                    <a:pt x="20348" y="13044"/>
                  </a:cubicBezTo>
                  <a:cubicBezTo>
                    <a:pt x="20849" y="11510"/>
                    <a:pt x="22683" y="8108"/>
                    <a:pt x="22883" y="7474"/>
                  </a:cubicBezTo>
                  <a:cubicBezTo>
                    <a:pt x="23717" y="5306"/>
                    <a:pt x="24384" y="3004"/>
                    <a:pt x="24751" y="669"/>
                  </a:cubicBezTo>
                  <a:cubicBezTo>
                    <a:pt x="26920" y="1136"/>
                    <a:pt x="27220" y="4171"/>
                    <a:pt x="26386" y="5739"/>
                  </a:cubicBezTo>
                  <a:cubicBezTo>
                    <a:pt x="26291" y="5882"/>
                    <a:pt x="26433" y="6008"/>
                    <a:pt x="26571" y="6008"/>
                  </a:cubicBezTo>
                  <a:cubicBezTo>
                    <a:pt x="26626" y="6008"/>
                    <a:pt x="26681" y="5987"/>
                    <a:pt x="26719" y="5939"/>
                  </a:cubicBezTo>
                  <a:cubicBezTo>
                    <a:pt x="26753" y="5839"/>
                    <a:pt x="26853" y="5806"/>
                    <a:pt x="26886" y="5739"/>
                  </a:cubicBezTo>
                  <a:cubicBezTo>
                    <a:pt x="28221" y="3771"/>
                    <a:pt x="27086" y="102"/>
                    <a:pt x="24485" y="2"/>
                  </a:cubicBezTo>
                  <a:cubicBezTo>
                    <a:pt x="24459" y="1"/>
                    <a:pt x="24434" y="1"/>
                    <a:pt x="24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6"/>
            <p:cNvSpPr/>
            <p:nvPr/>
          </p:nvSpPr>
          <p:spPr>
            <a:xfrm rot="533168">
              <a:off x="7791412" y="2328242"/>
              <a:ext cx="104810" cy="188760"/>
            </a:xfrm>
            <a:custGeom>
              <a:avLst/>
              <a:gdLst/>
              <a:ahLst/>
              <a:cxnLst/>
              <a:rect l="l" t="t" r="r" b="b"/>
              <a:pathLst>
                <a:path w="6539" h="11777" extrusionOk="0">
                  <a:moveTo>
                    <a:pt x="0" y="1"/>
                  </a:moveTo>
                  <a:lnTo>
                    <a:pt x="0" y="1"/>
                  </a:lnTo>
                  <a:cubicBezTo>
                    <a:pt x="1201" y="2403"/>
                    <a:pt x="1568" y="5071"/>
                    <a:pt x="2702" y="7506"/>
                  </a:cubicBezTo>
                  <a:cubicBezTo>
                    <a:pt x="3469" y="9074"/>
                    <a:pt x="4403" y="10475"/>
                    <a:pt x="5538" y="11776"/>
                  </a:cubicBezTo>
                  <a:cubicBezTo>
                    <a:pt x="6538" y="8640"/>
                    <a:pt x="5571" y="5605"/>
                    <a:pt x="4470" y="2670"/>
                  </a:cubicBezTo>
                  <a:cubicBezTo>
                    <a:pt x="2969" y="1802"/>
                    <a:pt x="1501" y="90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 rot="533168">
              <a:off x="7801612" y="2318918"/>
              <a:ext cx="167898" cy="46914"/>
            </a:xfrm>
            <a:custGeom>
              <a:avLst/>
              <a:gdLst/>
              <a:ahLst/>
              <a:cxnLst/>
              <a:rect l="l" t="t" r="r" b="b"/>
              <a:pathLst>
                <a:path w="10475" h="2927" extrusionOk="0">
                  <a:moveTo>
                    <a:pt x="1251" y="1"/>
                  </a:moveTo>
                  <a:cubicBezTo>
                    <a:pt x="835" y="1"/>
                    <a:pt x="418" y="9"/>
                    <a:pt x="1" y="24"/>
                  </a:cubicBezTo>
                  <a:cubicBezTo>
                    <a:pt x="1568" y="992"/>
                    <a:pt x="3203" y="1992"/>
                    <a:pt x="4804" y="2926"/>
                  </a:cubicBezTo>
                  <a:cubicBezTo>
                    <a:pt x="6805" y="2726"/>
                    <a:pt x="8640" y="2193"/>
                    <a:pt x="10475" y="1392"/>
                  </a:cubicBezTo>
                  <a:cubicBezTo>
                    <a:pt x="7529" y="449"/>
                    <a:pt x="4401" y="1"/>
                    <a:pt x="1251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 rot="533168">
              <a:off x="7803479" y="2311445"/>
              <a:ext cx="67384" cy="30148"/>
            </a:xfrm>
            <a:custGeom>
              <a:avLst/>
              <a:gdLst/>
              <a:ahLst/>
              <a:cxnLst/>
              <a:rect l="l" t="t" r="r" b="b"/>
              <a:pathLst>
                <a:path w="4204" h="1881" extrusionOk="0">
                  <a:moveTo>
                    <a:pt x="997" y="0"/>
                  </a:moveTo>
                  <a:cubicBezTo>
                    <a:pt x="664" y="0"/>
                    <a:pt x="331" y="4"/>
                    <a:pt x="1" y="12"/>
                  </a:cubicBezTo>
                  <a:cubicBezTo>
                    <a:pt x="1001" y="646"/>
                    <a:pt x="2035" y="1247"/>
                    <a:pt x="3036" y="1880"/>
                  </a:cubicBezTo>
                  <a:cubicBezTo>
                    <a:pt x="3236" y="1180"/>
                    <a:pt x="3670" y="579"/>
                    <a:pt x="4204" y="146"/>
                  </a:cubicBezTo>
                  <a:cubicBezTo>
                    <a:pt x="3159" y="44"/>
                    <a:pt x="2075" y="0"/>
                    <a:pt x="997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6"/>
            <p:cNvSpPr/>
            <p:nvPr/>
          </p:nvSpPr>
          <p:spPr>
            <a:xfrm rot="533168">
              <a:off x="7861786" y="2389072"/>
              <a:ext cx="117104" cy="213331"/>
            </a:xfrm>
            <a:custGeom>
              <a:avLst/>
              <a:gdLst/>
              <a:ahLst/>
              <a:cxnLst/>
              <a:rect l="l" t="t" r="r" b="b"/>
              <a:pathLst>
                <a:path w="7306" h="13310" extrusionOk="0">
                  <a:moveTo>
                    <a:pt x="0" y="0"/>
                  </a:moveTo>
                  <a:cubicBezTo>
                    <a:pt x="134" y="434"/>
                    <a:pt x="467" y="1134"/>
                    <a:pt x="501" y="1268"/>
                  </a:cubicBezTo>
                  <a:cubicBezTo>
                    <a:pt x="1335" y="3803"/>
                    <a:pt x="1802" y="6338"/>
                    <a:pt x="968" y="8940"/>
                  </a:cubicBezTo>
                  <a:cubicBezTo>
                    <a:pt x="934" y="9007"/>
                    <a:pt x="868" y="9073"/>
                    <a:pt x="801" y="9073"/>
                  </a:cubicBezTo>
                  <a:cubicBezTo>
                    <a:pt x="1835" y="10241"/>
                    <a:pt x="3102" y="11241"/>
                    <a:pt x="4437" y="12009"/>
                  </a:cubicBezTo>
                  <a:cubicBezTo>
                    <a:pt x="5304" y="12509"/>
                    <a:pt x="6171" y="12943"/>
                    <a:pt x="7172" y="13310"/>
                  </a:cubicBezTo>
                  <a:cubicBezTo>
                    <a:pt x="7305" y="9674"/>
                    <a:pt x="6772" y="6405"/>
                    <a:pt x="5004" y="3136"/>
                  </a:cubicBezTo>
                  <a:cubicBezTo>
                    <a:pt x="4970" y="3102"/>
                    <a:pt x="4970" y="3036"/>
                    <a:pt x="4970" y="3002"/>
                  </a:cubicBezTo>
                  <a:cubicBezTo>
                    <a:pt x="3303" y="2002"/>
                    <a:pt x="1668" y="100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6"/>
            <p:cNvSpPr/>
            <p:nvPr/>
          </p:nvSpPr>
          <p:spPr>
            <a:xfrm rot="533168">
              <a:off x="7946051" y="2458366"/>
              <a:ext cx="117633" cy="180714"/>
            </a:xfrm>
            <a:custGeom>
              <a:avLst/>
              <a:gdLst/>
              <a:ahLst/>
              <a:cxnLst/>
              <a:rect l="l" t="t" r="r" b="b"/>
              <a:pathLst>
                <a:path w="7339" h="11275" extrusionOk="0">
                  <a:moveTo>
                    <a:pt x="34" y="0"/>
                  </a:moveTo>
                  <a:cubicBezTo>
                    <a:pt x="0" y="334"/>
                    <a:pt x="334" y="701"/>
                    <a:pt x="501" y="1134"/>
                  </a:cubicBezTo>
                  <a:cubicBezTo>
                    <a:pt x="1668" y="3870"/>
                    <a:pt x="2169" y="7005"/>
                    <a:pt x="1802" y="9974"/>
                  </a:cubicBezTo>
                  <a:cubicBezTo>
                    <a:pt x="3601" y="10640"/>
                    <a:pt x="5467" y="11007"/>
                    <a:pt x="7333" y="11274"/>
                  </a:cubicBezTo>
                  <a:lnTo>
                    <a:pt x="7333" y="11274"/>
                  </a:lnTo>
                  <a:cubicBezTo>
                    <a:pt x="7305" y="11266"/>
                    <a:pt x="7303" y="11204"/>
                    <a:pt x="7272" y="11142"/>
                  </a:cubicBezTo>
                  <a:cubicBezTo>
                    <a:pt x="7172" y="8306"/>
                    <a:pt x="6705" y="5804"/>
                    <a:pt x="5438" y="3269"/>
                  </a:cubicBezTo>
                  <a:cubicBezTo>
                    <a:pt x="4870" y="2936"/>
                    <a:pt x="4303" y="2602"/>
                    <a:pt x="3770" y="2269"/>
                  </a:cubicBezTo>
                  <a:cubicBezTo>
                    <a:pt x="2535" y="1501"/>
                    <a:pt x="1301" y="767"/>
                    <a:pt x="34" y="0"/>
                  </a:cubicBezTo>
                  <a:close/>
                  <a:moveTo>
                    <a:pt x="7333" y="11274"/>
                  </a:moveTo>
                  <a:lnTo>
                    <a:pt x="7333" y="11274"/>
                  </a:lnTo>
                  <a:cubicBezTo>
                    <a:pt x="7335" y="11275"/>
                    <a:pt x="7337" y="11275"/>
                    <a:pt x="7339" y="11275"/>
                  </a:cubicBezTo>
                  <a:cubicBezTo>
                    <a:pt x="7337" y="11275"/>
                    <a:pt x="7335" y="11274"/>
                    <a:pt x="7333" y="11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6"/>
            <p:cNvSpPr/>
            <p:nvPr/>
          </p:nvSpPr>
          <p:spPr>
            <a:xfrm rot="533168">
              <a:off x="8039826" y="2531439"/>
              <a:ext cx="107471" cy="128864"/>
            </a:xfrm>
            <a:custGeom>
              <a:avLst/>
              <a:gdLst/>
              <a:ahLst/>
              <a:cxnLst/>
              <a:rect l="l" t="t" r="r" b="b"/>
              <a:pathLst>
                <a:path w="6705" h="8040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01"/>
                    <a:pt x="167" y="434"/>
                    <a:pt x="267" y="768"/>
                  </a:cubicBezTo>
                  <a:cubicBezTo>
                    <a:pt x="1168" y="2869"/>
                    <a:pt x="1601" y="5204"/>
                    <a:pt x="1434" y="7506"/>
                  </a:cubicBezTo>
                  <a:cubicBezTo>
                    <a:pt x="1434" y="7539"/>
                    <a:pt x="1401" y="7606"/>
                    <a:pt x="1368" y="7639"/>
                  </a:cubicBezTo>
                  <a:cubicBezTo>
                    <a:pt x="3102" y="7873"/>
                    <a:pt x="4904" y="8006"/>
                    <a:pt x="6705" y="8040"/>
                  </a:cubicBezTo>
                  <a:cubicBezTo>
                    <a:pt x="6538" y="6205"/>
                    <a:pt x="6071" y="4537"/>
                    <a:pt x="5070" y="2969"/>
                  </a:cubicBezTo>
                  <a:cubicBezTo>
                    <a:pt x="3403" y="1902"/>
                    <a:pt x="1668" y="96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6"/>
            <p:cNvSpPr/>
            <p:nvPr/>
          </p:nvSpPr>
          <p:spPr>
            <a:xfrm rot="533168">
              <a:off x="8128026" y="2600338"/>
              <a:ext cx="89311" cy="79674"/>
            </a:xfrm>
            <a:custGeom>
              <a:avLst/>
              <a:gdLst/>
              <a:ahLst/>
              <a:cxnLst/>
              <a:rect l="l" t="t" r="r" b="b"/>
              <a:pathLst>
                <a:path w="5572" h="4971" extrusionOk="0">
                  <a:moveTo>
                    <a:pt x="1" y="0"/>
                  </a:moveTo>
                  <a:cubicBezTo>
                    <a:pt x="802" y="1434"/>
                    <a:pt x="1235" y="3002"/>
                    <a:pt x="1235" y="4637"/>
                  </a:cubicBezTo>
                  <a:cubicBezTo>
                    <a:pt x="2703" y="4703"/>
                    <a:pt x="4171" y="4804"/>
                    <a:pt x="5572" y="4970"/>
                  </a:cubicBezTo>
                  <a:cubicBezTo>
                    <a:pt x="4071" y="3002"/>
                    <a:pt x="2069" y="143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6"/>
            <p:cNvSpPr/>
            <p:nvPr/>
          </p:nvSpPr>
          <p:spPr>
            <a:xfrm rot="533168">
              <a:off x="7881645" y="2357734"/>
              <a:ext cx="191957" cy="82880"/>
            </a:xfrm>
            <a:custGeom>
              <a:avLst/>
              <a:gdLst/>
              <a:ahLst/>
              <a:cxnLst/>
              <a:rect l="l" t="t" r="r" b="b"/>
              <a:pathLst>
                <a:path w="11976" h="5171" extrusionOk="0">
                  <a:moveTo>
                    <a:pt x="5304" y="0"/>
                  </a:moveTo>
                  <a:cubicBezTo>
                    <a:pt x="4170" y="634"/>
                    <a:pt x="2936" y="1134"/>
                    <a:pt x="1601" y="1468"/>
                  </a:cubicBezTo>
                  <a:cubicBezTo>
                    <a:pt x="1201" y="1601"/>
                    <a:pt x="434" y="1568"/>
                    <a:pt x="0" y="1835"/>
                  </a:cubicBezTo>
                  <a:cubicBezTo>
                    <a:pt x="1835" y="2935"/>
                    <a:pt x="3669" y="4036"/>
                    <a:pt x="5504" y="5170"/>
                  </a:cubicBezTo>
                  <a:cubicBezTo>
                    <a:pt x="7772" y="4904"/>
                    <a:pt x="9874" y="4236"/>
                    <a:pt x="11975" y="3269"/>
                  </a:cubicBezTo>
                  <a:cubicBezTo>
                    <a:pt x="11875" y="3202"/>
                    <a:pt x="11708" y="3069"/>
                    <a:pt x="11575" y="2969"/>
                  </a:cubicBezTo>
                  <a:cubicBezTo>
                    <a:pt x="9607" y="1701"/>
                    <a:pt x="7472" y="701"/>
                    <a:pt x="5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 rot="533168">
              <a:off x="7968309" y="2426130"/>
              <a:ext cx="180737" cy="82768"/>
            </a:xfrm>
            <a:custGeom>
              <a:avLst/>
              <a:gdLst/>
              <a:ahLst/>
              <a:cxnLst/>
              <a:rect l="l" t="t" r="r" b="b"/>
              <a:pathLst>
                <a:path w="11276" h="5164" extrusionOk="0">
                  <a:moveTo>
                    <a:pt x="6238" y="1"/>
                  </a:moveTo>
                  <a:cubicBezTo>
                    <a:pt x="5004" y="768"/>
                    <a:pt x="3670" y="1335"/>
                    <a:pt x="2235" y="1735"/>
                  </a:cubicBezTo>
                  <a:cubicBezTo>
                    <a:pt x="1935" y="1802"/>
                    <a:pt x="668" y="1936"/>
                    <a:pt x="0" y="2069"/>
                  </a:cubicBezTo>
                  <a:cubicBezTo>
                    <a:pt x="1401" y="2936"/>
                    <a:pt x="2836" y="3770"/>
                    <a:pt x="4237" y="4637"/>
                  </a:cubicBezTo>
                  <a:cubicBezTo>
                    <a:pt x="4537" y="4771"/>
                    <a:pt x="4770" y="4938"/>
                    <a:pt x="5071" y="5138"/>
                  </a:cubicBezTo>
                  <a:cubicBezTo>
                    <a:pt x="5347" y="5155"/>
                    <a:pt x="5622" y="5163"/>
                    <a:pt x="5897" y="5163"/>
                  </a:cubicBezTo>
                  <a:cubicBezTo>
                    <a:pt x="7715" y="5163"/>
                    <a:pt x="9508" y="4824"/>
                    <a:pt x="11275" y="4738"/>
                  </a:cubicBezTo>
                  <a:cubicBezTo>
                    <a:pt x="9841" y="2970"/>
                    <a:pt x="8173" y="1402"/>
                    <a:pt x="6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 rot="533168">
              <a:off x="8139717" y="2584579"/>
              <a:ext cx="72737" cy="71116"/>
            </a:xfrm>
            <a:custGeom>
              <a:avLst/>
              <a:gdLst/>
              <a:ahLst/>
              <a:cxnLst/>
              <a:rect l="l" t="t" r="r" b="b"/>
              <a:pathLst>
                <a:path w="4538" h="4437" extrusionOk="0">
                  <a:moveTo>
                    <a:pt x="2002" y="0"/>
                  </a:moveTo>
                  <a:cubicBezTo>
                    <a:pt x="1368" y="367"/>
                    <a:pt x="701" y="601"/>
                    <a:pt x="1" y="634"/>
                  </a:cubicBezTo>
                  <a:cubicBezTo>
                    <a:pt x="1669" y="1768"/>
                    <a:pt x="3203" y="2969"/>
                    <a:pt x="4537" y="4437"/>
                  </a:cubicBezTo>
                  <a:cubicBezTo>
                    <a:pt x="3770" y="2936"/>
                    <a:pt x="2936" y="1435"/>
                    <a:pt x="2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 rot="533168">
              <a:off x="8051863" y="2515705"/>
              <a:ext cx="129414" cy="63102"/>
            </a:xfrm>
            <a:custGeom>
              <a:avLst/>
              <a:gdLst/>
              <a:ahLst/>
              <a:cxnLst/>
              <a:rect l="l" t="t" r="r" b="b"/>
              <a:pathLst>
                <a:path w="8074" h="3937" extrusionOk="0">
                  <a:moveTo>
                    <a:pt x="5572" y="0"/>
                  </a:moveTo>
                  <a:cubicBezTo>
                    <a:pt x="4071" y="267"/>
                    <a:pt x="2569" y="467"/>
                    <a:pt x="1068" y="600"/>
                  </a:cubicBezTo>
                  <a:cubicBezTo>
                    <a:pt x="568" y="634"/>
                    <a:pt x="234" y="634"/>
                    <a:pt x="1" y="667"/>
                  </a:cubicBezTo>
                  <a:cubicBezTo>
                    <a:pt x="1802" y="1701"/>
                    <a:pt x="3737" y="2769"/>
                    <a:pt x="5505" y="3936"/>
                  </a:cubicBezTo>
                  <a:cubicBezTo>
                    <a:pt x="6406" y="3936"/>
                    <a:pt x="7173" y="3703"/>
                    <a:pt x="8073" y="3469"/>
                  </a:cubicBezTo>
                  <a:cubicBezTo>
                    <a:pt x="7273" y="2268"/>
                    <a:pt x="6439" y="1101"/>
                    <a:pt x="5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 rot="533168">
              <a:off x="7925073" y="2371124"/>
              <a:ext cx="172530" cy="105511"/>
            </a:xfrm>
            <a:custGeom>
              <a:avLst/>
              <a:gdLst/>
              <a:ahLst/>
              <a:cxnLst/>
              <a:rect l="l" t="t" r="r" b="b"/>
              <a:pathLst>
                <a:path w="10764" h="6583" extrusionOk="0">
                  <a:moveTo>
                    <a:pt x="296" y="1"/>
                  </a:moveTo>
                  <a:cubicBezTo>
                    <a:pt x="96" y="1"/>
                    <a:pt x="1" y="350"/>
                    <a:pt x="247" y="442"/>
                  </a:cubicBezTo>
                  <a:cubicBezTo>
                    <a:pt x="1982" y="1343"/>
                    <a:pt x="3783" y="2043"/>
                    <a:pt x="5484" y="3077"/>
                  </a:cubicBezTo>
                  <a:cubicBezTo>
                    <a:pt x="7185" y="4111"/>
                    <a:pt x="8520" y="5579"/>
                    <a:pt x="10254" y="6546"/>
                  </a:cubicBezTo>
                  <a:cubicBezTo>
                    <a:pt x="10291" y="6571"/>
                    <a:pt x="10333" y="6582"/>
                    <a:pt x="10375" y="6582"/>
                  </a:cubicBezTo>
                  <a:cubicBezTo>
                    <a:pt x="10562" y="6582"/>
                    <a:pt x="10763" y="6370"/>
                    <a:pt x="10654" y="6179"/>
                  </a:cubicBezTo>
                  <a:cubicBezTo>
                    <a:pt x="8786" y="3011"/>
                    <a:pt x="3950" y="542"/>
                    <a:pt x="347" y="8"/>
                  </a:cubicBezTo>
                  <a:cubicBezTo>
                    <a:pt x="329" y="3"/>
                    <a:pt x="312" y="1"/>
                    <a:pt x="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 rot="533168">
              <a:off x="7758886" y="2331532"/>
              <a:ext cx="498501" cy="333267"/>
            </a:xfrm>
            <a:custGeom>
              <a:avLst/>
              <a:gdLst/>
              <a:ahLst/>
              <a:cxnLst/>
              <a:rect l="l" t="t" r="r" b="b"/>
              <a:pathLst>
                <a:path w="31101" h="20793" extrusionOk="0">
                  <a:moveTo>
                    <a:pt x="2509" y="512"/>
                  </a:moveTo>
                  <a:cubicBezTo>
                    <a:pt x="5659" y="512"/>
                    <a:pt x="8787" y="960"/>
                    <a:pt x="11733" y="1903"/>
                  </a:cubicBezTo>
                  <a:cubicBezTo>
                    <a:pt x="9898" y="2704"/>
                    <a:pt x="8063" y="3237"/>
                    <a:pt x="6062" y="3437"/>
                  </a:cubicBezTo>
                  <a:cubicBezTo>
                    <a:pt x="4461" y="2503"/>
                    <a:pt x="2826" y="1503"/>
                    <a:pt x="1259" y="535"/>
                  </a:cubicBezTo>
                  <a:cubicBezTo>
                    <a:pt x="1676" y="520"/>
                    <a:pt x="2093" y="512"/>
                    <a:pt x="2509" y="512"/>
                  </a:cubicBezTo>
                  <a:close/>
                  <a:moveTo>
                    <a:pt x="12000" y="2003"/>
                  </a:moveTo>
                  <a:cubicBezTo>
                    <a:pt x="14168" y="2704"/>
                    <a:pt x="16269" y="3704"/>
                    <a:pt x="18271" y="5005"/>
                  </a:cubicBezTo>
                  <a:cubicBezTo>
                    <a:pt x="18404" y="5072"/>
                    <a:pt x="18571" y="5205"/>
                    <a:pt x="18671" y="5272"/>
                  </a:cubicBezTo>
                  <a:cubicBezTo>
                    <a:pt x="16603" y="6239"/>
                    <a:pt x="14468" y="6907"/>
                    <a:pt x="12166" y="7173"/>
                  </a:cubicBezTo>
                  <a:cubicBezTo>
                    <a:pt x="10332" y="6039"/>
                    <a:pt x="8497" y="4938"/>
                    <a:pt x="6662" y="3838"/>
                  </a:cubicBezTo>
                  <a:cubicBezTo>
                    <a:pt x="7129" y="3571"/>
                    <a:pt x="7897" y="3604"/>
                    <a:pt x="8297" y="3504"/>
                  </a:cubicBezTo>
                  <a:cubicBezTo>
                    <a:pt x="9598" y="3204"/>
                    <a:pt x="10832" y="2670"/>
                    <a:pt x="12000" y="2003"/>
                  </a:cubicBezTo>
                  <a:close/>
                  <a:moveTo>
                    <a:pt x="18971" y="5439"/>
                  </a:moveTo>
                  <a:cubicBezTo>
                    <a:pt x="20939" y="6806"/>
                    <a:pt x="22540" y="8408"/>
                    <a:pt x="24008" y="10142"/>
                  </a:cubicBezTo>
                  <a:cubicBezTo>
                    <a:pt x="22210" y="10258"/>
                    <a:pt x="20387" y="10601"/>
                    <a:pt x="18605" y="10601"/>
                  </a:cubicBezTo>
                  <a:cubicBezTo>
                    <a:pt x="18337" y="10601"/>
                    <a:pt x="18070" y="10593"/>
                    <a:pt x="17804" y="10576"/>
                  </a:cubicBezTo>
                  <a:cubicBezTo>
                    <a:pt x="17503" y="10409"/>
                    <a:pt x="17270" y="10242"/>
                    <a:pt x="16970" y="10075"/>
                  </a:cubicBezTo>
                  <a:cubicBezTo>
                    <a:pt x="15569" y="9208"/>
                    <a:pt x="14134" y="8374"/>
                    <a:pt x="12733" y="7507"/>
                  </a:cubicBezTo>
                  <a:cubicBezTo>
                    <a:pt x="13401" y="7340"/>
                    <a:pt x="14668" y="7240"/>
                    <a:pt x="14968" y="7140"/>
                  </a:cubicBezTo>
                  <a:cubicBezTo>
                    <a:pt x="16369" y="6773"/>
                    <a:pt x="17704" y="6239"/>
                    <a:pt x="18971" y="5439"/>
                  </a:cubicBezTo>
                  <a:close/>
                  <a:moveTo>
                    <a:pt x="1459" y="1403"/>
                  </a:moveTo>
                  <a:lnTo>
                    <a:pt x="1459" y="1403"/>
                  </a:lnTo>
                  <a:cubicBezTo>
                    <a:pt x="2960" y="2270"/>
                    <a:pt x="4427" y="3171"/>
                    <a:pt x="5929" y="4071"/>
                  </a:cubicBezTo>
                  <a:cubicBezTo>
                    <a:pt x="7063" y="7007"/>
                    <a:pt x="7963" y="10042"/>
                    <a:pt x="6996" y="13178"/>
                  </a:cubicBezTo>
                  <a:cubicBezTo>
                    <a:pt x="5828" y="11910"/>
                    <a:pt x="4894" y="10442"/>
                    <a:pt x="4161" y="8908"/>
                  </a:cubicBezTo>
                  <a:cubicBezTo>
                    <a:pt x="3060" y="6506"/>
                    <a:pt x="2660" y="3771"/>
                    <a:pt x="1459" y="1403"/>
                  </a:cubicBezTo>
                  <a:close/>
                  <a:moveTo>
                    <a:pt x="24175" y="10409"/>
                  </a:moveTo>
                  <a:cubicBezTo>
                    <a:pt x="25109" y="11510"/>
                    <a:pt x="25943" y="12677"/>
                    <a:pt x="26677" y="13878"/>
                  </a:cubicBezTo>
                  <a:cubicBezTo>
                    <a:pt x="25843" y="14178"/>
                    <a:pt x="25076" y="14345"/>
                    <a:pt x="24175" y="14345"/>
                  </a:cubicBezTo>
                  <a:cubicBezTo>
                    <a:pt x="22407" y="13178"/>
                    <a:pt x="20506" y="12110"/>
                    <a:pt x="18671" y="11076"/>
                  </a:cubicBezTo>
                  <a:cubicBezTo>
                    <a:pt x="18938" y="11043"/>
                    <a:pt x="19238" y="11009"/>
                    <a:pt x="19672" y="11009"/>
                  </a:cubicBezTo>
                  <a:cubicBezTo>
                    <a:pt x="21173" y="10876"/>
                    <a:pt x="22741" y="10676"/>
                    <a:pt x="24175" y="10409"/>
                  </a:cubicBezTo>
                  <a:close/>
                  <a:moveTo>
                    <a:pt x="6396" y="4438"/>
                  </a:moveTo>
                  <a:lnTo>
                    <a:pt x="6396" y="4438"/>
                  </a:lnTo>
                  <a:cubicBezTo>
                    <a:pt x="8063" y="5439"/>
                    <a:pt x="9665" y="6440"/>
                    <a:pt x="11332" y="7440"/>
                  </a:cubicBezTo>
                  <a:cubicBezTo>
                    <a:pt x="11332" y="7507"/>
                    <a:pt x="11332" y="7540"/>
                    <a:pt x="11399" y="7574"/>
                  </a:cubicBezTo>
                  <a:cubicBezTo>
                    <a:pt x="13134" y="10843"/>
                    <a:pt x="13667" y="14112"/>
                    <a:pt x="13567" y="17748"/>
                  </a:cubicBezTo>
                  <a:cubicBezTo>
                    <a:pt x="12633" y="17381"/>
                    <a:pt x="11766" y="16947"/>
                    <a:pt x="10899" y="16447"/>
                  </a:cubicBezTo>
                  <a:cubicBezTo>
                    <a:pt x="9564" y="15613"/>
                    <a:pt x="8330" y="14612"/>
                    <a:pt x="7263" y="13511"/>
                  </a:cubicBezTo>
                  <a:cubicBezTo>
                    <a:pt x="7296" y="13445"/>
                    <a:pt x="7396" y="13411"/>
                    <a:pt x="7330" y="13378"/>
                  </a:cubicBezTo>
                  <a:cubicBezTo>
                    <a:pt x="8230" y="10776"/>
                    <a:pt x="7730" y="8241"/>
                    <a:pt x="6896" y="5706"/>
                  </a:cubicBezTo>
                  <a:cubicBezTo>
                    <a:pt x="6829" y="5572"/>
                    <a:pt x="6496" y="4872"/>
                    <a:pt x="6396" y="4438"/>
                  </a:cubicBezTo>
                  <a:close/>
                  <a:moveTo>
                    <a:pt x="26810" y="14078"/>
                  </a:moveTo>
                  <a:cubicBezTo>
                    <a:pt x="27744" y="15513"/>
                    <a:pt x="28578" y="17014"/>
                    <a:pt x="29345" y="18515"/>
                  </a:cubicBezTo>
                  <a:cubicBezTo>
                    <a:pt x="28011" y="17047"/>
                    <a:pt x="26477" y="15846"/>
                    <a:pt x="24809" y="14712"/>
                  </a:cubicBezTo>
                  <a:cubicBezTo>
                    <a:pt x="25509" y="14679"/>
                    <a:pt x="26243" y="14445"/>
                    <a:pt x="26810" y="14078"/>
                  </a:cubicBezTo>
                  <a:close/>
                  <a:moveTo>
                    <a:pt x="12266" y="7907"/>
                  </a:moveTo>
                  <a:lnTo>
                    <a:pt x="12266" y="7907"/>
                  </a:lnTo>
                  <a:cubicBezTo>
                    <a:pt x="13467" y="8674"/>
                    <a:pt x="14735" y="9408"/>
                    <a:pt x="15969" y="10142"/>
                  </a:cubicBezTo>
                  <a:cubicBezTo>
                    <a:pt x="16503" y="10509"/>
                    <a:pt x="17070" y="10809"/>
                    <a:pt x="17637" y="11176"/>
                  </a:cubicBezTo>
                  <a:cubicBezTo>
                    <a:pt x="18938" y="13678"/>
                    <a:pt x="19405" y="16213"/>
                    <a:pt x="19472" y="19049"/>
                  </a:cubicBezTo>
                  <a:cubicBezTo>
                    <a:pt x="19472" y="19082"/>
                    <a:pt x="19472" y="19115"/>
                    <a:pt x="19505" y="19182"/>
                  </a:cubicBezTo>
                  <a:cubicBezTo>
                    <a:pt x="17604" y="18915"/>
                    <a:pt x="15769" y="18548"/>
                    <a:pt x="13968" y="17881"/>
                  </a:cubicBezTo>
                  <a:cubicBezTo>
                    <a:pt x="14335" y="14912"/>
                    <a:pt x="13801" y="11777"/>
                    <a:pt x="12733" y="9041"/>
                  </a:cubicBezTo>
                  <a:cubicBezTo>
                    <a:pt x="12500" y="8608"/>
                    <a:pt x="12233" y="8274"/>
                    <a:pt x="12266" y="7907"/>
                  </a:cubicBezTo>
                  <a:close/>
                  <a:moveTo>
                    <a:pt x="18404" y="11610"/>
                  </a:moveTo>
                  <a:cubicBezTo>
                    <a:pt x="20105" y="12577"/>
                    <a:pt x="21807" y="13545"/>
                    <a:pt x="23474" y="14579"/>
                  </a:cubicBezTo>
                  <a:cubicBezTo>
                    <a:pt x="24475" y="16180"/>
                    <a:pt x="24942" y="17848"/>
                    <a:pt x="25109" y="19682"/>
                  </a:cubicBezTo>
                  <a:cubicBezTo>
                    <a:pt x="23308" y="19549"/>
                    <a:pt x="21506" y="19416"/>
                    <a:pt x="19772" y="19215"/>
                  </a:cubicBezTo>
                  <a:cubicBezTo>
                    <a:pt x="19805" y="19215"/>
                    <a:pt x="19838" y="19182"/>
                    <a:pt x="19838" y="19082"/>
                  </a:cubicBezTo>
                  <a:cubicBezTo>
                    <a:pt x="20005" y="16780"/>
                    <a:pt x="19572" y="14445"/>
                    <a:pt x="18671" y="12377"/>
                  </a:cubicBezTo>
                  <a:cubicBezTo>
                    <a:pt x="18571" y="12044"/>
                    <a:pt x="18437" y="11777"/>
                    <a:pt x="18404" y="11610"/>
                  </a:cubicBezTo>
                  <a:close/>
                  <a:moveTo>
                    <a:pt x="24242" y="15079"/>
                  </a:moveTo>
                  <a:lnTo>
                    <a:pt x="24242" y="15079"/>
                  </a:lnTo>
                  <a:cubicBezTo>
                    <a:pt x="26343" y="16513"/>
                    <a:pt x="28311" y="18081"/>
                    <a:pt x="29812" y="20049"/>
                  </a:cubicBezTo>
                  <a:cubicBezTo>
                    <a:pt x="28411" y="19916"/>
                    <a:pt x="26944" y="19782"/>
                    <a:pt x="25476" y="19716"/>
                  </a:cubicBezTo>
                  <a:cubicBezTo>
                    <a:pt x="25476" y="18081"/>
                    <a:pt x="25009" y="16513"/>
                    <a:pt x="24242" y="15079"/>
                  </a:cubicBezTo>
                  <a:close/>
                  <a:moveTo>
                    <a:pt x="3814" y="1"/>
                  </a:moveTo>
                  <a:cubicBezTo>
                    <a:pt x="2782" y="1"/>
                    <a:pt x="1750" y="67"/>
                    <a:pt x="725" y="202"/>
                  </a:cubicBezTo>
                  <a:cubicBezTo>
                    <a:pt x="658" y="202"/>
                    <a:pt x="658" y="168"/>
                    <a:pt x="625" y="168"/>
                  </a:cubicBezTo>
                  <a:cubicBezTo>
                    <a:pt x="575" y="133"/>
                    <a:pt x="516" y="117"/>
                    <a:pt x="456" y="117"/>
                  </a:cubicBezTo>
                  <a:cubicBezTo>
                    <a:pt x="235" y="117"/>
                    <a:pt x="0" y="333"/>
                    <a:pt x="158" y="569"/>
                  </a:cubicBezTo>
                  <a:cubicBezTo>
                    <a:pt x="2126" y="3571"/>
                    <a:pt x="2393" y="7273"/>
                    <a:pt x="4127" y="10409"/>
                  </a:cubicBezTo>
                  <a:cubicBezTo>
                    <a:pt x="5662" y="13111"/>
                    <a:pt x="7897" y="15413"/>
                    <a:pt x="10498" y="17014"/>
                  </a:cubicBezTo>
                  <a:cubicBezTo>
                    <a:pt x="16603" y="20683"/>
                    <a:pt x="24008" y="19916"/>
                    <a:pt x="30680" y="20783"/>
                  </a:cubicBezTo>
                  <a:cubicBezTo>
                    <a:pt x="30705" y="20790"/>
                    <a:pt x="30730" y="20793"/>
                    <a:pt x="30754" y="20793"/>
                  </a:cubicBezTo>
                  <a:cubicBezTo>
                    <a:pt x="30976" y="20793"/>
                    <a:pt x="31100" y="20530"/>
                    <a:pt x="30980" y="20350"/>
                  </a:cubicBezTo>
                  <a:cubicBezTo>
                    <a:pt x="27811" y="14078"/>
                    <a:pt x="24342" y="8174"/>
                    <a:pt x="18271" y="4338"/>
                  </a:cubicBezTo>
                  <a:cubicBezTo>
                    <a:pt x="13974" y="1593"/>
                    <a:pt x="8893" y="1"/>
                    <a:pt x="3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 rot="533168">
              <a:off x="7721938" y="2256242"/>
              <a:ext cx="168956" cy="77014"/>
            </a:xfrm>
            <a:custGeom>
              <a:avLst/>
              <a:gdLst/>
              <a:ahLst/>
              <a:cxnLst/>
              <a:rect l="l" t="t" r="r" b="b"/>
              <a:pathLst>
                <a:path w="10541" h="4805" extrusionOk="0">
                  <a:moveTo>
                    <a:pt x="4336" y="1"/>
                  </a:moveTo>
                  <a:cubicBezTo>
                    <a:pt x="2869" y="468"/>
                    <a:pt x="1401" y="1001"/>
                    <a:pt x="0" y="1535"/>
                  </a:cubicBezTo>
                  <a:cubicBezTo>
                    <a:pt x="3669" y="2036"/>
                    <a:pt x="7072" y="3537"/>
                    <a:pt x="10541" y="4804"/>
                  </a:cubicBezTo>
                  <a:cubicBezTo>
                    <a:pt x="8706" y="2936"/>
                    <a:pt x="6772" y="1368"/>
                    <a:pt x="4403" y="101"/>
                  </a:cubicBezTo>
                  <a:cubicBezTo>
                    <a:pt x="4370" y="34"/>
                    <a:pt x="4336" y="34"/>
                    <a:pt x="4336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 rot="533168">
              <a:off x="7719886" y="2182859"/>
              <a:ext cx="105884" cy="85557"/>
            </a:xfrm>
            <a:custGeom>
              <a:avLst/>
              <a:gdLst/>
              <a:ahLst/>
              <a:cxnLst/>
              <a:rect l="l" t="t" r="r" b="b"/>
              <a:pathLst>
                <a:path w="6606" h="5338" extrusionOk="0">
                  <a:moveTo>
                    <a:pt x="6606" y="1"/>
                  </a:moveTo>
                  <a:cubicBezTo>
                    <a:pt x="4170" y="1402"/>
                    <a:pt x="1936" y="3170"/>
                    <a:pt x="1" y="5338"/>
                  </a:cubicBezTo>
                  <a:cubicBezTo>
                    <a:pt x="1602" y="4704"/>
                    <a:pt x="3170" y="4170"/>
                    <a:pt x="4771" y="3637"/>
                  </a:cubicBezTo>
                  <a:cubicBezTo>
                    <a:pt x="5338" y="2369"/>
                    <a:pt x="5938" y="1168"/>
                    <a:pt x="6606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 rot="533168">
              <a:off x="7796975" y="2245646"/>
              <a:ext cx="218147" cy="132070"/>
            </a:xfrm>
            <a:custGeom>
              <a:avLst/>
              <a:gdLst/>
              <a:ahLst/>
              <a:cxnLst/>
              <a:rect l="l" t="t" r="r" b="b"/>
              <a:pathLst>
                <a:path w="13610" h="8240" extrusionOk="0">
                  <a:moveTo>
                    <a:pt x="4970" y="0"/>
                  </a:moveTo>
                  <a:cubicBezTo>
                    <a:pt x="3302" y="467"/>
                    <a:pt x="1635" y="934"/>
                    <a:pt x="0" y="1468"/>
                  </a:cubicBezTo>
                  <a:cubicBezTo>
                    <a:pt x="2569" y="2669"/>
                    <a:pt x="4904" y="4503"/>
                    <a:pt x="6638" y="6738"/>
                  </a:cubicBezTo>
                  <a:cubicBezTo>
                    <a:pt x="8906" y="7506"/>
                    <a:pt x="11175" y="8139"/>
                    <a:pt x="13610" y="8239"/>
                  </a:cubicBezTo>
                  <a:cubicBezTo>
                    <a:pt x="11075" y="5004"/>
                    <a:pt x="8173" y="2502"/>
                    <a:pt x="4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6"/>
            <p:cNvSpPr/>
            <p:nvPr/>
          </p:nvSpPr>
          <p:spPr>
            <a:xfrm rot="533168">
              <a:off x="7809571" y="2153645"/>
              <a:ext cx="126192" cy="98924"/>
            </a:xfrm>
            <a:custGeom>
              <a:avLst/>
              <a:gdLst/>
              <a:ahLst/>
              <a:cxnLst/>
              <a:rect l="l" t="t" r="r" b="b"/>
              <a:pathLst>
                <a:path w="7873" h="6172" extrusionOk="0">
                  <a:moveTo>
                    <a:pt x="7873" y="0"/>
                  </a:moveTo>
                  <a:lnTo>
                    <a:pt x="7873" y="0"/>
                  </a:lnTo>
                  <a:cubicBezTo>
                    <a:pt x="5705" y="601"/>
                    <a:pt x="3670" y="1434"/>
                    <a:pt x="1735" y="2469"/>
                  </a:cubicBezTo>
                  <a:cubicBezTo>
                    <a:pt x="1235" y="3769"/>
                    <a:pt x="634" y="4970"/>
                    <a:pt x="1" y="6171"/>
                  </a:cubicBezTo>
                  <a:cubicBezTo>
                    <a:pt x="1668" y="5637"/>
                    <a:pt x="3336" y="5170"/>
                    <a:pt x="5004" y="4737"/>
                  </a:cubicBezTo>
                  <a:lnTo>
                    <a:pt x="5004" y="4637"/>
                  </a:lnTo>
                  <a:cubicBezTo>
                    <a:pt x="5938" y="3102"/>
                    <a:pt x="6839" y="1501"/>
                    <a:pt x="7873" y="0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 rot="533168">
              <a:off x="7884400" y="2234471"/>
              <a:ext cx="244370" cy="159333"/>
            </a:xfrm>
            <a:custGeom>
              <a:avLst/>
              <a:gdLst/>
              <a:ahLst/>
              <a:cxnLst/>
              <a:rect l="l" t="t" r="r" b="b"/>
              <a:pathLst>
                <a:path w="15246" h="9941" extrusionOk="0">
                  <a:moveTo>
                    <a:pt x="7073" y="0"/>
                  </a:moveTo>
                  <a:cubicBezTo>
                    <a:pt x="4704" y="434"/>
                    <a:pt x="2336" y="934"/>
                    <a:pt x="1" y="1568"/>
                  </a:cubicBezTo>
                  <a:cubicBezTo>
                    <a:pt x="3403" y="3603"/>
                    <a:pt x="6406" y="6638"/>
                    <a:pt x="8741" y="9841"/>
                  </a:cubicBezTo>
                  <a:cubicBezTo>
                    <a:pt x="8774" y="9907"/>
                    <a:pt x="8774" y="9941"/>
                    <a:pt x="8774" y="9941"/>
                  </a:cubicBezTo>
                  <a:cubicBezTo>
                    <a:pt x="9675" y="9941"/>
                    <a:pt x="10575" y="9907"/>
                    <a:pt x="11509" y="9641"/>
                  </a:cubicBezTo>
                  <a:cubicBezTo>
                    <a:pt x="12877" y="9440"/>
                    <a:pt x="14078" y="9007"/>
                    <a:pt x="15245" y="8506"/>
                  </a:cubicBezTo>
                  <a:cubicBezTo>
                    <a:pt x="12877" y="5471"/>
                    <a:pt x="10208" y="2836"/>
                    <a:pt x="7506" y="134"/>
                  </a:cubicBezTo>
                  <a:lnTo>
                    <a:pt x="7506" y="100"/>
                  </a:lnTo>
                  <a:cubicBezTo>
                    <a:pt x="7506" y="134"/>
                    <a:pt x="7440" y="134"/>
                    <a:pt x="7440" y="167"/>
                  </a:cubicBezTo>
                  <a:cubicBezTo>
                    <a:pt x="7410" y="216"/>
                    <a:pt x="7364" y="236"/>
                    <a:pt x="7314" y="236"/>
                  </a:cubicBezTo>
                  <a:cubicBezTo>
                    <a:pt x="7192" y="236"/>
                    <a:pt x="7049" y="118"/>
                    <a:pt x="7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 rot="533168">
              <a:off x="8010412" y="2234750"/>
              <a:ext cx="211207" cy="150245"/>
            </a:xfrm>
            <a:custGeom>
              <a:avLst/>
              <a:gdLst/>
              <a:ahLst/>
              <a:cxnLst/>
              <a:rect l="l" t="t" r="r" b="b"/>
              <a:pathLst>
                <a:path w="13177" h="9374" extrusionOk="0">
                  <a:moveTo>
                    <a:pt x="6772" y="0"/>
                  </a:moveTo>
                  <a:cubicBezTo>
                    <a:pt x="4637" y="200"/>
                    <a:pt x="2603" y="534"/>
                    <a:pt x="635" y="834"/>
                  </a:cubicBezTo>
                  <a:lnTo>
                    <a:pt x="1" y="968"/>
                  </a:lnTo>
                  <a:cubicBezTo>
                    <a:pt x="3003" y="3336"/>
                    <a:pt x="5605" y="6305"/>
                    <a:pt x="7940" y="9307"/>
                  </a:cubicBezTo>
                  <a:cubicBezTo>
                    <a:pt x="7940" y="9340"/>
                    <a:pt x="7973" y="9340"/>
                    <a:pt x="7973" y="9374"/>
                  </a:cubicBezTo>
                  <a:cubicBezTo>
                    <a:pt x="9808" y="8506"/>
                    <a:pt x="11509" y="7339"/>
                    <a:pt x="13177" y="6005"/>
                  </a:cubicBezTo>
                  <a:cubicBezTo>
                    <a:pt x="11309" y="3670"/>
                    <a:pt x="9274" y="1702"/>
                    <a:pt x="6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 rot="533168">
              <a:off x="7900730" y="2155236"/>
              <a:ext cx="175383" cy="89516"/>
            </a:xfrm>
            <a:custGeom>
              <a:avLst/>
              <a:gdLst/>
              <a:ahLst/>
              <a:cxnLst/>
              <a:rect l="l" t="t" r="r" b="b"/>
              <a:pathLst>
                <a:path w="10942" h="5585" extrusionOk="0">
                  <a:moveTo>
                    <a:pt x="10196" y="0"/>
                  </a:moveTo>
                  <a:cubicBezTo>
                    <a:pt x="9520" y="0"/>
                    <a:pt x="8848" y="31"/>
                    <a:pt x="8139" y="80"/>
                  </a:cubicBezTo>
                  <a:cubicBezTo>
                    <a:pt x="6271" y="180"/>
                    <a:pt x="4470" y="480"/>
                    <a:pt x="2669" y="947"/>
                  </a:cubicBezTo>
                  <a:cubicBezTo>
                    <a:pt x="1902" y="2515"/>
                    <a:pt x="934" y="4016"/>
                    <a:pt x="0" y="5584"/>
                  </a:cubicBezTo>
                  <a:cubicBezTo>
                    <a:pt x="2569" y="4950"/>
                    <a:pt x="5104" y="4417"/>
                    <a:pt x="7639" y="3983"/>
                  </a:cubicBezTo>
                  <a:cubicBezTo>
                    <a:pt x="8740" y="2615"/>
                    <a:pt x="9774" y="1248"/>
                    <a:pt x="10941" y="13"/>
                  </a:cubicBezTo>
                  <a:cubicBezTo>
                    <a:pt x="10691" y="4"/>
                    <a:pt x="10443" y="0"/>
                    <a:pt x="10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6"/>
            <p:cNvSpPr/>
            <p:nvPr/>
          </p:nvSpPr>
          <p:spPr>
            <a:xfrm rot="533168">
              <a:off x="8035089" y="2174027"/>
              <a:ext cx="146516" cy="61499"/>
            </a:xfrm>
            <a:custGeom>
              <a:avLst/>
              <a:gdLst/>
              <a:ahLst/>
              <a:cxnLst/>
              <a:rect l="l" t="t" r="r" b="b"/>
              <a:pathLst>
                <a:path w="9141" h="3837" extrusionOk="0">
                  <a:moveTo>
                    <a:pt x="2936" y="0"/>
                  </a:moveTo>
                  <a:cubicBezTo>
                    <a:pt x="2102" y="1335"/>
                    <a:pt x="1068" y="2602"/>
                    <a:pt x="1" y="3836"/>
                  </a:cubicBezTo>
                  <a:cubicBezTo>
                    <a:pt x="267" y="3803"/>
                    <a:pt x="468" y="3770"/>
                    <a:pt x="734" y="3736"/>
                  </a:cubicBezTo>
                  <a:cubicBezTo>
                    <a:pt x="2669" y="3436"/>
                    <a:pt x="4737" y="3136"/>
                    <a:pt x="6805" y="2969"/>
                  </a:cubicBezTo>
                  <a:cubicBezTo>
                    <a:pt x="7473" y="2135"/>
                    <a:pt x="8340" y="1401"/>
                    <a:pt x="9140" y="668"/>
                  </a:cubicBezTo>
                  <a:cubicBezTo>
                    <a:pt x="7106" y="301"/>
                    <a:pt x="5004" y="67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6"/>
            <p:cNvSpPr/>
            <p:nvPr/>
          </p:nvSpPr>
          <p:spPr>
            <a:xfrm rot="533168">
              <a:off x="8128977" y="2244884"/>
              <a:ext cx="159884" cy="97594"/>
            </a:xfrm>
            <a:custGeom>
              <a:avLst/>
              <a:gdLst/>
              <a:ahLst/>
              <a:cxnLst/>
              <a:rect l="l" t="t" r="r" b="b"/>
              <a:pathLst>
                <a:path w="9975" h="6089" extrusionOk="0">
                  <a:moveTo>
                    <a:pt x="4626" y="0"/>
                  </a:moveTo>
                  <a:cubicBezTo>
                    <a:pt x="3087" y="0"/>
                    <a:pt x="1538" y="115"/>
                    <a:pt x="34" y="251"/>
                  </a:cubicBezTo>
                  <a:cubicBezTo>
                    <a:pt x="34" y="285"/>
                    <a:pt x="1" y="285"/>
                    <a:pt x="1" y="285"/>
                  </a:cubicBezTo>
                  <a:cubicBezTo>
                    <a:pt x="2469" y="1719"/>
                    <a:pt x="4671" y="3720"/>
                    <a:pt x="6305" y="6089"/>
                  </a:cubicBezTo>
                  <a:cubicBezTo>
                    <a:pt x="6605" y="5789"/>
                    <a:pt x="6939" y="5555"/>
                    <a:pt x="7272" y="5288"/>
                  </a:cubicBezTo>
                  <a:cubicBezTo>
                    <a:pt x="8140" y="4588"/>
                    <a:pt x="9007" y="3921"/>
                    <a:pt x="9974" y="3354"/>
                  </a:cubicBezTo>
                  <a:cubicBezTo>
                    <a:pt x="8473" y="2353"/>
                    <a:pt x="7039" y="1185"/>
                    <a:pt x="5638" y="18"/>
                  </a:cubicBezTo>
                  <a:cubicBezTo>
                    <a:pt x="5301" y="6"/>
                    <a:pt x="4964" y="0"/>
                    <a:pt x="4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 rot="533168">
              <a:off x="8154465" y="2200800"/>
              <a:ext cx="100001" cy="34764"/>
            </a:xfrm>
            <a:custGeom>
              <a:avLst/>
              <a:gdLst/>
              <a:ahLst/>
              <a:cxnLst/>
              <a:rect l="l" t="t" r="r" b="b"/>
              <a:pathLst>
                <a:path w="6239" h="2169" extrusionOk="0">
                  <a:moveTo>
                    <a:pt x="1902" y="0"/>
                  </a:moveTo>
                  <a:cubicBezTo>
                    <a:pt x="1302" y="734"/>
                    <a:pt x="668" y="1501"/>
                    <a:pt x="1" y="2168"/>
                  </a:cubicBezTo>
                  <a:cubicBezTo>
                    <a:pt x="1669" y="2035"/>
                    <a:pt x="3303" y="1935"/>
                    <a:pt x="4904" y="1935"/>
                  </a:cubicBezTo>
                  <a:cubicBezTo>
                    <a:pt x="5238" y="1535"/>
                    <a:pt x="5738" y="1234"/>
                    <a:pt x="6239" y="1034"/>
                  </a:cubicBezTo>
                  <a:cubicBezTo>
                    <a:pt x="4804" y="601"/>
                    <a:pt x="3337" y="267"/>
                    <a:pt x="1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 rot="533168">
              <a:off x="8228037" y="2256573"/>
              <a:ext cx="125134" cy="50263"/>
            </a:xfrm>
            <a:custGeom>
              <a:avLst/>
              <a:gdLst/>
              <a:ahLst/>
              <a:cxnLst/>
              <a:rect l="l" t="t" r="r" b="b"/>
              <a:pathLst>
                <a:path w="7807" h="3136" extrusionOk="0">
                  <a:moveTo>
                    <a:pt x="1" y="0"/>
                  </a:moveTo>
                  <a:lnTo>
                    <a:pt x="1" y="0"/>
                  </a:lnTo>
                  <a:cubicBezTo>
                    <a:pt x="1435" y="1001"/>
                    <a:pt x="2870" y="2002"/>
                    <a:pt x="4271" y="3136"/>
                  </a:cubicBezTo>
                  <a:cubicBezTo>
                    <a:pt x="5338" y="2435"/>
                    <a:pt x="6506" y="1835"/>
                    <a:pt x="7807" y="1401"/>
                  </a:cubicBezTo>
                  <a:cubicBezTo>
                    <a:pt x="5338" y="467"/>
                    <a:pt x="2703" y="10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 rot="533168">
              <a:off x="8237538" y="2233106"/>
              <a:ext cx="105355" cy="29427"/>
            </a:xfrm>
            <a:custGeom>
              <a:avLst/>
              <a:gdLst/>
              <a:ahLst/>
              <a:cxnLst/>
              <a:rect l="l" t="t" r="r" b="b"/>
              <a:pathLst>
                <a:path w="6573" h="1836" extrusionOk="0">
                  <a:moveTo>
                    <a:pt x="1268" y="1"/>
                  </a:moveTo>
                  <a:cubicBezTo>
                    <a:pt x="1001" y="101"/>
                    <a:pt x="735" y="234"/>
                    <a:pt x="501" y="401"/>
                  </a:cubicBezTo>
                  <a:cubicBezTo>
                    <a:pt x="334" y="534"/>
                    <a:pt x="168" y="701"/>
                    <a:pt x="1" y="835"/>
                  </a:cubicBezTo>
                  <a:cubicBezTo>
                    <a:pt x="2236" y="901"/>
                    <a:pt x="4437" y="1202"/>
                    <a:pt x="6572" y="1835"/>
                  </a:cubicBezTo>
                  <a:cubicBezTo>
                    <a:pt x="4871" y="1102"/>
                    <a:pt x="3070" y="534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/>
            <p:nvPr/>
          </p:nvSpPr>
          <p:spPr>
            <a:xfrm rot="533168">
              <a:off x="7722461" y="2256325"/>
              <a:ext cx="168972" cy="77014"/>
            </a:xfrm>
            <a:custGeom>
              <a:avLst/>
              <a:gdLst/>
              <a:ahLst/>
              <a:cxnLst/>
              <a:rect l="l" t="t" r="r" b="b"/>
              <a:pathLst>
                <a:path w="10542" h="4805" extrusionOk="0">
                  <a:moveTo>
                    <a:pt x="4303" y="1"/>
                  </a:moveTo>
                  <a:cubicBezTo>
                    <a:pt x="2836" y="468"/>
                    <a:pt x="1401" y="1001"/>
                    <a:pt x="0" y="1535"/>
                  </a:cubicBezTo>
                  <a:cubicBezTo>
                    <a:pt x="3670" y="2036"/>
                    <a:pt x="7072" y="3537"/>
                    <a:pt x="10541" y="4804"/>
                  </a:cubicBezTo>
                  <a:cubicBezTo>
                    <a:pt x="8673" y="2936"/>
                    <a:pt x="6739" y="1368"/>
                    <a:pt x="4370" y="34"/>
                  </a:cubicBezTo>
                  <a:cubicBezTo>
                    <a:pt x="4337" y="34"/>
                    <a:pt x="4303" y="1"/>
                    <a:pt x="4303" y="1"/>
                  </a:cubicBezTo>
                  <a:close/>
                </a:path>
              </a:pathLst>
            </a:custGeom>
            <a:solidFill>
              <a:srgbClr val="5E8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6"/>
            <p:cNvSpPr/>
            <p:nvPr/>
          </p:nvSpPr>
          <p:spPr>
            <a:xfrm rot="533168">
              <a:off x="7716413" y="2227631"/>
              <a:ext cx="66326" cy="37441"/>
            </a:xfrm>
            <a:custGeom>
              <a:avLst/>
              <a:gdLst/>
              <a:ahLst/>
              <a:cxnLst/>
              <a:rect l="l" t="t" r="r" b="b"/>
              <a:pathLst>
                <a:path w="4138" h="2336" extrusionOk="0">
                  <a:moveTo>
                    <a:pt x="2369" y="1"/>
                  </a:moveTo>
                  <a:cubicBezTo>
                    <a:pt x="1535" y="701"/>
                    <a:pt x="768" y="1502"/>
                    <a:pt x="1" y="2336"/>
                  </a:cubicBezTo>
                  <a:cubicBezTo>
                    <a:pt x="1368" y="1802"/>
                    <a:pt x="2769" y="1302"/>
                    <a:pt x="4137" y="835"/>
                  </a:cubicBezTo>
                  <a:cubicBezTo>
                    <a:pt x="3537" y="568"/>
                    <a:pt x="2970" y="301"/>
                    <a:pt x="2369" y="1"/>
                  </a:cubicBezTo>
                  <a:close/>
                </a:path>
              </a:pathLst>
            </a:custGeom>
            <a:solidFill>
              <a:srgbClr val="79A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 rot="533168">
              <a:off x="7875126" y="2169058"/>
              <a:ext cx="144112" cy="37281"/>
            </a:xfrm>
            <a:custGeom>
              <a:avLst/>
              <a:gdLst/>
              <a:ahLst/>
              <a:cxnLst/>
              <a:rect l="l" t="t" r="r" b="b"/>
              <a:pathLst>
                <a:path w="8991" h="2326" extrusionOk="0">
                  <a:moveTo>
                    <a:pt x="6659" y="0"/>
                  </a:moveTo>
                  <a:cubicBezTo>
                    <a:pt x="4335" y="0"/>
                    <a:pt x="2021" y="786"/>
                    <a:pt x="117" y="2047"/>
                  </a:cubicBezTo>
                  <a:cubicBezTo>
                    <a:pt x="0" y="2135"/>
                    <a:pt x="89" y="2325"/>
                    <a:pt x="203" y="2325"/>
                  </a:cubicBezTo>
                  <a:cubicBezTo>
                    <a:pt x="218" y="2325"/>
                    <a:pt x="235" y="2322"/>
                    <a:pt x="251" y="2314"/>
                  </a:cubicBezTo>
                  <a:cubicBezTo>
                    <a:pt x="2609" y="1346"/>
                    <a:pt x="4966" y="1036"/>
                    <a:pt x="7473" y="1036"/>
                  </a:cubicBezTo>
                  <a:cubicBezTo>
                    <a:pt x="7733" y="1036"/>
                    <a:pt x="7994" y="1040"/>
                    <a:pt x="8257" y="1046"/>
                  </a:cubicBezTo>
                  <a:cubicBezTo>
                    <a:pt x="8824" y="1046"/>
                    <a:pt x="8990" y="212"/>
                    <a:pt x="8357" y="145"/>
                  </a:cubicBezTo>
                  <a:cubicBezTo>
                    <a:pt x="7794" y="47"/>
                    <a:pt x="7226" y="0"/>
                    <a:pt x="6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 rot="533005">
              <a:off x="7694896" y="2154004"/>
              <a:ext cx="692650" cy="255548"/>
            </a:xfrm>
            <a:custGeom>
              <a:avLst/>
              <a:gdLst/>
              <a:ahLst/>
              <a:cxnLst/>
              <a:rect l="l" t="t" r="r" b="b"/>
              <a:pathLst>
                <a:path w="43217" h="15945" extrusionOk="0">
                  <a:moveTo>
                    <a:pt x="29874" y="1393"/>
                  </a:moveTo>
                  <a:cubicBezTo>
                    <a:pt x="31341" y="1660"/>
                    <a:pt x="32742" y="1994"/>
                    <a:pt x="34243" y="2427"/>
                  </a:cubicBezTo>
                  <a:cubicBezTo>
                    <a:pt x="33710" y="2627"/>
                    <a:pt x="33243" y="2928"/>
                    <a:pt x="32909" y="3328"/>
                  </a:cubicBezTo>
                  <a:cubicBezTo>
                    <a:pt x="31275" y="3328"/>
                    <a:pt x="29607" y="3428"/>
                    <a:pt x="28006" y="3561"/>
                  </a:cubicBezTo>
                  <a:cubicBezTo>
                    <a:pt x="28673" y="2894"/>
                    <a:pt x="29273" y="2094"/>
                    <a:pt x="29874" y="1393"/>
                  </a:cubicBezTo>
                  <a:close/>
                  <a:moveTo>
                    <a:pt x="34610" y="2561"/>
                  </a:moveTo>
                  <a:cubicBezTo>
                    <a:pt x="36412" y="3094"/>
                    <a:pt x="38180" y="3728"/>
                    <a:pt x="39914" y="4395"/>
                  </a:cubicBezTo>
                  <a:cubicBezTo>
                    <a:pt x="37846" y="3762"/>
                    <a:pt x="35578" y="3461"/>
                    <a:pt x="33343" y="3395"/>
                  </a:cubicBezTo>
                  <a:cubicBezTo>
                    <a:pt x="33510" y="3228"/>
                    <a:pt x="33676" y="3094"/>
                    <a:pt x="33843" y="2961"/>
                  </a:cubicBezTo>
                  <a:cubicBezTo>
                    <a:pt x="34043" y="2794"/>
                    <a:pt x="34343" y="2661"/>
                    <a:pt x="34610" y="2561"/>
                  </a:cubicBezTo>
                  <a:close/>
                  <a:moveTo>
                    <a:pt x="23369" y="626"/>
                  </a:moveTo>
                  <a:cubicBezTo>
                    <a:pt x="25437" y="659"/>
                    <a:pt x="27539" y="926"/>
                    <a:pt x="29573" y="1293"/>
                  </a:cubicBezTo>
                  <a:cubicBezTo>
                    <a:pt x="28773" y="1994"/>
                    <a:pt x="27906" y="2761"/>
                    <a:pt x="27238" y="3595"/>
                  </a:cubicBezTo>
                  <a:cubicBezTo>
                    <a:pt x="25170" y="3795"/>
                    <a:pt x="23102" y="4095"/>
                    <a:pt x="21167" y="4395"/>
                  </a:cubicBezTo>
                  <a:cubicBezTo>
                    <a:pt x="20901" y="4429"/>
                    <a:pt x="20700" y="4462"/>
                    <a:pt x="20434" y="4495"/>
                  </a:cubicBezTo>
                  <a:cubicBezTo>
                    <a:pt x="21501" y="3261"/>
                    <a:pt x="22535" y="1994"/>
                    <a:pt x="23369" y="626"/>
                  </a:cubicBezTo>
                  <a:close/>
                  <a:moveTo>
                    <a:pt x="23069" y="626"/>
                  </a:moveTo>
                  <a:cubicBezTo>
                    <a:pt x="21868" y="1827"/>
                    <a:pt x="20834" y="3261"/>
                    <a:pt x="19766" y="4596"/>
                  </a:cubicBezTo>
                  <a:cubicBezTo>
                    <a:pt x="17198" y="4996"/>
                    <a:pt x="14663" y="5563"/>
                    <a:pt x="12094" y="6230"/>
                  </a:cubicBezTo>
                  <a:cubicBezTo>
                    <a:pt x="13028" y="4729"/>
                    <a:pt x="13996" y="3161"/>
                    <a:pt x="14763" y="1593"/>
                  </a:cubicBezTo>
                  <a:cubicBezTo>
                    <a:pt x="16531" y="1126"/>
                    <a:pt x="18365" y="826"/>
                    <a:pt x="20267" y="659"/>
                  </a:cubicBezTo>
                  <a:cubicBezTo>
                    <a:pt x="21201" y="626"/>
                    <a:pt x="22168" y="626"/>
                    <a:pt x="23069" y="626"/>
                  </a:cubicBezTo>
                  <a:close/>
                  <a:moveTo>
                    <a:pt x="33043" y="4062"/>
                  </a:moveTo>
                  <a:lnTo>
                    <a:pt x="33043" y="4062"/>
                  </a:lnTo>
                  <a:cubicBezTo>
                    <a:pt x="35744" y="4095"/>
                    <a:pt x="38413" y="4495"/>
                    <a:pt x="40781" y="5429"/>
                  </a:cubicBezTo>
                  <a:cubicBezTo>
                    <a:pt x="39547" y="5830"/>
                    <a:pt x="38413" y="6464"/>
                    <a:pt x="37279" y="7164"/>
                  </a:cubicBezTo>
                  <a:cubicBezTo>
                    <a:pt x="35945" y="6063"/>
                    <a:pt x="34510" y="5063"/>
                    <a:pt x="33043" y="4062"/>
                  </a:cubicBezTo>
                  <a:close/>
                  <a:moveTo>
                    <a:pt x="14429" y="1727"/>
                  </a:moveTo>
                  <a:cubicBezTo>
                    <a:pt x="13395" y="3228"/>
                    <a:pt x="12528" y="4796"/>
                    <a:pt x="11561" y="6330"/>
                  </a:cubicBezTo>
                  <a:cubicBezTo>
                    <a:pt x="11527" y="6330"/>
                    <a:pt x="11527" y="6397"/>
                    <a:pt x="11527" y="6397"/>
                  </a:cubicBezTo>
                  <a:cubicBezTo>
                    <a:pt x="9859" y="6797"/>
                    <a:pt x="8191" y="7297"/>
                    <a:pt x="6524" y="7831"/>
                  </a:cubicBezTo>
                  <a:cubicBezTo>
                    <a:pt x="7091" y="6630"/>
                    <a:pt x="7724" y="5429"/>
                    <a:pt x="8325" y="4162"/>
                  </a:cubicBezTo>
                  <a:cubicBezTo>
                    <a:pt x="10226" y="3128"/>
                    <a:pt x="12261" y="2294"/>
                    <a:pt x="14429" y="1727"/>
                  </a:cubicBezTo>
                  <a:close/>
                  <a:moveTo>
                    <a:pt x="7791" y="4429"/>
                  </a:moveTo>
                  <a:lnTo>
                    <a:pt x="7791" y="4429"/>
                  </a:lnTo>
                  <a:cubicBezTo>
                    <a:pt x="7157" y="5596"/>
                    <a:pt x="6557" y="6830"/>
                    <a:pt x="5990" y="8065"/>
                  </a:cubicBezTo>
                  <a:cubicBezTo>
                    <a:pt x="4355" y="8598"/>
                    <a:pt x="2821" y="9132"/>
                    <a:pt x="1220" y="9766"/>
                  </a:cubicBezTo>
                  <a:cubicBezTo>
                    <a:pt x="3188" y="7598"/>
                    <a:pt x="5389" y="5796"/>
                    <a:pt x="7791" y="4429"/>
                  </a:cubicBezTo>
                  <a:close/>
                  <a:moveTo>
                    <a:pt x="32099" y="3990"/>
                  </a:moveTo>
                  <a:cubicBezTo>
                    <a:pt x="32292" y="3990"/>
                    <a:pt x="32484" y="3992"/>
                    <a:pt x="32676" y="3995"/>
                  </a:cubicBezTo>
                  <a:cubicBezTo>
                    <a:pt x="34077" y="5129"/>
                    <a:pt x="35511" y="6297"/>
                    <a:pt x="37012" y="7331"/>
                  </a:cubicBezTo>
                  <a:cubicBezTo>
                    <a:pt x="36078" y="7931"/>
                    <a:pt x="35211" y="8598"/>
                    <a:pt x="34343" y="9299"/>
                  </a:cubicBezTo>
                  <a:cubicBezTo>
                    <a:pt x="34043" y="9599"/>
                    <a:pt x="33710" y="9833"/>
                    <a:pt x="33376" y="10099"/>
                  </a:cubicBezTo>
                  <a:cubicBezTo>
                    <a:pt x="31742" y="7764"/>
                    <a:pt x="29540" y="5763"/>
                    <a:pt x="27038" y="4295"/>
                  </a:cubicBezTo>
                  <a:cubicBezTo>
                    <a:pt x="27038" y="4262"/>
                    <a:pt x="27072" y="4262"/>
                    <a:pt x="27072" y="4262"/>
                  </a:cubicBezTo>
                  <a:cubicBezTo>
                    <a:pt x="28745" y="4113"/>
                    <a:pt x="30445" y="3990"/>
                    <a:pt x="32099" y="3990"/>
                  </a:cubicBezTo>
                  <a:close/>
                  <a:moveTo>
                    <a:pt x="6357" y="8598"/>
                  </a:moveTo>
                  <a:lnTo>
                    <a:pt x="6424" y="8665"/>
                  </a:lnTo>
                  <a:cubicBezTo>
                    <a:pt x="8825" y="9999"/>
                    <a:pt x="10727" y="11500"/>
                    <a:pt x="12561" y="13435"/>
                  </a:cubicBezTo>
                  <a:cubicBezTo>
                    <a:pt x="9092" y="12168"/>
                    <a:pt x="5690" y="10667"/>
                    <a:pt x="2020" y="10166"/>
                  </a:cubicBezTo>
                  <a:cubicBezTo>
                    <a:pt x="3421" y="9599"/>
                    <a:pt x="4889" y="9099"/>
                    <a:pt x="6357" y="8598"/>
                  </a:cubicBezTo>
                  <a:close/>
                  <a:moveTo>
                    <a:pt x="26671" y="4295"/>
                  </a:moveTo>
                  <a:cubicBezTo>
                    <a:pt x="29173" y="5997"/>
                    <a:pt x="31208" y="7965"/>
                    <a:pt x="33076" y="10300"/>
                  </a:cubicBezTo>
                  <a:cubicBezTo>
                    <a:pt x="31408" y="11601"/>
                    <a:pt x="29740" y="12801"/>
                    <a:pt x="27872" y="13669"/>
                  </a:cubicBezTo>
                  <a:cubicBezTo>
                    <a:pt x="27872" y="13635"/>
                    <a:pt x="27872" y="13635"/>
                    <a:pt x="27839" y="13602"/>
                  </a:cubicBezTo>
                  <a:cubicBezTo>
                    <a:pt x="25504" y="10600"/>
                    <a:pt x="22902" y="7631"/>
                    <a:pt x="19900" y="5263"/>
                  </a:cubicBezTo>
                  <a:lnTo>
                    <a:pt x="20534" y="5129"/>
                  </a:lnTo>
                  <a:cubicBezTo>
                    <a:pt x="22502" y="4829"/>
                    <a:pt x="24570" y="4495"/>
                    <a:pt x="26671" y="4295"/>
                  </a:cubicBezTo>
                  <a:close/>
                  <a:moveTo>
                    <a:pt x="11727" y="6997"/>
                  </a:moveTo>
                  <a:cubicBezTo>
                    <a:pt x="14930" y="9499"/>
                    <a:pt x="17798" y="12001"/>
                    <a:pt x="20367" y="15236"/>
                  </a:cubicBezTo>
                  <a:cubicBezTo>
                    <a:pt x="17932" y="15136"/>
                    <a:pt x="15630" y="14503"/>
                    <a:pt x="13395" y="13735"/>
                  </a:cubicBezTo>
                  <a:cubicBezTo>
                    <a:pt x="11661" y="11500"/>
                    <a:pt x="9326" y="9666"/>
                    <a:pt x="6757" y="8465"/>
                  </a:cubicBezTo>
                  <a:cubicBezTo>
                    <a:pt x="8392" y="7931"/>
                    <a:pt x="10059" y="7464"/>
                    <a:pt x="11727" y="6997"/>
                  </a:cubicBezTo>
                  <a:close/>
                  <a:moveTo>
                    <a:pt x="19266" y="5429"/>
                  </a:moveTo>
                  <a:cubicBezTo>
                    <a:pt x="19242" y="5547"/>
                    <a:pt x="19369" y="5665"/>
                    <a:pt x="19504" y="5665"/>
                  </a:cubicBezTo>
                  <a:cubicBezTo>
                    <a:pt x="19560" y="5665"/>
                    <a:pt x="19617" y="5645"/>
                    <a:pt x="19666" y="5596"/>
                  </a:cubicBezTo>
                  <a:cubicBezTo>
                    <a:pt x="19666" y="5563"/>
                    <a:pt x="19700" y="5563"/>
                    <a:pt x="19700" y="5496"/>
                  </a:cubicBezTo>
                  <a:lnTo>
                    <a:pt x="19700" y="5563"/>
                  </a:lnTo>
                  <a:cubicBezTo>
                    <a:pt x="22435" y="8265"/>
                    <a:pt x="25104" y="10900"/>
                    <a:pt x="27439" y="13936"/>
                  </a:cubicBezTo>
                  <a:cubicBezTo>
                    <a:pt x="26271" y="14436"/>
                    <a:pt x="25037" y="14803"/>
                    <a:pt x="23703" y="15070"/>
                  </a:cubicBezTo>
                  <a:cubicBezTo>
                    <a:pt x="22769" y="15236"/>
                    <a:pt x="21868" y="15270"/>
                    <a:pt x="20934" y="15270"/>
                  </a:cubicBezTo>
                  <a:cubicBezTo>
                    <a:pt x="20934" y="15236"/>
                    <a:pt x="20901" y="15236"/>
                    <a:pt x="20901" y="15170"/>
                  </a:cubicBezTo>
                  <a:cubicBezTo>
                    <a:pt x="18566" y="11967"/>
                    <a:pt x="15563" y="8932"/>
                    <a:pt x="12194" y="6964"/>
                  </a:cubicBezTo>
                  <a:cubicBezTo>
                    <a:pt x="14529" y="6330"/>
                    <a:pt x="16898" y="5830"/>
                    <a:pt x="19266" y="5429"/>
                  </a:cubicBezTo>
                  <a:close/>
                  <a:moveTo>
                    <a:pt x="22393" y="1"/>
                  </a:moveTo>
                  <a:cubicBezTo>
                    <a:pt x="21419" y="1"/>
                    <a:pt x="20444" y="41"/>
                    <a:pt x="19466" y="126"/>
                  </a:cubicBezTo>
                  <a:cubicBezTo>
                    <a:pt x="12294" y="759"/>
                    <a:pt x="4756" y="3962"/>
                    <a:pt x="519" y="9999"/>
                  </a:cubicBezTo>
                  <a:cubicBezTo>
                    <a:pt x="486" y="10066"/>
                    <a:pt x="486" y="10066"/>
                    <a:pt x="419" y="10066"/>
                  </a:cubicBezTo>
                  <a:cubicBezTo>
                    <a:pt x="252" y="10099"/>
                    <a:pt x="186" y="10266"/>
                    <a:pt x="219" y="10433"/>
                  </a:cubicBezTo>
                  <a:cubicBezTo>
                    <a:pt x="186" y="10533"/>
                    <a:pt x="86" y="10633"/>
                    <a:pt x="52" y="10733"/>
                  </a:cubicBezTo>
                  <a:cubicBezTo>
                    <a:pt x="0" y="10812"/>
                    <a:pt x="91" y="10931"/>
                    <a:pt x="181" y="10931"/>
                  </a:cubicBezTo>
                  <a:cubicBezTo>
                    <a:pt x="206" y="10931"/>
                    <a:pt x="231" y="10922"/>
                    <a:pt x="252" y="10900"/>
                  </a:cubicBezTo>
                  <a:cubicBezTo>
                    <a:pt x="319" y="10800"/>
                    <a:pt x="386" y="10767"/>
                    <a:pt x="386" y="10667"/>
                  </a:cubicBezTo>
                  <a:cubicBezTo>
                    <a:pt x="419" y="10733"/>
                    <a:pt x="419" y="10733"/>
                    <a:pt x="453" y="10733"/>
                  </a:cubicBezTo>
                  <a:cubicBezTo>
                    <a:pt x="7601" y="11190"/>
                    <a:pt x="13778" y="15945"/>
                    <a:pt x="20957" y="15945"/>
                  </a:cubicBezTo>
                  <a:cubicBezTo>
                    <a:pt x="21651" y="15945"/>
                    <a:pt x="22354" y="15901"/>
                    <a:pt x="23069" y="15804"/>
                  </a:cubicBezTo>
                  <a:cubicBezTo>
                    <a:pt x="26538" y="15337"/>
                    <a:pt x="29540" y="13902"/>
                    <a:pt x="32275" y="11801"/>
                  </a:cubicBezTo>
                  <a:cubicBezTo>
                    <a:pt x="35578" y="9299"/>
                    <a:pt x="38580" y="6230"/>
                    <a:pt x="42816" y="5596"/>
                  </a:cubicBezTo>
                  <a:cubicBezTo>
                    <a:pt x="43116" y="5563"/>
                    <a:pt x="43217" y="5096"/>
                    <a:pt x="42916" y="4962"/>
                  </a:cubicBezTo>
                  <a:cubicBezTo>
                    <a:pt x="36463" y="2146"/>
                    <a:pt x="29493" y="1"/>
                    <a:pt x="22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 rot="533168">
              <a:off x="7253192" y="1417568"/>
              <a:ext cx="710573" cy="1534443"/>
            </a:xfrm>
            <a:custGeom>
              <a:avLst/>
              <a:gdLst/>
              <a:ahLst/>
              <a:cxnLst/>
              <a:rect l="l" t="t" r="r" b="b"/>
              <a:pathLst>
                <a:path w="44332" h="95736" extrusionOk="0">
                  <a:moveTo>
                    <a:pt x="10174" y="1"/>
                  </a:moveTo>
                  <a:cubicBezTo>
                    <a:pt x="7706" y="2136"/>
                    <a:pt x="9941" y="5605"/>
                    <a:pt x="9740" y="8273"/>
                  </a:cubicBezTo>
                  <a:cubicBezTo>
                    <a:pt x="9574" y="10341"/>
                    <a:pt x="8373" y="12109"/>
                    <a:pt x="7172" y="13677"/>
                  </a:cubicBezTo>
                  <a:cubicBezTo>
                    <a:pt x="4070" y="17747"/>
                    <a:pt x="0" y="24018"/>
                    <a:pt x="4603" y="28588"/>
                  </a:cubicBezTo>
                  <a:cubicBezTo>
                    <a:pt x="10875" y="34759"/>
                    <a:pt x="22183" y="28688"/>
                    <a:pt x="27720" y="36293"/>
                  </a:cubicBezTo>
                  <a:cubicBezTo>
                    <a:pt x="28621" y="37594"/>
                    <a:pt x="29254" y="39129"/>
                    <a:pt x="29121" y="40697"/>
                  </a:cubicBezTo>
                  <a:cubicBezTo>
                    <a:pt x="29021" y="42765"/>
                    <a:pt x="27286" y="44266"/>
                    <a:pt x="28387" y="46334"/>
                  </a:cubicBezTo>
                  <a:cubicBezTo>
                    <a:pt x="29621" y="48702"/>
                    <a:pt x="32357" y="50370"/>
                    <a:pt x="30922" y="53339"/>
                  </a:cubicBezTo>
                  <a:cubicBezTo>
                    <a:pt x="29121" y="57042"/>
                    <a:pt x="24918" y="59443"/>
                    <a:pt x="22016" y="62112"/>
                  </a:cubicBezTo>
                  <a:cubicBezTo>
                    <a:pt x="18447" y="65381"/>
                    <a:pt x="15578" y="69517"/>
                    <a:pt x="13877" y="74054"/>
                  </a:cubicBezTo>
                  <a:cubicBezTo>
                    <a:pt x="12776" y="77023"/>
                    <a:pt x="12609" y="79724"/>
                    <a:pt x="14344" y="82493"/>
                  </a:cubicBezTo>
                  <a:cubicBezTo>
                    <a:pt x="15378" y="84161"/>
                    <a:pt x="16946" y="85562"/>
                    <a:pt x="17713" y="87363"/>
                  </a:cubicBezTo>
                  <a:cubicBezTo>
                    <a:pt x="19047" y="90566"/>
                    <a:pt x="14577" y="92767"/>
                    <a:pt x="15611" y="95736"/>
                  </a:cubicBezTo>
                  <a:cubicBezTo>
                    <a:pt x="17613" y="94602"/>
                    <a:pt x="19547" y="93368"/>
                    <a:pt x="21382" y="91933"/>
                  </a:cubicBezTo>
                  <a:cubicBezTo>
                    <a:pt x="31156" y="84528"/>
                    <a:pt x="38227" y="73687"/>
                    <a:pt x="41230" y="61812"/>
                  </a:cubicBezTo>
                  <a:cubicBezTo>
                    <a:pt x="44332" y="49636"/>
                    <a:pt x="41830" y="37327"/>
                    <a:pt x="36493" y="26119"/>
                  </a:cubicBezTo>
                  <a:cubicBezTo>
                    <a:pt x="31723" y="16179"/>
                    <a:pt x="24351" y="7840"/>
                    <a:pt x="14744" y="2302"/>
                  </a:cubicBezTo>
                  <a:cubicBezTo>
                    <a:pt x="13243" y="1468"/>
                    <a:pt x="11709" y="735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 rot="533168">
              <a:off x="6396927" y="1262563"/>
              <a:ext cx="1361264" cy="1723941"/>
            </a:xfrm>
            <a:custGeom>
              <a:avLst/>
              <a:gdLst/>
              <a:ahLst/>
              <a:cxnLst/>
              <a:rect l="l" t="t" r="r" b="b"/>
              <a:pathLst>
                <a:path w="84928" h="107559" extrusionOk="0">
                  <a:moveTo>
                    <a:pt x="42420" y="1"/>
                  </a:moveTo>
                  <a:cubicBezTo>
                    <a:pt x="34462" y="1"/>
                    <a:pt x="26538" y="1803"/>
                    <a:pt x="19281" y="5344"/>
                  </a:cubicBezTo>
                  <a:cubicBezTo>
                    <a:pt x="21749" y="10514"/>
                    <a:pt x="19047" y="16018"/>
                    <a:pt x="15278" y="19787"/>
                  </a:cubicBezTo>
                  <a:cubicBezTo>
                    <a:pt x="13076" y="21989"/>
                    <a:pt x="10308" y="23623"/>
                    <a:pt x="8206" y="25858"/>
                  </a:cubicBezTo>
                  <a:cubicBezTo>
                    <a:pt x="5071" y="29127"/>
                    <a:pt x="8406" y="32096"/>
                    <a:pt x="8640" y="35665"/>
                  </a:cubicBezTo>
                  <a:cubicBezTo>
                    <a:pt x="8807" y="38034"/>
                    <a:pt x="8006" y="40369"/>
                    <a:pt x="6472" y="42170"/>
                  </a:cubicBezTo>
                  <a:cubicBezTo>
                    <a:pt x="5604" y="43204"/>
                    <a:pt x="4503" y="44038"/>
                    <a:pt x="3636" y="45105"/>
                  </a:cubicBezTo>
                  <a:cubicBezTo>
                    <a:pt x="2102" y="47007"/>
                    <a:pt x="2269" y="48975"/>
                    <a:pt x="2736" y="51210"/>
                  </a:cubicBezTo>
                  <a:cubicBezTo>
                    <a:pt x="3269" y="53978"/>
                    <a:pt x="3603" y="56180"/>
                    <a:pt x="2135" y="58715"/>
                  </a:cubicBezTo>
                  <a:cubicBezTo>
                    <a:pt x="1802" y="59316"/>
                    <a:pt x="1335" y="59983"/>
                    <a:pt x="934" y="60683"/>
                  </a:cubicBezTo>
                  <a:cubicBezTo>
                    <a:pt x="234" y="62851"/>
                    <a:pt x="0" y="65020"/>
                    <a:pt x="501" y="67121"/>
                  </a:cubicBezTo>
                  <a:cubicBezTo>
                    <a:pt x="1101" y="68522"/>
                    <a:pt x="1968" y="69823"/>
                    <a:pt x="2902" y="71191"/>
                  </a:cubicBezTo>
                  <a:cubicBezTo>
                    <a:pt x="5337" y="73793"/>
                    <a:pt x="8506" y="75494"/>
                    <a:pt x="12176" y="76695"/>
                  </a:cubicBezTo>
                  <a:cubicBezTo>
                    <a:pt x="16479" y="78062"/>
                    <a:pt x="21115" y="79363"/>
                    <a:pt x="23650" y="83433"/>
                  </a:cubicBezTo>
                  <a:cubicBezTo>
                    <a:pt x="24584" y="84967"/>
                    <a:pt x="25118" y="86702"/>
                    <a:pt x="24818" y="88436"/>
                  </a:cubicBezTo>
                  <a:cubicBezTo>
                    <a:pt x="24651" y="89437"/>
                    <a:pt x="23951" y="90538"/>
                    <a:pt x="23951" y="91539"/>
                  </a:cubicBezTo>
                  <a:cubicBezTo>
                    <a:pt x="23951" y="94341"/>
                    <a:pt x="25819" y="93240"/>
                    <a:pt x="26919" y="94374"/>
                  </a:cubicBezTo>
                  <a:cubicBezTo>
                    <a:pt x="29288" y="96842"/>
                    <a:pt x="25652" y="102113"/>
                    <a:pt x="23851" y="104048"/>
                  </a:cubicBezTo>
                  <a:cubicBezTo>
                    <a:pt x="25785" y="104882"/>
                    <a:pt x="27787" y="105582"/>
                    <a:pt x="29822" y="106182"/>
                  </a:cubicBezTo>
                  <a:cubicBezTo>
                    <a:pt x="32624" y="106750"/>
                    <a:pt x="35426" y="107150"/>
                    <a:pt x="38294" y="107417"/>
                  </a:cubicBezTo>
                  <a:cubicBezTo>
                    <a:pt x="38561" y="107450"/>
                    <a:pt x="38828" y="107517"/>
                    <a:pt x="39128" y="107517"/>
                  </a:cubicBezTo>
                  <a:lnTo>
                    <a:pt x="40796" y="107517"/>
                  </a:lnTo>
                  <a:lnTo>
                    <a:pt x="40796" y="107550"/>
                  </a:lnTo>
                  <a:cubicBezTo>
                    <a:pt x="41110" y="107555"/>
                    <a:pt x="41424" y="107558"/>
                    <a:pt x="41737" y="107558"/>
                  </a:cubicBezTo>
                  <a:cubicBezTo>
                    <a:pt x="51192" y="107558"/>
                    <a:pt x="60549" y="105130"/>
                    <a:pt x="68749" y="100545"/>
                  </a:cubicBezTo>
                  <a:cubicBezTo>
                    <a:pt x="68149" y="99211"/>
                    <a:pt x="68583" y="98077"/>
                    <a:pt x="69250" y="96876"/>
                  </a:cubicBezTo>
                  <a:cubicBezTo>
                    <a:pt x="69750" y="95908"/>
                    <a:pt x="70484" y="95008"/>
                    <a:pt x="70751" y="93907"/>
                  </a:cubicBezTo>
                  <a:cubicBezTo>
                    <a:pt x="71118" y="92273"/>
                    <a:pt x="69950" y="90938"/>
                    <a:pt x="69016" y="89737"/>
                  </a:cubicBezTo>
                  <a:cubicBezTo>
                    <a:pt x="67649" y="87903"/>
                    <a:pt x="66248" y="86035"/>
                    <a:pt x="65914" y="83700"/>
                  </a:cubicBezTo>
                  <a:cubicBezTo>
                    <a:pt x="65580" y="81398"/>
                    <a:pt x="66448" y="79096"/>
                    <a:pt x="67315" y="77062"/>
                  </a:cubicBezTo>
                  <a:cubicBezTo>
                    <a:pt x="69016" y="73159"/>
                    <a:pt x="71518" y="69523"/>
                    <a:pt x="74620" y="66554"/>
                  </a:cubicBezTo>
                  <a:cubicBezTo>
                    <a:pt x="76421" y="64853"/>
                    <a:pt x="78456" y="63352"/>
                    <a:pt x="80324" y="61684"/>
                  </a:cubicBezTo>
                  <a:cubicBezTo>
                    <a:pt x="82025" y="60150"/>
                    <a:pt x="84928" y="57681"/>
                    <a:pt x="83960" y="55146"/>
                  </a:cubicBezTo>
                  <a:cubicBezTo>
                    <a:pt x="82859" y="52211"/>
                    <a:pt x="79924" y="51110"/>
                    <a:pt x="81292" y="47607"/>
                  </a:cubicBezTo>
                  <a:cubicBezTo>
                    <a:pt x="81959" y="45773"/>
                    <a:pt x="82426" y="44372"/>
                    <a:pt x="81492" y="42470"/>
                  </a:cubicBezTo>
                  <a:cubicBezTo>
                    <a:pt x="80991" y="41436"/>
                    <a:pt x="80258" y="40502"/>
                    <a:pt x="79357" y="39768"/>
                  </a:cubicBezTo>
                  <a:cubicBezTo>
                    <a:pt x="77255" y="37900"/>
                    <a:pt x="74420" y="37433"/>
                    <a:pt x="71685" y="37200"/>
                  </a:cubicBezTo>
                  <a:cubicBezTo>
                    <a:pt x="67649" y="36866"/>
                    <a:pt x="63345" y="37133"/>
                    <a:pt x="59676" y="35032"/>
                  </a:cubicBezTo>
                  <a:cubicBezTo>
                    <a:pt x="56574" y="33264"/>
                    <a:pt x="55006" y="29995"/>
                    <a:pt x="55640" y="26459"/>
                  </a:cubicBezTo>
                  <a:cubicBezTo>
                    <a:pt x="56441" y="21956"/>
                    <a:pt x="59810" y="19187"/>
                    <a:pt x="61844" y="15351"/>
                  </a:cubicBezTo>
                  <a:cubicBezTo>
                    <a:pt x="63446" y="12415"/>
                    <a:pt x="61778" y="10014"/>
                    <a:pt x="61978" y="7012"/>
                  </a:cubicBezTo>
                  <a:cubicBezTo>
                    <a:pt x="62011" y="5911"/>
                    <a:pt x="62411" y="4977"/>
                    <a:pt x="63179" y="4276"/>
                  </a:cubicBezTo>
                  <a:cubicBezTo>
                    <a:pt x="56525" y="1411"/>
                    <a:pt x="49459" y="1"/>
                    <a:pt x="42420" y="1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 rot="533168">
              <a:off x="6144987" y="1178346"/>
              <a:ext cx="700427" cy="1657842"/>
            </a:xfrm>
            <a:custGeom>
              <a:avLst/>
              <a:gdLst/>
              <a:ahLst/>
              <a:cxnLst/>
              <a:rect l="l" t="t" r="r" b="b"/>
              <a:pathLst>
                <a:path w="43699" h="103435" extrusionOk="0">
                  <a:moveTo>
                    <a:pt x="2147" y="0"/>
                  </a:moveTo>
                  <a:cubicBezTo>
                    <a:pt x="1458" y="0"/>
                    <a:pt x="821" y="634"/>
                    <a:pt x="534" y="1428"/>
                  </a:cubicBezTo>
                  <a:cubicBezTo>
                    <a:pt x="301" y="2162"/>
                    <a:pt x="334" y="2996"/>
                    <a:pt x="301" y="3697"/>
                  </a:cubicBezTo>
                  <a:cubicBezTo>
                    <a:pt x="267" y="5098"/>
                    <a:pt x="434" y="6599"/>
                    <a:pt x="167" y="8033"/>
                  </a:cubicBezTo>
                  <a:cubicBezTo>
                    <a:pt x="167" y="8067"/>
                    <a:pt x="134" y="8100"/>
                    <a:pt x="134" y="8100"/>
                  </a:cubicBezTo>
                  <a:lnTo>
                    <a:pt x="134" y="8167"/>
                  </a:lnTo>
                  <a:cubicBezTo>
                    <a:pt x="201" y="9434"/>
                    <a:pt x="1" y="10568"/>
                    <a:pt x="601" y="11836"/>
                  </a:cubicBezTo>
                  <a:cubicBezTo>
                    <a:pt x="1135" y="13037"/>
                    <a:pt x="2102" y="13771"/>
                    <a:pt x="3169" y="14505"/>
                  </a:cubicBezTo>
                  <a:cubicBezTo>
                    <a:pt x="3270" y="14538"/>
                    <a:pt x="3303" y="14605"/>
                    <a:pt x="3303" y="14705"/>
                  </a:cubicBezTo>
                  <a:cubicBezTo>
                    <a:pt x="3370" y="14738"/>
                    <a:pt x="3436" y="14838"/>
                    <a:pt x="3436" y="14938"/>
                  </a:cubicBezTo>
                  <a:cubicBezTo>
                    <a:pt x="3203" y="19108"/>
                    <a:pt x="3636" y="23277"/>
                    <a:pt x="4804" y="27347"/>
                  </a:cubicBezTo>
                  <a:cubicBezTo>
                    <a:pt x="5838" y="30950"/>
                    <a:pt x="7306" y="34419"/>
                    <a:pt x="10875" y="36120"/>
                  </a:cubicBezTo>
                  <a:cubicBezTo>
                    <a:pt x="11008" y="36187"/>
                    <a:pt x="10942" y="36287"/>
                    <a:pt x="10842" y="36287"/>
                  </a:cubicBezTo>
                  <a:cubicBezTo>
                    <a:pt x="10108" y="36153"/>
                    <a:pt x="9441" y="35786"/>
                    <a:pt x="8807" y="35386"/>
                  </a:cubicBezTo>
                  <a:cubicBezTo>
                    <a:pt x="5938" y="43859"/>
                    <a:pt x="5104" y="52965"/>
                    <a:pt x="6539" y="61938"/>
                  </a:cubicBezTo>
                  <a:cubicBezTo>
                    <a:pt x="6605" y="61938"/>
                    <a:pt x="6672" y="61972"/>
                    <a:pt x="6705" y="62039"/>
                  </a:cubicBezTo>
                  <a:cubicBezTo>
                    <a:pt x="8273" y="63907"/>
                    <a:pt x="9841" y="65241"/>
                    <a:pt x="11776" y="66742"/>
                  </a:cubicBezTo>
                  <a:cubicBezTo>
                    <a:pt x="13210" y="67876"/>
                    <a:pt x="14711" y="69110"/>
                    <a:pt x="15478" y="70878"/>
                  </a:cubicBezTo>
                  <a:cubicBezTo>
                    <a:pt x="16846" y="74014"/>
                    <a:pt x="15645" y="77783"/>
                    <a:pt x="12810" y="79584"/>
                  </a:cubicBezTo>
                  <a:cubicBezTo>
                    <a:pt x="16279" y="85622"/>
                    <a:pt x="20882" y="91026"/>
                    <a:pt x="26319" y="95362"/>
                  </a:cubicBezTo>
                  <a:cubicBezTo>
                    <a:pt x="30322" y="98565"/>
                    <a:pt x="34725" y="101233"/>
                    <a:pt x="39395" y="103235"/>
                  </a:cubicBezTo>
                  <a:cubicBezTo>
                    <a:pt x="39562" y="103301"/>
                    <a:pt x="39696" y="103401"/>
                    <a:pt x="39862" y="103435"/>
                  </a:cubicBezTo>
                  <a:cubicBezTo>
                    <a:pt x="40963" y="102067"/>
                    <a:pt x="41897" y="100599"/>
                    <a:pt x="42564" y="98965"/>
                  </a:cubicBezTo>
                  <a:cubicBezTo>
                    <a:pt x="42998" y="97931"/>
                    <a:pt x="43698" y="96263"/>
                    <a:pt x="43231" y="95129"/>
                  </a:cubicBezTo>
                  <a:cubicBezTo>
                    <a:pt x="42564" y="93461"/>
                    <a:pt x="40163" y="94295"/>
                    <a:pt x="39529" y="92460"/>
                  </a:cubicBezTo>
                  <a:cubicBezTo>
                    <a:pt x="39128" y="90659"/>
                    <a:pt x="40496" y="88891"/>
                    <a:pt x="40496" y="87123"/>
                  </a:cubicBezTo>
                  <a:cubicBezTo>
                    <a:pt x="40496" y="84421"/>
                    <a:pt x="38561" y="81986"/>
                    <a:pt x="36460" y="80452"/>
                  </a:cubicBezTo>
                  <a:cubicBezTo>
                    <a:pt x="32457" y="77550"/>
                    <a:pt x="27187" y="77283"/>
                    <a:pt x="22950" y="74914"/>
                  </a:cubicBezTo>
                  <a:cubicBezTo>
                    <a:pt x="20715" y="73647"/>
                    <a:pt x="18814" y="71946"/>
                    <a:pt x="17346" y="69911"/>
                  </a:cubicBezTo>
                  <a:lnTo>
                    <a:pt x="17346" y="69911"/>
                  </a:lnTo>
                  <a:cubicBezTo>
                    <a:pt x="17380" y="69944"/>
                    <a:pt x="17480" y="69944"/>
                    <a:pt x="17546" y="69944"/>
                  </a:cubicBezTo>
                  <a:cubicBezTo>
                    <a:pt x="16946" y="69310"/>
                    <a:pt x="16446" y="68443"/>
                    <a:pt x="16179" y="67576"/>
                  </a:cubicBezTo>
                  <a:cubicBezTo>
                    <a:pt x="14878" y="64974"/>
                    <a:pt x="14644" y="61972"/>
                    <a:pt x="16512" y="59637"/>
                  </a:cubicBezTo>
                  <a:cubicBezTo>
                    <a:pt x="16546" y="59570"/>
                    <a:pt x="16646" y="59570"/>
                    <a:pt x="16712" y="59570"/>
                  </a:cubicBezTo>
                  <a:cubicBezTo>
                    <a:pt x="17680" y="57869"/>
                    <a:pt x="18647" y="56268"/>
                    <a:pt x="18714" y="55034"/>
                  </a:cubicBezTo>
                  <a:cubicBezTo>
                    <a:pt x="18947" y="52098"/>
                    <a:pt x="17113" y="49263"/>
                    <a:pt x="18047" y="46361"/>
                  </a:cubicBezTo>
                  <a:cubicBezTo>
                    <a:pt x="18981" y="43692"/>
                    <a:pt x="21783" y="42358"/>
                    <a:pt x="23117" y="39923"/>
                  </a:cubicBezTo>
                  <a:cubicBezTo>
                    <a:pt x="24051" y="38221"/>
                    <a:pt x="24351" y="36187"/>
                    <a:pt x="23951" y="34252"/>
                  </a:cubicBezTo>
                  <a:cubicBezTo>
                    <a:pt x="23551" y="32517"/>
                    <a:pt x="22450" y="31016"/>
                    <a:pt x="22216" y="29215"/>
                  </a:cubicBezTo>
                  <a:cubicBezTo>
                    <a:pt x="21950" y="26780"/>
                    <a:pt x="23517" y="25212"/>
                    <a:pt x="25219" y="23778"/>
                  </a:cubicBezTo>
                  <a:cubicBezTo>
                    <a:pt x="30556" y="19408"/>
                    <a:pt x="38461" y="13270"/>
                    <a:pt x="34859" y="5365"/>
                  </a:cubicBezTo>
                  <a:lnTo>
                    <a:pt x="34859" y="5365"/>
                  </a:lnTo>
                  <a:cubicBezTo>
                    <a:pt x="31456" y="7066"/>
                    <a:pt x="28187" y="9167"/>
                    <a:pt x="25152" y="11669"/>
                  </a:cubicBezTo>
                  <a:cubicBezTo>
                    <a:pt x="19681" y="16106"/>
                    <a:pt x="15311" y="21576"/>
                    <a:pt x="12109" y="27614"/>
                  </a:cubicBezTo>
                  <a:cubicBezTo>
                    <a:pt x="12843" y="28114"/>
                    <a:pt x="13710" y="28581"/>
                    <a:pt x="14644" y="28881"/>
                  </a:cubicBezTo>
                  <a:cubicBezTo>
                    <a:pt x="14778" y="28915"/>
                    <a:pt x="14778" y="29115"/>
                    <a:pt x="14611" y="29115"/>
                  </a:cubicBezTo>
                  <a:cubicBezTo>
                    <a:pt x="11709" y="29082"/>
                    <a:pt x="9474" y="26380"/>
                    <a:pt x="7973" y="24211"/>
                  </a:cubicBezTo>
                  <a:cubicBezTo>
                    <a:pt x="6105" y="21510"/>
                    <a:pt x="4771" y="18074"/>
                    <a:pt x="4704" y="14738"/>
                  </a:cubicBezTo>
                  <a:cubicBezTo>
                    <a:pt x="4704" y="14576"/>
                    <a:pt x="4849" y="14478"/>
                    <a:pt x="4993" y="14478"/>
                  </a:cubicBezTo>
                  <a:cubicBezTo>
                    <a:pt x="5056" y="14478"/>
                    <a:pt x="5120" y="14497"/>
                    <a:pt x="5171" y="14538"/>
                  </a:cubicBezTo>
                  <a:cubicBezTo>
                    <a:pt x="6438" y="14004"/>
                    <a:pt x="7272" y="13037"/>
                    <a:pt x="7539" y="11703"/>
                  </a:cubicBezTo>
                  <a:cubicBezTo>
                    <a:pt x="7539" y="11669"/>
                    <a:pt x="7606" y="11602"/>
                    <a:pt x="7639" y="11569"/>
                  </a:cubicBezTo>
                  <a:lnTo>
                    <a:pt x="7773" y="11436"/>
                  </a:lnTo>
                  <a:cubicBezTo>
                    <a:pt x="9007" y="11002"/>
                    <a:pt x="10641" y="10368"/>
                    <a:pt x="11008" y="8867"/>
                  </a:cubicBezTo>
                  <a:cubicBezTo>
                    <a:pt x="11205" y="8033"/>
                    <a:pt x="10625" y="7595"/>
                    <a:pt x="9945" y="7595"/>
                  </a:cubicBezTo>
                  <a:cubicBezTo>
                    <a:pt x="9702" y="7595"/>
                    <a:pt x="9445" y="7652"/>
                    <a:pt x="9207" y="7766"/>
                  </a:cubicBezTo>
                  <a:cubicBezTo>
                    <a:pt x="8607" y="8100"/>
                    <a:pt x="8140" y="8767"/>
                    <a:pt x="7706" y="9334"/>
                  </a:cubicBezTo>
                  <a:cubicBezTo>
                    <a:pt x="7666" y="9401"/>
                    <a:pt x="7598" y="9431"/>
                    <a:pt x="7527" y="9431"/>
                  </a:cubicBezTo>
                  <a:cubicBezTo>
                    <a:pt x="7423" y="9431"/>
                    <a:pt x="7312" y="9367"/>
                    <a:pt x="7272" y="9267"/>
                  </a:cubicBezTo>
                  <a:lnTo>
                    <a:pt x="7272" y="9234"/>
                  </a:lnTo>
                  <a:lnTo>
                    <a:pt x="7272" y="9101"/>
                  </a:lnTo>
                  <a:cubicBezTo>
                    <a:pt x="7473" y="7866"/>
                    <a:pt x="7839" y="6666"/>
                    <a:pt x="8140" y="5431"/>
                  </a:cubicBezTo>
                  <a:cubicBezTo>
                    <a:pt x="8267" y="4891"/>
                    <a:pt x="9271" y="57"/>
                    <a:pt x="7754" y="57"/>
                  </a:cubicBezTo>
                  <a:cubicBezTo>
                    <a:pt x="7678" y="57"/>
                    <a:pt x="7595" y="69"/>
                    <a:pt x="7506" y="94"/>
                  </a:cubicBezTo>
                  <a:lnTo>
                    <a:pt x="7439" y="94"/>
                  </a:lnTo>
                  <a:cubicBezTo>
                    <a:pt x="6705" y="761"/>
                    <a:pt x="6672" y="2429"/>
                    <a:pt x="6505" y="3330"/>
                  </a:cubicBezTo>
                  <a:cubicBezTo>
                    <a:pt x="6205" y="4831"/>
                    <a:pt x="6005" y="6365"/>
                    <a:pt x="5671" y="7900"/>
                  </a:cubicBezTo>
                  <a:cubicBezTo>
                    <a:pt x="5938" y="8033"/>
                    <a:pt x="6172" y="8233"/>
                    <a:pt x="6338" y="8434"/>
                  </a:cubicBezTo>
                  <a:cubicBezTo>
                    <a:pt x="6459" y="8584"/>
                    <a:pt x="6389" y="8843"/>
                    <a:pt x="6203" y="8843"/>
                  </a:cubicBezTo>
                  <a:cubicBezTo>
                    <a:pt x="6182" y="8843"/>
                    <a:pt x="6161" y="8840"/>
                    <a:pt x="6138" y="8834"/>
                  </a:cubicBezTo>
                  <a:cubicBezTo>
                    <a:pt x="5438" y="8600"/>
                    <a:pt x="4837" y="8167"/>
                    <a:pt x="4103" y="8000"/>
                  </a:cubicBezTo>
                  <a:cubicBezTo>
                    <a:pt x="3670" y="7866"/>
                    <a:pt x="3303" y="7833"/>
                    <a:pt x="2936" y="7833"/>
                  </a:cubicBezTo>
                  <a:cubicBezTo>
                    <a:pt x="2888" y="7929"/>
                    <a:pt x="2795" y="7971"/>
                    <a:pt x="2699" y="7971"/>
                  </a:cubicBezTo>
                  <a:cubicBezTo>
                    <a:pt x="2595" y="7971"/>
                    <a:pt x="2488" y="7920"/>
                    <a:pt x="2436" y="7833"/>
                  </a:cubicBezTo>
                  <a:cubicBezTo>
                    <a:pt x="2135" y="7833"/>
                    <a:pt x="1802" y="7866"/>
                    <a:pt x="1468" y="7933"/>
                  </a:cubicBezTo>
                  <a:cubicBezTo>
                    <a:pt x="1449" y="7940"/>
                    <a:pt x="1430" y="7943"/>
                    <a:pt x="1412" y="7943"/>
                  </a:cubicBezTo>
                  <a:cubicBezTo>
                    <a:pt x="1251" y="7943"/>
                    <a:pt x="1188" y="7690"/>
                    <a:pt x="1368" y="7600"/>
                  </a:cubicBezTo>
                  <a:cubicBezTo>
                    <a:pt x="1668" y="7500"/>
                    <a:pt x="2035" y="7399"/>
                    <a:pt x="2436" y="7366"/>
                  </a:cubicBezTo>
                  <a:cubicBezTo>
                    <a:pt x="2602" y="5198"/>
                    <a:pt x="2836" y="3030"/>
                    <a:pt x="3303" y="895"/>
                  </a:cubicBezTo>
                  <a:cubicBezTo>
                    <a:pt x="3336" y="761"/>
                    <a:pt x="3336" y="695"/>
                    <a:pt x="3370" y="595"/>
                  </a:cubicBezTo>
                  <a:cubicBezTo>
                    <a:pt x="3303" y="595"/>
                    <a:pt x="3270" y="595"/>
                    <a:pt x="3203" y="561"/>
                  </a:cubicBezTo>
                  <a:cubicBezTo>
                    <a:pt x="2864" y="166"/>
                    <a:pt x="2499" y="0"/>
                    <a:pt x="2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 rot="533168">
              <a:off x="6207569" y="2165245"/>
              <a:ext cx="150796" cy="253961"/>
            </a:xfrm>
            <a:custGeom>
              <a:avLst/>
              <a:gdLst/>
              <a:ahLst/>
              <a:cxnLst/>
              <a:rect l="l" t="t" r="r" b="b"/>
              <a:pathLst>
                <a:path w="9408" h="15845" extrusionOk="0">
                  <a:moveTo>
                    <a:pt x="0" y="0"/>
                  </a:moveTo>
                  <a:cubicBezTo>
                    <a:pt x="501" y="2602"/>
                    <a:pt x="1168" y="5171"/>
                    <a:pt x="2035" y="7672"/>
                  </a:cubicBezTo>
                  <a:cubicBezTo>
                    <a:pt x="3036" y="10508"/>
                    <a:pt x="4303" y="13210"/>
                    <a:pt x="5738" y="15845"/>
                  </a:cubicBezTo>
                  <a:cubicBezTo>
                    <a:pt x="9407" y="12943"/>
                    <a:pt x="9207" y="8039"/>
                    <a:pt x="5805" y="5037"/>
                  </a:cubicBezTo>
                  <a:cubicBezTo>
                    <a:pt x="4003" y="3469"/>
                    <a:pt x="1268" y="213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6"/>
            <p:cNvSpPr/>
            <p:nvPr/>
          </p:nvSpPr>
          <p:spPr>
            <a:xfrm rot="533168">
              <a:off x="6317342" y="1125870"/>
              <a:ext cx="59898" cy="142792"/>
            </a:xfrm>
            <a:custGeom>
              <a:avLst/>
              <a:gdLst/>
              <a:ahLst/>
              <a:cxnLst/>
              <a:rect l="l" t="t" r="r" b="b"/>
              <a:pathLst>
                <a:path w="3737" h="8909" extrusionOk="0">
                  <a:moveTo>
                    <a:pt x="2536" y="1"/>
                  </a:moveTo>
                  <a:cubicBezTo>
                    <a:pt x="2336" y="1"/>
                    <a:pt x="2172" y="108"/>
                    <a:pt x="1968" y="235"/>
                  </a:cubicBezTo>
                  <a:cubicBezTo>
                    <a:pt x="801" y="1136"/>
                    <a:pt x="734" y="2904"/>
                    <a:pt x="534" y="4272"/>
                  </a:cubicBezTo>
                  <a:cubicBezTo>
                    <a:pt x="301" y="5673"/>
                    <a:pt x="134" y="7140"/>
                    <a:pt x="0" y="8608"/>
                  </a:cubicBezTo>
                  <a:cubicBezTo>
                    <a:pt x="119" y="8603"/>
                    <a:pt x="238" y="8600"/>
                    <a:pt x="356" y="8600"/>
                  </a:cubicBezTo>
                  <a:cubicBezTo>
                    <a:pt x="1003" y="8600"/>
                    <a:pt x="1638" y="8683"/>
                    <a:pt x="2202" y="8908"/>
                  </a:cubicBezTo>
                  <a:cubicBezTo>
                    <a:pt x="2435" y="6273"/>
                    <a:pt x="3069" y="3671"/>
                    <a:pt x="3736" y="1136"/>
                  </a:cubicBezTo>
                  <a:cubicBezTo>
                    <a:pt x="3603" y="602"/>
                    <a:pt x="3303" y="135"/>
                    <a:pt x="2736" y="35"/>
                  </a:cubicBezTo>
                  <a:cubicBezTo>
                    <a:pt x="2664" y="11"/>
                    <a:pt x="2598" y="1"/>
                    <a:pt x="2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 rot="533168">
              <a:off x="7375701" y="1429235"/>
              <a:ext cx="587074" cy="1533369"/>
            </a:xfrm>
            <a:custGeom>
              <a:avLst/>
              <a:gdLst/>
              <a:ahLst/>
              <a:cxnLst/>
              <a:rect l="l" t="t" r="r" b="b"/>
              <a:pathLst>
                <a:path w="36627" h="95669" extrusionOk="0">
                  <a:moveTo>
                    <a:pt x="2469" y="0"/>
                  </a:moveTo>
                  <a:cubicBezTo>
                    <a:pt x="1" y="2135"/>
                    <a:pt x="2236" y="5604"/>
                    <a:pt x="2035" y="8239"/>
                  </a:cubicBezTo>
                  <a:lnTo>
                    <a:pt x="1902" y="9140"/>
                  </a:lnTo>
                  <a:cubicBezTo>
                    <a:pt x="5004" y="12743"/>
                    <a:pt x="7573" y="16846"/>
                    <a:pt x="9674" y="21215"/>
                  </a:cubicBezTo>
                  <a:cubicBezTo>
                    <a:pt x="11375" y="24818"/>
                    <a:pt x="12710" y="28554"/>
                    <a:pt x="13710" y="32390"/>
                  </a:cubicBezTo>
                  <a:cubicBezTo>
                    <a:pt x="16179" y="32890"/>
                    <a:pt x="18380" y="33924"/>
                    <a:pt x="20048" y="36226"/>
                  </a:cubicBezTo>
                  <a:cubicBezTo>
                    <a:pt x="20982" y="37527"/>
                    <a:pt x="21583" y="39061"/>
                    <a:pt x="21483" y="40663"/>
                  </a:cubicBezTo>
                  <a:cubicBezTo>
                    <a:pt x="21316" y="42697"/>
                    <a:pt x="19581" y="44198"/>
                    <a:pt x="20715" y="46267"/>
                  </a:cubicBezTo>
                  <a:cubicBezTo>
                    <a:pt x="21983" y="48602"/>
                    <a:pt x="24685" y="50269"/>
                    <a:pt x="23251" y="53305"/>
                  </a:cubicBezTo>
                  <a:cubicBezTo>
                    <a:pt x="21516" y="57008"/>
                    <a:pt x="17280" y="59343"/>
                    <a:pt x="14344" y="62045"/>
                  </a:cubicBezTo>
                  <a:cubicBezTo>
                    <a:pt x="14177" y="62178"/>
                    <a:pt x="14044" y="62345"/>
                    <a:pt x="13877" y="62478"/>
                  </a:cubicBezTo>
                  <a:cubicBezTo>
                    <a:pt x="13677" y="63312"/>
                    <a:pt x="13477" y="64079"/>
                    <a:pt x="13210" y="64913"/>
                  </a:cubicBezTo>
                  <a:cubicBezTo>
                    <a:pt x="11576" y="70484"/>
                    <a:pt x="9141" y="75754"/>
                    <a:pt x="5705" y="80424"/>
                  </a:cubicBezTo>
                  <a:cubicBezTo>
                    <a:pt x="5905" y="81092"/>
                    <a:pt x="6205" y="81725"/>
                    <a:pt x="6639" y="82392"/>
                  </a:cubicBezTo>
                  <a:cubicBezTo>
                    <a:pt x="7639" y="84027"/>
                    <a:pt x="9241" y="85461"/>
                    <a:pt x="10008" y="87263"/>
                  </a:cubicBezTo>
                  <a:cubicBezTo>
                    <a:pt x="11342" y="90465"/>
                    <a:pt x="6906" y="92700"/>
                    <a:pt x="7906" y="95669"/>
                  </a:cubicBezTo>
                  <a:cubicBezTo>
                    <a:pt x="9908" y="94534"/>
                    <a:pt x="11842" y="93234"/>
                    <a:pt x="13677" y="91866"/>
                  </a:cubicBezTo>
                  <a:cubicBezTo>
                    <a:pt x="23417" y="84427"/>
                    <a:pt x="30522" y="73586"/>
                    <a:pt x="33525" y="61711"/>
                  </a:cubicBezTo>
                  <a:cubicBezTo>
                    <a:pt x="36627" y="49502"/>
                    <a:pt x="34125" y="37193"/>
                    <a:pt x="28788" y="25985"/>
                  </a:cubicBezTo>
                  <a:cubicBezTo>
                    <a:pt x="24018" y="16045"/>
                    <a:pt x="16646" y="7706"/>
                    <a:pt x="7039" y="2302"/>
                  </a:cubicBezTo>
                  <a:cubicBezTo>
                    <a:pt x="5538" y="1468"/>
                    <a:pt x="4037" y="667"/>
                    <a:pt x="2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 rot="533168">
              <a:off x="7199848" y="1299508"/>
              <a:ext cx="324031" cy="205317"/>
            </a:xfrm>
            <a:custGeom>
              <a:avLst/>
              <a:gdLst/>
              <a:ahLst/>
              <a:cxnLst/>
              <a:rect l="l" t="t" r="r" b="b"/>
              <a:pathLst>
                <a:path w="20216" h="12810" extrusionOk="0">
                  <a:moveTo>
                    <a:pt x="1" y="1"/>
                  </a:moveTo>
                  <a:cubicBezTo>
                    <a:pt x="4304" y="1335"/>
                    <a:pt x="8240" y="3136"/>
                    <a:pt x="12043" y="5905"/>
                  </a:cubicBezTo>
                  <a:cubicBezTo>
                    <a:pt x="14811" y="7973"/>
                    <a:pt x="17313" y="10241"/>
                    <a:pt x="19515" y="12810"/>
                  </a:cubicBezTo>
                  <a:cubicBezTo>
                    <a:pt x="19582" y="10875"/>
                    <a:pt x="18814" y="9074"/>
                    <a:pt x="18948" y="6972"/>
                  </a:cubicBezTo>
                  <a:cubicBezTo>
                    <a:pt x="19048" y="5871"/>
                    <a:pt x="19415" y="4971"/>
                    <a:pt x="20215" y="4237"/>
                  </a:cubicBezTo>
                  <a:cubicBezTo>
                    <a:pt x="13744" y="1468"/>
                    <a:pt x="6872" y="67"/>
                    <a:pt x="1" y="1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 rot="533168">
              <a:off x="6672673" y="2642496"/>
              <a:ext cx="756575" cy="348205"/>
            </a:xfrm>
            <a:custGeom>
              <a:avLst/>
              <a:gdLst/>
              <a:ahLst/>
              <a:cxnLst/>
              <a:rect l="l" t="t" r="r" b="b"/>
              <a:pathLst>
                <a:path w="47202" h="21725" extrusionOk="0">
                  <a:moveTo>
                    <a:pt x="42598" y="1"/>
                  </a:moveTo>
                  <a:cubicBezTo>
                    <a:pt x="41864" y="1001"/>
                    <a:pt x="41030" y="2002"/>
                    <a:pt x="40196" y="2903"/>
                  </a:cubicBezTo>
                  <a:cubicBezTo>
                    <a:pt x="35093" y="8507"/>
                    <a:pt x="28588" y="12209"/>
                    <a:pt x="21416" y="14378"/>
                  </a:cubicBezTo>
                  <a:cubicBezTo>
                    <a:pt x="15699" y="16108"/>
                    <a:pt x="9620" y="16961"/>
                    <a:pt x="3589" y="16961"/>
                  </a:cubicBezTo>
                  <a:cubicBezTo>
                    <a:pt x="2758" y="16961"/>
                    <a:pt x="1929" y="16945"/>
                    <a:pt x="1102" y="16913"/>
                  </a:cubicBezTo>
                  <a:cubicBezTo>
                    <a:pt x="701" y="17480"/>
                    <a:pt x="335" y="17913"/>
                    <a:pt x="1" y="18247"/>
                  </a:cubicBezTo>
                  <a:cubicBezTo>
                    <a:pt x="1902" y="19048"/>
                    <a:pt x="3904" y="19815"/>
                    <a:pt x="5939" y="20348"/>
                  </a:cubicBezTo>
                  <a:cubicBezTo>
                    <a:pt x="8741" y="20916"/>
                    <a:pt x="11543" y="21349"/>
                    <a:pt x="14411" y="21583"/>
                  </a:cubicBezTo>
                  <a:cubicBezTo>
                    <a:pt x="14711" y="21649"/>
                    <a:pt x="14945" y="21683"/>
                    <a:pt x="15245" y="21683"/>
                  </a:cubicBezTo>
                  <a:lnTo>
                    <a:pt x="16880" y="21683"/>
                  </a:lnTo>
                  <a:lnTo>
                    <a:pt x="16880" y="21716"/>
                  </a:lnTo>
                  <a:cubicBezTo>
                    <a:pt x="17189" y="21721"/>
                    <a:pt x="17498" y="21724"/>
                    <a:pt x="17806" y="21724"/>
                  </a:cubicBezTo>
                  <a:cubicBezTo>
                    <a:pt x="27233" y="21724"/>
                    <a:pt x="36563" y="19265"/>
                    <a:pt x="44800" y="14711"/>
                  </a:cubicBezTo>
                  <a:cubicBezTo>
                    <a:pt x="44266" y="13377"/>
                    <a:pt x="44633" y="12243"/>
                    <a:pt x="45300" y="11042"/>
                  </a:cubicBezTo>
                  <a:cubicBezTo>
                    <a:pt x="45800" y="10074"/>
                    <a:pt x="46568" y="9174"/>
                    <a:pt x="46801" y="8073"/>
                  </a:cubicBezTo>
                  <a:cubicBezTo>
                    <a:pt x="47201" y="6472"/>
                    <a:pt x="45967" y="5104"/>
                    <a:pt x="45100" y="3903"/>
                  </a:cubicBezTo>
                  <a:cubicBezTo>
                    <a:pt x="44166" y="2703"/>
                    <a:pt x="43232" y="1402"/>
                    <a:pt x="42598" y="1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 rot="533168">
              <a:off x="6600730" y="2843356"/>
              <a:ext cx="68441" cy="24603"/>
            </a:xfrm>
            <a:custGeom>
              <a:avLst/>
              <a:gdLst/>
              <a:ahLst/>
              <a:cxnLst/>
              <a:rect l="l" t="t" r="r" b="b"/>
              <a:pathLst>
                <a:path w="4270" h="1535" extrusionOk="0">
                  <a:moveTo>
                    <a:pt x="0" y="0"/>
                  </a:moveTo>
                  <a:lnTo>
                    <a:pt x="0" y="0"/>
                  </a:lnTo>
                  <a:cubicBezTo>
                    <a:pt x="968" y="501"/>
                    <a:pt x="1935" y="968"/>
                    <a:pt x="2902" y="1368"/>
                  </a:cubicBezTo>
                  <a:cubicBezTo>
                    <a:pt x="3069" y="1468"/>
                    <a:pt x="3203" y="1501"/>
                    <a:pt x="3369" y="1535"/>
                  </a:cubicBezTo>
                  <a:cubicBezTo>
                    <a:pt x="3703" y="1168"/>
                    <a:pt x="4003" y="734"/>
                    <a:pt x="4270" y="334"/>
                  </a:cubicBezTo>
                  <a:cubicBezTo>
                    <a:pt x="3303" y="334"/>
                    <a:pt x="2335" y="234"/>
                    <a:pt x="1368" y="167"/>
                  </a:cubicBezTo>
                  <a:cubicBezTo>
                    <a:pt x="901" y="134"/>
                    <a:pt x="467" y="67"/>
                    <a:pt x="0" y="0"/>
                  </a:cubicBezTo>
                  <a:close/>
                </a:path>
              </a:pathLst>
            </a:custGeom>
            <a:solidFill>
              <a:srgbClr val="7A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 rot="533005">
              <a:off x="6298695" y="1154618"/>
              <a:ext cx="182326" cy="493002"/>
            </a:xfrm>
            <a:custGeom>
              <a:avLst/>
              <a:gdLst/>
              <a:ahLst/>
              <a:cxnLst/>
              <a:rect l="l" t="t" r="r" b="b"/>
              <a:pathLst>
                <a:path w="11376" h="30761" extrusionOk="0">
                  <a:moveTo>
                    <a:pt x="4118" y="1"/>
                  </a:moveTo>
                  <a:cubicBezTo>
                    <a:pt x="4042" y="1"/>
                    <a:pt x="3959" y="13"/>
                    <a:pt x="3870" y="38"/>
                  </a:cubicBezTo>
                  <a:lnTo>
                    <a:pt x="3803" y="38"/>
                  </a:lnTo>
                  <a:cubicBezTo>
                    <a:pt x="3637" y="205"/>
                    <a:pt x="3503" y="372"/>
                    <a:pt x="3403" y="639"/>
                  </a:cubicBezTo>
                  <a:lnTo>
                    <a:pt x="3536" y="1506"/>
                  </a:lnTo>
                  <a:cubicBezTo>
                    <a:pt x="3670" y="3474"/>
                    <a:pt x="3170" y="5509"/>
                    <a:pt x="2169" y="7310"/>
                  </a:cubicBezTo>
                  <a:cubicBezTo>
                    <a:pt x="2135" y="7511"/>
                    <a:pt x="2102" y="7677"/>
                    <a:pt x="2035" y="7877"/>
                  </a:cubicBezTo>
                  <a:cubicBezTo>
                    <a:pt x="2302" y="8044"/>
                    <a:pt x="2536" y="8211"/>
                    <a:pt x="2703" y="8411"/>
                  </a:cubicBezTo>
                  <a:cubicBezTo>
                    <a:pt x="2828" y="8568"/>
                    <a:pt x="2717" y="8814"/>
                    <a:pt x="2536" y="8814"/>
                  </a:cubicBezTo>
                  <a:cubicBezTo>
                    <a:pt x="2525" y="8814"/>
                    <a:pt x="2514" y="8813"/>
                    <a:pt x="2502" y="8811"/>
                  </a:cubicBezTo>
                  <a:cubicBezTo>
                    <a:pt x="2169" y="8711"/>
                    <a:pt x="1835" y="8545"/>
                    <a:pt x="1502" y="8378"/>
                  </a:cubicBezTo>
                  <a:cubicBezTo>
                    <a:pt x="1201" y="9479"/>
                    <a:pt x="701" y="10546"/>
                    <a:pt x="1" y="11547"/>
                  </a:cubicBezTo>
                  <a:cubicBezTo>
                    <a:pt x="668" y="17518"/>
                    <a:pt x="2169" y="23655"/>
                    <a:pt x="5805" y="28325"/>
                  </a:cubicBezTo>
                  <a:cubicBezTo>
                    <a:pt x="6205" y="28692"/>
                    <a:pt x="6805" y="29026"/>
                    <a:pt x="7373" y="29326"/>
                  </a:cubicBezTo>
                  <a:cubicBezTo>
                    <a:pt x="8407" y="29860"/>
                    <a:pt x="10041" y="30427"/>
                    <a:pt x="11375" y="30760"/>
                  </a:cubicBezTo>
                  <a:cubicBezTo>
                    <a:pt x="11142" y="30427"/>
                    <a:pt x="10875" y="30160"/>
                    <a:pt x="10642" y="29793"/>
                  </a:cubicBezTo>
                  <a:cubicBezTo>
                    <a:pt x="10408" y="29526"/>
                    <a:pt x="10175" y="29226"/>
                    <a:pt x="9974" y="28926"/>
                  </a:cubicBezTo>
                  <a:cubicBezTo>
                    <a:pt x="7539" y="28392"/>
                    <a:pt x="5671" y="26057"/>
                    <a:pt x="4337" y="24122"/>
                  </a:cubicBezTo>
                  <a:cubicBezTo>
                    <a:pt x="2469" y="21420"/>
                    <a:pt x="1135" y="18018"/>
                    <a:pt x="1068" y="14682"/>
                  </a:cubicBezTo>
                  <a:cubicBezTo>
                    <a:pt x="1068" y="14493"/>
                    <a:pt x="1235" y="14405"/>
                    <a:pt x="1381" y="14405"/>
                  </a:cubicBezTo>
                  <a:cubicBezTo>
                    <a:pt x="1440" y="14405"/>
                    <a:pt x="1496" y="14420"/>
                    <a:pt x="1535" y="14449"/>
                  </a:cubicBezTo>
                  <a:cubicBezTo>
                    <a:pt x="2803" y="13915"/>
                    <a:pt x="3637" y="12981"/>
                    <a:pt x="3903" y="11613"/>
                  </a:cubicBezTo>
                  <a:cubicBezTo>
                    <a:pt x="3903" y="11580"/>
                    <a:pt x="3970" y="11547"/>
                    <a:pt x="4003" y="11513"/>
                  </a:cubicBezTo>
                  <a:cubicBezTo>
                    <a:pt x="4003" y="11480"/>
                    <a:pt x="4037" y="11413"/>
                    <a:pt x="4137" y="11380"/>
                  </a:cubicBezTo>
                  <a:cubicBezTo>
                    <a:pt x="5371" y="10913"/>
                    <a:pt x="7039" y="10313"/>
                    <a:pt x="7373" y="8811"/>
                  </a:cubicBezTo>
                  <a:cubicBezTo>
                    <a:pt x="7570" y="7973"/>
                    <a:pt x="6983" y="7554"/>
                    <a:pt x="6300" y="7554"/>
                  </a:cubicBezTo>
                  <a:cubicBezTo>
                    <a:pt x="6059" y="7554"/>
                    <a:pt x="5806" y="7606"/>
                    <a:pt x="5571" y="7711"/>
                  </a:cubicBezTo>
                  <a:cubicBezTo>
                    <a:pt x="4971" y="8044"/>
                    <a:pt x="4504" y="8678"/>
                    <a:pt x="4070" y="9245"/>
                  </a:cubicBezTo>
                  <a:cubicBezTo>
                    <a:pt x="4025" y="9320"/>
                    <a:pt x="3946" y="9355"/>
                    <a:pt x="3867" y="9355"/>
                  </a:cubicBezTo>
                  <a:cubicBezTo>
                    <a:pt x="3770" y="9355"/>
                    <a:pt x="3673" y="9303"/>
                    <a:pt x="3637" y="9212"/>
                  </a:cubicBezTo>
                  <a:lnTo>
                    <a:pt x="3637" y="9178"/>
                  </a:lnTo>
                  <a:lnTo>
                    <a:pt x="3637" y="9045"/>
                  </a:lnTo>
                  <a:cubicBezTo>
                    <a:pt x="3837" y="7811"/>
                    <a:pt x="4170" y="6577"/>
                    <a:pt x="4504" y="5376"/>
                  </a:cubicBezTo>
                  <a:cubicBezTo>
                    <a:pt x="4631" y="4836"/>
                    <a:pt x="5635" y="1"/>
                    <a:pt x="4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 rot="533168">
              <a:off x="6244555" y="1901474"/>
              <a:ext cx="193319" cy="622907"/>
            </a:xfrm>
            <a:custGeom>
              <a:avLst/>
              <a:gdLst/>
              <a:ahLst/>
              <a:cxnLst/>
              <a:rect l="l" t="t" r="r" b="b"/>
              <a:pathLst>
                <a:path w="12061" h="38864" extrusionOk="0">
                  <a:moveTo>
                    <a:pt x="2080" y="1"/>
                  </a:moveTo>
                  <a:cubicBezTo>
                    <a:pt x="1538" y="1"/>
                    <a:pt x="933" y="345"/>
                    <a:pt x="701" y="881"/>
                  </a:cubicBezTo>
                  <a:cubicBezTo>
                    <a:pt x="0" y="2616"/>
                    <a:pt x="134" y="4750"/>
                    <a:pt x="67" y="6618"/>
                  </a:cubicBezTo>
                  <a:cubicBezTo>
                    <a:pt x="34" y="8420"/>
                    <a:pt x="34" y="10254"/>
                    <a:pt x="134" y="12056"/>
                  </a:cubicBezTo>
                  <a:cubicBezTo>
                    <a:pt x="301" y="15558"/>
                    <a:pt x="701" y="19094"/>
                    <a:pt x="1735" y="22463"/>
                  </a:cubicBezTo>
                  <a:cubicBezTo>
                    <a:pt x="3636" y="28601"/>
                    <a:pt x="7139" y="34472"/>
                    <a:pt x="11876" y="38842"/>
                  </a:cubicBezTo>
                  <a:cubicBezTo>
                    <a:pt x="11883" y="38857"/>
                    <a:pt x="11898" y="38864"/>
                    <a:pt x="11916" y="38864"/>
                  </a:cubicBezTo>
                  <a:cubicBezTo>
                    <a:pt x="11974" y="38864"/>
                    <a:pt x="12060" y="38793"/>
                    <a:pt x="12009" y="38741"/>
                  </a:cubicBezTo>
                  <a:cubicBezTo>
                    <a:pt x="8306" y="33438"/>
                    <a:pt x="5504" y="27800"/>
                    <a:pt x="4137" y="21462"/>
                  </a:cubicBezTo>
                  <a:cubicBezTo>
                    <a:pt x="3370" y="18093"/>
                    <a:pt x="3036" y="14724"/>
                    <a:pt x="2903" y="11255"/>
                  </a:cubicBezTo>
                  <a:cubicBezTo>
                    <a:pt x="2869" y="9454"/>
                    <a:pt x="2869" y="7619"/>
                    <a:pt x="2936" y="5818"/>
                  </a:cubicBezTo>
                  <a:cubicBezTo>
                    <a:pt x="3036" y="4150"/>
                    <a:pt x="3336" y="2482"/>
                    <a:pt x="3069" y="881"/>
                  </a:cubicBezTo>
                  <a:cubicBezTo>
                    <a:pt x="2976" y="261"/>
                    <a:pt x="2552" y="1"/>
                    <a:pt x="2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 rot="533005">
              <a:off x="6107188" y="1230713"/>
              <a:ext cx="1859434" cy="1759526"/>
            </a:xfrm>
            <a:custGeom>
              <a:avLst/>
              <a:gdLst/>
              <a:ahLst/>
              <a:cxnLst/>
              <a:rect l="l" t="t" r="r" b="b"/>
              <a:pathLst>
                <a:path w="116017" h="109786" extrusionOk="0">
                  <a:moveTo>
                    <a:pt x="7355" y="619"/>
                  </a:moveTo>
                  <a:cubicBezTo>
                    <a:pt x="7393" y="619"/>
                    <a:pt x="7432" y="621"/>
                    <a:pt x="7473" y="626"/>
                  </a:cubicBezTo>
                  <a:cubicBezTo>
                    <a:pt x="8040" y="759"/>
                    <a:pt x="8340" y="1226"/>
                    <a:pt x="8473" y="1760"/>
                  </a:cubicBezTo>
                  <a:cubicBezTo>
                    <a:pt x="7806" y="4295"/>
                    <a:pt x="7172" y="6930"/>
                    <a:pt x="6939" y="9465"/>
                  </a:cubicBezTo>
                  <a:cubicBezTo>
                    <a:pt x="6381" y="9279"/>
                    <a:pt x="5803" y="9178"/>
                    <a:pt x="5203" y="9178"/>
                  </a:cubicBezTo>
                  <a:cubicBezTo>
                    <a:pt x="5049" y="9178"/>
                    <a:pt x="4894" y="9185"/>
                    <a:pt x="4737" y="9198"/>
                  </a:cubicBezTo>
                  <a:cubicBezTo>
                    <a:pt x="4871" y="7731"/>
                    <a:pt x="5004" y="6296"/>
                    <a:pt x="5271" y="4829"/>
                  </a:cubicBezTo>
                  <a:cubicBezTo>
                    <a:pt x="5471" y="3461"/>
                    <a:pt x="5538" y="1726"/>
                    <a:pt x="6705" y="792"/>
                  </a:cubicBezTo>
                  <a:cubicBezTo>
                    <a:pt x="6908" y="706"/>
                    <a:pt x="7110" y="619"/>
                    <a:pt x="7355" y="619"/>
                  </a:cubicBezTo>
                  <a:close/>
                  <a:moveTo>
                    <a:pt x="8473" y="65305"/>
                  </a:moveTo>
                  <a:lnTo>
                    <a:pt x="8473" y="65305"/>
                  </a:lnTo>
                  <a:cubicBezTo>
                    <a:pt x="9741" y="67440"/>
                    <a:pt x="12476" y="68774"/>
                    <a:pt x="14278" y="70342"/>
                  </a:cubicBezTo>
                  <a:cubicBezTo>
                    <a:pt x="17647" y="73344"/>
                    <a:pt x="17880" y="78214"/>
                    <a:pt x="14211" y="81150"/>
                  </a:cubicBezTo>
                  <a:cubicBezTo>
                    <a:pt x="12776" y="78515"/>
                    <a:pt x="11509" y="75813"/>
                    <a:pt x="10508" y="72977"/>
                  </a:cubicBezTo>
                  <a:cubicBezTo>
                    <a:pt x="9641" y="70442"/>
                    <a:pt x="8974" y="67874"/>
                    <a:pt x="8473" y="65305"/>
                  </a:cubicBezTo>
                  <a:close/>
                  <a:moveTo>
                    <a:pt x="81859" y="6096"/>
                  </a:moveTo>
                  <a:cubicBezTo>
                    <a:pt x="83427" y="6763"/>
                    <a:pt x="84928" y="7564"/>
                    <a:pt x="86429" y="8398"/>
                  </a:cubicBezTo>
                  <a:cubicBezTo>
                    <a:pt x="96036" y="13802"/>
                    <a:pt x="103408" y="22141"/>
                    <a:pt x="108178" y="32081"/>
                  </a:cubicBezTo>
                  <a:cubicBezTo>
                    <a:pt x="113515" y="43256"/>
                    <a:pt x="116017" y="55598"/>
                    <a:pt x="112915" y="67774"/>
                  </a:cubicBezTo>
                  <a:cubicBezTo>
                    <a:pt x="109912" y="79649"/>
                    <a:pt x="102841" y="90490"/>
                    <a:pt x="93067" y="98029"/>
                  </a:cubicBezTo>
                  <a:cubicBezTo>
                    <a:pt x="91232" y="99430"/>
                    <a:pt x="89331" y="100697"/>
                    <a:pt x="87330" y="101831"/>
                  </a:cubicBezTo>
                  <a:cubicBezTo>
                    <a:pt x="86329" y="98863"/>
                    <a:pt x="90732" y="96661"/>
                    <a:pt x="89398" y="93459"/>
                  </a:cubicBezTo>
                  <a:cubicBezTo>
                    <a:pt x="88664" y="91657"/>
                    <a:pt x="87029" y="90190"/>
                    <a:pt x="86029" y="88589"/>
                  </a:cubicBezTo>
                  <a:cubicBezTo>
                    <a:pt x="84328" y="85820"/>
                    <a:pt x="84428" y="83118"/>
                    <a:pt x="85562" y="80149"/>
                  </a:cubicBezTo>
                  <a:cubicBezTo>
                    <a:pt x="87263" y="75613"/>
                    <a:pt x="90165" y="71476"/>
                    <a:pt x="93701" y="68174"/>
                  </a:cubicBezTo>
                  <a:cubicBezTo>
                    <a:pt x="96603" y="65472"/>
                    <a:pt x="100873" y="63137"/>
                    <a:pt x="102607" y="59434"/>
                  </a:cubicBezTo>
                  <a:cubicBezTo>
                    <a:pt x="104042" y="56432"/>
                    <a:pt x="101306" y="54764"/>
                    <a:pt x="100072" y="52429"/>
                  </a:cubicBezTo>
                  <a:cubicBezTo>
                    <a:pt x="98938" y="50328"/>
                    <a:pt x="100673" y="48827"/>
                    <a:pt x="100839" y="46792"/>
                  </a:cubicBezTo>
                  <a:cubicBezTo>
                    <a:pt x="100939" y="45224"/>
                    <a:pt x="100339" y="43656"/>
                    <a:pt x="99405" y="42389"/>
                  </a:cubicBezTo>
                  <a:cubicBezTo>
                    <a:pt x="93868" y="34783"/>
                    <a:pt x="82560" y="40821"/>
                    <a:pt x="76322" y="34650"/>
                  </a:cubicBezTo>
                  <a:cubicBezTo>
                    <a:pt x="71719" y="30113"/>
                    <a:pt x="75755" y="23809"/>
                    <a:pt x="78857" y="19773"/>
                  </a:cubicBezTo>
                  <a:cubicBezTo>
                    <a:pt x="80058" y="18138"/>
                    <a:pt x="81259" y="16437"/>
                    <a:pt x="81425" y="14369"/>
                  </a:cubicBezTo>
                  <a:cubicBezTo>
                    <a:pt x="81659" y="11700"/>
                    <a:pt x="79391" y="8231"/>
                    <a:pt x="81859" y="6096"/>
                  </a:cubicBezTo>
                  <a:close/>
                  <a:moveTo>
                    <a:pt x="3985" y="1900"/>
                  </a:moveTo>
                  <a:cubicBezTo>
                    <a:pt x="4336" y="1900"/>
                    <a:pt x="4700" y="2067"/>
                    <a:pt x="5038" y="2460"/>
                  </a:cubicBezTo>
                  <a:cubicBezTo>
                    <a:pt x="5138" y="2527"/>
                    <a:pt x="5171" y="2527"/>
                    <a:pt x="5204" y="2527"/>
                  </a:cubicBezTo>
                  <a:cubicBezTo>
                    <a:pt x="5171" y="2627"/>
                    <a:pt x="5138" y="2727"/>
                    <a:pt x="5138" y="2794"/>
                  </a:cubicBezTo>
                  <a:cubicBezTo>
                    <a:pt x="4671" y="4929"/>
                    <a:pt x="4437" y="7097"/>
                    <a:pt x="4270" y="9265"/>
                  </a:cubicBezTo>
                  <a:cubicBezTo>
                    <a:pt x="3870" y="9365"/>
                    <a:pt x="3503" y="9399"/>
                    <a:pt x="3203" y="9532"/>
                  </a:cubicBezTo>
                  <a:cubicBezTo>
                    <a:pt x="2981" y="9564"/>
                    <a:pt x="3031" y="9868"/>
                    <a:pt x="3266" y="9868"/>
                  </a:cubicBezTo>
                  <a:cubicBezTo>
                    <a:pt x="3278" y="9868"/>
                    <a:pt x="3290" y="9867"/>
                    <a:pt x="3303" y="9866"/>
                  </a:cubicBezTo>
                  <a:cubicBezTo>
                    <a:pt x="3603" y="9799"/>
                    <a:pt x="3937" y="9765"/>
                    <a:pt x="4270" y="9732"/>
                  </a:cubicBezTo>
                  <a:cubicBezTo>
                    <a:pt x="4305" y="9819"/>
                    <a:pt x="4404" y="9870"/>
                    <a:pt x="4509" y="9870"/>
                  </a:cubicBezTo>
                  <a:cubicBezTo>
                    <a:pt x="4605" y="9870"/>
                    <a:pt x="4707" y="9828"/>
                    <a:pt x="4771" y="9732"/>
                  </a:cubicBezTo>
                  <a:cubicBezTo>
                    <a:pt x="5138" y="9765"/>
                    <a:pt x="5538" y="9799"/>
                    <a:pt x="5938" y="9899"/>
                  </a:cubicBezTo>
                  <a:cubicBezTo>
                    <a:pt x="6672" y="10099"/>
                    <a:pt x="7273" y="10533"/>
                    <a:pt x="7973" y="10733"/>
                  </a:cubicBezTo>
                  <a:cubicBezTo>
                    <a:pt x="7986" y="10735"/>
                    <a:pt x="7999" y="10736"/>
                    <a:pt x="8011" y="10736"/>
                  </a:cubicBezTo>
                  <a:cubicBezTo>
                    <a:pt x="8189" y="10736"/>
                    <a:pt x="8298" y="10522"/>
                    <a:pt x="8173" y="10366"/>
                  </a:cubicBezTo>
                  <a:cubicBezTo>
                    <a:pt x="8006" y="10132"/>
                    <a:pt x="7773" y="9966"/>
                    <a:pt x="7506" y="9799"/>
                  </a:cubicBezTo>
                  <a:cubicBezTo>
                    <a:pt x="7840" y="8298"/>
                    <a:pt x="8040" y="6763"/>
                    <a:pt x="8340" y="5229"/>
                  </a:cubicBezTo>
                  <a:cubicBezTo>
                    <a:pt x="8507" y="4362"/>
                    <a:pt x="8507" y="2694"/>
                    <a:pt x="9274" y="2027"/>
                  </a:cubicBezTo>
                  <a:lnTo>
                    <a:pt x="9341" y="2027"/>
                  </a:lnTo>
                  <a:cubicBezTo>
                    <a:pt x="9435" y="1998"/>
                    <a:pt x="9522" y="1984"/>
                    <a:pt x="9602" y="1984"/>
                  </a:cubicBezTo>
                  <a:cubicBezTo>
                    <a:pt x="11100" y="1984"/>
                    <a:pt x="10101" y="6794"/>
                    <a:pt x="9974" y="7364"/>
                  </a:cubicBezTo>
                  <a:cubicBezTo>
                    <a:pt x="9641" y="8598"/>
                    <a:pt x="9307" y="9765"/>
                    <a:pt x="9107" y="11033"/>
                  </a:cubicBezTo>
                  <a:cubicBezTo>
                    <a:pt x="9040" y="11066"/>
                    <a:pt x="9107" y="11100"/>
                    <a:pt x="9107" y="11133"/>
                  </a:cubicBezTo>
                  <a:lnTo>
                    <a:pt x="9107" y="11200"/>
                  </a:lnTo>
                  <a:cubicBezTo>
                    <a:pt x="9144" y="11291"/>
                    <a:pt x="9231" y="11343"/>
                    <a:pt x="9324" y="11343"/>
                  </a:cubicBezTo>
                  <a:cubicBezTo>
                    <a:pt x="9400" y="11343"/>
                    <a:pt x="9481" y="11308"/>
                    <a:pt x="9541" y="11233"/>
                  </a:cubicBezTo>
                  <a:cubicBezTo>
                    <a:pt x="9974" y="10633"/>
                    <a:pt x="10408" y="10032"/>
                    <a:pt x="11042" y="9699"/>
                  </a:cubicBezTo>
                  <a:cubicBezTo>
                    <a:pt x="11287" y="9581"/>
                    <a:pt x="11550" y="9522"/>
                    <a:pt x="11797" y="9522"/>
                  </a:cubicBezTo>
                  <a:cubicBezTo>
                    <a:pt x="12459" y="9522"/>
                    <a:pt x="13013" y="9941"/>
                    <a:pt x="12843" y="10766"/>
                  </a:cubicBezTo>
                  <a:cubicBezTo>
                    <a:pt x="12510" y="12267"/>
                    <a:pt x="10842" y="12901"/>
                    <a:pt x="9574" y="13368"/>
                  </a:cubicBezTo>
                  <a:cubicBezTo>
                    <a:pt x="9507" y="13401"/>
                    <a:pt x="9474" y="13435"/>
                    <a:pt x="9474" y="13468"/>
                  </a:cubicBezTo>
                  <a:cubicBezTo>
                    <a:pt x="9407" y="13501"/>
                    <a:pt x="9374" y="13568"/>
                    <a:pt x="9374" y="13602"/>
                  </a:cubicBezTo>
                  <a:cubicBezTo>
                    <a:pt x="9074" y="14936"/>
                    <a:pt x="8240" y="15903"/>
                    <a:pt x="7006" y="16437"/>
                  </a:cubicBezTo>
                  <a:cubicBezTo>
                    <a:pt x="6965" y="16396"/>
                    <a:pt x="6905" y="16377"/>
                    <a:pt x="6842" y="16377"/>
                  </a:cubicBezTo>
                  <a:cubicBezTo>
                    <a:pt x="6699" y="16377"/>
                    <a:pt x="6539" y="16475"/>
                    <a:pt x="6539" y="16637"/>
                  </a:cubicBezTo>
                  <a:cubicBezTo>
                    <a:pt x="6572" y="19973"/>
                    <a:pt x="7906" y="23409"/>
                    <a:pt x="9808" y="26110"/>
                  </a:cubicBezTo>
                  <a:cubicBezTo>
                    <a:pt x="11309" y="28279"/>
                    <a:pt x="13544" y="30981"/>
                    <a:pt x="16412" y="31014"/>
                  </a:cubicBezTo>
                  <a:cubicBezTo>
                    <a:pt x="16613" y="31014"/>
                    <a:pt x="16613" y="30814"/>
                    <a:pt x="16479" y="30780"/>
                  </a:cubicBezTo>
                  <a:cubicBezTo>
                    <a:pt x="15545" y="30480"/>
                    <a:pt x="14678" y="30013"/>
                    <a:pt x="13911" y="29546"/>
                  </a:cubicBezTo>
                  <a:cubicBezTo>
                    <a:pt x="17146" y="23475"/>
                    <a:pt x="21516" y="18038"/>
                    <a:pt x="26987" y="13568"/>
                  </a:cubicBezTo>
                  <a:cubicBezTo>
                    <a:pt x="30022" y="11100"/>
                    <a:pt x="33291" y="8965"/>
                    <a:pt x="36694" y="7264"/>
                  </a:cubicBezTo>
                  <a:lnTo>
                    <a:pt x="36694" y="7264"/>
                  </a:lnTo>
                  <a:cubicBezTo>
                    <a:pt x="40296" y="15203"/>
                    <a:pt x="32390" y="21307"/>
                    <a:pt x="27053" y="25710"/>
                  </a:cubicBezTo>
                  <a:cubicBezTo>
                    <a:pt x="25352" y="27111"/>
                    <a:pt x="23784" y="28712"/>
                    <a:pt x="24051" y="31114"/>
                  </a:cubicBezTo>
                  <a:cubicBezTo>
                    <a:pt x="24285" y="32915"/>
                    <a:pt x="25385" y="34450"/>
                    <a:pt x="25786" y="36151"/>
                  </a:cubicBezTo>
                  <a:cubicBezTo>
                    <a:pt x="26186" y="38086"/>
                    <a:pt x="25886" y="40120"/>
                    <a:pt x="24952" y="41822"/>
                  </a:cubicBezTo>
                  <a:cubicBezTo>
                    <a:pt x="23618" y="44257"/>
                    <a:pt x="20782" y="45591"/>
                    <a:pt x="19882" y="48260"/>
                  </a:cubicBezTo>
                  <a:cubicBezTo>
                    <a:pt x="18948" y="51162"/>
                    <a:pt x="20782" y="53997"/>
                    <a:pt x="20549" y="56933"/>
                  </a:cubicBezTo>
                  <a:cubicBezTo>
                    <a:pt x="20449" y="58167"/>
                    <a:pt x="19515" y="59768"/>
                    <a:pt x="18547" y="61469"/>
                  </a:cubicBezTo>
                  <a:cubicBezTo>
                    <a:pt x="18481" y="61469"/>
                    <a:pt x="18380" y="61469"/>
                    <a:pt x="18347" y="61569"/>
                  </a:cubicBezTo>
                  <a:cubicBezTo>
                    <a:pt x="16479" y="63904"/>
                    <a:pt x="16779" y="66906"/>
                    <a:pt x="18014" y="69475"/>
                  </a:cubicBezTo>
                  <a:cubicBezTo>
                    <a:pt x="18280" y="70342"/>
                    <a:pt x="18781" y="71243"/>
                    <a:pt x="19381" y="71843"/>
                  </a:cubicBezTo>
                  <a:cubicBezTo>
                    <a:pt x="19348" y="71810"/>
                    <a:pt x="19281" y="71810"/>
                    <a:pt x="19181" y="71810"/>
                  </a:cubicBezTo>
                  <a:cubicBezTo>
                    <a:pt x="20682" y="73845"/>
                    <a:pt x="22550" y="75579"/>
                    <a:pt x="24785" y="76813"/>
                  </a:cubicBezTo>
                  <a:cubicBezTo>
                    <a:pt x="29021" y="79249"/>
                    <a:pt x="34292" y="79482"/>
                    <a:pt x="38295" y="82351"/>
                  </a:cubicBezTo>
                  <a:cubicBezTo>
                    <a:pt x="40396" y="83852"/>
                    <a:pt x="42331" y="86320"/>
                    <a:pt x="42331" y="89022"/>
                  </a:cubicBezTo>
                  <a:cubicBezTo>
                    <a:pt x="42331" y="90823"/>
                    <a:pt x="40897" y="92625"/>
                    <a:pt x="41364" y="94359"/>
                  </a:cubicBezTo>
                  <a:cubicBezTo>
                    <a:pt x="41831" y="96261"/>
                    <a:pt x="44232" y="95360"/>
                    <a:pt x="44899" y="97095"/>
                  </a:cubicBezTo>
                  <a:cubicBezTo>
                    <a:pt x="45366" y="98162"/>
                    <a:pt x="44666" y="99863"/>
                    <a:pt x="44232" y="100931"/>
                  </a:cubicBezTo>
                  <a:cubicBezTo>
                    <a:pt x="43565" y="102532"/>
                    <a:pt x="42631" y="104000"/>
                    <a:pt x="41697" y="105334"/>
                  </a:cubicBezTo>
                  <a:cubicBezTo>
                    <a:pt x="41530" y="105267"/>
                    <a:pt x="41397" y="105200"/>
                    <a:pt x="41230" y="105134"/>
                  </a:cubicBezTo>
                  <a:cubicBezTo>
                    <a:pt x="36527" y="103132"/>
                    <a:pt x="32157" y="100430"/>
                    <a:pt x="28154" y="97261"/>
                  </a:cubicBezTo>
                  <a:cubicBezTo>
                    <a:pt x="22717" y="92858"/>
                    <a:pt x="18080" y="87521"/>
                    <a:pt x="14644" y="81483"/>
                  </a:cubicBezTo>
                  <a:cubicBezTo>
                    <a:pt x="17446" y="79682"/>
                    <a:pt x="18647" y="75846"/>
                    <a:pt x="17313" y="72777"/>
                  </a:cubicBezTo>
                  <a:cubicBezTo>
                    <a:pt x="16546" y="71009"/>
                    <a:pt x="15045" y="69775"/>
                    <a:pt x="13577" y="68641"/>
                  </a:cubicBezTo>
                  <a:cubicBezTo>
                    <a:pt x="11642" y="67173"/>
                    <a:pt x="10075" y="65806"/>
                    <a:pt x="8540" y="63938"/>
                  </a:cubicBezTo>
                  <a:cubicBezTo>
                    <a:pt x="8507" y="63837"/>
                    <a:pt x="8473" y="63837"/>
                    <a:pt x="8373" y="63837"/>
                  </a:cubicBezTo>
                  <a:cubicBezTo>
                    <a:pt x="6906" y="54931"/>
                    <a:pt x="7740" y="45758"/>
                    <a:pt x="10642" y="37285"/>
                  </a:cubicBezTo>
                  <a:cubicBezTo>
                    <a:pt x="11209" y="37719"/>
                    <a:pt x="11909" y="38052"/>
                    <a:pt x="12676" y="38219"/>
                  </a:cubicBezTo>
                  <a:cubicBezTo>
                    <a:pt x="12743" y="38219"/>
                    <a:pt x="12810" y="38086"/>
                    <a:pt x="12710" y="38052"/>
                  </a:cubicBezTo>
                  <a:cubicBezTo>
                    <a:pt x="9141" y="36318"/>
                    <a:pt x="7673" y="32882"/>
                    <a:pt x="6639" y="29246"/>
                  </a:cubicBezTo>
                  <a:cubicBezTo>
                    <a:pt x="5471" y="25243"/>
                    <a:pt x="5038" y="21074"/>
                    <a:pt x="5271" y="16871"/>
                  </a:cubicBezTo>
                  <a:cubicBezTo>
                    <a:pt x="5271" y="16737"/>
                    <a:pt x="5204" y="16637"/>
                    <a:pt x="5138" y="16604"/>
                  </a:cubicBezTo>
                  <a:cubicBezTo>
                    <a:pt x="5138" y="16537"/>
                    <a:pt x="5104" y="16437"/>
                    <a:pt x="5004" y="16404"/>
                  </a:cubicBezTo>
                  <a:cubicBezTo>
                    <a:pt x="3903" y="15703"/>
                    <a:pt x="3003" y="14936"/>
                    <a:pt x="2436" y="13735"/>
                  </a:cubicBezTo>
                  <a:cubicBezTo>
                    <a:pt x="1835" y="12467"/>
                    <a:pt x="2035" y="11400"/>
                    <a:pt x="1969" y="10066"/>
                  </a:cubicBezTo>
                  <a:lnTo>
                    <a:pt x="1969" y="10032"/>
                  </a:lnTo>
                  <a:cubicBezTo>
                    <a:pt x="2002" y="9966"/>
                    <a:pt x="2002" y="9966"/>
                    <a:pt x="2002" y="9932"/>
                  </a:cubicBezTo>
                  <a:cubicBezTo>
                    <a:pt x="2202" y="8531"/>
                    <a:pt x="2035" y="7030"/>
                    <a:pt x="2136" y="5596"/>
                  </a:cubicBezTo>
                  <a:cubicBezTo>
                    <a:pt x="2169" y="4895"/>
                    <a:pt x="2136" y="4061"/>
                    <a:pt x="2369" y="3361"/>
                  </a:cubicBezTo>
                  <a:cubicBezTo>
                    <a:pt x="2656" y="2543"/>
                    <a:pt x="3296" y="1900"/>
                    <a:pt x="3985" y="1900"/>
                  </a:cubicBezTo>
                  <a:close/>
                  <a:moveTo>
                    <a:pt x="60485" y="1527"/>
                  </a:moveTo>
                  <a:cubicBezTo>
                    <a:pt x="67509" y="1527"/>
                    <a:pt x="74559" y="2922"/>
                    <a:pt x="81192" y="5763"/>
                  </a:cubicBezTo>
                  <a:cubicBezTo>
                    <a:pt x="80425" y="6530"/>
                    <a:pt x="80058" y="7397"/>
                    <a:pt x="79958" y="8531"/>
                  </a:cubicBezTo>
                  <a:cubicBezTo>
                    <a:pt x="79758" y="11533"/>
                    <a:pt x="81425" y="13902"/>
                    <a:pt x="79858" y="16871"/>
                  </a:cubicBezTo>
                  <a:cubicBezTo>
                    <a:pt x="77790" y="20707"/>
                    <a:pt x="74387" y="23409"/>
                    <a:pt x="73620" y="27945"/>
                  </a:cubicBezTo>
                  <a:cubicBezTo>
                    <a:pt x="73053" y="31481"/>
                    <a:pt x="74554" y="34750"/>
                    <a:pt x="77689" y="36551"/>
                  </a:cubicBezTo>
                  <a:cubicBezTo>
                    <a:pt x="81359" y="38619"/>
                    <a:pt x="85595" y="38353"/>
                    <a:pt x="89698" y="38719"/>
                  </a:cubicBezTo>
                  <a:cubicBezTo>
                    <a:pt x="92400" y="38953"/>
                    <a:pt x="95235" y="39453"/>
                    <a:pt x="97370" y="41255"/>
                  </a:cubicBezTo>
                  <a:cubicBezTo>
                    <a:pt x="98237" y="41988"/>
                    <a:pt x="99005" y="42923"/>
                    <a:pt x="99505" y="43957"/>
                  </a:cubicBezTo>
                  <a:cubicBezTo>
                    <a:pt x="100406" y="45825"/>
                    <a:pt x="100005" y="47259"/>
                    <a:pt x="99272" y="49094"/>
                  </a:cubicBezTo>
                  <a:cubicBezTo>
                    <a:pt x="97937" y="52563"/>
                    <a:pt x="100939" y="53664"/>
                    <a:pt x="102040" y="56599"/>
                  </a:cubicBezTo>
                  <a:cubicBezTo>
                    <a:pt x="103008" y="59134"/>
                    <a:pt x="100105" y="61603"/>
                    <a:pt x="98404" y="63137"/>
                  </a:cubicBezTo>
                  <a:cubicBezTo>
                    <a:pt x="96536" y="64838"/>
                    <a:pt x="94535" y="66306"/>
                    <a:pt x="92567" y="68040"/>
                  </a:cubicBezTo>
                  <a:cubicBezTo>
                    <a:pt x="89465" y="71009"/>
                    <a:pt x="86963" y="74612"/>
                    <a:pt x="85262" y="78548"/>
                  </a:cubicBezTo>
                  <a:cubicBezTo>
                    <a:pt x="84394" y="80616"/>
                    <a:pt x="83527" y="82884"/>
                    <a:pt x="83861" y="85186"/>
                  </a:cubicBezTo>
                  <a:cubicBezTo>
                    <a:pt x="84127" y="87521"/>
                    <a:pt x="85595" y="89422"/>
                    <a:pt x="86963" y="91224"/>
                  </a:cubicBezTo>
                  <a:cubicBezTo>
                    <a:pt x="87863" y="92458"/>
                    <a:pt x="89064" y="93792"/>
                    <a:pt x="88697" y="95393"/>
                  </a:cubicBezTo>
                  <a:cubicBezTo>
                    <a:pt x="88464" y="96494"/>
                    <a:pt x="87697" y="97395"/>
                    <a:pt x="87196" y="98362"/>
                  </a:cubicBezTo>
                  <a:cubicBezTo>
                    <a:pt x="86529" y="99596"/>
                    <a:pt x="86129" y="100697"/>
                    <a:pt x="86696" y="102031"/>
                  </a:cubicBezTo>
                  <a:cubicBezTo>
                    <a:pt x="78463" y="106616"/>
                    <a:pt x="69136" y="109045"/>
                    <a:pt x="59684" y="109045"/>
                  </a:cubicBezTo>
                  <a:cubicBezTo>
                    <a:pt x="59370" y="109045"/>
                    <a:pt x="59056" y="109042"/>
                    <a:pt x="58743" y="109036"/>
                  </a:cubicBezTo>
                  <a:lnTo>
                    <a:pt x="58743" y="109003"/>
                  </a:lnTo>
                  <a:lnTo>
                    <a:pt x="57108" y="109003"/>
                  </a:lnTo>
                  <a:cubicBezTo>
                    <a:pt x="56841" y="109003"/>
                    <a:pt x="56574" y="108970"/>
                    <a:pt x="56274" y="108936"/>
                  </a:cubicBezTo>
                  <a:cubicBezTo>
                    <a:pt x="53405" y="108636"/>
                    <a:pt x="50603" y="108236"/>
                    <a:pt x="47835" y="107669"/>
                  </a:cubicBezTo>
                  <a:cubicBezTo>
                    <a:pt x="45767" y="107068"/>
                    <a:pt x="43765" y="106335"/>
                    <a:pt x="41864" y="105534"/>
                  </a:cubicBezTo>
                  <a:cubicBezTo>
                    <a:pt x="43598" y="103633"/>
                    <a:pt x="47268" y="98329"/>
                    <a:pt x="44899" y="95860"/>
                  </a:cubicBezTo>
                  <a:cubicBezTo>
                    <a:pt x="43832" y="94760"/>
                    <a:pt x="41931" y="95827"/>
                    <a:pt x="41931" y="93025"/>
                  </a:cubicBezTo>
                  <a:cubicBezTo>
                    <a:pt x="41931" y="92024"/>
                    <a:pt x="42664" y="90957"/>
                    <a:pt x="42831" y="89956"/>
                  </a:cubicBezTo>
                  <a:cubicBezTo>
                    <a:pt x="43098" y="88188"/>
                    <a:pt x="42564" y="86454"/>
                    <a:pt x="41664" y="84953"/>
                  </a:cubicBezTo>
                  <a:cubicBezTo>
                    <a:pt x="39095" y="80850"/>
                    <a:pt x="34492" y="79582"/>
                    <a:pt x="30189" y="78181"/>
                  </a:cubicBezTo>
                  <a:cubicBezTo>
                    <a:pt x="26486" y="76980"/>
                    <a:pt x="23351" y="75279"/>
                    <a:pt x="20882" y="72677"/>
                  </a:cubicBezTo>
                  <a:cubicBezTo>
                    <a:pt x="19982" y="71309"/>
                    <a:pt x="19081" y="69975"/>
                    <a:pt x="18514" y="68608"/>
                  </a:cubicBezTo>
                  <a:cubicBezTo>
                    <a:pt x="18014" y="66506"/>
                    <a:pt x="18247" y="64338"/>
                    <a:pt x="18914" y="62170"/>
                  </a:cubicBezTo>
                  <a:cubicBezTo>
                    <a:pt x="19381" y="61469"/>
                    <a:pt x="19815" y="60802"/>
                    <a:pt x="20148" y="60235"/>
                  </a:cubicBezTo>
                  <a:cubicBezTo>
                    <a:pt x="21583" y="57666"/>
                    <a:pt x="21249" y="55465"/>
                    <a:pt x="20715" y="52730"/>
                  </a:cubicBezTo>
                  <a:cubicBezTo>
                    <a:pt x="20248" y="50461"/>
                    <a:pt x="20082" y="48493"/>
                    <a:pt x="21649" y="46592"/>
                  </a:cubicBezTo>
                  <a:cubicBezTo>
                    <a:pt x="22517" y="45558"/>
                    <a:pt x="23584" y="44724"/>
                    <a:pt x="24485" y="43656"/>
                  </a:cubicBezTo>
                  <a:cubicBezTo>
                    <a:pt x="25986" y="41822"/>
                    <a:pt x="26820" y="39553"/>
                    <a:pt x="26653" y="37152"/>
                  </a:cubicBezTo>
                  <a:cubicBezTo>
                    <a:pt x="26386" y="33616"/>
                    <a:pt x="23050" y="30647"/>
                    <a:pt x="26186" y="27378"/>
                  </a:cubicBezTo>
                  <a:cubicBezTo>
                    <a:pt x="28321" y="25110"/>
                    <a:pt x="31056" y="23475"/>
                    <a:pt x="33258" y="21274"/>
                  </a:cubicBezTo>
                  <a:cubicBezTo>
                    <a:pt x="36994" y="17538"/>
                    <a:pt x="39696" y="12034"/>
                    <a:pt x="37261" y="6863"/>
                  </a:cubicBezTo>
                  <a:cubicBezTo>
                    <a:pt x="44538" y="3331"/>
                    <a:pt x="52495" y="1527"/>
                    <a:pt x="60485" y="1527"/>
                  </a:cubicBezTo>
                  <a:close/>
                  <a:moveTo>
                    <a:pt x="7181" y="1"/>
                  </a:moveTo>
                  <a:cubicBezTo>
                    <a:pt x="6693" y="1"/>
                    <a:pt x="6135" y="155"/>
                    <a:pt x="6038" y="592"/>
                  </a:cubicBezTo>
                  <a:cubicBezTo>
                    <a:pt x="5571" y="892"/>
                    <a:pt x="5304" y="1459"/>
                    <a:pt x="5138" y="2060"/>
                  </a:cubicBezTo>
                  <a:cubicBezTo>
                    <a:pt x="4941" y="1471"/>
                    <a:pt x="4438" y="1231"/>
                    <a:pt x="3883" y="1231"/>
                  </a:cubicBezTo>
                  <a:cubicBezTo>
                    <a:pt x="3212" y="1231"/>
                    <a:pt x="2467" y="1582"/>
                    <a:pt x="2102" y="2093"/>
                  </a:cubicBezTo>
                  <a:cubicBezTo>
                    <a:pt x="1502" y="2927"/>
                    <a:pt x="1468" y="3995"/>
                    <a:pt x="1368" y="4962"/>
                  </a:cubicBezTo>
                  <a:cubicBezTo>
                    <a:pt x="1302" y="6496"/>
                    <a:pt x="1135" y="8264"/>
                    <a:pt x="1535" y="9765"/>
                  </a:cubicBezTo>
                  <a:cubicBezTo>
                    <a:pt x="1502" y="9799"/>
                    <a:pt x="1402" y="9799"/>
                    <a:pt x="1368" y="9899"/>
                  </a:cubicBezTo>
                  <a:cubicBezTo>
                    <a:pt x="1" y="12167"/>
                    <a:pt x="2202" y="15836"/>
                    <a:pt x="4504" y="16737"/>
                  </a:cubicBezTo>
                  <a:cubicBezTo>
                    <a:pt x="4471" y="16770"/>
                    <a:pt x="4471" y="16804"/>
                    <a:pt x="4471" y="16837"/>
                  </a:cubicBezTo>
                  <a:cubicBezTo>
                    <a:pt x="4204" y="21741"/>
                    <a:pt x="4837" y="26611"/>
                    <a:pt x="6472" y="31247"/>
                  </a:cubicBezTo>
                  <a:cubicBezTo>
                    <a:pt x="7172" y="33249"/>
                    <a:pt x="8273" y="35450"/>
                    <a:pt x="9941" y="36851"/>
                  </a:cubicBezTo>
                  <a:cubicBezTo>
                    <a:pt x="9841" y="36851"/>
                    <a:pt x="9808" y="36918"/>
                    <a:pt x="9741" y="36985"/>
                  </a:cubicBezTo>
                  <a:lnTo>
                    <a:pt x="9741" y="37085"/>
                  </a:lnTo>
                  <a:lnTo>
                    <a:pt x="9741" y="37118"/>
                  </a:lnTo>
                  <a:cubicBezTo>
                    <a:pt x="6705" y="45991"/>
                    <a:pt x="5872" y="55665"/>
                    <a:pt x="7673" y="65205"/>
                  </a:cubicBezTo>
                  <a:cubicBezTo>
                    <a:pt x="11309" y="84652"/>
                    <a:pt x="26119" y="101231"/>
                    <a:pt x="44866" y="107302"/>
                  </a:cubicBezTo>
                  <a:cubicBezTo>
                    <a:pt x="48535" y="108636"/>
                    <a:pt x="52538" y="109437"/>
                    <a:pt x="56474" y="109637"/>
                  </a:cubicBezTo>
                  <a:cubicBezTo>
                    <a:pt x="56541" y="109670"/>
                    <a:pt x="56641" y="109704"/>
                    <a:pt x="56708" y="109704"/>
                  </a:cubicBezTo>
                  <a:cubicBezTo>
                    <a:pt x="57712" y="109759"/>
                    <a:pt x="58714" y="109786"/>
                    <a:pt x="59713" y="109786"/>
                  </a:cubicBezTo>
                  <a:cubicBezTo>
                    <a:pt x="81761" y="109786"/>
                    <a:pt x="102135" y="96537"/>
                    <a:pt x="110846" y="76113"/>
                  </a:cubicBezTo>
                  <a:cubicBezTo>
                    <a:pt x="113181" y="70609"/>
                    <a:pt x="114683" y="64638"/>
                    <a:pt x="115016" y="58634"/>
                  </a:cubicBezTo>
                  <a:cubicBezTo>
                    <a:pt x="115383" y="52263"/>
                    <a:pt x="114015" y="45958"/>
                    <a:pt x="112047" y="39954"/>
                  </a:cubicBezTo>
                  <a:cubicBezTo>
                    <a:pt x="108545" y="29113"/>
                    <a:pt x="102340" y="19139"/>
                    <a:pt x="93234" y="12034"/>
                  </a:cubicBezTo>
                  <a:cubicBezTo>
                    <a:pt x="83644" y="4546"/>
                    <a:pt x="71965" y="730"/>
                    <a:pt x="60258" y="730"/>
                  </a:cubicBezTo>
                  <a:cubicBezTo>
                    <a:pt x="50789" y="730"/>
                    <a:pt x="41303" y="3226"/>
                    <a:pt x="32891" y="8298"/>
                  </a:cubicBezTo>
                  <a:cubicBezTo>
                    <a:pt x="24451" y="13401"/>
                    <a:pt x="17780" y="20607"/>
                    <a:pt x="13277" y="28946"/>
                  </a:cubicBezTo>
                  <a:cubicBezTo>
                    <a:pt x="9641" y="26144"/>
                    <a:pt x="7873" y="21140"/>
                    <a:pt x="7072" y="16737"/>
                  </a:cubicBezTo>
                  <a:cubicBezTo>
                    <a:pt x="8507" y="16303"/>
                    <a:pt x="9574" y="15069"/>
                    <a:pt x="9841" y="13602"/>
                  </a:cubicBezTo>
                  <a:lnTo>
                    <a:pt x="9841" y="13568"/>
                  </a:lnTo>
                  <a:cubicBezTo>
                    <a:pt x="11476" y="13368"/>
                    <a:pt x="14111" y="11467"/>
                    <a:pt x="13310" y="9699"/>
                  </a:cubicBezTo>
                  <a:cubicBezTo>
                    <a:pt x="13056" y="9049"/>
                    <a:pt x="12371" y="8734"/>
                    <a:pt x="11701" y="8734"/>
                  </a:cubicBezTo>
                  <a:cubicBezTo>
                    <a:pt x="11580" y="8734"/>
                    <a:pt x="11459" y="8744"/>
                    <a:pt x="11342" y="8765"/>
                  </a:cubicBezTo>
                  <a:cubicBezTo>
                    <a:pt x="10708" y="8898"/>
                    <a:pt x="10208" y="9265"/>
                    <a:pt x="9808" y="9732"/>
                  </a:cubicBezTo>
                  <a:cubicBezTo>
                    <a:pt x="10475" y="7764"/>
                    <a:pt x="11142" y="5462"/>
                    <a:pt x="10942" y="3494"/>
                  </a:cubicBezTo>
                  <a:cubicBezTo>
                    <a:pt x="10850" y="2793"/>
                    <a:pt x="10425" y="1284"/>
                    <a:pt x="9588" y="1284"/>
                  </a:cubicBezTo>
                  <a:cubicBezTo>
                    <a:pt x="9509" y="1284"/>
                    <a:pt x="9427" y="1297"/>
                    <a:pt x="9341" y="1326"/>
                  </a:cubicBezTo>
                  <a:cubicBezTo>
                    <a:pt x="9141" y="1293"/>
                    <a:pt x="9074" y="1259"/>
                    <a:pt x="8807" y="1259"/>
                  </a:cubicBezTo>
                  <a:cubicBezTo>
                    <a:pt x="8674" y="659"/>
                    <a:pt x="8273" y="225"/>
                    <a:pt x="7673" y="58"/>
                  </a:cubicBezTo>
                  <a:cubicBezTo>
                    <a:pt x="7537" y="22"/>
                    <a:pt x="7364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 rot="533168">
              <a:off x="6821937" y="2217904"/>
              <a:ext cx="457676" cy="350529"/>
            </a:xfrm>
            <a:custGeom>
              <a:avLst/>
              <a:gdLst/>
              <a:ahLst/>
              <a:cxnLst/>
              <a:rect l="l" t="t" r="r" b="b"/>
              <a:pathLst>
                <a:path w="28554" h="21870" extrusionOk="0">
                  <a:moveTo>
                    <a:pt x="22041" y="0"/>
                  </a:moveTo>
                  <a:cubicBezTo>
                    <a:pt x="21878" y="0"/>
                    <a:pt x="21714" y="7"/>
                    <a:pt x="21549" y="21"/>
                  </a:cubicBezTo>
                  <a:cubicBezTo>
                    <a:pt x="17779" y="287"/>
                    <a:pt x="15311" y="3990"/>
                    <a:pt x="15344" y="7659"/>
                  </a:cubicBezTo>
                  <a:cubicBezTo>
                    <a:pt x="15344" y="7693"/>
                    <a:pt x="15344" y="7726"/>
                    <a:pt x="15311" y="7793"/>
                  </a:cubicBezTo>
                  <a:lnTo>
                    <a:pt x="15311" y="7826"/>
                  </a:lnTo>
                  <a:cubicBezTo>
                    <a:pt x="15329" y="8029"/>
                    <a:pt x="15144" y="8151"/>
                    <a:pt x="14968" y="8151"/>
                  </a:cubicBezTo>
                  <a:cubicBezTo>
                    <a:pt x="14827" y="8151"/>
                    <a:pt x="14692" y="8072"/>
                    <a:pt x="14677" y="7893"/>
                  </a:cubicBezTo>
                  <a:cubicBezTo>
                    <a:pt x="14047" y="4242"/>
                    <a:pt x="11237" y="1021"/>
                    <a:pt x="7332" y="1021"/>
                  </a:cubicBezTo>
                  <a:cubicBezTo>
                    <a:pt x="7312" y="1021"/>
                    <a:pt x="7292" y="1021"/>
                    <a:pt x="7272" y="1021"/>
                  </a:cubicBezTo>
                  <a:cubicBezTo>
                    <a:pt x="3336" y="1021"/>
                    <a:pt x="0" y="4824"/>
                    <a:pt x="167" y="8660"/>
                  </a:cubicBezTo>
                  <a:cubicBezTo>
                    <a:pt x="500" y="15465"/>
                    <a:pt x="8840" y="18701"/>
                    <a:pt x="14510" y="21302"/>
                  </a:cubicBezTo>
                  <a:cubicBezTo>
                    <a:pt x="15178" y="21469"/>
                    <a:pt x="15811" y="21669"/>
                    <a:pt x="16445" y="21870"/>
                  </a:cubicBezTo>
                  <a:cubicBezTo>
                    <a:pt x="19314" y="20435"/>
                    <a:pt x="21882" y="18534"/>
                    <a:pt x="24017" y="16132"/>
                  </a:cubicBezTo>
                  <a:cubicBezTo>
                    <a:pt x="26219" y="13564"/>
                    <a:pt x="28520" y="9961"/>
                    <a:pt x="28554" y="6492"/>
                  </a:cubicBezTo>
                  <a:cubicBezTo>
                    <a:pt x="28554" y="2988"/>
                    <a:pt x="25511" y="0"/>
                    <a:pt x="2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6"/>
            <p:cNvSpPr/>
            <p:nvPr/>
          </p:nvSpPr>
          <p:spPr>
            <a:xfrm rot="533168">
              <a:off x="6844060" y="2212977"/>
              <a:ext cx="466236" cy="368801"/>
            </a:xfrm>
            <a:custGeom>
              <a:avLst/>
              <a:gdLst/>
              <a:ahLst/>
              <a:cxnLst/>
              <a:rect l="l" t="t" r="r" b="b"/>
              <a:pathLst>
                <a:path w="29088" h="23010" extrusionOk="0">
                  <a:moveTo>
                    <a:pt x="20973" y="1"/>
                  </a:moveTo>
                  <a:cubicBezTo>
                    <a:pt x="17522" y="1"/>
                    <a:pt x="14084" y="2481"/>
                    <a:pt x="13476" y="6290"/>
                  </a:cubicBezTo>
                  <a:cubicBezTo>
                    <a:pt x="12509" y="3554"/>
                    <a:pt x="9940" y="1386"/>
                    <a:pt x="7072" y="886"/>
                  </a:cubicBezTo>
                  <a:cubicBezTo>
                    <a:pt x="6679" y="818"/>
                    <a:pt x="6288" y="785"/>
                    <a:pt x="5901" y="785"/>
                  </a:cubicBezTo>
                  <a:cubicBezTo>
                    <a:pt x="3630" y="785"/>
                    <a:pt x="1511" y="1911"/>
                    <a:pt x="0" y="3621"/>
                  </a:cubicBezTo>
                  <a:cubicBezTo>
                    <a:pt x="500" y="3454"/>
                    <a:pt x="967" y="3354"/>
                    <a:pt x="1434" y="3221"/>
                  </a:cubicBezTo>
                  <a:cubicBezTo>
                    <a:pt x="2635" y="2187"/>
                    <a:pt x="4170" y="1520"/>
                    <a:pt x="5804" y="1520"/>
                  </a:cubicBezTo>
                  <a:cubicBezTo>
                    <a:pt x="5844" y="1519"/>
                    <a:pt x="5884" y="1519"/>
                    <a:pt x="5923" y="1519"/>
                  </a:cubicBezTo>
                  <a:cubicBezTo>
                    <a:pt x="9830" y="1519"/>
                    <a:pt x="12615" y="4759"/>
                    <a:pt x="13243" y="8391"/>
                  </a:cubicBezTo>
                  <a:cubicBezTo>
                    <a:pt x="13243" y="8424"/>
                    <a:pt x="13243" y="8424"/>
                    <a:pt x="13276" y="8458"/>
                  </a:cubicBezTo>
                  <a:cubicBezTo>
                    <a:pt x="13476" y="8291"/>
                    <a:pt x="13710" y="8191"/>
                    <a:pt x="13943" y="8024"/>
                  </a:cubicBezTo>
                  <a:cubicBezTo>
                    <a:pt x="13977" y="4455"/>
                    <a:pt x="16445" y="886"/>
                    <a:pt x="20214" y="586"/>
                  </a:cubicBezTo>
                  <a:cubicBezTo>
                    <a:pt x="20379" y="572"/>
                    <a:pt x="20544" y="565"/>
                    <a:pt x="20707" y="565"/>
                  </a:cubicBezTo>
                  <a:cubicBezTo>
                    <a:pt x="24177" y="565"/>
                    <a:pt x="27219" y="3553"/>
                    <a:pt x="27219" y="7057"/>
                  </a:cubicBezTo>
                  <a:cubicBezTo>
                    <a:pt x="27153" y="10526"/>
                    <a:pt x="24884" y="14129"/>
                    <a:pt x="22650" y="16664"/>
                  </a:cubicBezTo>
                  <a:cubicBezTo>
                    <a:pt x="20548" y="19099"/>
                    <a:pt x="17946" y="21000"/>
                    <a:pt x="15077" y="22435"/>
                  </a:cubicBezTo>
                  <a:cubicBezTo>
                    <a:pt x="14977" y="22401"/>
                    <a:pt x="14944" y="22401"/>
                    <a:pt x="14877" y="22334"/>
                  </a:cubicBezTo>
                  <a:cubicBezTo>
                    <a:pt x="14577" y="22468"/>
                    <a:pt x="14244" y="22568"/>
                    <a:pt x="13910" y="22668"/>
                  </a:cubicBezTo>
                  <a:cubicBezTo>
                    <a:pt x="14143" y="22768"/>
                    <a:pt x="14444" y="22835"/>
                    <a:pt x="14644" y="22902"/>
                  </a:cubicBezTo>
                  <a:cubicBezTo>
                    <a:pt x="14669" y="22910"/>
                    <a:pt x="14690" y="22914"/>
                    <a:pt x="14707" y="22914"/>
                  </a:cubicBezTo>
                  <a:cubicBezTo>
                    <a:pt x="14761" y="22914"/>
                    <a:pt x="14786" y="22876"/>
                    <a:pt x="14811" y="22801"/>
                  </a:cubicBezTo>
                  <a:cubicBezTo>
                    <a:pt x="14877" y="22801"/>
                    <a:pt x="14911" y="22868"/>
                    <a:pt x="14911" y="22868"/>
                  </a:cubicBezTo>
                  <a:cubicBezTo>
                    <a:pt x="14958" y="22939"/>
                    <a:pt x="15055" y="23010"/>
                    <a:pt x="15167" y="23010"/>
                  </a:cubicBezTo>
                  <a:cubicBezTo>
                    <a:pt x="15213" y="23010"/>
                    <a:pt x="15262" y="22998"/>
                    <a:pt x="15311" y="22968"/>
                  </a:cubicBezTo>
                  <a:cubicBezTo>
                    <a:pt x="19314" y="21134"/>
                    <a:pt x="22750" y="18265"/>
                    <a:pt x="25118" y="14562"/>
                  </a:cubicBezTo>
                  <a:cubicBezTo>
                    <a:pt x="27153" y="11360"/>
                    <a:pt x="29087" y="6957"/>
                    <a:pt x="26919" y="3421"/>
                  </a:cubicBezTo>
                  <a:cubicBezTo>
                    <a:pt x="25439" y="1037"/>
                    <a:pt x="23203" y="1"/>
                    <a:pt x="20973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 rot="533168">
              <a:off x="6878446" y="2368707"/>
              <a:ext cx="155075" cy="122020"/>
            </a:xfrm>
            <a:custGeom>
              <a:avLst/>
              <a:gdLst/>
              <a:ahLst/>
              <a:cxnLst/>
              <a:rect l="l" t="t" r="r" b="b"/>
              <a:pathLst>
                <a:path w="9675" h="7613" extrusionOk="0">
                  <a:moveTo>
                    <a:pt x="1172" y="0"/>
                  </a:moveTo>
                  <a:cubicBezTo>
                    <a:pt x="581" y="0"/>
                    <a:pt x="1" y="592"/>
                    <a:pt x="422" y="1200"/>
                  </a:cubicBezTo>
                  <a:cubicBezTo>
                    <a:pt x="2657" y="4269"/>
                    <a:pt x="5559" y="6538"/>
                    <a:pt x="9261" y="7605"/>
                  </a:cubicBezTo>
                  <a:cubicBezTo>
                    <a:pt x="9282" y="7610"/>
                    <a:pt x="9302" y="7612"/>
                    <a:pt x="9321" y="7612"/>
                  </a:cubicBezTo>
                  <a:cubicBezTo>
                    <a:pt x="9551" y="7612"/>
                    <a:pt x="9675" y="7264"/>
                    <a:pt x="9428" y="7171"/>
                  </a:cubicBezTo>
                  <a:cubicBezTo>
                    <a:pt x="6493" y="5437"/>
                    <a:pt x="3824" y="3202"/>
                    <a:pt x="1856" y="366"/>
                  </a:cubicBezTo>
                  <a:cubicBezTo>
                    <a:pt x="1677" y="108"/>
                    <a:pt x="1423" y="0"/>
                    <a:pt x="1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 rot="533168">
              <a:off x="6760649" y="2206496"/>
              <a:ext cx="550193" cy="368256"/>
            </a:xfrm>
            <a:custGeom>
              <a:avLst/>
              <a:gdLst/>
              <a:ahLst/>
              <a:cxnLst/>
              <a:rect l="l" t="t" r="r" b="b"/>
              <a:pathLst>
                <a:path w="34326" h="22976" extrusionOk="0">
                  <a:moveTo>
                    <a:pt x="25832" y="536"/>
                  </a:moveTo>
                  <a:cubicBezTo>
                    <a:pt x="29326" y="536"/>
                    <a:pt x="32455" y="3503"/>
                    <a:pt x="32391" y="7023"/>
                  </a:cubicBezTo>
                  <a:cubicBezTo>
                    <a:pt x="32357" y="10526"/>
                    <a:pt x="30022" y="14095"/>
                    <a:pt x="27821" y="16564"/>
                  </a:cubicBezTo>
                  <a:cubicBezTo>
                    <a:pt x="25719" y="19032"/>
                    <a:pt x="23084" y="20900"/>
                    <a:pt x="20215" y="22301"/>
                  </a:cubicBezTo>
                  <a:cubicBezTo>
                    <a:pt x="19582" y="22101"/>
                    <a:pt x="18914" y="21901"/>
                    <a:pt x="18314" y="21734"/>
                  </a:cubicBezTo>
                  <a:cubicBezTo>
                    <a:pt x="12643" y="19132"/>
                    <a:pt x="4304" y="15896"/>
                    <a:pt x="3970" y="9092"/>
                  </a:cubicBezTo>
                  <a:cubicBezTo>
                    <a:pt x="3804" y="5256"/>
                    <a:pt x="7139" y="1520"/>
                    <a:pt x="11042" y="1453"/>
                  </a:cubicBezTo>
                  <a:cubicBezTo>
                    <a:pt x="11062" y="1453"/>
                    <a:pt x="11082" y="1453"/>
                    <a:pt x="11102" y="1453"/>
                  </a:cubicBezTo>
                  <a:cubicBezTo>
                    <a:pt x="15040" y="1453"/>
                    <a:pt x="17850" y="4707"/>
                    <a:pt x="18481" y="8358"/>
                  </a:cubicBezTo>
                  <a:cubicBezTo>
                    <a:pt x="18495" y="8517"/>
                    <a:pt x="18610" y="8588"/>
                    <a:pt x="18735" y="8588"/>
                  </a:cubicBezTo>
                  <a:cubicBezTo>
                    <a:pt x="18899" y="8588"/>
                    <a:pt x="19081" y="8466"/>
                    <a:pt x="19081" y="8258"/>
                  </a:cubicBezTo>
                  <a:lnTo>
                    <a:pt x="19081" y="8224"/>
                  </a:lnTo>
                  <a:cubicBezTo>
                    <a:pt x="19148" y="8191"/>
                    <a:pt x="19148" y="8124"/>
                    <a:pt x="19148" y="8091"/>
                  </a:cubicBezTo>
                  <a:cubicBezTo>
                    <a:pt x="19148" y="4522"/>
                    <a:pt x="21583" y="852"/>
                    <a:pt x="25386" y="552"/>
                  </a:cubicBezTo>
                  <a:cubicBezTo>
                    <a:pt x="25535" y="541"/>
                    <a:pt x="25684" y="536"/>
                    <a:pt x="25832" y="536"/>
                  </a:cubicBezTo>
                  <a:close/>
                  <a:moveTo>
                    <a:pt x="26207" y="1"/>
                  </a:moveTo>
                  <a:cubicBezTo>
                    <a:pt x="22760" y="1"/>
                    <a:pt x="19341" y="2481"/>
                    <a:pt x="18814" y="6290"/>
                  </a:cubicBezTo>
                  <a:cubicBezTo>
                    <a:pt x="17847" y="3554"/>
                    <a:pt x="15279" y="1386"/>
                    <a:pt x="12376" y="886"/>
                  </a:cubicBezTo>
                  <a:cubicBezTo>
                    <a:pt x="11992" y="820"/>
                    <a:pt x="11609" y="789"/>
                    <a:pt x="11230" y="789"/>
                  </a:cubicBezTo>
                  <a:cubicBezTo>
                    <a:pt x="8124" y="789"/>
                    <a:pt x="5282" y="2898"/>
                    <a:pt x="4004" y="5723"/>
                  </a:cubicBezTo>
                  <a:cubicBezTo>
                    <a:pt x="1" y="14629"/>
                    <a:pt x="13277" y="21100"/>
                    <a:pt x="19882" y="22835"/>
                  </a:cubicBezTo>
                  <a:cubicBezTo>
                    <a:pt x="19982" y="22835"/>
                    <a:pt x="20015" y="22801"/>
                    <a:pt x="20049" y="22768"/>
                  </a:cubicBezTo>
                  <a:cubicBezTo>
                    <a:pt x="20049" y="22768"/>
                    <a:pt x="20082" y="22801"/>
                    <a:pt x="20149" y="22801"/>
                  </a:cubicBezTo>
                  <a:cubicBezTo>
                    <a:pt x="20196" y="22897"/>
                    <a:pt x="20296" y="22976"/>
                    <a:pt x="20409" y="22976"/>
                  </a:cubicBezTo>
                  <a:cubicBezTo>
                    <a:pt x="20454" y="22976"/>
                    <a:pt x="20502" y="22963"/>
                    <a:pt x="20549" y="22935"/>
                  </a:cubicBezTo>
                  <a:cubicBezTo>
                    <a:pt x="24552" y="21100"/>
                    <a:pt x="27921" y="18232"/>
                    <a:pt x="30356" y="14529"/>
                  </a:cubicBezTo>
                  <a:cubicBezTo>
                    <a:pt x="32391" y="11393"/>
                    <a:pt x="34325" y="6957"/>
                    <a:pt x="32157" y="3421"/>
                  </a:cubicBezTo>
                  <a:cubicBezTo>
                    <a:pt x="30677" y="1037"/>
                    <a:pt x="28436" y="1"/>
                    <a:pt x="26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 rot="533168">
              <a:off x="7344260" y="2044889"/>
              <a:ext cx="133052" cy="108076"/>
            </a:xfrm>
            <a:custGeom>
              <a:avLst/>
              <a:gdLst/>
              <a:ahLst/>
              <a:cxnLst/>
              <a:rect l="l" t="t" r="r" b="b"/>
              <a:pathLst>
                <a:path w="8301" h="6743" extrusionOk="0">
                  <a:moveTo>
                    <a:pt x="3739" y="0"/>
                  </a:moveTo>
                  <a:cubicBezTo>
                    <a:pt x="3350" y="0"/>
                    <a:pt x="2977" y="75"/>
                    <a:pt x="2636" y="221"/>
                  </a:cubicBezTo>
                  <a:cubicBezTo>
                    <a:pt x="1468" y="588"/>
                    <a:pt x="501" y="1589"/>
                    <a:pt x="268" y="2890"/>
                  </a:cubicBezTo>
                  <a:cubicBezTo>
                    <a:pt x="1" y="4658"/>
                    <a:pt x="1335" y="6259"/>
                    <a:pt x="3003" y="6659"/>
                  </a:cubicBezTo>
                  <a:cubicBezTo>
                    <a:pt x="3256" y="6716"/>
                    <a:pt x="3501" y="6742"/>
                    <a:pt x="3736" y="6742"/>
                  </a:cubicBezTo>
                  <a:cubicBezTo>
                    <a:pt x="6959" y="6742"/>
                    <a:pt x="8300" y="1716"/>
                    <a:pt x="5004" y="255"/>
                  </a:cubicBezTo>
                  <a:cubicBezTo>
                    <a:pt x="4576" y="83"/>
                    <a:pt x="4148" y="0"/>
                    <a:pt x="3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 rot="533168">
              <a:off x="6600533" y="1935436"/>
              <a:ext cx="133052" cy="107739"/>
            </a:xfrm>
            <a:custGeom>
              <a:avLst/>
              <a:gdLst/>
              <a:ahLst/>
              <a:cxnLst/>
              <a:rect l="l" t="t" r="r" b="b"/>
              <a:pathLst>
                <a:path w="8301" h="6722" extrusionOk="0">
                  <a:moveTo>
                    <a:pt x="3741" y="0"/>
                  </a:moveTo>
                  <a:cubicBezTo>
                    <a:pt x="3328" y="0"/>
                    <a:pt x="2936" y="84"/>
                    <a:pt x="2602" y="234"/>
                  </a:cubicBezTo>
                  <a:cubicBezTo>
                    <a:pt x="1435" y="601"/>
                    <a:pt x="468" y="1602"/>
                    <a:pt x="267" y="2903"/>
                  </a:cubicBezTo>
                  <a:cubicBezTo>
                    <a:pt x="1" y="4637"/>
                    <a:pt x="1302" y="6272"/>
                    <a:pt x="2969" y="6639"/>
                  </a:cubicBezTo>
                  <a:cubicBezTo>
                    <a:pt x="3225" y="6695"/>
                    <a:pt x="3472" y="6722"/>
                    <a:pt x="3709" y="6722"/>
                  </a:cubicBezTo>
                  <a:cubicBezTo>
                    <a:pt x="6959" y="6722"/>
                    <a:pt x="8300" y="1698"/>
                    <a:pt x="5004" y="267"/>
                  </a:cubicBezTo>
                  <a:cubicBezTo>
                    <a:pt x="4587" y="84"/>
                    <a:pt x="4154" y="0"/>
                    <a:pt x="37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 rot="533168">
              <a:off x="6993430" y="1935639"/>
              <a:ext cx="86618" cy="48003"/>
            </a:xfrm>
            <a:custGeom>
              <a:avLst/>
              <a:gdLst/>
              <a:ahLst/>
              <a:cxnLst/>
              <a:rect l="l" t="t" r="r" b="b"/>
              <a:pathLst>
                <a:path w="5404" h="2995" extrusionOk="0">
                  <a:moveTo>
                    <a:pt x="4760" y="0"/>
                  </a:moveTo>
                  <a:cubicBezTo>
                    <a:pt x="4666" y="0"/>
                    <a:pt x="4570" y="68"/>
                    <a:pt x="4570" y="193"/>
                  </a:cubicBezTo>
                  <a:cubicBezTo>
                    <a:pt x="4470" y="1294"/>
                    <a:pt x="3936" y="2494"/>
                    <a:pt x="2635" y="2494"/>
                  </a:cubicBezTo>
                  <a:cubicBezTo>
                    <a:pt x="1434" y="2494"/>
                    <a:pt x="734" y="1294"/>
                    <a:pt x="734" y="193"/>
                  </a:cubicBezTo>
                  <a:cubicBezTo>
                    <a:pt x="734" y="101"/>
                    <a:pt x="643" y="50"/>
                    <a:pt x="556" y="50"/>
                  </a:cubicBezTo>
                  <a:cubicBezTo>
                    <a:pt x="485" y="50"/>
                    <a:pt x="415" y="84"/>
                    <a:pt x="400" y="159"/>
                  </a:cubicBezTo>
                  <a:cubicBezTo>
                    <a:pt x="0" y="1527"/>
                    <a:pt x="1234" y="2995"/>
                    <a:pt x="2635" y="2995"/>
                  </a:cubicBezTo>
                  <a:cubicBezTo>
                    <a:pt x="3970" y="2995"/>
                    <a:pt x="5404" y="1527"/>
                    <a:pt x="4937" y="159"/>
                  </a:cubicBezTo>
                  <a:cubicBezTo>
                    <a:pt x="4921" y="51"/>
                    <a:pt x="4841" y="0"/>
                    <a:pt x="476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6"/>
            <p:cNvSpPr/>
            <p:nvPr/>
          </p:nvSpPr>
          <p:spPr>
            <a:xfrm rot="533168">
              <a:off x="6993430" y="1935639"/>
              <a:ext cx="86618" cy="48003"/>
            </a:xfrm>
            <a:custGeom>
              <a:avLst/>
              <a:gdLst/>
              <a:ahLst/>
              <a:cxnLst/>
              <a:rect l="l" t="t" r="r" b="b"/>
              <a:pathLst>
                <a:path w="5404" h="2995" extrusionOk="0">
                  <a:moveTo>
                    <a:pt x="4760" y="0"/>
                  </a:moveTo>
                  <a:cubicBezTo>
                    <a:pt x="4666" y="0"/>
                    <a:pt x="4570" y="68"/>
                    <a:pt x="4570" y="193"/>
                  </a:cubicBezTo>
                  <a:cubicBezTo>
                    <a:pt x="4470" y="1294"/>
                    <a:pt x="3936" y="2494"/>
                    <a:pt x="2635" y="2494"/>
                  </a:cubicBezTo>
                  <a:cubicBezTo>
                    <a:pt x="1434" y="2494"/>
                    <a:pt x="734" y="1294"/>
                    <a:pt x="734" y="193"/>
                  </a:cubicBezTo>
                  <a:cubicBezTo>
                    <a:pt x="734" y="101"/>
                    <a:pt x="643" y="50"/>
                    <a:pt x="556" y="50"/>
                  </a:cubicBezTo>
                  <a:cubicBezTo>
                    <a:pt x="485" y="50"/>
                    <a:pt x="415" y="84"/>
                    <a:pt x="400" y="159"/>
                  </a:cubicBezTo>
                  <a:cubicBezTo>
                    <a:pt x="0" y="1527"/>
                    <a:pt x="1234" y="2995"/>
                    <a:pt x="2635" y="2995"/>
                  </a:cubicBezTo>
                  <a:cubicBezTo>
                    <a:pt x="3970" y="2995"/>
                    <a:pt x="5404" y="1527"/>
                    <a:pt x="4937" y="159"/>
                  </a:cubicBezTo>
                  <a:cubicBezTo>
                    <a:pt x="4921" y="51"/>
                    <a:pt x="484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 rot="533168">
              <a:off x="7193546" y="1853322"/>
              <a:ext cx="225649" cy="155326"/>
            </a:xfrm>
            <a:custGeom>
              <a:avLst/>
              <a:gdLst/>
              <a:ahLst/>
              <a:cxnLst/>
              <a:rect l="l" t="t" r="r" b="b"/>
              <a:pathLst>
                <a:path w="14078" h="9691" extrusionOk="0">
                  <a:moveTo>
                    <a:pt x="7439" y="0"/>
                  </a:moveTo>
                  <a:cubicBezTo>
                    <a:pt x="2069" y="33"/>
                    <a:pt x="1" y="4703"/>
                    <a:pt x="134" y="9540"/>
                  </a:cubicBezTo>
                  <a:cubicBezTo>
                    <a:pt x="134" y="9640"/>
                    <a:pt x="209" y="9690"/>
                    <a:pt x="284" y="9690"/>
                  </a:cubicBezTo>
                  <a:cubicBezTo>
                    <a:pt x="359" y="9690"/>
                    <a:pt x="434" y="9640"/>
                    <a:pt x="434" y="9540"/>
                  </a:cubicBezTo>
                  <a:cubicBezTo>
                    <a:pt x="801" y="5070"/>
                    <a:pt x="2135" y="567"/>
                    <a:pt x="7439" y="567"/>
                  </a:cubicBezTo>
                  <a:cubicBezTo>
                    <a:pt x="9674" y="567"/>
                    <a:pt x="11275" y="1434"/>
                    <a:pt x="12243" y="3469"/>
                  </a:cubicBezTo>
                  <a:cubicBezTo>
                    <a:pt x="13110" y="5237"/>
                    <a:pt x="13410" y="7305"/>
                    <a:pt x="13444" y="9307"/>
                  </a:cubicBezTo>
                  <a:cubicBezTo>
                    <a:pt x="13644" y="9373"/>
                    <a:pt x="13844" y="9540"/>
                    <a:pt x="14011" y="9674"/>
                  </a:cubicBezTo>
                  <a:cubicBezTo>
                    <a:pt x="14011" y="9640"/>
                    <a:pt x="14077" y="9574"/>
                    <a:pt x="14077" y="9540"/>
                  </a:cubicBezTo>
                  <a:cubicBezTo>
                    <a:pt x="13977" y="5170"/>
                    <a:pt x="12643" y="0"/>
                    <a:pt x="743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 rot="533168">
              <a:off x="6674307" y="1774172"/>
              <a:ext cx="230233" cy="161048"/>
            </a:xfrm>
            <a:custGeom>
              <a:avLst/>
              <a:gdLst/>
              <a:ahLst/>
              <a:cxnLst/>
              <a:rect l="l" t="t" r="r" b="b"/>
              <a:pathLst>
                <a:path w="14364" h="10048" extrusionOk="0">
                  <a:moveTo>
                    <a:pt x="5805" y="0"/>
                  </a:moveTo>
                  <a:cubicBezTo>
                    <a:pt x="1024" y="0"/>
                    <a:pt x="0" y="5686"/>
                    <a:pt x="220" y="9773"/>
                  </a:cubicBezTo>
                  <a:cubicBezTo>
                    <a:pt x="220" y="9956"/>
                    <a:pt x="362" y="10048"/>
                    <a:pt x="504" y="10048"/>
                  </a:cubicBezTo>
                  <a:cubicBezTo>
                    <a:pt x="646" y="10048"/>
                    <a:pt x="787" y="9956"/>
                    <a:pt x="787" y="9773"/>
                  </a:cubicBezTo>
                  <a:cubicBezTo>
                    <a:pt x="882" y="6124"/>
                    <a:pt x="1243" y="638"/>
                    <a:pt x="5814" y="638"/>
                  </a:cubicBezTo>
                  <a:cubicBezTo>
                    <a:pt x="6090" y="638"/>
                    <a:pt x="6383" y="658"/>
                    <a:pt x="6692" y="700"/>
                  </a:cubicBezTo>
                  <a:cubicBezTo>
                    <a:pt x="11061" y="1267"/>
                    <a:pt x="13396" y="5270"/>
                    <a:pt x="13030" y="9406"/>
                  </a:cubicBezTo>
                  <a:cubicBezTo>
                    <a:pt x="13012" y="9477"/>
                    <a:pt x="13051" y="9511"/>
                    <a:pt x="13097" y="9511"/>
                  </a:cubicBezTo>
                  <a:cubicBezTo>
                    <a:pt x="13137" y="9511"/>
                    <a:pt x="13181" y="9486"/>
                    <a:pt x="13196" y="9439"/>
                  </a:cubicBezTo>
                  <a:cubicBezTo>
                    <a:pt x="14364" y="5036"/>
                    <a:pt x="11162" y="633"/>
                    <a:pt x="6725" y="66"/>
                  </a:cubicBezTo>
                  <a:cubicBezTo>
                    <a:pt x="6404" y="22"/>
                    <a:pt x="6097" y="0"/>
                    <a:pt x="5805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 rot="533168">
              <a:off x="7193474" y="1852772"/>
              <a:ext cx="225649" cy="157346"/>
            </a:xfrm>
            <a:custGeom>
              <a:avLst/>
              <a:gdLst/>
              <a:ahLst/>
              <a:cxnLst/>
              <a:rect l="l" t="t" r="r" b="b"/>
              <a:pathLst>
                <a:path w="14078" h="9817" extrusionOk="0">
                  <a:moveTo>
                    <a:pt x="7439" y="1"/>
                  </a:moveTo>
                  <a:cubicBezTo>
                    <a:pt x="2069" y="34"/>
                    <a:pt x="1" y="4704"/>
                    <a:pt x="134" y="9541"/>
                  </a:cubicBezTo>
                  <a:cubicBezTo>
                    <a:pt x="134" y="9641"/>
                    <a:pt x="209" y="9691"/>
                    <a:pt x="284" y="9691"/>
                  </a:cubicBezTo>
                  <a:cubicBezTo>
                    <a:pt x="359" y="9691"/>
                    <a:pt x="434" y="9641"/>
                    <a:pt x="434" y="9541"/>
                  </a:cubicBezTo>
                  <a:cubicBezTo>
                    <a:pt x="800" y="5087"/>
                    <a:pt x="2126" y="568"/>
                    <a:pt x="7381" y="568"/>
                  </a:cubicBezTo>
                  <a:cubicBezTo>
                    <a:pt x="7401" y="568"/>
                    <a:pt x="7420" y="568"/>
                    <a:pt x="7439" y="568"/>
                  </a:cubicBezTo>
                  <a:cubicBezTo>
                    <a:pt x="9674" y="568"/>
                    <a:pt x="11242" y="1435"/>
                    <a:pt x="12243" y="3436"/>
                  </a:cubicBezTo>
                  <a:cubicBezTo>
                    <a:pt x="13177" y="5338"/>
                    <a:pt x="13444" y="7506"/>
                    <a:pt x="13477" y="9541"/>
                  </a:cubicBezTo>
                  <a:cubicBezTo>
                    <a:pt x="13477" y="9724"/>
                    <a:pt x="13627" y="9816"/>
                    <a:pt x="13777" y="9816"/>
                  </a:cubicBezTo>
                  <a:cubicBezTo>
                    <a:pt x="13927" y="9816"/>
                    <a:pt x="14077" y="9724"/>
                    <a:pt x="14077" y="9541"/>
                  </a:cubicBezTo>
                  <a:cubicBezTo>
                    <a:pt x="14011" y="5171"/>
                    <a:pt x="12676" y="1"/>
                    <a:pt x="7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 rot="533168">
              <a:off x="6674307" y="1774172"/>
              <a:ext cx="230233" cy="161048"/>
            </a:xfrm>
            <a:custGeom>
              <a:avLst/>
              <a:gdLst/>
              <a:ahLst/>
              <a:cxnLst/>
              <a:rect l="l" t="t" r="r" b="b"/>
              <a:pathLst>
                <a:path w="14364" h="10048" extrusionOk="0">
                  <a:moveTo>
                    <a:pt x="5805" y="0"/>
                  </a:moveTo>
                  <a:cubicBezTo>
                    <a:pt x="1024" y="0"/>
                    <a:pt x="0" y="5686"/>
                    <a:pt x="220" y="9773"/>
                  </a:cubicBezTo>
                  <a:cubicBezTo>
                    <a:pt x="220" y="9956"/>
                    <a:pt x="362" y="10048"/>
                    <a:pt x="504" y="10048"/>
                  </a:cubicBezTo>
                  <a:cubicBezTo>
                    <a:pt x="646" y="10048"/>
                    <a:pt x="787" y="9956"/>
                    <a:pt x="787" y="9773"/>
                  </a:cubicBezTo>
                  <a:cubicBezTo>
                    <a:pt x="882" y="6124"/>
                    <a:pt x="1243" y="638"/>
                    <a:pt x="5814" y="638"/>
                  </a:cubicBezTo>
                  <a:cubicBezTo>
                    <a:pt x="6090" y="638"/>
                    <a:pt x="6383" y="658"/>
                    <a:pt x="6692" y="700"/>
                  </a:cubicBezTo>
                  <a:cubicBezTo>
                    <a:pt x="11061" y="1267"/>
                    <a:pt x="13396" y="5270"/>
                    <a:pt x="13030" y="9406"/>
                  </a:cubicBezTo>
                  <a:cubicBezTo>
                    <a:pt x="13012" y="9477"/>
                    <a:pt x="13051" y="9511"/>
                    <a:pt x="13097" y="9511"/>
                  </a:cubicBezTo>
                  <a:cubicBezTo>
                    <a:pt x="13137" y="9511"/>
                    <a:pt x="13181" y="9486"/>
                    <a:pt x="13196" y="9439"/>
                  </a:cubicBezTo>
                  <a:cubicBezTo>
                    <a:pt x="14364" y="5036"/>
                    <a:pt x="11162" y="633"/>
                    <a:pt x="6725" y="66"/>
                  </a:cubicBezTo>
                  <a:cubicBezTo>
                    <a:pt x="6404" y="22"/>
                    <a:pt x="6097" y="0"/>
                    <a:pt x="5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 rot="533168">
              <a:off x="6911048" y="2317978"/>
              <a:ext cx="611678" cy="275391"/>
            </a:xfrm>
            <a:custGeom>
              <a:avLst/>
              <a:gdLst/>
              <a:ahLst/>
              <a:cxnLst/>
              <a:rect l="l" t="t" r="r" b="b"/>
              <a:pathLst>
                <a:path w="38162" h="17182" extrusionOk="0">
                  <a:moveTo>
                    <a:pt x="34822" y="0"/>
                  </a:moveTo>
                  <a:cubicBezTo>
                    <a:pt x="34706" y="0"/>
                    <a:pt x="34586" y="19"/>
                    <a:pt x="34459" y="61"/>
                  </a:cubicBezTo>
                  <a:cubicBezTo>
                    <a:pt x="34192" y="128"/>
                    <a:pt x="34025" y="361"/>
                    <a:pt x="33892" y="595"/>
                  </a:cubicBezTo>
                  <a:cubicBezTo>
                    <a:pt x="33892" y="628"/>
                    <a:pt x="33858" y="628"/>
                    <a:pt x="33858" y="695"/>
                  </a:cubicBezTo>
                  <a:cubicBezTo>
                    <a:pt x="33391" y="895"/>
                    <a:pt x="33024" y="1229"/>
                    <a:pt x="32657" y="1562"/>
                  </a:cubicBezTo>
                  <a:cubicBezTo>
                    <a:pt x="31857" y="2229"/>
                    <a:pt x="31123" y="2897"/>
                    <a:pt x="30322" y="3564"/>
                  </a:cubicBezTo>
                  <a:cubicBezTo>
                    <a:pt x="28955" y="4731"/>
                    <a:pt x="27554" y="5932"/>
                    <a:pt x="26119" y="7033"/>
                  </a:cubicBezTo>
                  <a:cubicBezTo>
                    <a:pt x="24485" y="8234"/>
                    <a:pt x="22717" y="9301"/>
                    <a:pt x="20816" y="10102"/>
                  </a:cubicBezTo>
                  <a:cubicBezTo>
                    <a:pt x="18781" y="10936"/>
                    <a:pt x="16546" y="11369"/>
                    <a:pt x="14478" y="12103"/>
                  </a:cubicBezTo>
                  <a:cubicBezTo>
                    <a:pt x="14378" y="12137"/>
                    <a:pt x="14344" y="12137"/>
                    <a:pt x="14311" y="12203"/>
                  </a:cubicBezTo>
                  <a:cubicBezTo>
                    <a:pt x="14044" y="11636"/>
                    <a:pt x="13677" y="11136"/>
                    <a:pt x="13210" y="10769"/>
                  </a:cubicBezTo>
                  <a:cubicBezTo>
                    <a:pt x="12776" y="10402"/>
                    <a:pt x="12209" y="10102"/>
                    <a:pt x="11676" y="9902"/>
                  </a:cubicBezTo>
                  <a:cubicBezTo>
                    <a:pt x="11676" y="9868"/>
                    <a:pt x="11676" y="9768"/>
                    <a:pt x="11642" y="9735"/>
                  </a:cubicBezTo>
                  <a:cubicBezTo>
                    <a:pt x="11375" y="8934"/>
                    <a:pt x="11142" y="8134"/>
                    <a:pt x="10875" y="7400"/>
                  </a:cubicBezTo>
                  <a:cubicBezTo>
                    <a:pt x="10642" y="6633"/>
                    <a:pt x="10475" y="5532"/>
                    <a:pt x="9608" y="5298"/>
                  </a:cubicBezTo>
                  <a:cubicBezTo>
                    <a:pt x="9524" y="5276"/>
                    <a:pt x="9441" y="5266"/>
                    <a:pt x="9361" y="5266"/>
                  </a:cubicBezTo>
                  <a:cubicBezTo>
                    <a:pt x="8829" y="5266"/>
                    <a:pt x="8395" y="5720"/>
                    <a:pt x="8540" y="6299"/>
                  </a:cubicBezTo>
                  <a:cubicBezTo>
                    <a:pt x="8807" y="7433"/>
                    <a:pt x="9007" y="8567"/>
                    <a:pt x="9274" y="9635"/>
                  </a:cubicBezTo>
                  <a:cubicBezTo>
                    <a:pt x="8874" y="9701"/>
                    <a:pt x="8507" y="9801"/>
                    <a:pt x="8207" y="10035"/>
                  </a:cubicBezTo>
                  <a:cubicBezTo>
                    <a:pt x="6806" y="9234"/>
                    <a:pt x="5204" y="8867"/>
                    <a:pt x="3603" y="8634"/>
                  </a:cubicBezTo>
                  <a:cubicBezTo>
                    <a:pt x="3110" y="8417"/>
                    <a:pt x="2581" y="8305"/>
                    <a:pt x="2052" y="8305"/>
                  </a:cubicBezTo>
                  <a:cubicBezTo>
                    <a:pt x="1687" y="8305"/>
                    <a:pt x="1322" y="8358"/>
                    <a:pt x="968" y="8467"/>
                  </a:cubicBezTo>
                  <a:cubicBezTo>
                    <a:pt x="301" y="8467"/>
                    <a:pt x="1" y="9134"/>
                    <a:pt x="268" y="9701"/>
                  </a:cubicBezTo>
                  <a:cubicBezTo>
                    <a:pt x="334" y="9935"/>
                    <a:pt x="501" y="10135"/>
                    <a:pt x="634" y="10302"/>
                  </a:cubicBezTo>
                  <a:cubicBezTo>
                    <a:pt x="634" y="10635"/>
                    <a:pt x="801" y="10936"/>
                    <a:pt x="1035" y="11136"/>
                  </a:cubicBezTo>
                  <a:cubicBezTo>
                    <a:pt x="534" y="11469"/>
                    <a:pt x="201" y="12103"/>
                    <a:pt x="301" y="12737"/>
                  </a:cubicBezTo>
                  <a:cubicBezTo>
                    <a:pt x="368" y="13304"/>
                    <a:pt x="768" y="13638"/>
                    <a:pt x="1202" y="13904"/>
                  </a:cubicBezTo>
                  <a:cubicBezTo>
                    <a:pt x="801" y="15272"/>
                    <a:pt x="1802" y="16640"/>
                    <a:pt x="3170" y="17040"/>
                  </a:cubicBezTo>
                  <a:cubicBezTo>
                    <a:pt x="3570" y="17140"/>
                    <a:pt x="3970" y="17182"/>
                    <a:pt x="4366" y="17182"/>
                  </a:cubicBezTo>
                  <a:cubicBezTo>
                    <a:pt x="4762" y="17182"/>
                    <a:pt x="5154" y="17140"/>
                    <a:pt x="5538" y="17073"/>
                  </a:cubicBezTo>
                  <a:cubicBezTo>
                    <a:pt x="6305" y="16940"/>
                    <a:pt x="7106" y="16873"/>
                    <a:pt x="7840" y="16740"/>
                  </a:cubicBezTo>
                  <a:cubicBezTo>
                    <a:pt x="7940" y="16773"/>
                    <a:pt x="7973" y="16773"/>
                    <a:pt x="8040" y="16773"/>
                  </a:cubicBezTo>
                  <a:cubicBezTo>
                    <a:pt x="8408" y="16833"/>
                    <a:pt x="8782" y="16863"/>
                    <a:pt x="9157" y="16863"/>
                  </a:cubicBezTo>
                  <a:cubicBezTo>
                    <a:pt x="10646" y="16863"/>
                    <a:pt x="12144" y="16399"/>
                    <a:pt x="13344" y="15572"/>
                  </a:cubicBezTo>
                  <a:cubicBezTo>
                    <a:pt x="13777" y="15272"/>
                    <a:pt x="14278" y="14972"/>
                    <a:pt x="14511" y="14538"/>
                  </a:cubicBezTo>
                  <a:cubicBezTo>
                    <a:pt x="14544" y="14472"/>
                    <a:pt x="14544" y="14438"/>
                    <a:pt x="14611" y="14405"/>
                  </a:cubicBezTo>
                  <a:cubicBezTo>
                    <a:pt x="14678" y="14472"/>
                    <a:pt x="14811" y="14572"/>
                    <a:pt x="14978" y="14605"/>
                  </a:cubicBezTo>
                  <a:cubicBezTo>
                    <a:pt x="15111" y="14805"/>
                    <a:pt x="15312" y="14939"/>
                    <a:pt x="15612" y="14939"/>
                  </a:cubicBezTo>
                  <a:cubicBezTo>
                    <a:pt x="16012" y="14939"/>
                    <a:pt x="16379" y="14905"/>
                    <a:pt x="16813" y="14905"/>
                  </a:cubicBezTo>
                  <a:cubicBezTo>
                    <a:pt x="17013" y="14905"/>
                    <a:pt x="17146" y="14805"/>
                    <a:pt x="17313" y="14738"/>
                  </a:cubicBezTo>
                  <a:cubicBezTo>
                    <a:pt x="18514" y="14738"/>
                    <a:pt x="19781" y="14705"/>
                    <a:pt x="20982" y="14572"/>
                  </a:cubicBezTo>
                  <a:cubicBezTo>
                    <a:pt x="22850" y="14405"/>
                    <a:pt x="24852" y="14305"/>
                    <a:pt x="26653" y="13638"/>
                  </a:cubicBezTo>
                  <a:cubicBezTo>
                    <a:pt x="28221" y="13037"/>
                    <a:pt x="29789" y="12070"/>
                    <a:pt x="31190" y="11136"/>
                  </a:cubicBezTo>
                  <a:cubicBezTo>
                    <a:pt x="32624" y="10235"/>
                    <a:pt x="33958" y="9201"/>
                    <a:pt x="35059" y="7933"/>
                  </a:cubicBezTo>
                  <a:cubicBezTo>
                    <a:pt x="35493" y="7466"/>
                    <a:pt x="35960" y="6933"/>
                    <a:pt x="36327" y="6399"/>
                  </a:cubicBezTo>
                  <a:cubicBezTo>
                    <a:pt x="36527" y="6366"/>
                    <a:pt x="36694" y="6232"/>
                    <a:pt x="36794" y="6065"/>
                  </a:cubicBezTo>
                  <a:cubicBezTo>
                    <a:pt x="37161" y="5398"/>
                    <a:pt x="37561" y="4731"/>
                    <a:pt x="37961" y="4064"/>
                  </a:cubicBezTo>
                  <a:cubicBezTo>
                    <a:pt x="38095" y="3630"/>
                    <a:pt x="38161" y="3230"/>
                    <a:pt x="37928" y="2730"/>
                  </a:cubicBezTo>
                  <a:cubicBezTo>
                    <a:pt x="37761" y="2396"/>
                    <a:pt x="37494" y="2063"/>
                    <a:pt x="37294" y="1762"/>
                  </a:cubicBezTo>
                  <a:cubicBezTo>
                    <a:pt x="36860" y="1229"/>
                    <a:pt x="36327" y="728"/>
                    <a:pt x="35760" y="361"/>
                  </a:cubicBezTo>
                  <a:cubicBezTo>
                    <a:pt x="35461" y="162"/>
                    <a:pt x="35162" y="0"/>
                    <a:pt x="34822" y="0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 rot="533005">
              <a:off x="6900981" y="2314661"/>
              <a:ext cx="618155" cy="286737"/>
            </a:xfrm>
            <a:custGeom>
              <a:avLst/>
              <a:gdLst/>
              <a:ahLst/>
              <a:cxnLst/>
              <a:rect l="l" t="t" r="r" b="b"/>
              <a:pathLst>
                <a:path w="38569" h="17891" extrusionOk="0">
                  <a:moveTo>
                    <a:pt x="35124" y="0"/>
                  </a:moveTo>
                  <a:cubicBezTo>
                    <a:pt x="35099" y="0"/>
                    <a:pt x="35076" y="11"/>
                    <a:pt x="35059" y="36"/>
                  </a:cubicBezTo>
                  <a:cubicBezTo>
                    <a:pt x="32056" y="2572"/>
                    <a:pt x="29221" y="5207"/>
                    <a:pt x="25852" y="7275"/>
                  </a:cubicBezTo>
                  <a:cubicBezTo>
                    <a:pt x="22416" y="9310"/>
                    <a:pt x="18880" y="10577"/>
                    <a:pt x="15111" y="11778"/>
                  </a:cubicBezTo>
                  <a:cubicBezTo>
                    <a:pt x="14611" y="10677"/>
                    <a:pt x="13543" y="9843"/>
                    <a:pt x="12376" y="9443"/>
                  </a:cubicBezTo>
                  <a:lnTo>
                    <a:pt x="12276" y="9443"/>
                  </a:lnTo>
                  <a:cubicBezTo>
                    <a:pt x="12178" y="8238"/>
                    <a:pt x="11730" y="4934"/>
                    <a:pt x="10002" y="4934"/>
                  </a:cubicBezTo>
                  <a:cubicBezTo>
                    <a:pt x="9960" y="4934"/>
                    <a:pt x="9917" y="4936"/>
                    <a:pt x="9874" y="4940"/>
                  </a:cubicBezTo>
                  <a:cubicBezTo>
                    <a:pt x="7839" y="5107"/>
                    <a:pt x="8740" y="8743"/>
                    <a:pt x="9240" y="9877"/>
                  </a:cubicBezTo>
                  <a:cubicBezTo>
                    <a:pt x="7873" y="9009"/>
                    <a:pt x="6071" y="8609"/>
                    <a:pt x="4437" y="8376"/>
                  </a:cubicBezTo>
                  <a:lnTo>
                    <a:pt x="4437" y="8342"/>
                  </a:lnTo>
                  <a:cubicBezTo>
                    <a:pt x="4203" y="8342"/>
                    <a:pt x="3936" y="8276"/>
                    <a:pt x="3736" y="8242"/>
                  </a:cubicBezTo>
                  <a:lnTo>
                    <a:pt x="3536" y="8242"/>
                  </a:lnTo>
                  <a:cubicBezTo>
                    <a:pt x="3189" y="8204"/>
                    <a:pt x="2809" y="8165"/>
                    <a:pt x="2428" y="8165"/>
                  </a:cubicBezTo>
                  <a:cubicBezTo>
                    <a:pt x="2149" y="8165"/>
                    <a:pt x="1869" y="8186"/>
                    <a:pt x="1601" y="8242"/>
                  </a:cubicBezTo>
                  <a:lnTo>
                    <a:pt x="1568" y="8242"/>
                  </a:lnTo>
                  <a:cubicBezTo>
                    <a:pt x="1501" y="8242"/>
                    <a:pt x="1435" y="8276"/>
                    <a:pt x="1368" y="8276"/>
                  </a:cubicBezTo>
                  <a:lnTo>
                    <a:pt x="1335" y="8276"/>
                  </a:lnTo>
                  <a:cubicBezTo>
                    <a:pt x="834" y="8442"/>
                    <a:pt x="401" y="8743"/>
                    <a:pt x="234" y="9343"/>
                  </a:cubicBezTo>
                  <a:cubicBezTo>
                    <a:pt x="0" y="10210"/>
                    <a:pt x="401" y="10844"/>
                    <a:pt x="1168" y="11278"/>
                  </a:cubicBezTo>
                  <a:lnTo>
                    <a:pt x="1101" y="11278"/>
                  </a:lnTo>
                  <a:cubicBezTo>
                    <a:pt x="34" y="11945"/>
                    <a:pt x="334" y="13546"/>
                    <a:pt x="1201" y="14247"/>
                  </a:cubicBezTo>
                  <a:cubicBezTo>
                    <a:pt x="1268" y="14313"/>
                    <a:pt x="1368" y="14380"/>
                    <a:pt x="1435" y="14413"/>
                  </a:cubicBezTo>
                  <a:cubicBezTo>
                    <a:pt x="901" y="15447"/>
                    <a:pt x="1601" y="16782"/>
                    <a:pt x="2669" y="17349"/>
                  </a:cubicBezTo>
                  <a:cubicBezTo>
                    <a:pt x="3375" y="17732"/>
                    <a:pt x="4257" y="17890"/>
                    <a:pt x="5154" y="17890"/>
                  </a:cubicBezTo>
                  <a:cubicBezTo>
                    <a:pt x="6206" y="17890"/>
                    <a:pt x="7278" y="17673"/>
                    <a:pt x="8106" y="17349"/>
                  </a:cubicBezTo>
                  <a:cubicBezTo>
                    <a:pt x="8173" y="17282"/>
                    <a:pt x="8206" y="17282"/>
                    <a:pt x="8239" y="17249"/>
                  </a:cubicBezTo>
                  <a:cubicBezTo>
                    <a:pt x="8816" y="17586"/>
                    <a:pt x="9425" y="17729"/>
                    <a:pt x="10042" y="17729"/>
                  </a:cubicBezTo>
                  <a:cubicBezTo>
                    <a:pt x="11926" y="17729"/>
                    <a:pt x="13888" y="16403"/>
                    <a:pt x="15244" y="15247"/>
                  </a:cubicBezTo>
                  <a:cubicBezTo>
                    <a:pt x="16338" y="15430"/>
                    <a:pt x="17467" y="15519"/>
                    <a:pt x="18612" y="15519"/>
                  </a:cubicBezTo>
                  <a:cubicBezTo>
                    <a:pt x="26479" y="15519"/>
                    <a:pt x="35125" y="11315"/>
                    <a:pt x="38561" y="4239"/>
                  </a:cubicBezTo>
                  <a:cubicBezTo>
                    <a:pt x="38564" y="4243"/>
                    <a:pt x="38566" y="4244"/>
                    <a:pt x="38566" y="4244"/>
                  </a:cubicBezTo>
                  <a:cubicBezTo>
                    <a:pt x="38569" y="4244"/>
                    <a:pt x="38517" y="4187"/>
                    <a:pt x="38465" y="4187"/>
                  </a:cubicBezTo>
                  <a:cubicBezTo>
                    <a:pt x="38439" y="4187"/>
                    <a:pt x="38414" y="4200"/>
                    <a:pt x="38394" y="4239"/>
                  </a:cubicBezTo>
                  <a:cubicBezTo>
                    <a:pt x="35559" y="7642"/>
                    <a:pt x="32590" y="10677"/>
                    <a:pt x="28521" y="12612"/>
                  </a:cubicBezTo>
                  <a:cubicBezTo>
                    <a:pt x="25237" y="14188"/>
                    <a:pt x="21808" y="14854"/>
                    <a:pt x="18284" y="14854"/>
                  </a:cubicBezTo>
                  <a:cubicBezTo>
                    <a:pt x="17333" y="14854"/>
                    <a:pt x="16375" y="14806"/>
                    <a:pt x="15411" y="14714"/>
                  </a:cubicBezTo>
                  <a:cubicBezTo>
                    <a:pt x="15338" y="14695"/>
                    <a:pt x="15275" y="14667"/>
                    <a:pt x="15211" y="14667"/>
                  </a:cubicBezTo>
                  <a:cubicBezTo>
                    <a:pt x="15158" y="14667"/>
                    <a:pt x="15105" y="14686"/>
                    <a:pt x="15044" y="14747"/>
                  </a:cubicBezTo>
                  <a:cubicBezTo>
                    <a:pt x="13193" y="16121"/>
                    <a:pt x="11672" y="17166"/>
                    <a:pt x="9549" y="17166"/>
                  </a:cubicBezTo>
                  <a:cubicBezTo>
                    <a:pt x="9147" y="17166"/>
                    <a:pt x="8724" y="17128"/>
                    <a:pt x="8273" y="17049"/>
                  </a:cubicBezTo>
                  <a:cubicBezTo>
                    <a:pt x="8231" y="16985"/>
                    <a:pt x="8148" y="16962"/>
                    <a:pt x="8059" y="16962"/>
                  </a:cubicBezTo>
                  <a:cubicBezTo>
                    <a:pt x="8008" y="16962"/>
                    <a:pt x="7955" y="16970"/>
                    <a:pt x="7906" y="16982"/>
                  </a:cubicBezTo>
                  <a:cubicBezTo>
                    <a:pt x="6926" y="17114"/>
                    <a:pt x="5945" y="17331"/>
                    <a:pt x="4965" y="17331"/>
                  </a:cubicBezTo>
                  <a:cubicBezTo>
                    <a:pt x="4711" y="17331"/>
                    <a:pt x="4457" y="17316"/>
                    <a:pt x="4203" y="17282"/>
                  </a:cubicBezTo>
                  <a:cubicBezTo>
                    <a:pt x="2836" y="17115"/>
                    <a:pt x="1501" y="16215"/>
                    <a:pt x="1835" y="14747"/>
                  </a:cubicBezTo>
                  <a:lnTo>
                    <a:pt x="1835" y="14747"/>
                  </a:lnTo>
                  <a:cubicBezTo>
                    <a:pt x="2740" y="15189"/>
                    <a:pt x="3936" y="15259"/>
                    <a:pt x="5065" y="15259"/>
                  </a:cubicBezTo>
                  <a:cubicBezTo>
                    <a:pt x="5591" y="15259"/>
                    <a:pt x="6103" y="15244"/>
                    <a:pt x="6563" y="15244"/>
                  </a:cubicBezTo>
                  <a:cubicBezTo>
                    <a:pt x="6680" y="15244"/>
                    <a:pt x="6795" y="15245"/>
                    <a:pt x="6905" y="15247"/>
                  </a:cubicBezTo>
                  <a:cubicBezTo>
                    <a:pt x="7272" y="15247"/>
                    <a:pt x="7339" y="14647"/>
                    <a:pt x="6939" y="14614"/>
                  </a:cubicBezTo>
                  <a:cubicBezTo>
                    <a:pt x="5738" y="14580"/>
                    <a:pt x="4503" y="14614"/>
                    <a:pt x="3269" y="14480"/>
                  </a:cubicBezTo>
                  <a:cubicBezTo>
                    <a:pt x="2569" y="14413"/>
                    <a:pt x="1835" y="14247"/>
                    <a:pt x="1368" y="13613"/>
                  </a:cubicBezTo>
                  <a:cubicBezTo>
                    <a:pt x="901" y="13046"/>
                    <a:pt x="868" y="12245"/>
                    <a:pt x="1368" y="11645"/>
                  </a:cubicBezTo>
                  <a:cubicBezTo>
                    <a:pt x="1401" y="11611"/>
                    <a:pt x="1401" y="11545"/>
                    <a:pt x="1401" y="11445"/>
                  </a:cubicBezTo>
                  <a:cubicBezTo>
                    <a:pt x="3203" y="12391"/>
                    <a:pt x="6544" y="12583"/>
                    <a:pt x="7914" y="12583"/>
                  </a:cubicBezTo>
                  <a:cubicBezTo>
                    <a:pt x="8040" y="12583"/>
                    <a:pt x="8149" y="12582"/>
                    <a:pt x="8239" y="12579"/>
                  </a:cubicBezTo>
                  <a:cubicBezTo>
                    <a:pt x="8606" y="12579"/>
                    <a:pt x="8673" y="11945"/>
                    <a:pt x="8273" y="11945"/>
                  </a:cubicBezTo>
                  <a:cubicBezTo>
                    <a:pt x="6939" y="11945"/>
                    <a:pt x="5671" y="11878"/>
                    <a:pt x="4370" y="11611"/>
                  </a:cubicBezTo>
                  <a:cubicBezTo>
                    <a:pt x="3836" y="11478"/>
                    <a:pt x="3236" y="11378"/>
                    <a:pt x="2702" y="11144"/>
                  </a:cubicBezTo>
                  <a:cubicBezTo>
                    <a:pt x="2602" y="11111"/>
                    <a:pt x="2535" y="11111"/>
                    <a:pt x="2402" y="11078"/>
                  </a:cubicBezTo>
                  <a:lnTo>
                    <a:pt x="2335" y="11078"/>
                  </a:lnTo>
                  <a:cubicBezTo>
                    <a:pt x="1935" y="10911"/>
                    <a:pt x="1535" y="10777"/>
                    <a:pt x="1234" y="10477"/>
                  </a:cubicBezTo>
                  <a:cubicBezTo>
                    <a:pt x="601" y="9910"/>
                    <a:pt x="767" y="9043"/>
                    <a:pt x="1568" y="8743"/>
                  </a:cubicBezTo>
                  <a:cubicBezTo>
                    <a:pt x="1844" y="8644"/>
                    <a:pt x="2144" y="8615"/>
                    <a:pt x="2446" y="8615"/>
                  </a:cubicBezTo>
                  <a:cubicBezTo>
                    <a:pt x="2655" y="8615"/>
                    <a:pt x="2865" y="8629"/>
                    <a:pt x="3069" y="8643"/>
                  </a:cubicBezTo>
                  <a:cubicBezTo>
                    <a:pt x="3069" y="8643"/>
                    <a:pt x="3102" y="8643"/>
                    <a:pt x="3102" y="8709"/>
                  </a:cubicBezTo>
                  <a:lnTo>
                    <a:pt x="3536" y="8709"/>
                  </a:lnTo>
                  <a:cubicBezTo>
                    <a:pt x="4537" y="8776"/>
                    <a:pt x="5771" y="9243"/>
                    <a:pt x="6572" y="9443"/>
                  </a:cubicBezTo>
                  <a:cubicBezTo>
                    <a:pt x="7539" y="9710"/>
                    <a:pt x="8440" y="10077"/>
                    <a:pt x="9407" y="10244"/>
                  </a:cubicBezTo>
                  <a:cubicBezTo>
                    <a:pt x="9426" y="10244"/>
                    <a:pt x="9457" y="10246"/>
                    <a:pt x="9494" y="10246"/>
                  </a:cubicBezTo>
                  <a:cubicBezTo>
                    <a:pt x="9650" y="10246"/>
                    <a:pt x="9909" y="10202"/>
                    <a:pt x="9774" y="9743"/>
                  </a:cubicBezTo>
                  <a:cubicBezTo>
                    <a:pt x="9607" y="8943"/>
                    <a:pt x="9407" y="8142"/>
                    <a:pt x="9340" y="7308"/>
                  </a:cubicBezTo>
                  <a:cubicBezTo>
                    <a:pt x="9288" y="6842"/>
                    <a:pt x="9357" y="5629"/>
                    <a:pt x="9939" y="5629"/>
                  </a:cubicBezTo>
                  <a:cubicBezTo>
                    <a:pt x="10106" y="5629"/>
                    <a:pt x="10314" y="5729"/>
                    <a:pt x="10574" y="5974"/>
                  </a:cubicBezTo>
                  <a:cubicBezTo>
                    <a:pt x="11408" y="6775"/>
                    <a:pt x="11575" y="8576"/>
                    <a:pt x="11842" y="9610"/>
                  </a:cubicBezTo>
                  <a:cubicBezTo>
                    <a:pt x="11842" y="9710"/>
                    <a:pt x="11942" y="9810"/>
                    <a:pt x="12042" y="9943"/>
                  </a:cubicBezTo>
                  <a:cubicBezTo>
                    <a:pt x="12076" y="9977"/>
                    <a:pt x="12109" y="10044"/>
                    <a:pt x="12209" y="10077"/>
                  </a:cubicBezTo>
                  <a:cubicBezTo>
                    <a:pt x="13376" y="10444"/>
                    <a:pt x="14177" y="11211"/>
                    <a:pt x="14844" y="12212"/>
                  </a:cubicBezTo>
                  <a:cubicBezTo>
                    <a:pt x="14873" y="12357"/>
                    <a:pt x="14978" y="12452"/>
                    <a:pt x="15137" y="12452"/>
                  </a:cubicBezTo>
                  <a:cubicBezTo>
                    <a:pt x="15161" y="12452"/>
                    <a:pt x="15185" y="12450"/>
                    <a:pt x="15211" y="12445"/>
                  </a:cubicBezTo>
                  <a:cubicBezTo>
                    <a:pt x="22516" y="11044"/>
                    <a:pt x="30889" y="6241"/>
                    <a:pt x="35225" y="136"/>
                  </a:cubicBezTo>
                  <a:cubicBezTo>
                    <a:pt x="35275" y="87"/>
                    <a:pt x="35196" y="0"/>
                    <a:pt x="35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36"/>
          <p:cNvGrpSpPr/>
          <p:nvPr/>
        </p:nvGrpSpPr>
        <p:grpSpPr>
          <a:xfrm rot="-703815">
            <a:off x="1833017" y="4253992"/>
            <a:ext cx="745625" cy="354697"/>
            <a:chOff x="3816338" y="4241526"/>
            <a:chExt cx="860810" cy="409491"/>
          </a:xfrm>
        </p:grpSpPr>
        <p:sp>
          <p:nvSpPr>
            <p:cNvPr id="408" name="Google Shape;408;p36"/>
            <p:cNvSpPr/>
            <p:nvPr/>
          </p:nvSpPr>
          <p:spPr>
            <a:xfrm>
              <a:off x="3816338" y="4241526"/>
              <a:ext cx="860810" cy="409491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" name="Google Shape;409;p36"/>
            <p:cNvGrpSpPr/>
            <p:nvPr/>
          </p:nvGrpSpPr>
          <p:grpSpPr>
            <a:xfrm>
              <a:off x="3860475" y="4263163"/>
              <a:ext cx="772525" cy="366200"/>
              <a:chOff x="2929725" y="4263163"/>
              <a:chExt cx="772525" cy="366200"/>
            </a:xfrm>
          </p:grpSpPr>
          <p:sp>
            <p:nvSpPr>
              <p:cNvPr id="410" name="Google Shape;410;p36"/>
              <p:cNvSpPr/>
              <p:nvPr/>
            </p:nvSpPr>
            <p:spPr>
              <a:xfrm>
                <a:off x="2972550" y="4278238"/>
                <a:ext cx="681350" cy="330000"/>
              </a:xfrm>
              <a:custGeom>
                <a:avLst/>
                <a:gdLst/>
                <a:ahLst/>
                <a:cxnLst/>
                <a:rect l="l" t="t" r="r" b="b"/>
                <a:pathLst>
                  <a:path w="27254" h="13200" extrusionOk="0">
                    <a:moveTo>
                      <a:pt x="11605" y="1"/>
                    </a:moveTo>
                    <a:cubicBezTo>
                      <a:pt x="11584" y="1"/>
                      <a:pt x="11563" y="1"/>
                      <a:pt x="11542" y="1"/>
                    </a:cubicBezTo>
                    <a:cubicBezTo>
                      <a:pt x="9674" y="68"/>
                      <a:pt x="7873" y="935"/>
                      <a:pt x="6805" y="2436"/>
                    </a:cubicBezTo>
                    <a:cubicBezTo>
                      <a:pt x="5571" y="4137"/>
                      <a:pt x="5804" y="5672"/>
                      <a:pt x="6038" y="7673"/>
                    </a:cubicBezTo>
                    <a:cubicBezTo>
                      <a:pt x="6061" y="7786"/>
                      <a:pt x="5976" y="7868"/>
                      <a:pt x="5899" y="7868"/>
                    </a:cubicBezTo>
                    <a:cubicBezTo>
                      <a:pt x="5862" y="7868"/>
                      <a:pt x="5826" y="7849"/>
                      <a:pt x="5804" y="7806"/>
                    </a:cubicBezTo>
                    <a:cubicBezTo>
                      <a:pt x="5738" y="7773"/>
                      <a:pt x="5738" y="7740"/>
                      <a:pt x="5704" y="7673"/>
                    </a:cubicBezTo>
                    <a:lnTo>
                      <a:pt x="5571" y="7773"/>
                    </a:lnTo>
                    <a:cubicBezTo>
                      <a:pt x="5660" y="7922"/>
                      <a:pt x="5537" y="8150"/>
                      <a:pt x="5367" y="8150"/>
                    </a:cubicBezTo>
                    <a:cubicBezTo>
                      <a:pt x="5347" y="8150"/>
                      <a:pt x="5326" y="8147"/>
                      <a:pt x="5304" y="8140"/>
                    </a:cubicBezTo>
                    <a:cubicBezTo>
                      <a:pt x="4806" y="8000"/>
                      <a:pt x="4336" y="7918"/>
                      <a:pt x="3879" y="7918"/>
                    </a:cubicBezTo>
                    <a:cubicBezTo>
                      <a:pt x="3357" y="7918"/>
                      <a:pt x="2851" y="8024"/>
                      <a:pt x="2335" y="8273"/>
                    </a:cubicBezTo>
                    <a:cubicBezTo>
                      <a:pt x="0" y="9408"/>
                      <a:pt x="1001" y="11943"/>
                      <a:pt x="3336" y="12610"/>
                    </a:cubicBezTo>
                    <a:cubicBezTo>
                      <a:pt x="4837" y="13077"/>
                      <a:pt x="6705" y="12943"/>
                      <a:pt x="8240" y="13010"/>
                    </a:cubicBezTo>
                    <a:cubicBezTo>
                      <a:pt x="9960" y="13120"/>
                      <a:pt x="11680" y="13200"/>
                      <a:pt x="13394" y="13200"/>
                    </a:cubicBezTo>
                    <a:cubicBezTo>
                      <a:pt x="14805" y="13200"/>
                      <a:pt x="16213" y="13146"/>
                      <a:pt x="17613" y="13010"/>
                    </a:cubicBezTo>
                    <a:cubicBezTo>
                      <a:pt x="20215" y="12810"/>
                      <a:pt x="27253" y="12376"/>
                      <a:pt x="27053" y="8474"/>
                    </a:cubicBezTo>
                    <a:cubicBezTo>
                      <a:pt x="26986" y="6505"/>
                      <a:pt x="25218" y="5004"/>
                      <a:pt x="23384" y="4838"/>
                    </a:cubicBezTo>
                    <a:cubicBezTo>
                      <a:pt x="23297" y="4833"/>
                      <a:pt x="23211" y="4831"/>
                      <a:pt x="23125" y="4831"/>
                    </a:cubicBezTo>
                    <a:cubicBezTo>
                      <a:pt x="21365" y="4831"/>
                      <a:pt x="19818" y="5792"/>
                      <a:pt x="18514" y="6906"/>
                    </a:cubicBezTo>
                    <a:cubicBezTo>
                      <a:pt x="18480" y="6939"/>
                      <a:pt x="18380" y="6972"/>
                      <a:pt x="18347" y="6972"/>
                    </a:cubicBezTo>
                    <a:cubicBezTo>
                      <a:pt x="18292" y="7009"/>
                      <a:pt x="18230" y="7025"/>
                      <a:pt x="18168" y="7025"/>
                    </a:cubicBezTo>
                    <a:cubicBezTo>
                      <a:pt x="18005" y="7025"/>
                      <a:pt x="17846" y="6909"/>
                      <a:pt x="17846" y="6739"/>
                    </a:cubicBezTo>
                    <a:cubicBezTo>
                      <a:pt x="18079" y="2990"/>
                      <a:pt x="15408" y="1"/>
                      <a:pt x="116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6"/>
              <p:cNvSpPr/>
              <p:nvPr/>
            </p:nvSpPr>
            <p:spPr>
              <a:xfrm>
                <a:off x="2929725" y="4263163"/>
                <a:ext cx="772525" cy="366200"/>
              </a:xfrm>
              <a:custGeom>
                <a:avLst/>
                <a:gdLst/>
                <a:ahLst/>
                <a:cxnLst/>
                <a:rect l="l" t="t" r="r" b="b"/>
                <a:pathLst>
                  <a:path w="30901" h="14648" extrusionOk="0">
                    <a:moveTo>
                      <a:pt x="13299" y="1"/>
                    </a:moveTo>
                    <a:cubicBezTo>
                      <a:pt x="13072" y="1"/>
                      <a:pt x="12846" y="13"/>
                      <a:pt x="12621" y="37"/>
                    </a:cubicBezTo>
                    <a:cubicBezTo>
                      <a:pt x="9085" y="404"/>
                      <a:pt x="4949" y="4773"/>
                      <a:pt x="7384" y="8376"/>
                    </a:cubicBezTo>
                    <a:cubicBezTo>
                      <a:pt x="7417" y="8409"/>
                      <a:pt x="7417" y="8443"/>
                      <a:pt x="7451" y="8476"/>
                    </a:cubicBezTo>
                    <a:cubicBezTo>
                      <a:pt x="7488" y="8525"/>
                      <a:pt x="7538" y="8547"/>
                      <a:pt x="7585" y="8547"/>
                    </a:cubicBezTo>
                    <a:cubicBezTo>
                      <a:pt x="7666" y="8547"/>
                      <a:pt x="7739" y="8482"/>
                      <a:pt x="7718" y="8376"/>
                    </a:cubicBezTo>
                    <a:cubicBezTo>
                      <a:pt x="7417" y="6408"/>
                      <a:pt x="7251" y="4874"/>
                      <a:pt x="8451" y="3106"/>
                    </a:cubicBezTo>
                    <a:cubicBezTo>
                      <a:pt x="9552" y="1571"/>
                      <a:pt x="11354" y="737"/>
                      <a:pt x="13222" y="704"/>
                    </a:cubicBezTo>
                    <a:cubicBezTo>
                      <a:pt x="13263" y="703"/>
                      <a:pt x="13303" y="703"/>
                      <a:pt x="13344" y="703"/>
                    </a:cubicBezTo>
                    <a:cubicBezTo>
                      <a:pt x="17115" y="703"/>
                      <a:pt x="19757" y="3746"/>
                      <a:pt x="19526" y="7409"/>
                    </a:cubicBezTo>
                    <a:cubicBezTo>
                      <a:pt x="19526" y="7611"/>
                      <a:pt x="19678" y="7708"/>
                      <a:pt x="19828" y="7708"/>
                    </a:cubicBezTo>
                    <a:cubicBezTo>
                      <a:pt x="19901" y="7708"/>
                      <a:pt x="19972" y="7685"/>
                      <a:pt x="20026" y="7642"/>
                    </a:cubicBezTo>
                    <a:cubicBezTo>
                      <a:pt x="20060" y="7642"/>
                      <a:pt x="20127" y="7609"/>
                      <a:pt x="20193" y="7575"/>
                    </a:cubicBezTo>
                    <a:cubicBezTo>
                      <a:pt x="21445" y="6449"/>
                      <a:pt x="22989" y="5528"/>
                      <a:pt x="24718" y="5528"/>
                    </a:cubicBezTo>
                    <a:cubicBezTo>
                      <a:pt x="24832" y="5528"/>
                      <a:pt x="24947" y="5532"/>
                      <a:pt x="25063" y="5541"/>
                    </a:cubicBezTo>
                    <a:cubicBezTo>
                      <a:pt x="26931" y="5641"/>
                      <a:pt x="28633" y="7142"/>
                      <a:pt x="28766" y="9110"/>
                    </a:cubicBezTo>
                    <a:cubicBezTo>
                      <a:pt x="28966" y="13046"/>
                      <a:pt x="21928" y="13446"/>
                      <a:pt x="19326" y="13646"/>
                    </a:cubicBezTo>
                    <a:cubicBezTo>
                      <a:pt x="17947" y="13765"/>
                      <a:pt x="16562" y="13811"/>
                      <a:pt x="15173" y="13811"/>
                    </a:cubicBezTo>
                    <a:cubicBezTo>
                      <a:pt x="13437" y="13811"/>
                      <a:pt x="11695" y="13739"/>
                      <a:pt x="9953" y="13646"/>
                    </a:cubicBezTo>
                    <a:cubicBezTo>
                      <a:pt x="8418" y="13580"/>
                      <a:pt x="6550" y="13646"/>
                      <a:pt x="5049" y="13246"/>
                    </a:cubicBezTo>
                    <a:cubicBezTo>
                      <a:pt x="2647" y="12546"/>
                      <a:pt x="1713" y="10044"/>
                      <a:pt x="4048" y="8910"/>
                    </a:cubicBezTo>
                    <a:cubicBezTo>
                      <a:pt x="4582" y="8661"/>
                      <a:pt x="5106" y="8554"/>
                      <a:pt x="5630" y="8554"/>
                    </a:cubicBezTo>
                    <a:cubicBezTo>
                      <a:pt x="6090" y="8554"/>
                      <a:pt x="6550" y="8636"/>
                      <a:pt x="7017" y="8776"/>
                    </a:cubicBezTo>
                    <a:cubicBezTo>
                      <a:pt x="7032" y="8778"/>
                      <a:pt x="7047" y="8780"/>
                      <a:pt x="7061" y="8780"/>
                    </a:cubicBezTo>
                    <a:cubicBezTo>
                      <a:pt x="7267" y="8780"/>
                      <a:pt x="7378" y="8565"/>
                      <a:pt x="7284" y="8409"/>
                    </a:cubicBezTo>
                    <a:cubicBezTo>
                      <a:pt x="7284" y="8376"/>
                      <a:pt x="7251" y="8309"/>
                      <a:pt x="7217" y="8309"/>
                    </a:cubicBezTo>
                    <a:cubicBezTo>
                      <a:pt x="6722" y="8059"/>
                      <a:pt x="6181" y="7947"/>
                      <a:pt x="5638" y="7947"/>
                    </a:cubicBezTo>
                    <a:cubicBezTo>
                      <a:pt x="2852" y="7947"/>
                      <a:pt x="0" y="10885"/>
                      <a:pt x="2847" y="13146"/>
                    </a:cubicBezTo>
                    <a:cubicBezTo>
                      <a:pt x="4715" y="14647"/>
                      <a:pt x="8118" y="14280"/>
                      <a:pt x="10386" y="14414"/>
                    </a:cubicBezTo>
                    <a:cubicBezTo>
                      <a:pt x="11933" y="14489"/>
                      <a:pt x="13479" y="14545"/>
                      <a:pt x="15023" y="14545"/>
                    </a:cubicBezTo>
                    <a:cubicBezTo>
                      <a:pt x="16875" y="14545"/>
                      <a:pt x="18722" y="14465"/>
                      <a:pt x="20560" y="14247"/>
                    </a:cubicBezTo>
                    <a:cubicBezTo>
                      <a:pt x="23762" y="13880"/>
                      <a:pt x="30901" y="12979"/>
                      <a:pt x="29366" y="8042"/>
                    </a:cubicBezTo>
                    <a:cubicBezTo>
                      <a:pt x="28650" y="5751"/>
                      <a:pt x="26906" y="4852"/>
                      <a:pt x="25000" y="4852"/>
                    </a:cubicBezTo>
                    <a:cubicBezTo>
                      <a:pt x="23354" y="4852"/>
                      <a:pt x="21589" y="5521"/>
                      <a:pt x="20260" y="6541"/>
                    </a:cubicBezTo>
                    <a:cubicBezTo>
                      <a:pt x="20511" y="2873"/>
                      <a:pt x="16843" y="1"/>
                      <a:pt x="1329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6"/>
              <p:cNvSpPr/>
              <p:nvPr/>
            </p:nvSpPr>
            <p:spPr>
              <a:xfrm>
                <a:off x="2990050" y="4280688"/>
                <a:ext cx="428650" cy="286950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8" extrusionOk="0">
                    <a:moveTo>
                      <a:pt x="10997" y="0"/>
                    </a:moveTo>
                    <a:cubicBezTo>
                      <a:pt x="10934" y="0"/>
                      <a:pt x="10872" y="1"/>
                      <a:pt x="10809" y="3"/>
                    </a:cubicBezTo>
                    <a:cubicBezTo>
                      <a:pt x="8941" y="36"/>
                      <a:pt x="7139" y="870"/>
                      <a:pt x="6105" y="2405"/>
                    </a:cubicBezTo>
                    <a:cubicBezTo>
                      <a:pt x="4871" y="4173"/>
                      <a:pt x="5104" y="5707"/>
                      <a:pt x="5338" y="7675"/>
                    </a:cubicBezTo>
                    <a:cubicBezTo>
                      <a:pt x="5361" y="7788"/>
                      <a:pt x="5276" y="7855"/>
                      <a:pt x="5177" y="7855"/>
                    </a:cubicBezTo>
                    <a:cubicBezTo>
                      <a:pt x="5130" y="7855"/>
                      <a:pt x="5081" y="7841"/>
                      <a:pt x="5038" y="7808"/>
                    </a:cubicBezTo>
                    <a:cubicBezTo>
                      <a:pt x="5004" y="7742"/>
                      <a:pt x="5004" y="7708"/>
                      <a:pt x="4971" y="7675"/>
                    </a:cubicBezTo>
                    <a:lnTo>
                      <a:pt x="4838" y="7742"/>
                    </a:lnTo>
                    <a:cubicBezTo>
                      <a:pt x="4932" y="7899"/>
                      <a:pt x="4819" y="8145"/>
                      <a:pt x="4582" y="8145"/>
                    </a:cubicBezTo>
                    <a:cubicBezTo>
                      <a:pt x="4568" y="8145"/>
                      <a:pt x="4553" y="8144"/>
                      <a:pt x="4537" y="8142"/>
                    </a:cubicBezTo>
                    <a:cubicBezTo>
                      <a:pt x="4060" y="7999"/>
                      <a:pt x="3598" y="7916"/>
                      <a:pt x="3140" y="7916"/>
                    </a:cubicBezTo>
                    <a:cubicBezTo>
                      <a:pt x="2638" y="7916"/>
                      <a:pt x="2141" y="8015"/>
                      <a:pt x="1635" y="8242"/>
                    </a:cubicBezTo>
                    <a:cubicBezTo>
                      <a:pt x="34" y="9043"/>
                      <a:pt x="1" y="10410"/>
                      <a:pt x="868" y="11478"/>
                    </a:cubicBezTo>
                    <a:cubicBezTo>
                      <a:pt x="968" y="11211"/>
                      <a:pt x="1035" y="10977"/>
                      <a:pt x="1168" y="10711"/>
                    </a:cubicBezTo>
                    <a:cubicBezTo>
                      <a:pt x="1682" y="9773"/>
                      <a:pt x="2794" y="9193"/>
                      <a:pt x="3873" y="9193"/>
                    </a:cubicBezTo>
                    <a:cubicBezTo>
                      <a:pt x="4406" y="9193"/>
                      <a:pt x="4930" y="9334"/>
                      <a:pt x="5371" y="9643"/>
                    </a:cubicBezTo>
                    <a:cubicBezTo>
                      <a:pt x="5505" y="9710"/>
                      <a:pt x="5672" y="9843"/>
                      <a:pt x="5805" y="9910"/>
                    </a:cubicBezTo>
                    <a:cubicBezTo>
                      <a:pt x="5805" y="9310"/>
                      <a:pt x="5872" y="8709"/>
                      <a:pt x="6005" y="8142"/>
                    </a:cubicBezTo>
                    <a:cubicBezTo>
                      <a:pt x="6539" y="5740"/>
                      <a:pt x="8207" y="3472"/>
                      <a:pt x="10708" y="2972"/>
                    </a:cubicBezTo>
                    <a:cubicBezTo>
                      <a:pt x="11070" y="2893"/>
                      <a:pt x="11421" y="2856"/>
                      <a:pt x="11760" y="2856"/>
                    </a:cubicBezTo>
                    <a:cubicBezTo>
                      <a:pt x="13857" y="2856"/>
                      <a:pt x="15521" y="4270"/>
                      <a:pt x="16813" y="5907"/>
                    </a:cubicBezTo>
                    <a:cubicBezTo>
                      <a:pt x="16880" y="6041"/>
                      <a:pt x="17013" y="6174"/>
                      <a:pt x="17113" y="6307"/>
                    </a:cubicBezTo>
                    <a:cubicBezTo>
                      <a:pt x="17146" y="2799"/>
                      <a:pt x="14569" y="0"/>
                      <a:pt x="109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>
                <a:off x="3430375" y="4401363"/>
                <a:ext cx="2185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3983" extrusionOk="0">
                    <a:moveTo>
                      <a:pt x="4692" y="0"/>
                    </a:moveTo>
                    <a:cubicBezTo>
                      <a:pt x="2963" y="0"/>
                      <a:pt x="1419" y="921"/>
                      <a:pt x="167" y="2047"/>
                    </a:cubicBezTo>
                    <a:cubicBezTo>
                      <a:pt x="101" y="2081"/>
                      <a:pt x="34" y="2148"/>
                      <a:pt x="0" y="2148"/>
                    </a:cubicBezTo>
                    <a:cubicBezTo>
                      <a:pt x="367" y="2648"/>
                      <a:pt x="668" y="3182"/>
                      <a:pt x="901" y="3749"/>
                    </a:cubicBezTo>
                    <a:cubicBezTo>
                      <a:pt x="1602" y="3148"/>
                      <a:pt x="2402" y="2681"/>
                      <a:pt x="3336" y="2414"/>
                    </a:cubicBezTo>
                    <a:cubicBezTo>
                      <a:pt x="3792" y="2298"/>
                      <a:pt x="4271" y="2239"/>
                      <a:pt x="4754" y="2239"/>
                    </a:cubicBezTo>
                    <a:cubicBezTo>
                      <a:pt x="5793" y="2239"/>
                      <a:pt x="6852" y="2512"/>
                      <a:pt x="7739" y="3082"/>
                    </a:cubicBezTo>
                    <a:cubicBezTo>
                      <a:pt x="8106" y="3348"/>
                      <a:pt x="8440" y="3649"/>
                      <a:pt x="8740" y="3982"/>
                    </a:cubicBezTo>
                    <a:lnTo>
                      <a:pt x="8740" y="3582"/>
                    </a:lnTo>
                    <a:cubicBezTo>
                      <a:pt x="8607" y="1647"/>
                      <a:pt x="6905" y="146"/>
                      <a:pt x="5037" y="13"/>
                    </a:cubicBezTo>
                    <a:cubicBezTo>
                      <a:pt x="4921" y="4"/>
                      <a:pt x="4806" y="0"/>
                      <a:pt x="46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6"/>
              <p:cNvSpPr/>
              <p:nvPr/>
            </p:nvSpPr>
            <p:spPr>
              <a:xfrm>
                <a:off x="2929725" y="4263163"/>
                <a:ext cx="772525" cy="366200"/>
              </a:xfrm>
              <a:custGeom>
                <a:avLst/>
                <a:gdLst/>
                <a:ahLst/>
                <a:cxnLst/>
                <a:rect l="l" t="t" r="r" b="b"/>
                <a:pathLst>
                  <a:path w="30901" h="14648" extrusionOk="0">
                    <a:moveTo>
                      <a:pt x="13299" y="1"/>
                    </a:moveTo>
                    <a:cubicBezTo>
                      <a:pt x="13072" y="1"/>
                      <a:pt x="12846" y="13"/>
                      <a:pt x="12621" y="37"/>
                    </a:cubicBezTo>
                    <a:cubicBezTo>
                      <a:pt x="9085" y="404"/>
                      <a:pt x="4949" y="4773"/>
                      <a:pt x="7384" y="8376"/>
                    </a:cubicBezTo>
                    <a:cubicBezTo>
                      <a:pt x="7417" y="8409"/>
                      <a:pt x="7417" y="8443"/>
                      <a:pt x="7451" y="8476"/>
                    </a:cubicBezTo>
                    <a:cubicBezTo>
                      <a:pt x="7488" y="8525"/>
                      <a:pt x="7538" y="8547"/>
                      <a:pt x="7585" y="8547"/>
                    </a:cubicBezTo>
                    <a:cubicBezTo>
                      <a:pt x="7666" y="8547"/>
                      <a:pt x="7739" y="8482"/>
                      <a:pt x="7718" y="8376"/>
                    </a:cubicBezTo>
                    <a:cubicBezTo>
                      <a:pt x="7417" y="6408"/>
                      <a:pt x="7251" y="4874"/>
                      <a:pt x="8451" y="3106"/>
                    </a:cubicBezTo>
                    <a:cubicBezTo>
                      <a:pt x="9552" y="1571"/>
                      <a:pt x="11354" y="737"/>
                      <a:pt x="13222" y="704"/>
                    </a:cubicBezTo>
                    <a:cubicBezTo>
                      <a:pt x="13263" y="703"/>
                      <a:pt x="13303" y="703"/>
                      <a:pt x="13344" y="703"/>
                    </a:cubicBezTo>
                    <a:cubicBezTo>
                      <a:pt x="17115" y="703"/>
                      <a:pt x="19757" y="3746"/>
                      <a:pt x="19526" y="7409"/>
                    </a:cubicBezTo>
                    <a:cubicBezTo>
                      <a:pt x="19526" y="7611"/>
                      <a:pt x="19678" y="7708"/>
                      <a:pt x="19828" y="7708"/>
                    </a:cubicBezTo>
                    <a:cubicBezTo>
                      <a:pt x="19901" y="7708"/>
                      <a:pt x="19972" y="7685"/>
                      <a:pt x="20026" y="7642"/>
                    </a:cubicBezTo>
                    <a:cubicBezTo>
                      <a:pt x="20060" y="7642"/>
                      <a:pt x="20127" y="7609"/>
                      <a:pt x="20193" y="7575"/>
                    </a:cubicBezTo>
                    <a:cubicBezTo>
                      <a:pt x="21445" y="6449"/>
                      <a:pt x="22989" y="5528"/>
                      <a:pt x="24718" y="5528"/>
                    </a:cubicBezTo>
                    <a:cubicBezTo>
                      <a:pt x="24832" y="5528"/>
                      <a:pt x="24947" y="5532"/>
                      <a:pt x="25063" y="5541"/>
                    </a:cubicBezTo>
                    <a:cubicBezTo>
                      <a:pt x="26931" y="5641"/>
                      <a:pt x="28633" y="7142"/>
                      <a:pt x="28766" y="9110"/>
                    </a:cubicBezTo>
                    <a:cubicBezTo>
                      <a:pt x="28966" y="13046"/>
                      <a:pt x="21928" y="13446"/>
                      <a:pt x="19326" y="13646"/>
                    </a:cubicBezTo>
                    <a:cubicBezTo>
                      <a:pt x="17947" y="13765"/>
                      <a:pt x="16562" y="13811"/>
                      <a:pt x="15173" y="13811"/>
                    </a:cubicBezTo>
                    <a:cubicBezTo>
                      <a:pt x="13437" y="13811"/>
                      <a:pt x="11695" y="13739"/>
                      <a:pt x="9953" y="13646"/>
                    </a:cubicBezTo>
                    <a:cubicBezTo>
                      <a:pt x="8418" y="13580"/>
                      <a:pt x="6550" y="13646"/>
                      <a:pt x="5049" y="13246"/>
                    </a:cubicBezTo>
                    <a:cubicBezTo>
                      <a:pt x="2647" y="12546"/>
                      <a:pt x="1713" y="10044"/>
                      <a:pt x="4048" y="8910"/>
                    </a:cubicBezTo>
                    <a:cubicBezTo>
                      <a:pt x="4582" y="8661"/>
                      <a:pt x="5106" y="8554"/>
                      <a:pt x="5630" y="8554"/>
                    </a:cubicBezTo>
                    <a:cubicBezTo>
                      <a:pt x="6090" y="8554"/>
                      <a:pt x="6550" y="8636"/>
                      <a:pt x="7017" y="8776"/>
                    </a:cubicBezTo>
                    <a:cubicBezTo>
                      <a:pt x="7032" y="8778"/>
                      <a:pt x="7047" y="8780"/>
                      <a:pt x="7061" y="8780"/>
                    </a:cubicBezTo>
                    <a:cubicBezTo>
                      <a:pt x="7267" y="8780"/>
                      <a:pt x="7378" y="8565"/>
                      <a:pt x="7284" y="8409"/>
                    </a:cubicBezTo>
                    <a:cubicBezTo>
                      <a:pt x="7284" y="8376"/>
                      <a:pt x="7251" y="8309"/>
                      <a:pt x="7217" y="8309"/>
                    </a:cubicBezTo>
                    <a:cubicBezTo>
                      <a:pt x="6722" y="8059"/>
                      <a:pt x="6181" y="7947"/>
                      <a:pt x="5638" y="7947"/>
                    </a:cubicBezTo>
                    <a:cubicBezTo>
                      <a:pt x="2852" y="7947"/>
                      <a:pt x="0" y="10885"/>
                      <a:pt x="2847" y="13146"/>
                    </a:cubicBezTo>
                    <a:cubicBezTo>
                      <a:pt x="4715" y="14647"/>
                      <a:pt x="8118" y="14280"/>
                      <a:pt x="10386" y="14414"/>
                    </a:cubicBezTo>
                    <a:cubicBezTo>
                      <a:pt x="11933" y="14489"/>
                      <a:pt x="13479" y="14545"/>
                      <a:pt x="15023" y="14545"/>
                    </a:cubicBezTo>
                    <a:cubicBezTo>
                      <a:pt x="16875" y="14545"/>
                      <a:pt x="18722" y="14465"/>
                      <a:pt x="20560" y="14247"/>
                    </a:cubicBezTo>
                    <a:cubicBezTo>
                      <a:pt x="23762" y="13880"/>
                      <a:pt x="30901" y="12979"/>
                      <a:pt x="29366" y="8042"/>
                    </a:cubicBezTo>
                    <a:cubicBezTo>
                      <a:pt x="28650" y="5751"/>
                      <a:pt x="26906" y="4852"/>
                      <a:pt x="25000" y="4852"/>
                    </a:cubicBezTo>
                    <a:cubicBezTo>
                      <a:pt x="23354" y="4852"/>
                      <a:pt x="21589" y="5521"/>
                      <a:pt x="20260" y="6541"/>
                    </a:cubicBezTo>
                    <a:cubicBezTo>
                      <a:pt x="20511" y="2873"/>
                      <a:pt x="16843" y="1"/>
                      <a:pt x="13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5" name="Google Shape;415;p36"/>
          <p:cNvGrpSpPr/>
          <p:nvPr/>
        </p:nvGrpSpPr>
        <p:grpSpPr>
          <a:xfrm rot="-263474">
            <a:off x="835567" y="958323"/>
            <a:ext cx="1030492" cy="354701"/>
            <a:chOff x="7156425" y="609975"/>
            <a:chExt cx="729890" cy="251232"/>
          </a:xfrm>
        </p:grpSpPr>
        <p:sp>
          <p:nvSpPr>
            <p:cNvPr id="416" name="Google Shape;416;p36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36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418" name="Google Shape;418;p36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6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6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6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2" name="Google Shape;422;p36"/>
          <p:cNvGrpSpPr/>
          <p:nvPr/>
        </p:nvGrpSpPr>
        <p:grpSpPr>
          <a:xfrm rot="418825">
            <a:off x="6102651" y="3825063"/>
            <a:ext cx="1030507" cy="523266"/>
            <a:chOff x="3238038" y="3994200"/>
            <a:chExt cx="1152139" cy="585027"/>
          </a:xfrm>
        </p:grpSpPr>
        <p:sp>
          <p:nvSpPr>
            <p:cNvPr id="423" name="Google Shape;423;p36"/>
            <p:cNvSpPr/>
            <p:nvPr/>
          </p:nvSpPr>
          <p:spPr>
            <a:xfrm>
              <a:off x="3238037" y="3994200"/>
              <a:ext cx="1152139" cy="585027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4" name="Google Shape;424;p36"/>
            <p:cNvGrpSpPr/>
            <p:nvPr/>
          </p:nvGrpSpPr>
          <p:grpSpPr>
            <a:xfrm>
              <a:off x="3274600" y="4012138"/>
              <a:ext cx="1079025" cy="549125"/>
              <a:chOff x="3274600" y="4012138"/>
              <a:chExt cx="1079025" cy="549125"/>
            </a:xfrm>
          </p:grpSpPr>
          <p:sp>
            <p:nvSpPr>
              <p:cNvPr id="425" name="Google Shape;425;p36"/>
              <p:cNvSpPr/>
              <p:nvPr/>
            </p:nvSpPr>
            <p:spPr>
              <a:xfrm>
                <a:off x="3295450" y="40318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6"/>
              <p:cNvSpPr/>
              <p:nvPr/>
            </p:nvSpPr>
            <p:spPr>
              <a:xfrm>
                <a:off x="3296275" y="40284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6"/>
              <p:cNvSpPr/>
              <p:nvPr/>
            </p:nvSpPr>
            <p:spPr>
              <a:xfrm>
                <a:off x="3274600" y="40121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8" name="Google Shape;428;p36"/>
          <p:cNvSpPr/>
          <p:nvPr/>
        </p:nvSpPr>
        <p:spPr>
          <a:xfrm>
            <a:off x="3924138" y="6039450"/>
            <a:ext cx="1295700" cy="1659900"/>
          </a:xfrm>
          <a:prstGeom prst="rect">
            <a:avLst/>
          </a:prstGeom>
          <a:solidFill>
            <a:srgbClr val="B1E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36"/>
          <p:cNvGrpSpPr/>
          <p:nvPr/>
        </p:nvGrpSpPr>
        <p:grpSpPr>
          <a:xfrm>
            <a:off x="7943735" y="3658149"/>
            <a:ext cx="339694" cy="348418"/>
            <a:chOff x="7390410" y="1714112"/>
            <a:chExt cx="339694" cy="348418"/>
          </a:xfrm>
        </p:grpSpPr>
        <p:sp>
          <p:nvSpPr>
            <p:cNvPr id="430" name="Google Shape;430;p36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36"/>
          <p:cNvGrpSpPr/>
          <p:nvPr/>
        </p:nvGrpSpPr>
        <p:grpSpPr>
          <a:xfrm rot="1753670">
            <a:off x="835628" y="4151504"/>
            <a:ext cx="465972" cy="477940"/>
            <a:chOff x="7390410" y="1714112"/>
            <a:chExt cx="339694" cy="348418"/>
          </a:xfrm>
        </p:grpSpPr>
        <p:sp>
          <p:nvSpPr>
            <p:cNvPr id="434" name="Google Shape;434;p36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43"/>
          <p:cNvGrpSpPr/>
          <p:nvPr/>
        </p:nvGrpSpPr>
        <p:grpSpPr>
          <a:xfrm>
            <a:off x="2767221" y="4296217"/>
            <a:ext cx="1427281" cy="666767"/>
            <a:chOff x="2807000" y="3546850"/>
            <a:chExt cx="1351464" cy="631349"/>
          </a:xfrm>
        </p:grpSpPr>
        <p:sp>
          <p:nvSpPr>
            <p:cNvPr id="971" name="Google Shape;971;p43"/>
            <p:cNvSpPr/>
            <p:nvPr/>
          </p:nvSpPr>
          <p:spPr>
            <a:xfrm>
              <a:off x="2807000" y="3546850"/>
              <a:ext cx="1351464" cy="631349"/>
            </a:xfrm>
            <a:custGeom>
              <a:avLst/>
              <a:gdLst/>
              <a:ahLst/>
              <a:cxnLst/>
              <a:rect l="l" t="t" r="r" b="b"/>
              <a:pathLst>
                <a:path w="22707" h="9700" extrusionOk="0">
                  <a:moveTo>
                    <a:pt x="14429" y="0"/>
                  </a:moveTo>
                  <a:cubicBezTo>
                    <a:pt x="14372" y="0"/>
                    <a:pt x="14314" y="1"/>
                    <a:pt x="14256" y="3"/>
                  </a:cubicBezTo>
                  <a:cubicBezTo>
                    <a:pt x="14044" y="3"/>
                    <a:pt x="13861" y="64"/>
                    <a:pt x="13618" y="64"/>
                  </a:cubicBezTo>
                  <a:cubicBezTo>
                    <a:pt x="12372" y="216"/>
                    <a:pt x="11247" y="763"/>
                    <a:pt x="10396" y="1584"/>
                  </a:cubicBezTo>
                  <a:cubicBezTo>
                    <a:pt x="9059" y="2799"/>
                    <a:pt x="8177" y="4532"/>
                    <a:pt x="7904" y="6356"/>
                  </a:cubicBezTo>
                  <a:cubicBezTo>
                    <a:pt x="7843" y="6234"/>
                    <a:pt x="7782" y="6143"/>
                    <a:pt x="7691" y="6052"/>
                  </a:cubicBezTo>
                  <a:cubicBezTo>
                    <a:pt x="7265" y="5565"/>
                    <a:pt x="6627" y="5261"/>
                    <a:pt x="5989" y="5231"/>
                  </a:cubicBezTo>
                  <a:lnTo>
                    <a:pt x="5928" y="5231"/>
                  </a:lnTo>
                  <a:cubicBezTo>
                    <a:pt x="5685" y="5231"/>
                    <a:pt x="5411" y="5261"/>
                    <a:pt x="5168" y="5322"/>
                  </a:cubicBezTo>
                  <a:cubicBezTo>
                    <a:pt x="5016" y="5383"/>
                    <a:pt x="4864" y="5444"/>
                    <a:pt x="4773" y="5535"/>
                  </a:cubicBezTo>
                  <a:cubicBezTo>
                    <a:pt x="3861" y="6052"/>
                    <a:pt x="3405" y="7207"/>
                    <a:pt x="3466" y="8271"/>
                  </a:cubicBezTo>
                  <a:cubicBezTo>
                    <a:pt x="3040" y="7967"/>
                    <a:pt x="2554" y="7845"/>
                    <a:pt x="2068" y="7845"/>
                  </a:cubicBezTo>
                  <a:cubicBezTo>
                    <a:pt x="1642" y="7845"/>
                    <a:pt x="1277" y="7997"/>
                    <a:pt x="913" y="8210"/>
                  </a:cubicBezTo>
                  <a:cubicBezTo>
                    <a:pt x="852" y="8271"/>
                    <a:pt x="761" y="8301"/>
                    <a:pt x="730" y="8362"/>
                  </a:cubicBezTo>
                  <a:cubicBezTo>
                    <a:pt x="609" y="8483"/>
                    <a:pt x="518" y="8605"/>
                    <a:pt x="396" y="8757"/>
                  </a:cubicBezTo>
                  <a:cubicBezTo>
                    <a:pt x="274" y="8909"/>
                    <a:pt x="214" y="9061"/>
                    <a:pt x="122" y="9213"/>
                  </a:cubicBezTo>
                  <a:cubicBezTo>
                    <a:pt x="92" y="9274"/>
                    <a:pt x="153" y="9365"/>
                    <a:pt x="244" y="9365"/>
                  </a:cubicBezTo>
                  <a:lnTo>
                    <a:pt x="122" y="9365"/>
                  </a:lnTo>
                  <a:cubicBezTo>
                    <a:pt x="62" y="9365"/>
                    <a:pt x="1" y="9517"/>
                    <a:pt x="122" y="9517"/>
                  </a:cubicBezTo>
                  <a:cubicBezTo>
                    <a:pt x="274" y="9517"/>
                    <a:pt x="426" y="9517"/>
                    <a:pt x="578" y="9547"/>
                  </a:cubicBezTo>
                  <a:cubicBezTo>
                    <a:pt x="1004" y="9562"/>
                    <a:pt x="1431" y="9568"/>
                    <a:pt x="1860" y="9568"/>
                  </a:cubicBezTo>
                  <a:cubicBezTo>
                    <a:pt x="3145" y="9568"/>
                    <a:pt x="4439" y="9517"/>
                    <a:pt x="5715" y="9517"/>
                  </a:cubicBezTo>
                  <a:lnTo>
                    <a:pt x="11308" y="9517"/>
                  </a:lnTo>
                  <a:cubicBezTo>
                    <a:pt x="13193" y="9517"/>
                    <a:pt x="15047" y="9547"/>
                    <a:pt x="16962" y="9608"/>
                  </a:cubicBezTo>
                  <a:lnTo>
                    <a:pt x="17174" y="9608"/>
                  </a:lnTo>
                  <a:cubicBezTo>
                    <a:pt x="18025" y="9669"/>
                    <a:pt x="18816" y="9669"/>
                    <a:pt x="19667" y="9669"/>
                  </a:cubicBezTo>
                  <a:cubicBezTo>
                    <a:pt x="20579" y="9699"/>
                    <a:pt x="21521" y="9699"/>
                    <a:pt x="22433" y="9699"/>
                  </a:cubicBezTo>
                  <a:cubicBezTo>
                    <a:pt x="22463" y="9699"/>
                    <a:pt x="22494" y="9699"/>
                    <a:pt x="22554" y="9669"/>
                  </a:cubicBezTo>
                  <a:cubicBezTo>
                    <a:pt x="22615" y="9669"/>
                    <a:pt x="22706" y="9578"/>
                    <a:pt x="22706" y="9517"/>
                  </a:cubicBezTo>
                  <a:cubicBezTo>
                    <a:pt x="22623" y="8242"/>
                    <a:pt x="21580" y="7270"/>
                    <a:pt x="20405" y="7270"/>
                  </a:cubicBezTo>
                  <a:cubicBezTo>
                    <a:pt x="20292" y="7270"/>
                    <a:pt x="20177" y="7279"/>
                    <a:pt x="20062" y="7298"/>
                  </a:cubicBezTo>
                  <a:lnTo>
                    <a:pt x="20062" y="6599"/>
                  </a:lnTo>
                  <a:lnTo>
                    <a:pt x="20062" y="6204"/>
                  </a:lnTo>
                  <a:cubicBezTo>
                    <a:pt x="20001" y="4623"/>
                    <a:pt x="19728" y="3012"/>
                    <a:pt x="18664" y="1796"/>
                  </a:cubicBezTo>
                  <a:cubicBezTo>
                    <a:pt x="18238" y="1340"/>
                    <a:pt x="17752" y="976"/>
                    <a:pt x="17235" y="702"/>
                  </a:cubicBezTo>
                  <a:cubicBezTo>
                    <a:pt x="16374" y="243"/>
                    <a:pt x="15405" y="0"/>
                    <a:pt x="14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2" name="Google Shape;972;p43"/>
            <p:cNvGrpSpPr/>
            <p:nvPr/>
          </p:nvGrpSpPr>
          <p:grpSpPr>
            <a:xfrm>
              <a:off x="2904767" y="3625432"/>
              <a:ext cx="1155903" cy="492802"/>
              <a:chOff x="2904700" y="3414825"/>
              <a:chExt cx="566925" cy="241700"/>
            </a:xfrm>
          </p:grpSpPr>
          <p:sp>
            <p:nvSpPr>
              <p:cNvPr id="973" name="Google Shape;973;p43"/>
              <p:cNvSpPr/>
              <p:nvPr/>
            </p:nvSpPr>
            <p:spPr>
              <a:xfrm>
                <a:off x="2911550" y="3423950"/>
                <a:ext cx="551700" cy="2249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999" extrusionOk="0">
                    <a:moveTo>
                      <a:pt x="6" y="8998"/>
                    </a:moveTo>
                    <a:lnTo>
                      <a:pt x="6" y="8998"/>
                    </a:lnTo>
                    <a:cubicBezTo>
                      <a:pt x="4" y="8999"/>
                      <a:pt x="2" y="8999"/>
                      <a:pt x="1" y="8999"/>
                    </a:cubicBezTo>
                    <a:cubicBezTo>
                      <a:pt x="2" y="8999"/>
                      <a:pt x="4" y="8999"/>
                      <a:pt x="6" y="8998"/>
                    </a:cubicBezTo>
                    <a:close/>
                    <a:moveTo>
                      <a:pt x="14122" y="1"/>
                    </a:moveTo>
                    <a:cubicBezTo>
                      <a:pt x="14085" y="1"/>
                      <a:pt x="14049" y="1"/>
                      <a:pt x="14013" y="2"/>
                    </a:cubicBezTo>
                    <a:cubicBezTo>
                      <a:pt x="10517" y="63"/>
                      <a:pt x="8147" y="3345"/>
                      <a:pt x="7903" y="6628"/>
                    </a:cubicBezTo>
                    <a:cubicBezTo>
                      <a:pt x="7870" y="6712"/>
                      <a:pt x="7791" y="6758"/>
                      <a:pt x="7721" y="6758"/>
                    </a:cubicBezTo>
                    <a:cubicBezTo>
                      <a:pt x="7664" y="6758"/>
                      <a:pt x="7613" y="6727"/>
                      <a:pt x="7599" y="6658"/>
                    </a:cubicBezTo>
                    <a:cubicBezTo>
                      <a:pt x="7362" y="5731"/>
                      <a:pt x="6509" y="5194"/>
                      <a:pt x="5625" y="5194"/>
                    </a:cubicBezTo>
                    <a:cubicBezTo>
                      <a:pt x="5380" y="5194"/>
                      <a:pt x="5132" y="5235"/>
                      <a:pt x="4894" y="5321"/>
                    </a:cubicBezTo>
                    <a:cubicBezTo>
                      <a:pt x="3739" y="5807"/>
                      <a:pt x="3344" y="7084"/>
                      <a:pt x="3496" y="8209"/>
                    </a:cubicBezTo>
                    <a:cubicBezTo>
                      <a:pt x="3496" y="8295"/>
                      <a:pt x="3435" y="8381"/>
                      <a:pt x="3357" y="8381"/>
                    </a:cubicBezTo>
                    <a:cubicBezTo>
                      <a:pt x="3324" y="8381"/>
                      <a:pt x="3288" y="8366"/>
                      <a:pt x="3253" y="8330"/>
                    </a:cubicBezTo>
                    <a:cubicBezTo>
                      <a:pt x="2880" y="7945"/>
                      <a:pt x="2393" y="7765"/>
                      <a:pt x="1904" y="7765"/>
                    </a:cubicBezTo>
                    <a:cubicBezTo>
                      <a:pt x="1159" y="7765"/>
                      <a:pt x="410" y="8185"/>
                      <a:pt x="61" y="8938"/>
                    </a:cubicBezTo>
                    <a:cubicBezTo>
                      <a:pt x="33" y="8938"/>
                      <a:pt x="31" y="8992"/>
                      <a:pt x="6" y="8998"/>
                    </a:cubicBezTo>
                    <a:lnTo>
                      <a:pt x="6" y="8998"/>
                    </a:lnTo>
                    <a:cubicBezTo>
                      <a:pt x="1085" y="8868"/>
                      <a:pt x="2210" y="8852"/>
                      <a:pt x="3325" y="8852"/>
                    </a:cubicBezTo>
                    <a:cubicBezTo>
                      <a:pt x="3693" y="8852"/>
                      <a:pt x="4060" y="8854"/>
                      <a:pt x="4423" y="8854"/>
                    </a:cubicBezTo>
                    <a:cubicBezTo>
                      <a:pt x="4756" y="8854"/>
                      <a:pt x="5085" y="8853"/>
                      <a:pt x="5411" y="8847"/>
                    </a:cubicBezTo>
                    <a:cubicBezTo>
                      <a:pt x="7295" y="8786"/>
                      <a:pt x="9150" y="8786"/>
                      <a:pt x="11004" y="8786"/>
                    </a:cubicBezTo>
                    <a:cubicBezTo>
                      <a:pt x="14682" y="8786"/>
                      <a:pt x="18390" y="8786"/>
                      <a:pt x="22068" y="8999"/>
                    </a:cubicBezTo>
                    <a:cubicBezTo>
                      <a:pt x="21990" y="8013"/>
                      <a:pt x="21180" y="7292"/>
                      <a:pt x="20245" y="7292"/>
                    </a:cubicBezTo>
                    <a:cubicBezTo>
                      <a:pt x="20085" y="7292"/>
                      <a:pt x="19922" y="7313"/>
                      <a:pt x="19758" y="7358"/>
                    </a:cubicBezTo>
                    <a:cubicBezTo>
                      <a:pt x="19736" y="7363"/>
                      <a:pt x="19715" y="7365"/>
                      <a:pt x="19694" y="7365"/>
                    </a:cubicBezTo>
                    <a:cubicBezTo>
                      <a:pt x="19597" y="7365"/>
                      <a:pt x="19515" y="7311"/>
                      <a:pt x="19515" y="7236"/>
                    </a:cubicBezTo>
                    <a:cubicBezTo>
                      <a:pt x="19515" y="5321"/>
                      <a:pt x="19515" y="3193"/>
                      <a:pt x="18177" y="1734"/>
                    </a:cubicBezTo>
                    <a:cubicBezTo>
                      <a:pt x="17139" y="607"/>
                      <a:pt x="15608" y="1"/>
                      <a:pt x="14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3"/>
              <p:cNvSpPr/>
              <p:nvPr/>
            </p:nvSpPr>
            <p:spPr>
              <a:xfrm>
                <a:off x="3109875" y="3423200"/>
                <a:ext cx="354150" cy="226500"/>
              </a:xfrm>
              <a:custGeom>
                <a:avLst/>
                <a:gdLst/>
                <a:ahLst/>
                <a:cxnLst/>
                <a:rect l="l" t="t" r="r" b="b"/>
                <a:pathLst>
                  <a:path w="14166" h="9060" extrusionOk="0">
                    <a:moveTo>
                      <a:pt x="6227" y="0"/>
                    </a:moveTo>
                    <a:cubicBezTo>
                      <a:pt x="6188" y="0"/>
                      <a:pt x="6149" y="1"/>
                      <a:pt x="6110" y="1"/>
                    </a:cubicBezTo>
                    <a:cubicBezTo>
                      <a:pt x="2645" y="62"/>
                      <a:pt x="335" y="3223"/>
                      <a:pt x="1" y="6476"/>
                    </a:cubicBezTo>
                    <a:cubicBezTo>
                      <a:pt x="305" y="5381"/>
                      <a:pt x="1034" y="4409"/>
                      <a:pt x="2189" y="3892"/>
                    </a:cubicBezTo>
                    <a:cubicBezTo>
                      <a:pt x="2991" y="3526"/>
                      <a:pt x="3911" y="3330"/>
                      <a:pt x="4826" y="3330"/>
                    </a:cubicBezTo>
                    <a:cubicBezTo>
                      <a:pt x="5889" y="3330"/>
                      <a:pt x="6947" y="3594"/>
                      <a:pt x="7812" y="4166"/>
                    </a:cubicBezTo>
                    <a:cubicBezTo>
                      <a:pt x="9484" y="5260"/>
                      <a:pt x="9727" y="7144"/>
                      <a:pt x="8968" y="8907"/>
                    </a:cubicBezTo>
                    <a:cubicBezTo>
                      <a:pt x="10700" y="8938"/>
                      <a:pt x="12433" y="8968"/>
                      <a:pt x="14165" y="9059"/>
                    </a:cubicBezTo>
                    <a:cubicBezTo>
                      <a:pt x="14061" y="8073"/>
                      <a:pt x="13248" y="7353"/>
                      <a:pt x="12331" y="7353"/>
                    </a:cubicBezTo>
                    <a:cubicBezTo>
                      <a:pt x="12175" y="7353"/>
                      <a:pt x="12015" y="7374"/>
                      <a:pt x="11855" y="7418"/>
                    </a:cubicBezTo>
                    <a:cubicBezTo>
                      <a:pt x="11835" y="7423"/>
                      <a:pt x="11815" y="7426"/>
                      <a:pt x="11795" y="7426"/>
                    </a:cubicBezTo>
                    <a:cubicBezTo>
                      <a:pt x="11696" y="7426"/>
                      <a:pt x="11612" y="7362"/>
                      <a:pt x="11612" y="7236"/>
                    </a:cubicBezTo>
                    <a:cubicBezTo>
                      <a:pt x="11612" y="5321"/>
                      <a:pt x="11612" y="3223"/>
                      <a:pt x="10275" y="1704"/>
                    </a:cubicBezTo>
                    <a:cubicBezTo>
                      <a:pt x="9297" y="577"/>
                      <a:pt x="7741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3"/>
              <p:cNvSpPr/>
              <p:nvPr/>
            </p:nvSpPr>
            <p:spPr>
              <a:xfrm>
                <a:off x="2912300" y="3554150"/>
                <a:ext cx="1968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3791" extrusionOk="0">
                    <a:moveTo>
                      <a:pt x="5661" y="0"/>
                    </a:moveTo>
                    <a:cubicBezTo>
                      <a:pt x="5404" y="0"/>
                      <a:pt x="5144" y="47"/>
                      <a:pt x="4895" y="143"/>
                    </a:cubicBezTo>
                    <a:cubicBezTo>
                      <a:pt x="3770" y="599"/>
                      <a:pt x="3344" y="1876"/>
                      <a:pt x="3496" y="3031"/>
                    </a:cubicBezTo>
                    <a:cubicBezTo>
                      <a:pt x="3496" y="3095"/>
                      <a:pt x="3437" y="3173"/>
                      <a:pt x="3360" y="3173"/>
                    </a:cubicBezTo>
                    <a:cubicBezTo>
                      <a:pt x="3326" y="3173"/>
                      <a:pt x="3290" y="3159"/>
                      <a:pt x="3253" y="3122"/>
                    </a:cubicBezTo>
                    <a:cubicBezTo>
                      <a:pt x="2880" y="2737"/>
                      <a:pt x="2388" y="2557"/>
                      <a:pt x="1896" y="2557"/>
                    </a:cubicBezTo>
                    <a:cubicBezTo>
                      <a:pt x="1145" y="2557"/>
                      <a:pt x="392" y="2977"/>
                      <a:pt x="62" y="3730"/>
                    </a:cubicBezTo>
                    <a:cubicBezTo>
                      <a:pt x="62" y="3784"/>
                      <a:pt x="38" y="3790"/>
                      <a:pt x="12" y="3791"/>
                    </a:cubicBezTo>
                    <a:lnTo>
                      <a:pt x="12" y="3791"/>
                    </a:lnTo>
                    <a:cubicBezTo>
                      <a:pt x="160" y="3788"/>
                      <a:pt x="308" y="3730"/>
                      <a:pt x="457" y="3730"/>
                    </a:cubicBezTo>
                    <a:cubicBezTo>
                      <a:pt x="827" y="3254"/>
                      <a:pt x="1381" y="2916"/>
                      <a:pt x="2019" y="2916"/>
                    </a:cubicBezTo>
                    <a:cubicBezTo>
                      <a:pt x="2114" y="2916"/>
                      <a:pt x="2212" y="2924"/>
                      <a:pt x="2311" y="2940"/>
                    </a:cubicBezTo>
                    <a:cubicBezTo>
                      <a:pt x="2828" y="3031"/>
                      <a:pt x="3314" y="3274"/>
                      <a:pt x="3679" y="3669"/>
                    </a:cubicBezTo>
                    <a:lnTo>
                      <a:pt x="3770" y="3669"/>
                    </a:lnTo>
                    <a:cubicBezTo>
                      <a:pt x="3800" y="3031"/>
                      <a:pt x="3983" y="2362"/>
                      <a:pt x="4469" y="1876"/>
                    </a:cubicBezTo>
                    <a:cubicBezTo>
                      <a:pt x="4896" y="1449"/>
                      <a:pt x="5489" y="1205"/>
                      <a:pt x="6089" y="1205"/>
                    </a:cubicBezTo>
                    <a:cubicBezTo>
                      <a:pt x="6300" y="1205"/>
                      <a:pt x="6512" y="1235"/>
                      <a:pt x="6718" y="1298"/>
                    </a:cubicBezTo>
                    <a:cubicBezTo>
                      <a:pt x="7144" y="1450"/>
                      <a:pt x="7478" y="1694"/>
                      <a:pt x="7752" y="1967"/>
                    </a:cubicBezTo>
                    <a:lnTo>
                      <a:pt x="7873" y="1511"/>
                    </a:lnTo>
                    <a:lnTo>
                      <a:pt x="7873" y="1511"/>
                    </a:lnTo>
                    <a:cubicBezTo>
                      <a:pt x="7836" y="1536"/>
                      <a:pt x="7787" y="1551"/>
                      <a:pt x="7742" y="1551"/>
                    </a:cubicBezTo>
                    <a:cubicBezTo>
                      <a:pt x="7677" y="1551"/>
                      <a:pt x="7618" y="1522"/>
                      <a:pt x="7600" y="1450"/>
                    </a:cubicBezTo>
                    <a:cubicBezTo>
                      <a:pt x="7365" y="535"/>
                      <a:pt x="6532" y="0"/>
                      <a:pt x="5661" y="0"/>
                    </a:cubicBezTo>
                    <a:close/>
                    <a:moveTo>
                      <a:pt x="12" y="3791"/>
                    </a:moveTo>
                    <a:lnTo>
                      <a:pt x="12" y="3791"/>
                    </a:lnTo>
                    <a:cubicBezTo>
                      <a:pt x="8" y="3791"/>
                      <a:pt x="4" y="3791"/>
                      <a:pt x="1" y="3791"/>
                    </a:cubicBezTo>
                    <a:cubicBezTo>
                      <a:pt x="4" y="3791"/>
                      <a:pt x="8" y="3791"/>
                      <a:pt x="12" y="379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3"/>
              <p:cNvSpPr/>
              <p:nvPr/>
            </p:nvSpPr>
            <p:spPr>
              <a:xfrm>
                <a:off x="2904700" y="3414825"/>
                <a:ext cx="566925" cy="241700"/>
              </a:xfrm>
              <a:custGeom>
                <a:avLst/>
                <a:gdLst/>
                <a:ahLst/>
                <a:cxnLst/>
                <a:rect l="l" t="t" r="r" b="b"/>
                <a:pathLst>
                  <a:path w="22677" h="9668" extrusionOk="0">
                    <a:moveTo>
                      <a:pt x="14434" y="305"/>
                    </a:moveTo>
                    <a:cubicBezTo>
                      <a:pt x="15948" y="305"/>
                      <a:pt x="17504" y="882"/>
                      <a:pt x="18482" y="2008"/>
                    </a:cubicBezTo>
                    <a:cubicBezTo>
                      <a:pt x="19819" y="3528"/>
                      <a:pt x="19819" y="5625"/>
                      <a:pt x="19819" y="7540"/>
                    </a:cubicBezTo>
                    <a:cubicBezTo>
                      <a:pt x="19819" y="7667"/>
                      <a:pt x="19903" y="7730"/>
                      <a:pt x="20002" y="7730"/>
                    </a:cubicBezTo>
                    <a:cubicBezTo>
                      <a:pt x="20022" y="7730"/>
                      <a:pt x="20042" y="7728"/>
                      <a:pt x="20062" y="7723"/>
                    </a:cubicBezTo>
                    <a:cubicBezTo>
                      <a:pt x="20222" y="7678"/>
                      <a:pt x="20382" y="7657"/>
                      <a:pt x="20538" y="7657"/>
                    </a:cubicBezTo>
                    <a:cubicBezTo>
                      <a:pt x="21455" y="7657"/>
                      <a:pt x="22268" y="8378"/>
                      <a:pt x="22372" y="9364"/>
                    </a:cubicBezTo>
                    <a:cubicBezTo>
                      <a:pt x="18694" y="9151"/>
                      <a:pt x="14986" y="9151"/>
                      <a:pt x="11308" y="9151"/>
                    </a:cubicBezTo>
                    <a:cubicBezTo>
                      <a:pt x="9454" y="9151"/>
                      <a:pt x="7600" y="9151"/>
                      <a:pt x="5715" y="9212"/>
                    </a:cubicBezTo>
                    <a:cubicBezTo>
                      <a:pt x="5390" y="9218"/>
                      <a:pt x="5061" y="9219"/>
                      <a:pt x="4730" y="9219"/>
                    </a:cubicBezTo>
                    <a:cubicBezTo>
                      <a:pt x="4368" y="9219"/>
                      <a:pt x="4004" y="9217"/>
                      <a:pt x="3638" y="9217"/>
                    </a:cubicBezTo>
                    <a:cubicBezTo>
                      <a:pt x="2529" y="9217"/>
                      <a:pt x="1408" y="9233"/>
                      <a:pt x="310" y="9363"/>
                    </a:cubicBezTo>
                    <a:lnTo>
                      <a:pt x="310" y="9363"/>
                    </a:lnTo>
                    <a:cubicBezTo>
                      <a:pt x="335" y="9357"/>
                      <a:pt x="337" y="9300"/>
                      <a:pt x="366" y="9242"/>
                    </a:cubicBezTo>
                    <a:cubicBezTo>
                      <a:pt x="697" y="8488"/>
                      <a:pt x="1452" y="8056"/>
                      <a:pt x="2206" y="8056"/>
                    </a:cubicBezTo>
                    <a:cubicBezTo>
                      <a:pt x="2696" y="8056"/>
                      <a:pt x="3186" y="8239"/>
                      <a:pt x="3557" y="8634"/>
                    </a:cubicBezTo>
                    <a:cubicBezTo>
                      <a:pt x="3593" y="8670"/>
                      <a:pt x="3628" y="8685"/>
                      <a:pt x="3661" y="8685"/>
                    </a:cubicBezTo>
                    <a:cubicBezTo>
                      <a:pt x="3740" y="8685"/>
                      <a:pt x="3800" y="8599"/>
                      <a:pt x="3800" y="8513"/>
                    </a:cubicBezTo>
                    <a:cubicBezTo>
                      <a:pt x="3648" y="7388"/>
                      <a:pt x="4044" y="6081"/>
                      <a:pt x="5199" y="5625"/>
                    </a:cubicBezTo>
                    <a:cubicBezTo>
                      <a:pt x="5441" y="5531"/>
                      <a:pt x="5695" y="5486"/>
                      <a:pt x="5945" y="5486"/>
                    </a:cubicBezTo>
                    <a:cubicBezTo>
                      <a:pt x="6823" y="5486"/>
                      <a:pt x="7667" y="6040"/>
                      <a:pt x="7904" y="6963"/>
                    </a:cubicBezTo>
                    <a:cubicBezTo>
                      <a:pt x="7916" y="7037"/>
                      <a:pt x="7969" y="7066"/>
                      <a:pt x="8027" y="7066"/>
                    </a:cubicBezTo>
                    <a:cubicBezTo>
                      <a:pt x="8112" y="7066"/>
                      <a:pt x="8208" y="7004"/>
                      <a:pt x="8208" y="6932"/>
                    </a:cubicBezTo>
                    <a:cubicBezTo>
                      <a:pt x="8451" y="3680"/>
                      <a:pt x="10791" y="336"/>
                      <a:pt x="14317" y="306"/>
                    </a:cubicBezTo>
                    <a:cubicBezTo>
                      <a:pt x="14356" y="305"/>
                      <a:pt x="14395" y="305"/>
                      <a:pt x="14434" y="305"/>
                    </a:cubicBezTo>
                    <a:close/>
                    <a:moveTo>
                      <a:pt x="14404" y="1"/>
                    </a:moveTo>
                    <a:cubicBezTo>
                      <a:pt x="14365" y="1"/>
                      <a:pt x="14326" y="1"/>
                      <a:pt x="14287" y="2"/>
                    </a:cubicBezTo>
                    <a:cubicBezTo>
                      <a:pt x="10822" y="93"/>
                      <a:pt x="8421" y="3163"/>
                      <a:pt x="7934" y="6385"/>
                    </a:cubicBezTo>
                    <a:cubicBezTo>
                      <a:pt x="7532" y="5676"/>
                      <a:pt x="6725" y="5242"/>
                      <a:pt x="5900" y="5242"/>
                    </a:cubicBezTo>
                    <a:cubicBezTo>
                      <a:pt x="5665" y="5242"/>
                      <a:pt x="5428" y="5277"/>
                      <a:pt x="5199" y="5352"/>
                    </a:cubicBezTo>
                    <a:cubicBezTo>
                      <a:pt x="3983" y="5777"/>
                      <a:pt x="3405" y="7084"/>
                      <a:pt x="3496" y="8300"/>
                    </a:cubicBezTo>
                    <a:cubicBezTo>
                      <a:pt x="3101" y="8012"/>
                      <a:pt x="2635" y="7873"/>
                      <a:pt x="2173" y="7873"/>
                    </a:cubicBezTo>
                    <a:cubicBezTo>
                      <a:pt x="1322" y="7873"/>
                      <a:pt x="488" y="8344"/>
                      <a:pt x="153" y="9212"/>
                    </a:cubicBezTo>
                    <a:cubicBezTo>
                      <a:pt x="123" y="9273"/>
                      <a:pt x="183" y="9364"/>
                      <a:pt x="275" y="9364"/>
                    </a:cubicBezTo>
                    <a:lnTo>
                      <a:pt x="123" y="9364"/>
                    </a:lnTo>
                    <a:cubicBezTo>
                      <a:pt x="31" y="9364"/>
                      <a:pt x="1" y="9516"/>
                      <a:pt x="123" y="9516"/>
                    </a:cubicBezTo>
                    <a:cubicBezTo>
                      <a:pt x="550" y="9537"/>
                      <a:pt x="978" y="9545"/>
                      <a:pt x="1406" y="9545"/>
                    </a:cubicBezTo>
                    <a:cubicBezTo>
                      <a:pt x="2832" y="9545"/>
                      <a:pt x="4259" y="9455"/>
                      <a:pt x="5685" y="9455"/>
                    </a:cubicBezTo>
                    <a:lnTo>
                      <a:pt x="11278" y="9455"/>
                    </a:lnTo>
                    <a:cubicBezTo>
                      <a:pt x="15016" y="9455"/>
                      <a:pt x="18694" y="9607"/>
                      <a:pt x="22403" y="9668"/>
                    </a:cubicBezTo>
                    <a:cubicBezTo>
                      <a:pt x="22463" y="9668"/>
                      <a:pt x="22494" y="9668"/>
                      <a:pt x="22524" y="9607"/>
                    </a:cubicBezTo>
                    <a:cubicBezTo>
                      <a:pt x="22615" y="9607"/>
                      <a:pt x="22676" y="9577"/>
                      <a:pt x="22676" y="9455"/>
                    </a:cubicBezTo>
                    <a:cubicBezTo>
                      <a:pt x="22676" y="8211"/>
                      <a:pt x="21645" y="7268"/>
                      <a:pt x="20475" y="7268"/>
                    </a:cubicBezTo>
                    <a:cubicBezTo>
                      <a:pt x="20359" y="7268"/>
                      <a:pt x="20241" y="7278"/>
                      <a:pt x="20123" y="7297"/>
                    </a:cubicBezTo>
                    <a:cubicBezTo>
                      <a:pt x="20123" y="5352"/>
                      <a:pt x="20062" y="3315"/>
                      <a:pt x="18694" y="1795"/>
                    </a:cubicBezTo>
                    <a:cubicBezTo>
                      <a:pt x="17596" y="609"/>
                      <a:pt x="16006" y="1"/>
                      <a:pt x="14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9" name="Google Shape;959;p43"/>
          <p:cNvGrpSpPr/>
          <p:nvPr/>
        </p:nvGrpSpPr>
        <p:grpSpPr>
          <a:xfrm>
            <a:off x="566817" y="1107688"/>
            <a:ext cx="1020882" cy="572723"/>
            <a:chOff x="689837" y="1088500"/>
            <a:chExt cx="1197515" cy="671816"/>
          </a:xfrm>
        </p:grpSpPr>
        <p:sp>
          <p:nvSpPr>
            <p:cNvPr id="960" name="Google Shape;960;p43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1" name="Google Shape;961;p43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962" name="Google Shape;962;p43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3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3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8" name="Google Shape;968;p43"/>
          <p:cNvSpPr txBox="1">
            <a:spLocks noGrp="1"/>
          </p:cNvSpPr>
          <p:nvPr>
            <p:ph type="subTitle" idx="4"/>
          </p:nvPr>
        </p:nvSpPr>
        <p:spPr>
          <a:xfrm>
            <a:off x="2562386" y="1552800"/>
            <a:ext cx="6096872" cy="2523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419" sz="1800" dirty="0">
                <a:solidFill>
                  <a:srgbClr val="000000"/>
                </a:solidFill>
                <a:latin typeface="Roboto" panose="02000000000000000000" pitchFamily="2" charset="0"/>
              </a:rPr>
              <a:t>Á través de la técnica cooperativa Los cuatro sabios, </a:t>
            </a:r>
            <a:r>
              <a:rPr lang="es-419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distribuyen cuatro consecuencias ambientales vinculadas al uso de </a:t>
            </a:r>
            <a:r>
              <a:rPr lang="es-419" sz="1800" dirty="0" err="1">
                <a:solidFill>
                  <a:srgbClr val="000000"/>
                </a:solidFill>
                <a:latin typeface="Roboto" panose="02000000000000000000" pitchFamily="2" charset="0"/>
              </a:rPr>
              <a:t>the</a:t>
            </a:r>
            <a:r>
              <a:rPr lang="es-419" sz="1800" dirty="0">
                <a:solidFill>
                  <a:srgbClr val="000000"/>
                </a:solidFill>
                <a:latin typeface="Roboto" panose="02000000000000000000" pitchFamily="2" charset="0"/>
              </a:rPr>
              <a:t> non </a:t>
            </a:r>
            <a:r>
              <a:rPr lang="es-419" sz="1800" dirty="0" err="1">
                <a:solidFill>
                  <a:srgbClr val="000000"/>
                </a:solidFill>
                <a:latin typeface="Roboto" panose="02000000000000000000" pitchFamily="2" charset="0"/>
              </a:rPr>
              <a:t>renewable</a:t>
            </a:r>
            <a:r>
              <a:rPr lang="es-419" sz="1800" dirty="0">
                <a:solidFill>
                  <a:srgbClr val="000000"/>
                </a:solidFill>
                <a:latin typeface="Roboto" panose="02000000000000000000" pitchFamily="2" charset="0"/>
              </a:rPr>
              <a:t> natural </a:t>
            </a:r>
            <a:r>
              <a:rPr lang="es-419" sz="1800" dirty="0" err="1">
                <a:solidFill>
                  <a:srgbClr val="000000"/>
                </a:solidFill>
                <a:latin typeface="Roboto" panose="02000000000000000000" pitchFamily="2" charset="0"/>
              </a:rPr>
              <a:t>resources</a:t>
            </a:r>
            <a:r>
              <a:rPr lang="es-419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se ot</a:t>
            </a:r>
            <a:r>
              <a:rPr lang="es-419" sz="1800" dirty="0">
                <a:solidFill>
                  <a:srgbClr val="000000"/>
                </a:solidFill>
                <a:latin typeface="Roboto" panose="02000000000000000000" pitchFamily="2" charset="0"/>
              </a:rPr>
              <a:t>orga un tiempo de 10 min para que cada sabio tome apuntes del la problemática que le corresponde. </a:t>
            </a:r>
          </a:p>
          <a:p>
            <a:pPr algn="just"/>
            <a:r>
              <a:rPr lang="es-419" sz="1800" dirty="0">
                <a:solidFill>
                  <a:srgbClr val="000000"/>
                </a:solidFill>
                <a:latin typeface="Roboto" panose="02000000000000000000" pitchFamily="2" charset="0"/>
              </a:rPr>
              <a:t>L</a:t>
            </a:r>
            <a:r>
              <a:rPr lang="es-419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uego al interior de cada </a:t>
            </a:r>
            <a:r>
              <a:rPr lang="es-419" sz="1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team</a:t>
            </a:r>
            <a:r>
              <a:rPr lang="es-419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crean una red de ideas sobre cada problemática ambiental estudiada. </a:t>
            </a:r>
          </a:p>
          <a:p>
            <a:pPr algn="just"/>
            <a:r>
              <a:rPr lang="es-419" sz="1800" dirty="0">
                <a:solidFill>
                  <a:srgbClr val="000000"/>
                </a:solidFill>
                <a:latin typeface="Roboto" panose="02000000000000000000" pitchFamily="2" charset="0"/>
              </a:rPr>
              <a:t>Complementan con un dibujo o recortes que representen las problemáticas abordadas. </a:t>
            </a:r>
            <a:endParaRPr lang="es-419" sz="1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/>
            <a:endParaRPr lang="es-419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/>
            <a:endParaRPr lang="es-419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9" name="Google Shape;969;p43"/>
          <p:cNvSpPr txBox="1">
            <a:spLocks noGrp="1"/>
          </p:cNvSpPr>
          <p:nvPr>
            <p:ph type="title"/>
          </p:nvPr>
        </p:nvSpPr>
        <p:spPr>
          <a:xfrm>
            <a:off x="16494" y="269336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PROCESAMIENTO DE AL INFORMACIÓN</a:t>
            </a:r>
            <a:endParaRPr sz="3200" b="1" dirty="0"/>
          </a:p>
        </p:txBody>
      </p:sp>
      <p:grpSp>
        <p:nvGrpSpPr>
          <p:cNvPr id="977" name="Google Shape;977;p43"/>
          <p:cNvGrpSpPr/>
          <p:nvPr/>
        </p:nvGrpSpPr>
        <p:grpSpPr>
          <a:xfrm rot="-2164848">
            <a:off x="7892003" y="376372"/>
            <a:ext cx="913978" cy="1031946"/>
            <a:chOff x="3109525" y="854200"/>
            <a:chExt cx="647498" cy="731071"/>
          </a:xfrm>
        </p:grpSpPr>
        <p:sp>
          <p:nvSpPr>
            <p:cNvPr id="978" name="Google Shape;978;p43"/>
            <p:cNvSpPr/>
            <p:nvPr/>
          </p:nvSpPr>
          <p:spPr>
            <a:xfrm>
              <a:off x="3109525" y="854200"/>
              <a:ext cx="647498" cy="731071"/>
            </a:xfrm>
            <a:custGeom>
              <a:avLst/>
              <a:gdLst/>
              <a:ahLst/>
              <a:cxnLst/>
              <a:rect l="l" t="t" r="r" b="b"/>
              <a:pathLst>
                <a:path w="24552" h="28788" extrusionOk="0">
                  <a:moveTo>
                    <a:pt x="13978" y="1"/>
                  </a:moveTo>
                  <a:cubicBezTo>
                    <a:pt x="12910" y="1"/>
                    <a:pt x="11976" y="701"/>
                    <a:pt x="11176" y="1335"/>
                  </a:cubicBezTo>
                  <a:cubicBezTo>
                    <a:pt x="10208" y="2169"/>
                    <a:pt x="9174" y="3103"/>
                    <a:pt x="8574" y="4237"/>
                  </a:cubicBezTo>
                  <a:lnTo>
                    <a:pt x="8507" y="4237"/>
                  </a:lnTo>
                  <a:cubicBezTo>
                    <a:pt x="8774" y="3770"/>
                    <a:pt x="8507" y="3136"/>
                    <a:pt x="8073" y="2869"/>
                  </a:cubicBezTo>
                  <a:cubicBezTo>
                    <a:pt x="7792" y="2662"/>
                    <a:pt x="7472" y="2573"/>
                    <a:pt x="7147" y="2573"/>
                  </a:cubicBezTo>
                  <a:cubicBezTo>
                    <a:pt x="6739" y="2573"/>
                    <a:pt x="6325" y="2713"/>
                    <a:pt x="5972" y="2936"/>
                  </a:cubicBezTo>
                  <a:cubicBezTo>
                    <a:pt x="5071" y="3536"/>
                    <a:pt x="4571" y="4604"/>
                    <a:pt x="4071" y="5538"/>
                  </a:cubicBezTo>
                  <a:cubicBezTo>
                    <a:pt x="3403" y="6772"/>
                    <a:pt x="2803" y="8073"/>
                    <a:pt x="1836" y="9107"/>
                  </a:cubicBezTo>
                  <a:cubicBezTo>
                    <a:pt x="1802" y="9107"/>
                    <a:pt x="1769" y="9174"/>
                    <a:pt x="1669" y="9174"/>
                  </a:cubicBezTo>
                  <a:cubicBezTo>
                    <a:pt x="1502" y="9207"/>
                    <a:pt x="1402" y="9274"/>
                    <a:pt x="1235" y="9341"/>
                  </a:cubicBezTo>
                  <a:cubicBezTo>
                    <a:pt x="1168" y="9374"/>
                    <a:pt x="1102" y="9374"/>
                    <a:pt x="1068" y="9407"/>
                  </a:cubicBezTo>
                  <a:cubicBezTo>
                    <a:pt x="835" y="9507"/>
                    <a:pt x="668" y="9574"/>
                    <a:pt x="468" y="9708"/>
                  </a:cubicBezTo>
                  <a:lnTo>
                    <a:pt x="335" y="9708"/>
                  </a:lnTo>
                  <a:cubicBezTo>
                    <a:pt x="301" y="9708"/>
                    <a:pt x="268" y="9741"/>
                    <a:pt x="268" y="9774"/>
                  </a:cubicBezTo>
                  <a:lnTo>
                    <a:pt x="234" y="9841"/>
                  </a:lnTo>
                  <a:cubicBezTo>
                    <a:pt x="168" y="9874"/>
                    <a:pt x="134" y="9874"/>
                    <a:pt x="68" y="9908"/>
                  </a:cubicBezTo>
                  <a:cubicBezTo>
                    <a:pt x="1" y="9941"/>
                    <a:pt x="1" y="9974"/>
                    <a:pt x="1" y="9974"/>
                  </a:cubicBezTo>
                  <a:cubicBezTo>
                    <a:pt x="1" y="9974"/>
                    <a:pt x="1" y="10041"/>
                    <a:pt x="68" y="10041"/>
                  </a:cubicBezTo>
                  <a:lnTo>
                    <a:pt x="101" y="10041"/>
                  </a:lnTo>
                  <a:cubicBezTo>
                    <a:pt x="134" y="10041"/>
                    <a:pt x="168" y="9974"/>
                    <a:pt x="234" y="9974"/>
                  </a:cubicBezTo>
                  <a:cubicBezTo>
                    <a:pt x="1135" y="10541"/>
                    <a:pt x="1936" y="11209"/>
                    <a:pt x="2636" y="11942"/>
                  </a:cubicBezTo>
                  <a:cubicBezTo>
                    <a:pt x="2703" y="12409"/>
                    <a:pt x="2703" y="12876"/>
                    <a:pt x="2636" y="13310"/>
                  </a:cubicBezTo>
                  <a:cubicBezTo>
                    <a:pt x="2603" y="13577"/>
                    <a:pt x="2603" y="13777"/>
                    <a:pt x="2569" y="14044"/>
                  </a:cubicBezTo>
                  <a:cubicBezTo>
                    <a:pt x="2403" y="15211"/>
                    <a:pt x="2102" y="16312"/>
                    <a:pt x="2136" y="17480"/>
                  </a:cubicBezTo>
                  <a:cubicBezTo>
                    <a:pt x="2136" y="17947"/>
                    <a:pt x="2236" y="18380"/>
                    <a:pt x="2269" y="18781"/>
                  </a:cubicBezTo>
                  <a:cubicBezTo>
                    <a:pt x="2469" y="19948"/>
                    <a:pt x="2903" y="21082"/>
                    <a:pt x="3537" y="22083"/>
                  </a:cubicBezTo>
                  <a:cubicBezTo>
                    <a:pt x="4037" y="22884"/>
                    <a:pt x="4604" y="23551"/>
                    <a:pt x="5271" y="24151"/>
                  </a:cubicBezTo>
                  <a:cubicBezTo>
                    <a:pt x="5438" y="24318"/>
                    <a:pt x="5605" y="24451"/>
                    <a:pt x="5772" y="24618"/>
                  </a:cubicBezTo>
                  <a:cubicBezTo>
                    <a:pt x="6472" y="25219"/>
                    <a:pt x="7239" y="25719"/>
                    <a:pt x="7973" y="26219"/>
                  </a:cubicBezTo>
                  <a:cubicBezTo>
                    <a:pt x="8340" y="26453"/>
                    <a:pt x="8774" y="26720"/>
                    <a:pt x="9141" y="26920"/>
                  </a:cubicBezTo>
                  <a:cubicBezTo>
                    <a:pt x="9808" y="27353"/>
                    <a:pt x="10475" y="27720"/>
                    <a:pt x="11142" y="28121"/>
                  </a:cubicBezTo>
                  <a:cubicBezTo>
                    <a:pt x="11409" y="28287"/>
                    <a:pt x="11609" y="28421"/>
                    <a:pt x="11809" y="28588"/>
                  </a:cubicBezTo>
                  <a:cubicBezTo>
                    <a:pt x="11909" y="28621"/>
                    <a:pt x="11976" y="28688"/>
                    <a:pt x="12043" y="28754"/>
                  </a:cubicBezTo>
                  <a:cubicBezTo>
                    <a:pt x="12076" y="28754"/>
                    <a:pt x="12076" y="28788"/>
                    <a:pt x="12110" y="28788"/>
                  </a:cubicBezTo>
                  <a:cubicBezTo>
                    <a:pt x="12210" y="28788"/>
                    <a:pt x="12276" y="28721"/>
                    <a:pt x="12276" y="28621"/>
                  </a:cubicBezTo>
                  <a:cubicBezTo>
                    <a:pt x="12276" y="24918"/>
                    <a:pt x="12110" y="21349"/>
                    <a:pt x="10208" y="18080"/>
                  </a:cubicBezTo>
                  <a:lnTo>
                    <a:pt x="10208" y="18080"/>
                  </a:lnTo>
                  <a:cubicBezTo>
                    <a:pt x="11076" y="18347"/>
                    <a:pt x="11943" y="18414"/>
                    <a:pt x="12810" y="18414"/>
                  </a:cubicBezTo>
                  <a:cubicBezTo>
                    <a:pt x="13477" y="18414"/>
                    <a:pt x="14144" y="18347"/>
                    <a:pt x="14812" y="18214"/>
                  </a:cubicBezTo>
                  <a:cubicBezTo>
                    <a:pt x="16284" y="17960"/>
                    <a:pt x="17773" y="17533"/>
                    <a:pt x="19256" y="17533"/>
                  </a:cubicBezTo>
                  <a:cubicBezTo>
                    <a:pt x="19922" y="17533"/>
                    <a:pt x="20587" y="17619"/>
                    <a:pt x="21249" y="17847"/>
                  </a:cubicBezTo>
                  <a:cubicBezTo>
                    <a:pt x="21264" y="17850"/>
                    <a:pt x="21279" y="17851"/>
                    <a:pt x="21293" y="17851"/>
                  </a:cubicBezTo>
                  <a:cubicBezTo>
                    <a:pt x="21438" y="17851"/>
                    <a:pt x="21541" y="17702"/>
                    <a:pt x="21450" y="17580"/>
                  </a:cubicBezTo>
                  <a:lnTo>
                    <a:pt x="20716" y="16713"/>
                  </a:lnTo>
                  <a:cubicBezTo>
                    <a:pt x="18981" y="14711"/>
                    <a:pt x="17046" y="12843"/>
                    <a:pt x="14812" y="11375"/>
                  </a:cubicBezTo>
                  <a:cubicBezTo>
                    <a:pt x="14945" y="11109"/>
                    <a:pt x="15045" y="10808"/>
                    <a:pt x="15045" y="10575"/>
                  </a:cubicBezTo>
                  <a:cubicBezTo>
                    <a:pt x="15045" y="10375"/>
                    <a:pt x="14945" y="10175"/>
                    <a:pt x="14812" y="10008"/>
                  </a:cubicBezTo>
                  <a:lnTo>
                    <a:pt x="14812" y="10008"/>
                  </a:lnTo>
                  <a:cubicBezTo>
                    <a:pt x="15379" y="10275"/>
                    <a:pt x="15979" y="10441"/>
                    <a:pt x="16646" y="10541"/>
                  </a:cubicBezTo>
                  <a:cubicBezTo>
                    <a:pt x="16846" y="10575"/>
                    <a:pt x="17080" y="10575"/>
                    <a:pt x="17280" y="10575"/>
                  </a:cubicBezTo>
                  <a:cubicBezTo>
                    <a:pt x="17680" y="10575"/>
                    <a:pt x="18147" y="10575"/>
                    <a:pt x="18581" y="10508"/>
                  </a:cubicBezTo>
                  <a:cubicBezTo>
                    <a:pt x="18981" y="10408"/>
                    <a:pt x="19415" y="10275"/>
                    <a:pt x="19782" y="10108"/>
                  </a:cubicBezTo>
                  <a:cubicBezTo>
                    <a:pt x="19949" y="10041"/>
                    <a:pt x="20115" y="9908"/>
                    <a:pt x="20282" y="9774"/>
                  </a:cubicBezTo>
                  <a:cubicBezTo>
                    <a:pt x="20482" y="9607"/>
                    <a:pt x="20649" y="9374"/>
                    <a:pt x="20749" y="9107"/>
                  </a:cubicBezTo>
                  <a:cubicBezTo>
                    <a:pt x="20883" y="8840"/>
                    <a:pt x="20949" y="8507"/>
                    <a:pt x="20816" y="8240"/>
                  </a:cubicBezTo>
                  <a:cubicBezTo>
                    <a:pt x="20749" y="8040"/>
                    <a:pt x="20616" y="7840"/>
                    <a:pt x="20315" y="7673"/>
                  </a:cubicBezTo>
                  <a:cubicBezTo>
                    <a:pt x="20983" y="7606"/>
                    <a:pt x="21950" y="7506"/>
                    <a:pt x="22784" y="7206"/>
                  </a:cubicBezTo>
                  <a:cubicBezTo>
                    <a:pt x="23184" y="7039"/>
                    <a:pt x="23584" y="6839"/>
                    <a:pt x="23818" y="6572"/>
                  </a:cubicBezTo>
                  <a:cubicBezTo>
                    <a:pt x="23918" y="6505"/>
                    <a:pt x="23951" y="6438"/>
                    <a:pt x="23985" y="6372"/>
                  </a:cubicBezTo>
                  <a:cubicBezTo>
                    <a:pt x="24418" y="6072"/>
                    <a:pt x="24485" y="5838"/>
                    <a:pt x="24552" y="5538"/>
                  </a:cubicBezTo>
                  <a:lnTo>
                    <a:pt x="24552" y="5238"/>
                  </a:lnTo>
                  <a:cubicBezTo>
                    <a:pt x="24552" y="5204"/>
                    <a:pt x="24552" y="5171"/>
                    <a:pt x="24485" y="5171"/>
                  </a:cubicBezTo>
                  <a:cubicBezTo>
                    <a:pt x="24485" y="5104"/>
                    <a:pt x="24452" y="5037"/>
                    <a:pt x="24452" y="5004"/>
                  </a:cubicBezTo>
                  <a:cubicBezTo>
                    <a:pt x="24452" y="4937"/>
                    <a:pt x="24418" y="4904"/>
                    <a:pt x="24418" y="4871"/>
                  </a:cubicBezTo>
                  <a:cubicBezTo>
                    <a:pt x="24352" y="4837"/>
                    <a:pt x="24352" y="4771"/>
                    <a:pt x="24318" y="4737"/>
                  </a:cubicBezTo>
                  <a:cubicBezTo>
                    <a:pt x="24285" y="4704"/>
                    <a:pt x="24285" y="4671"/>
                    <a:pt x="24252" y="4604"/>
                  </a:cubicBezTo>
                  <a:cubicBezTo>
                    <a:pt x="24185" y="4570"/>
                    <a:pt x="24185" y="4537"/>
                    <a:pt x="24152" y="4504"/>
                  </a:cubicBezTo>
                  <a:cubicBezTo>
                    <a:pt x="24118" y="4437"/>
                    <a:pt x="24085" y="4404"/>
                    <a:pt x="24018" y="4404"/>
                  </a:cubicBezTo>
                  <a:cubicBezTo>
                    <a:pt x="23985" y="4370"/>
                    <a:pt x="23951" y="4370"/>
                    <a:pt x="23951" y="4337"/>
                  </a:cubicBezTo>
                  <a:cubicBezTo>
                    <a:pt x="23918" y="4270"/>
                    <a:pt x="23851" y="4237"/>
                    <a:pt x="23818" y="4237"/>
                  </a:cubicBezTo>
                  <a:cubicBezTo>
                    <a:pt x="23785" y="4204"/>
                    <a:pt x="23751" y="4204"/>
                    <a:pt x="23685" y="4170"/>
                  </a:cubicBezTo>
                  <a:cubicBezTo>
                    <a:pt x="23651" y="4103"/>
                    <a:pt x="23584" y="4103"/>
                    <a:pt x="23518" y="4070"/>
                  </a:cubicBezTo>
                  <a:cubicBezTo>
                    <a:pt x="23484" y="4070"/>
                    <a:pt x="23451" y="4037"/>
                    <a:pt x="23418" y="4037"/>
                  </a:cubicBezTo>
                  <a:cubicBezTo>
                    <a:pt x="23351" y="4003"/>
                    <a:pt x="23284" y="4003"/>
                    <a:pt x="23251" y="3937"/>
                  </a:cubicBezTo>
                  <a:cubicBezTo>
                    <a:pt x="23184" y="3937"/>
                    <a:pt x="23184" y="3903"/>
                    <a:pt x="23151" y="3903"/>
                  </a:cubicBezTo>
                  <a:cubicBezTo>
                    <a:pt x="22447" y="3633"/>
                    <a:pt x="21611" y="3560"/>
                    <a:pt x="20982" y="3560"/>
                  </a:cubicBezTo>
                  <a:cubicBezTo>
                    <a:pt x="20836" y="3560"/>
                    <a:pt x="20702" y="3564"/>
                    <a:pt x="20582" y="3570"/>
                  </a:cubicBezTo>
                  <a:lnTo>
                    <a:pt x="20516" y="3570"/>
                  </a:lnTo>
                  <a:lnTo>
                    <a:pt x="20516" y="3536"/>
                  </a:lnTo>
                  <a:cubicBezTo>
                    <a:pt x="21616" y="2903"/>
                    <a:pt x="21983" y="935"/>
                    <a:pt x="20782" y="267"/>
                  </a:cubicBezTo>
                  <a:cubicBezTo>
                    <a:pt x="20479" y="95"/>
                    <a:pt x="20151" y="21"/>
                    <a:pt x="19808" y="21"/>
                  </a:cubicBezTo>
                  <a:cubicBezTo>
                    <a:pt x="18491" y="21"/>
                    <a:pt x="16964" y="1115"/>
                    <a:pt x="15879" y="1935"/>
                  </a:cubicBezTo>
                  <a:cubicBezTo>
                    <a:pt x="16213" y="1035"/>
                    <a:pt x="14978" y="1"/>
                    <a:pt x="13978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9" name="Google Shape;979;p43"/>
            <p:cNvGrpSpPr/>
            <p:nvPr/>
          </p:nvGrpSpPr>
          <p:grpSpPr>
            <a:xfrm>
              <a:off x="3136833" y="875700"/>
              <a:ext cx="574467" cy="678599"/>
              <a:chOff x="3136833" y="875700"/>
              <a:chExt cx="574467" cy="678599"/>
            </a:xfrm>
          </p:grpSpPr>
          <p:sp>
            <p:nvSpPr>
              <p:cNvPr id="980" name="Google Shape;980;p43"/>
              <p:cNvSpPr/>
              <p:nvPr/>
            </p:nvSpPr>
            <p:spPr>
              <a:xfrm>
                <a:off x="3180445" y="1075464"/>
                <a:ext cx="120666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3233" extrusionOk="0">
                    <a:moveTo>
                      <a:pt x="2902" y="0"/>
                    </a:moveTo>
                    <a:cubicBezTo>
                      <a:pt x="1935" y="401"/>
                      <a:pt x="967" y="768"/>
                      <a:pt x="0" y="1235"/>
                    </a:cubicBezTo>
                    <a:cubicBezTo>
                      <a:pt x="767" y="1535"/>
                      <a:pt x="1501" y="1802"/>
                      <a:pt x="2268" y="2235"/>
                    </a:cubicBezTo>
                    <a:cubicBezTo>
                      <a:pt x="2769" y="2469"/>
                      <a:pt x="3269" y="2903"/>
                      <a:pt x="3803" y="3103"/>
                    </a:cubicBezTo>
                    <a:cubicBezTo>
                      <a:pt x="3997" y="3191"/>
                      <a:pt x="4237" y="3232"/>
                      <a:pt x="4484" y="3232"/>
                    </a:cubicBezTo>
                    <a:cubicBezTo>
                      <a:pt x="4705" y="3232"/>
                      <a:pt x="4932" y="3199"/>
                      <a:pt x="5137" y="3136"/>
                    </a:cubicBezTo>
                    <a:cubicBezTo>
                      <a:pt x="4570" y="1969"/>
                      <a:pt x="3803" y="934"/>
                      <a:pt x="2902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3187490" y="947612"/>
                <a:ext cx="122239" cy="145114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6179" extrusionOk="0">
                    <a:moveTo>
                      <a:pt x="4869" y="1"/>
                    </a:moveTo>
                    <a:cubicBezTo>
                      <a:pt x="4275" y="1"/>
                      <a:pt x="3617" y="349"/>
                      <a:pt x="3169" y="908"/>
                    </a:cubicBezTo>
                    <a:cubicBezTo>
                      <a:pt x="2636" y="1642"/>
                      <a:pt x="2235" y="2476"/>
                      <a:pt x="1835" y="3243"/>
                    </a:cubicBezTo>
                    <a:cubicBezTo>
                      <a:pt x="1301" y="4310"/>
                      <a:pt x="768" y="5311"/>
                      <a:pt x="0" y="6178"/>
                    </a:cubicBezTo>
                    <a:cubicBezTo>
                      <a:pt x="868" y="5745"/>
                      <a:pt x="1802" y="5378"/>
                      <a:pt x="2702" y="5044"/>
                    </a:cubicBezTo>
                    <a:cubicBezTo>
                      <a:pt x="3670" y="3476"/>
                      <a:pt x="4437" y="1809"/>
                      <a:pt x="5171" y="74"/>
                    </a:cubicBezTo>
                    <a:cubicBezTo>
                      <a:pt x="5171" y="74"/>
                      <a:pt x="5171" y="41"/>
                      <a:pt x="5204" y="41"/>
                    </a:cubicBezTo>
                    <a:cubicBezTo>
                      <a:pt x="5096" y="14"/>
                      <a:pt x="4984" y="1"/>
                      <a:pt x="48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3258767" y="1037066"/>
                <a:ext cx="218598" cy="127711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5438" extrusionOk="0">
                    <a:moveTo>
                      <a:pt x="4838" y="1"/>
                    </a:moveTo>
                    <a:cubicBezTo>
                      <a:pt x="3236" y="401"/>
                      <a:pt x="1602" y="902"/>
                      <a:pt x="1" y="1502"/>
                    </a:cubicBezTo>
                    <a:cubicBezTo>
                      <a:pt x="1" y="1569"/>
                      <a:pt x="1" y="1669"/>
                      <a:pt x="68" y="1736"/>
                    </a:cubicBezTo>
                    <a:cubicBezTo>
                      <a:pt x="168" y="2069"/>
                      <a:pt x="768" y="2536"/>
                      <a:pt x="968" y="2836"/>
                    </a:cubicBezTo>
                    <a:cubicBezTo>
                      <a:pt x="1402" y="3403"/>
                      <a:pt x="1769" y="4037"/>
                      <a:pt x="2002" y="4604"/>
                    </a:cubicBezTo>
                    <a:cubicBezTo>
                      <a:pt x="2403" y="4404"/>
                      <a:pt x="2569" y="4004"/>
                      <a:pt x="2269" y="3370"/>
                    </a:cubicBezTo>
                    <a:cubicBezTo>
                      <a:pt x="2269" y="3337"/>
                      <a:pt x="2269" y="3270"/>
                      <a:pt x="2302" y="3270"/>
                    </a:cubicBezTo>
                    <a:lnTo>
                      <a:pt x="2169" y="3170"/>
                    </a:lnTo>
                    <a:cubicBezTo>
                      <a:pt x="2112" y="3084"/>
                      <a:pt x="2153" y="2923"/>
                      <a:pt x="2251" y="2923"/>
                    </a:cubicBezTo>
                    <a:cubicBezTo>
                      <a:pt x="2267" y="2923"/>
                      <a:pt x="2284" y="2927"/>
                      <a:pt x="2302" y="2936"/>
                    </a:cubicBezTo>
                    <a:cubicBezTo>
                      <a:pt x="3470" y="3570"/>
                      <a:pt x="4504" y="4371"/>
                      <a:pt x="5672" y="4904"/>
                    </a:cubicBezTo>
                    <a:cubicBezTo>
                      <a:pt x="6283" y="5182"/>
                      <a:pt x="6918" y="5437"/>
                      <a:pt x="7576" y="5437"/>
                    </a:cubicBezTo>
                    <a:cubicBezTo>
                      <a:pt x="7707" y="5437"/>
                      <a:pt x="7840" y="5427"/>
                      <a:pt x="7973" y="5405"/>
                    </a:cubicBezTo>
                    <a:cubicBezTo>
                      <a:pt x="8574" y="5338"/>
                      <a:pt x="9074" y="5038"/>
                      <a:pt x="9307" y="4604"/>
                    </a:cubicBezTo>
                    <a:lnTo>
                      <a:pt x="9274" y="4604"/>
                    </a:lnTo>
                    <a:cubicBezTo>
                      <a:pt x="9224" y="4654"/>
                      <a:pt x="9174" y="4679"/>
                      <a:pt x="9128" y="4679"/>
                    </a:cubicBezTo>
                    <a:cubicBezTo>
                      <a:pt x="9082" y="4679"/>
                      <a:pt x="9041" y="4654"/>
                      <a:pt x="9007" y="4604"/>
                    </a:cubicBezTo>
                    <a:cubicBezTo>
                      <a:pt x="8574" y="3403"/>
                      <a:pt x="7840" y="2503"/>
                      <a:pt x="6839" y="1602"/>
                    </a:cubicBezTo>
                    <a:cubicBezTo>
                      <a:pt x="6239" y="1068"/>
                      <a:pt x="5338" y="601"/>
                      <a:pt x="4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3261914" y="884766"/>
                <a:ext cx="214676" cy="177406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7554" extrusionOk="0">
                    <a:moveTo>
                      <a:pt x="8663" y="1"/>
                    </a:moveTo>
                    <a:cubicBezTo>
                      <a:pt x="8596" y="1"/>
                      <a:pt x="8532" y="5"/>
                      <a:pt x="8473" y="15"/>
                    </a:cubicBezTo>
                    <a:cubicBezTo>
                      <a:pt x="7606" y="81"/>
                      <a:pt x="6838" y="582"/>
                      <a:pt x="6171" y="1149"/>
                    </a:cubicBezTo>
                    <a:cubicBezTo>
                      <a:pt x="5037" y="2016"/>
                      <a:pt x="4203" y="3084"/>
                      <a:pt x="3336" y="4184"/>
                    </a:cubicBezTo>
                    <a:cubicBezTo>
                      <a:pt x="3301" y="4219"/>
                      <a:pt x="3264" y="4233"/>
                      <a:pt x="3231" y="4233"/>
                    </a:cubicBezTo>
                    <a:cubicBezTo>
                      <a:pt x="3134" y="4233"/>
                      <a:pt x="3062" y="4116"/>
                      <a:pt x="3136" y="4018"/>
                    </a:cubicBezTo>
                    <a:cubicBezTo>
                      <a:pt x="3136" y="3951"/>
                      <a:pt x="3169" y="3951"/>
                      <a:pt x="3169" y="3917"/>
                    </a:cubicBezTo>
                    <a:lnTo>
                      <a:pt x="3136" y="3917"/>
                    </a:lnTo>
                    <a:cubicBezTo>
                      <a:pt x="3102" y="3951"/>
                      <a:pt x="3102" y="4018"/>
                      <a:pt x="3036" y="4051"/>
                    </a:cubicBezTo>
                    <a:cubicBezTo>
                      <a:pt x="3019" y="4068"/>
                      <a:pt x="3002" y="4076"/>
                      <a:pt x="2990" y="4076"/>
                    </a:cubicBezTo>
                    <a:cubicBezTo>
                      <a:pt x="2977" y="4076"/>
                      <a:pt x="2969" y="4068"/>
                      <a:pt x="2969" y="4051"/>
                    </a:cubicBezTo>
                    <a:cubicBezTo>
                      <a:pt x="2936" y="3317"/>
                      <a:pt x="2602" y="2917"/>
                      <a:pt x="2168" y="2750"/>
                    </a:cubicBezTo>
                    <a:lnTo>
                      <a:pt x="2168" y="2850"/>
                    </a:lnTo>
                    <a:cubicBezTo>
                      <a:pt x="1768" y="4351"/>
                      <a:pt x="1034" y="5752"/>
                      <a:pt x="267" y="7153"/>
                    </a:cubicBezTo>
                    <a:cubicBezTo>
                      <a:pt x="167" y="7320"/>
                      <a:pt x="100" y="7420"/>
                      <a:pt x="0" y="7553"/>
                    </a:cubicBezTo>
                    <a:cubicBezTo>
                      <a:pt x="1535" y="6986"/>
                      <a:pt x="3136" y="6519"/>
                      <a:pt x="4837" y="6086"/>
                    </a:cubicBezTo>
                    <a:cubicBezTo>
                      <a:pt x="5437" y="5152"/>
                      <a:pt x="6438" y="4318"/>
                      <a:pt x="7105" y="3384"/>
                    </a:cubicBezTo>
                    <a:cubicBezTo>
                      <a:pt x="7839" y="2350"/>
                      <a:pt x="8473" y="1215"/>
                      <a:pt x="9107" y="81"/>
                    </a:cubicBezTo>
                    <a:cubicBezTo>
                      <a:pt x="9107" y="48"/>
                      <a:pt x="9107" y="48"/>
                      <a:pt x="9140" y="48"/>
                    </a:cubicBezTo>
                    <a:cubicBezTo>
                      <a:pt x="8999" y="24"/>
                      <a:pt x="8824" y="1"/>
                      <a:pt x="8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3384107" y="1013581"/>
                <a:ext cx="222520" cy="13083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571" extrusionOk="0">
                    <a:moveTo>
                      <a:pt x="4504" y="0"/>
                    </a:moveTo>
                    <a:cubicBezTo>
                      <a:pt x="3003" y="234"/>
                      <a:pt x="1502" y="501"/>
                      <a:pt x="1" y="868"/>
                    </a:cubicBezTo>
                    <a:cubicBezTo>
                      <a:pt x="168" y="1368"/>
                      <a:pt x="902" y="1735"/>
                      <a:pt x="1269" y="2035"/>
                    </a:cubicBezTo>
                    <a:cubicBezTo>
                      <a:pt x="1669" y="2369"/>
                      <a:pt x="2069" y="2702"/>
                      <a:pt x="2336" y="3002"/>
                    </a:cubicBezTo>
                    <a:cubicBezTo>
                      <a:pt x="3036" y="3703"/>
                      <a:pt x="3637" y="4503"/>
                      <a:pt x="3904" y="5504"/>
                    </a:cubicBezTo>
                    <a:lnTo>
                      <a:pt x="3904" y="5571"/>
                    </a:lnTo>
                    <a:lnTo>
                      <a:pt x="3937" y="5571"/>
                    </a:lnTo>
                    <a:cubicBezTo>
                      <a:pt x="4271" y="5071"/>
                      <a:pt x="4304" y="4370"/>
                      <a:pt x="3904" y="3736"/>
                    </a:cubicBezTo>
                    <a:cubicBezTo>
                      <a:pt x="3850" y="3736"/>
                      <a:pt x="3882" y="3694"/>
                      <a:pt x="3914" y="3694"/>
                    </a:cubicBezTo>
                    <a:cubicBezTo>
                      <a:pt x="3922" y="3694"/>
                      <a:pt x="3930" y="3696"/>
                      <a:pt x="3937" y="3703"/>
                    </a:cubicBezTo>
                    <a:lnTo>
                      <a:pt x="3970" y="3736"/>
                    </a:lnTo>
                    <a:cubicBezTo>
                      <a:pt x="3994" y="3713"/>
                      <a:pt x="4034" y="3689"/>
                      <a:pt x="4079" y="3689"/>
                    </a:cubicBezTo>
                    <a:cubicBezTo>
                      <a:pt x="4098" y="3689"/>
                      <a:pt x="4118" y="3693"/>
                      <a:pt x="4137" y="3703"/>
                    </a:cubicBezTo>
                    <a:cubicBezTo>
                      <a:pt x="5082" y="4144"/>
                      <a:pt x="6056" y="4406"/>
                      <a:pt x="7116" y="4406"/>
                    </a:cubicBezTo>
                    <a:cubicBezTo>
                      <a:pt x="7179" y="4406"/>
                      <a:pt x="7243" y="4405"/>
                      <a:pt x="7306" y="4403"/>
                    </a:cubicBezTo>
                    <a:cubicBezTo>
                      <a:pt x="7840" y="4403"/>
                      <a:pt x="8407" y="4337"/>
                      <a:pt x="8907" y="4103"/>
                    </a:cubicBezTo>
                    <a:cubicBezTo>
                      <a:pt x="9107" y="4036"/>
                      <a:pt x="9308" y="3936"/>
                      <a:pt x="9474" y="3770"/>
                    </a:cubicBezTo>
                    <a:cubicBezTo>
                      <a:pt x="8240" y="2035"/>
                      <a:pt x="6572" y="734"/>
                      <a:pt x="4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3384107" y="884296"/>
                <a:ext cx="235061" cy="141051"/>
              </a:xfrm>
              <a:custGeom>
                <a:avLst/>
                <a:gdLst/>
                <a:ahLst/>
                <a:cxnLst/>
                <a:rect l="l" t="t" r="r" b="b"/>
                <a:pathLst>
                  <a:path w="10009" h="6006" extrusionOk="0">
                    <a:moveTo>
                      <a:pt x="3904" y="101"/>
                    </a:moveTo>
                    <a:cubicBezTo>
                      <a:pt x="3909" y="103"/>
                      <a:pt x="3914" y="105"/>
                      <a:pt x="3919" y="107"/>
                    </a:cubicBezTo>
                    <a:lnTo>
                      <a:pt x="3919" y="107"/>
                    </a:lnTo>
                    <a:cubicBezTo>
                      <a:pt x="3915" y="104"/>
                      <a:pt x="3910" y="101"/>
                      <a:pt x="3904" y="101"/>
                    </a:cubicBezTo>
                    <a:close/>
                    <a:moveTo>
                      <a:pt x="9210" y="0"/>
                    </a:moveTo>
                    <a:cubicBezTo>
                      <a:pt x="8640" y="0"/>
                      <a:pt x="8072" y="306"/>
                      <a:pt x="7640" y="535"/>
                    </a:cubicBezTo>
                    <a:cubicBezTo>
                      <a:pt x="6639" y="1069"/>
                      <a:pt x="5705" y="1702"/>
                      <a:pt x="4804" y="2303"/>
                    </a:cubicBezTo>
                    <a:cubicBezTo>
                      <a:pt x="4769" y="2324"/>
                      <a:pt x="4733" y="2333"/>
                      <a:pt x="4701" y="2333"/>
                    </a:cubicBezTo>
                    <a:cubicBezTo>
                      <a:pt x="4580" y="2333"/>
                      <a:pt x="4499" y="2208"/>
                      <a:pt x="4604" y="2103"/>
                    </a:cubicBezTo>
                    <a:cubicBezTo>
                      <a:pt x="5168" y="1241"/>
                      <a:pt x="4677" y="412"/>
                      <a:pt x="3919" y="107"/>
                    </a:cubicBezTo>
                    <a:lnTo>
                      <a:pt x="3919" y="107"/>
                    </a:lnTo>
                    <a:cubicBezTo>
                      <a:pt x="3937" y="124"/>
                      <a:pt x="3937" y="174"/>
                      <a:pt x="3937" y="201"/>
                    </a:cubicBezTo>
                    <a:cubicBezTo>
                      <a:pt x="3437" y="1336"/>
                      <a:pt x="2803" y="2403"/>
                      <a:pt x="2102" y="3404"/>
                    </a:cubicBezTo>
                    <a:cubicBezTo>
                      <a:pt x="1769" y="3871"/>
                      <a:pt x="1435" y="4338"/>
                      <a:pt x="1068" y="4771"/>
                    </a:cubicBezTo>
                    <a:cubicBezTo>
                      <a:pt x="802" y="5105"/>
                      <a:pt x="134" y="5605"/>
                      <a:pt x="1" y="6006"/>
                    </a:cubicBezTo>
                    <a:cubicBezTo>
                      <a:pt x="1502" y="5672"/>
                      <a:pt x="3036" y="5372"/>
                      <a:pt x="4538" y="5105"/>
                    </a:cubicBezTo>
                    <a:cubicBezTo>
                      <a:pt x="6606" y="3737"/>
                      <a:pt x="8307" y="2069"/>
                      <a:pt x="10008" y="268"/>
                    </a:cubicBezTo>
                    <a:cubicBezTo>
                      <a:pt x="9941" y="201"/>
                      <a:pt x="9841" y="135"/>
                      <a:pt x="9741" y="101"/>
                    </a:cubicBezTo>
                    <a:cubicBezTo>
                      <a:pt x="9567" y="30"/>
                      <a:pt x="9388" y="0"/>
                      <a:pt x="9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/>
              <p:cNvSpPr/>
              <p:nvPr/>
            </p:nvSpPr>
            <p:spPr>
              <a:xfrm>
                <a:off x="3501626" y="1001862"/>
                <a:ext cx="202934" cy="97909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4169" extrusionOk="0">
                    <a:moveTo>
                      <a:pt x="6775" y="0"/>
                    </a:moveTo>
                    <a:cubicBezTo>
                      <a:pt x="4497" y="0"/>
                      <a:pt x="2228" y="144"/>
                      <a:pt x="1" y="433"/>
                    </a:cubicBezTo>
                    <a:cubicBezTo>
                      <a:pt x="301" y="599"/>
                      <a:pt x="1068" y="900"/>
                      <a:pt x="1135" y="933"/>
                    </a:cubicBezTo>
                    <a:cubicBezTo>
                      <a:pt x="1635" y="1200"/>
                      <a:pt x="2135" y="1533"/>
                      <a:pt x="2636" y="1900"/>
                    </a:cubicBezTo>
                    <a:cubicBezTo>
                      <a:pt x="3470" y="2534"/>
                      <a:pt x="4137" y="3335"/>
                      <a:pt x="4771" y="4169"/>
                    </a:cubicBezTo>
                    <a:cubicBezTo>
                      <a:pt x="5271" y="3668"/>
                      <a:pt x="5504" y="2934"/>
                      <a:pt x="4671" y="2434"/>
                    </a:cubicBezTo>
                    <a:cubicBezTo>
                      <a:pt x="4637" y="2401"/>
                      <a:pt x="4637" y="2367"/>
                      <a:pt x="4637" y="2334"/>
                    </a:cubicBezTo>
                    <a:cubicBezTo>
                      <a:pt x="4504" y="2267"/>
                      <a:pt x="4570" y="2067"/>
                      <a:pt x="4671" y="2067"/>
                    </a:cubicBezTo>
                    <a:cubicBezTo>
                      <a:pt x="5771" y="2000"/>
                      <a:pt x="7573" y="1834"/>
                      <a:pt x="8306" y="866"/>
                    </a:cubicBezTo>
                    <a:cubicBezTo>
                      <a:pt x="8573" y="533"/>
                      <a:pt x="8640" y="266"/>
                      <a:pt x="8640" y="32"/>
                    </a:cubicBezTo>
                    <a:cubicBezTo>
                      <a:pt x="8018" y="11"/>
                      <a:pt x="7396" y="0"/>
                      <a:pt x="6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/>
              <p:cNvSpPr/>
              <p:nvPr/>
            </p:nvSpPr>
            <p:spPr>
              <a:xfrm>
                <a:off x="3503199" y="893713"/>
                <a:ext cx="201360" cy="110473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4704" extrusionOk="0">
                    <a:moveTo>
                      <a:pt x="5071" y="1"/>
                    </a:moveTo>
                    <a:lnTo>
                      <a:pt x="5071" y="1"/>
                    </a:lnTo>
                    <a:cubicBezTo>
                      <a:pt x="4337" y="1001"/>
                      <a:pt x="3436" y="1935"/>
                      <a:pt x="2535" y="2769"/>
                    </a:cubicBezTo>
                    <a:cubicBezTo>
                      <a:pt x="2269" y="2969"/>
                      <a:pt x="567" y="4137"/>
                      <a:pt x="0" y="4704"/>
                    </a:cubicBezTo>
                    <a:cubicBezTo>
                      <a:pt x="1560" y="4502"/>
                      <a:pt x="3129" y="4401"/>
                      <a:pt x="4703" y="4401"/>
                    </a:cubicBezTo>
                    <a:cubicBezTo>
                      <a:pt x="5991" y="4401"/>
                      <a:pt x="7282" y="4469"/>
                      <a:pt x="8573" y="4604"/>
                    </a:cubicBezTo>
                    <a:cubicBezTo>
                      <a:pt x="8406" y="3436"/>
                      <a:pt x="5704" y="3136"/>
                      <a:pt x="4904" y="3036"/>
                    </a:cubicBezTo>
                    <a:cubicBezTo>
                      <a:pt x="4837" y="3036"/>
                      <a:pt x="4837" y="2969"/>
                      <a:pt x="4870" y="2936"/>
                    </a:cubicBezTo>
                    <a:lnTo>
                      <a:pt x="4870" y="2869"/>
                    </a:lnTo>
                    <a:cubicBezTo>
                      <a:pt x="4837" y="2869"/>
                      <a:pt x="4770" y="2936"/>
                      <a:pt x="4737" y="2936"/>
                    </a:cubicBezTo>
                    <a:cubicBezTo>
                      <a:pt x="4723" y="2940"/>
                      <a:pt x="4709" y="2941"/>
                      <a:pt x="4696" y="2941"/>
                    </a:cubicBezTo>
                    <a:cubicBezTo>
                      <a:pt x="4591" y="2941"/>
                      <a:pt x="4544" y="2829"/>
                      <a:pt x="4604" y="2769"/>
                    </a:cubicBezTo>
                    <a:cubicBezTo>
                      <a:pt x="5371" y="2202"/>
                      <a:pt x="6005" y="768"/>
                      <a:pt x="50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/>
              <p:cNvSpPr/>
              <p:nvPr/>
            </p:nvSpPr>
            <p:spPr>
              <a:xfrm>
                <a:off x="3233709" y="1110715"/>
                <a:ext cx="67402" cy="4067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732" extrusionOk="0">
                    <a:moveTo>
                      <a:pt x="1868" y="1"/>
                    </a:moveTo>
                    <a:cubicBezTo>
                      <a:pt x="1335" y="434"/>
                      <a:pt x="668" y="701"/>
                      <a:pt x="0" y="734"/>
                    </a:cubicBezTo>
                    <a:cubicBezTo>
                      <a:pt x="501" y="1035"/>
                      <a:pt x="1001" y="1402"/>
                      <a:pt x="1535" y="1602"/>
                    </a:cubicBezTo>
                    <a:cubicBezTo>
                      <a:pt x="1746" y="1690"/>
                      <a:pt x="1985" y="1731"/>
                      <a:pt x="2228" y="1731"/>
                    </a:cubicBezTo>
                    <a:cubicBezTo>
                      <a:pt x="2445" y="1731"/>
                      <a:pt x="2664" y="1698"/>
                      <a:pt x="2869" y="1635"/>
                    </a:cubicBezTo>
                    <a:cubicBezTo>
                      <a:pt x="2569" y="1068"/>
                      <a:pt x="2235" y="501"/>
                      <a:pt x="1868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/>
              <p:cNvSpPr/>
              <p:nvPr/>
            </p:nvSpPr>
            <p:spPr>
              <a:xfrm>
                <a:off x="3372505" y="902990"/>
                <a:ext cx="89971" cy="55166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2349" extrusionOk="0">
                    <a:moveTo>
                      <a:pt x="3172" y="0"/>
                    </a:moveTo>
                    <a:cubicBezTo>
                      <a:pt x="2639" y="0"/>
                      <a:pt x="2031" y="289"/>
                      <a:pt x="1629" y="540"/>
                    </a:cubicBezTo>
                    <a:cubicBezTo>
                      <a:pt x="929" y="940"/>
                      <a:pt x="462" y="1474"/>
                      <a:pt x="95" y="2207"/>
                    </a:cubicBezTo>
                    <a:cubicBezTo>
                      <a:pt x="0" y="2278"/>
                      <a:pt x="56" y="2349"/>
                      <a:pt x="120" y="2349"/>
                    </a:cubicBezTo>
                    <a:cubicBezTo>
                      <a:pt x="147" y="2349"/>
                      <a:pt x="175" y="2337"/>
                      <a:pt x="195" y="2308"/>
                    </a:cubicBezTo>
                    <a:cubicBezTo>
                      <a:pt x="662" y="1774"/>
                      <a:pt x="1296" y="1373"/>
                      <a:pt x="1963" y="1073"/>
                    </a:cubicBezTo>
                    <a:cubicBezTo>
                      <a:pt x="2496" y="806"/>
                      <a:pt x="3164" y="840"/>
                      <a:pt x="3664" y="540"/>
                    </a:cubicBezTo>
                    <a:cubicBezTo>
                      <a:pt x="3831" y="439"/>
                      <a:pt x="3831" y="206"/>
                      <a:pt x="3664" y="106"/>
                    </a:cubicBezTo>
                    <a:cubicBezTo>
                      <a:pt x="3515" y="31"/>
                      <a:pt x="3348" y="0"/>
                      <a:pt x="31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/>
              <p:cNvSpPr/>
              <p:nvPr/>
            </p:nvSpPr>
            <p:spPr>
              <a:xfrm>
                <a:off x="3168679" y="875700"/>
                <a:ext cx="542621" cy="296756"/>
              </a:xfrm>
              <a:custGeom>
                <a:avLst/>
                <a:gdLst/>
                <a:ahLst/>
                <a:cxnLst/>
                <a:rect l="l" t="t" r="r" b="b"/>
                <a:pathLst>
                  <a:path w="23105" h="12636" extrusionOk="0">
                    <a:moveTo>
                      <a:pt x="19281" y="667"/>
                    </a:moveTo>
                    <a:cubicBezTo>
                      <a:pt x="20182" y="1435"/>
                      <a:pt x="19581" y="2936"/>
                      <a:pt x="18814" y="3436"/>
                    </a:cubicBezTo>
                    <a:cubicBezTo>
                      <a:pt x="18753" y="3466"/>
                      <a:pt x="18831" y="3607"/>
                      <a:pt x="18921" y="3607"/>
                    </a:cubicBezTo>
                    <a:cubicBezTo>
                      <a:pt x="18930" y="3607"/>
                      <a:pt x="18939" y="3606"/>
                      <a:pt x="18948" y="3603"/>
                    </a:cubicBezTo>
                    <a:cubicBezTo>
                      <a:pt x="18962" y="3603"/>
                      <a:pt x="18977" y="3596"/>
                      <a:pt x="18995" y="3589"/>
                    </a:cubicBezTo>
                    <a:lnTo>
                      <a:pt x="18995" y="3589"/>
                    </a:lnTo>
                    <a:cubicBezTo>
                      <a:pt x="18986" y="3618"/>
                      <a:pt x="19000" y="3670"/>
                      <a:pt x="19048" y="3670"/>
                    </a:cubicBezTo>
                    <a:cubicBezTo>
                      <a:pt x="19815" y="3803"/>
                      <a:pt x="22584" y="4103"/>
                      <a:pt x="22750" y="5237"/>
                    </a:cubicBezTo>
                    <a:cubicBezTo>
                      <a:pt x="21627" y="5133"/>
                      <a:pt x="20504" y="5085"/>
                      <a:pt x="19383" y="5085"/>
                    </a:cubicBezTo>
                    <a:cubicBezTo>
                      <a:pt x="17641" y="5085"/>
                      <a:pt x="15903" y="5201"/>
                      <a:pt x="14178" y="5404"/>
                    </a:cubicBezTo>
                    <a:cubicBezTo>
                      <a:pt x="14811" y="4837"/>
                      <a:pt x="16479" y="3670"/>
                      <a:pt x="16746" y="3436"/>
                    </a:cubicBezTo>
                    <a:cubicBezTo>
                      <a:pt x="17647" y="2602"/>
                      <a:pt x="18514" y="1668"/>
                      <a:pt x="19281" y="667"/>
                    </a:cubicBezTo>
                    <a:close/>
                    <a:moveTo>
                      <a:pt x="18342" y="423"/>
                    </a:moveTo>
                    <a:cubicBezTo>
                      <a:pt x="18532" y="423"/>
                      <a:pt x="18723" y="456"/>
                      <a:pt x="18914" y="534"/>
                    </a:cubicBezTo>
                    <a:cubicBezTo>
                      <a:pt x="19014" y="567"/>
                      <a:pt x="19114" y="634"/>
                      <a:pt x="19181" y="701"/>
                    </a:cubicBezTo>
                    <a:cubicBezTo>
                      <a:pt x="17480" y="2469"/>
                      <a:pt x="15779" y="4137"/>
                      <a:pt x="13744" y="5538"/>
                    </a:cubicBezTo>
                    <a:cubicBezTo>
                      <a:pt x="12176" y="5738"/>
                      <a:pt x="10675" y="6038"/>
                      <a:pt x="9174" y="6372"/>
                    </a:cubicBezTo>
                    <a:cubicBezTo>
                      <a:pt x="9307" y="5971"/>
                      <a:pt x="9975" y="5471"/>
                      <a:pt x="10241" y="5204"/>
                    </a:cubicBezTo>
                    <a:cubicBezTo>
                      <a:pt x="10608" y="4737"/>
                      <a:pt x="10942" y="4270"/>
                      <a:pt x="11275" y="3803"/>
                    </a:cubicBezTo>
                    <a:cubicBezTo>
                      <a:pt x="11976" y="2802"/>
                      <a:pt x="12610" y="1735"/>
                      <a:pt x="13110" y="601"/>
                    </a:cubicBezTo>
                    <a:cubicBezTo>
                      <a:pt x="13110" y="567"/>
                      <a:pt x="13110" y="567"/>
                      <a:pt x="13077" y="534"/>
                    </a:cubicBezTo>
                    <a:lnTo>
                      <a:pt x="13077" y="534"/>
                    </a:lnTo>
                    <a:cubicBezTo>
                      <a:pt x="13844" y="801"/>
                      <a:pt x="14344" y="1635"/>
                      <a:pt x="13777" y="2535"/>
                    </a:cubicBezTo>
                    <a:cubicBezTo>
                      <a:pt x="13693" y="2620"/>
                      <a:pt x="13798" y="2751"/>
                      <a:pt x="13912" y="2751"/>
                    </a:cubicBezTo>
                    <a:cubicBezTo>
                      <a:pt x="13934" y="2751"/>
                      <a:pt x="13956" y="2746"/>
                      <a:pt x="13977" y="2736"/>
                    </a:cubicBezTo>
                    <a:cubicBezTo>
                      <a:pt x="14911" y="2102"/>
                      <a:pt x="15812" y="1435"/>
                      <a:pt x="16813" y="934"/>
                    </a:cubicBezTo>
                    <a:cubicBezTo>
                      <a:pt x="17281" y="688"/>
                      <a:pt x="17805" y="423"/>
                      <a:pt x="18342" y="423"/>
                    </a:cubicBezTo>
                    <a:close/>
                    <a:moveTo>
                      <a:pt x="12591" y="321"/>
                    </a:moveTo>
                    <a:cubicBezTo>
                      <a:pt x="12753" y="321"/>
                      <a:pt x="12906" y="352"/>
                      <a:pt x="13077" y="401"/>
                    </a:cubicBezTo>
                    <a:cubicBezTo>
                      <a:pt x="13077" y="401"/>
                      <a:pt x="13010" y="401"/>
                      <a:pt x="13010" y="434"/>
                    </a:cubicBezTo>
                    <a:cubicBezTo>
                      <a:pt x="12410" y="1568"/>
                      <a:pt x="11776" y="2669"/>
                      <a:pt x="11009" y="3736"/>
                    </a:cubicBezTo>
                    <a:cubicBezTo>
                      <a:pt x="10341" y="4637"/>
                      <a:pt x="9341" y="5471"/>
                      <a:pt x="8774" y="6438"/>
                    </a:cubicBezTo>
                    <a:cubicBezTo>
                      <a:pt x="7139" y="6839"/>
                      <a:pt x="5571" y="7306"/>
                      <a:pt x="4004" y="7906"/>
                    </a:cubicBezTo>
                    <a:cubicBezTo>
                      <a:pt x="4104" y="7773"/>
                      <a:pt x="4170" y="7639"/>
                      <a:pt x="4270" y="7472"/>
                    </a:cubicBezTo>
                    <a:cubicBezTo>
                      <a:pt x="5071" y="6138"/>
                      <a:pt x="5772" y="4670"/>
                      <a:pt x="6172" y="3169"/>
                    </a:cubicBezTo>
                    <a:cubicBezTo>
                      <a:pt x="6239" y="3136"/>
                      <a:pt x="6172" y="3136"/>
                      <a:pt x="6172" y="3103"/>
                    </a:cubicBezTo>
                    <a:lnTo>
                      <a:pt x="6172" y="3103"/>
                    </a:lnTo>
                    <a:cubicBezTo>
                      <a:pt x="6605" y="3269"/>
                      <a:pt x="6906" y="3636"/>
                      <a:pt x="6972" y="4404"/>
                    </a:cubicBezTo>
                    <a:cubicBezTo>
                      <a:pt x="6972" y="4420"/>
                      <a:pt x="6981" y="4429"/>
                      <a:pt x="6997" y="4429"/>
                    </a:cubicBezTo>
                    <a:cubicBezTo>
                      <a:pt x="7009" y="4429"/>
                      <a:pt x="7025" y="4424"/>
                      <a:pt x="7045" y="4416"/>
                    </a:cubicBezTo>
                    <a:lnTo>
                      <a:pt x="7045" y="4416"/>
                    </a:lnTo>
                    <a:cubicBezTo>
                      <a:pt x="7027" y="4516"/>
                      <a:pt x="7088" y="4576"/>
                      <a:pt x="7164" y="4576"/>
                    </a:cubicBezTo>
                    <a:cubicBezTo>
                      <a:pt x="7199" y="4576"/>
                      <a:pt x="7237" y="4564"/>
                      <a:pt x="7273" y="4537"/>
                    </a:cubicBezTo>
                    <a:cubicBezTo>
                      <a:pt x="8173" y="3436"/>
                      <a:pt x="9007" y="2335"/>
                      <a:pt x="10108" y="1468"/>
                    </a:cubicBezTo>
                    <a:cubicBezTo>
                      <a:pt x="10775" y="934"/>
                      <a:pt x="11509" y="434"/>
                      <a:pt x="12410" y="334"/>
                    </a:cubicBezTo>
                    <a:cubicBezTo>
                      <a:pt x="12472" y="325"/>
                      <a:pt x="12532" y="321"/>
                      <a:pt x="12591" y="321"/>
                    </a:cubicBezTo>
                    <a:close/>
                    <a:moveTo>
                      <a:pt x="5692" y="3063"/>
                    </a:moveTo>
                    <a:cubicBezTo>
                      <a:pt x="5803" y="3063"/>
                      <a:pt x="5908" y="3076"/>
                      <a:pt x="6005" y="3103"/>
                    </a:cubicBezTo>
                    <a:cubicBezTo>
                      <a:pt x="6005" y="3103"/>
                      <a:pt x="5972" y="3103"/>
                      <a:pt x="5972" y="3136"/>
                    </a:cubicBezTo>
                    <a:cubicBezTo>
                      <a:pt x="5238" y="4871"/>
                      <a:pt x="4504" y="6538"/>
                      <a:pt x="3503" y="8106"/>
                    </a:cubicBezTo>
                    <a:cubicBezTo>
                      <a:pt x="2603" y="8440"/>
                      <a:pt x="1669" y="8807"/>
                      <a:pt x="801" y="9240"/>
                    </a:cubicBezTo>
                    <a:cubicBezTo>
                      <a:pt x="1569" y="8373"/>
                      <a:pt x="2102" y="7372"/>
                      <a:pt x="2636" y="6305"/>
                    </a:cubicBezTo>
                    <a:cubicBezTo>
                      <a:pt x="3003" y="5538"/>
                      <a:pt x="3437" y="4704"/>
                      <a:pt x="3970" y="3970"/>
                    </a:cubicBezTo>
                    <a:cubicBezTo>
                      <a:pt x="4418" y="3411"/>
                      <a:pt x="5122" y="3063"/>
                      <a:pt x="5692" y="3063"/>
                    </a:cubicBezTo>
                    <a:close/>
                    <a:moveTo>
                      <a:pt x="21308" y="5354"/>
                    </a:moveTo>
                    <a:cubicBezTo>
                      <a:pt x="21770" y="5354"/>
                      <a:pt x="22228" y="5360"/>
                      <a:pt x="22684" y="5371"/>
                    </a:cubicBezTo>
                    <a:cubicBezTo>
                      <a:pt x="22684" y="5604"/>
                      <a:pt x="22617" y="5905"/>
                      <a:pt x="22350" y="6205"/>
                    </a:cubicBezTo>
                    <a:cubicBezTo>
                      <a:pt x="21616" y="7139"/>
                      <a:pt x="19815" y="7306"/>
                      <a:pt x="18747" y="7406"/>
                    </a:cubicBezTo>
                    <a:cubicBezTo>
                      <a:pt x="18614" y="7406"/>
                      <a:pt x="18614" y="7606"/>
                      <a:pt x="18681" y="7639"/>
                    </a:cubicBezTo>
                    <a:cubicBezTo>
                      <a:pt x="18681" y="7706"/>
                      <a:pt x="18681" y="7739"/>
                      <a:pt x="18747" y="7773"/>
                    </a:cubicBezTo>
                    <a:cubicBezTo>
                      <a:pt x="19581" y="8273"/>
                      <a:pt x="19315" y="8973"/>
                      <a:pt x="18814" y="9474"/>
                    </a:cubicBezTo>
                    <a:cubicBezTo>
                      <a:pt x="18214" y="8640"/>
                      <a:pt x="17513" y="7873"/>
                      <a:pt x="16679" y="7239"/>
                    </a:cubicBezTo>
                    <a:cubicBezTo>
                      <a:pt x="16279" y="6905"/>
                      <a:pt x="15779" y="6605"/>
                      <a:pt x="15278" y="6305"/>
                    </a:cubicBezTo>
                    <a:cubicBezTo>
                      <a:pt x="15178" y="6272"/>
                      <a:pt x="14444" y="5971"/>
                      <a:pt x="14144" y="5805"/>
                    </a:cubicBezTo>
                    <a:cubicBezTo>
                      <a:pt x="16541" y="5498"/>
                      <a:pt x="18962" y="5354"/>
                      <a:pt x="21308" y="5354"/>
                    </a:cubicBezTo>
                    <a:close/>
                    <a:moveTo>
                      <a:pt x="13777" y="5938"/>
                    </a:moveTo>
                    <a:cubicBezTo>
                      <a:pt x="15779" y="6705"/>
                      <a:pt x="17480" y="7973"/>
                      <a:pt x="18747" y="9741"/>
                    </a:cubicBezTo>
                    <a:cubicBezTo>
                      <a:pt x="18514" y="9874"/>
                      <a:pt x="18347" y="9974"/>
                      <a:pt x="18147" y="10074"/>
                    </a:cubicBezTo>
                    <a:cubicBezTo>
                      <a:pt x="17647" y="10241"/>
                      <a:pt x="17113" y="10308"/>
                      <a:pt x="16579" y="10374"/>
                    </a:cubicBezTo>
                    <a:cubicBezTo>
                      <a:pt x="16522" y="10376"/>
                      <a:pt x="16465" y="10377"/>
                      <a:pt x="16408" y="10377"/>
                    </a:cubicBezTo>
                    <a:cubicBezTo>
                      <a:pt x="15340" y="10377"/>
                      <a:pt x="14360" y="10084"/>
                      <a:pt x="13410" y="9641"/>
                    </a:cubicBezTo>
                    <a:cubicBezTo>
                      <a:pt x="13384" y="9632"/>
                      <a:pt x="13362" y="9627"/>
                      <a:pt x="13343" y="9627"/>
                    </a:cubicBezTo>
                    <a:cubicBezTo>
                      <a:pt x="13292" y="9627"/>
                      <a:pt x="13268" y="9658"/>
                      <a:pt x="13244" y="9707"/>
                    </a:cubicBezTo>
                    <a:lnTo>
                      <a:pt x="13177" y="9641"/>
                    </a:lnTo>
                    <a:cubicBezTo>
                      <a:pt x="13168" y="9632"/>
                      <a:pt x="13159" y="9627"/>
                      <a:pt x="13151" y="9627"/>
                    </a:cubicBezTo>
                    <a:cubicBezTo>
                      <a:pt x="13130" y="9627"/>
                      <a:pt x="13119" y="9658"/>
                      <a:pt x="13143" y="9707"/>
                    </a:cubicBezTo>
                    <a:cubicBezTo>
                      <a:pt x="13557" y="10344"/>
                      <a:pt x="13516" y="10980"/>
                      <a:pt x="13221" y="11472"/>
                    </a:cubicBezTo>
                    <a:lnTo>
                      <a:pt x="13221" y="11472"/>
                    </a:lnTo>
                    <a:cubicBezTo>
                      <a:pt x="12917" y="10534"/>
                      <a:pt x="12392" y="9724"/>
                      <a:pt x="11676" y="9040"/>
                    </a:cubicBezTo>
                    <a:cubicBezTo>
                      <a:pt x="11309" y="8640"/>
                      <a:pt x="10942" y="8306"/>
                      <a:pt x="10508" y="7973"/>
                    </a:cubicBezTo>
                    <a:cubicBezTo>
                      <a:pt x="10141" y="7639"/>
                      <a:pt x="9441" y="7306"/>
                      <a:pt x="9274" y="6805"/>
                    </a:cubicBezTo>
                    <a:cubicBezTo>
                      <a:pt x="10775" y="6438"/>
                      <a:pt x="12276" y="6138"/>
                      <a:pt x="13777" y="5938"/>
                    </a:cubicBezTo>
                    <a:close/>
                    <a:moveTo>
                      <a:pt x="3403" y="8540"/>
                    </a:moveTo>
                    <a:cubicBezTo>
                      <a:pt x="4304" y="9440"/>
                      <a:pt x="5071" y="10475"/>
                      <a:pt x="5638" y="11642"/>
                    </a:cubicBezTo>
                    <a:cubicBezTo>
                      <a:pt x="5433" y="11705"/>
                      <a:pt x="5214" y="11738"/>
                      <a:pt x="4997" y="11738"/>
                    </a:cubicBezTo>
                    <a:cubicBezTo>
                      <a:pt x="4754" y="11738"/>
                      <a:pt x="4515" y="11697"/>
                      <a:pt x="4304" y="11609"/>
                    </a:cubicBezTo>
                    <a:cubicBezTo>
                      <a:pt x="3770" y="11409"/>
                      <a:pt x="3270" y="11042"/>
                      <a:pt x="2769" y="10741"/>
                    </a:cubicBezTo>
                    <a:cubicBezTo>
                      <a:pt x="2069" y="10308"/>
                      <a:pt x="1302" y="9974"/>
                      <a:pt x="501" y="9741"/>
                    </a:cubicBezTo>
                    <a:cubicBezTo>
                      <a:pt x="1468" y="9274"/>
                      <a:pt x="2436" y="8907"/>
                      <a:pt x="3403" y="8540"/>
                    </a:cubicBezTo>
                    <a:close/>
                    <a:moveTo>
                      <a:pt x="8807" y="6972"/>
                    </a:moveTo>
                    <a:cubicBezTo>
                      <a:pt x="9307" y="7606"/>
                      <a:pt x="10175" y="8073"/>
                      <a:pt x="10808" y="8607"/>
                    </a:cubicBezTo>
                    <a:cubicBezTo>
                      <a:pt x="11776" y="9440"/>
                      <a:pt x="12510" y="10374"/>
                      <a:pt x="12977" y="11609"/>
                    </a:cubicBezTo>
                    <a:cubicBezTo>
                      <a:pt x="12991" y="11651"/>
                      <a:pt x="13028" y="11675"/>
                      <a:pt x="13072" y="11682"/>
                    </a:cubicBezTo>
                    <a:lnTo>
                      <a:pt x="13072" y="11682"/>
                    </a:lnTo>
                    <a:cubicBezTo>
                      <a:pt x="12796" y="12011"/>
                      <a:pt x="12371" y="12250"/>
                      <a:pt x="11843" y="12309"/>
                    </a:cubicBezTo>
                    <a:cubicBezTo>
                      <a:pt x="11715" y="12331"/>
                      <a:pt x="11586" y="12342"/>
                      <a:pt x="11457" y="12342"/>
                    </a:cubicBezTo>
                    <a:cubicBezTo>
                      <a:pt x="10811" y="12342"/>
                      <a:pt x="10158" y="12087"/>
                      <a:pt x="9574" y="11809"/>
                    </a:cubicBezTo>
                    <a:cubicBezTo>
                      <a:pt x="8340" y="11242"/>
                      <a:pt x="7339" y="10441"/>
                      <a:pt x="6172" y="9874"/>
                    </a:cubicBezTo>
                    <a:cubicBezTo>
                      <a:pt x="6153" y="9855"/>
                      <a:pt x="6134" y="9847"/>
                      <a:pt x="6116" y="9847"/>
                    </a:cubicBezTo>
                    <a:cubicBezTo>
                      <a:pt x="6041" y="9847"/>
                      <a:pt x="5991" y="9993"/>
                      <a:pt x="6072" y="10074"/>
                    </a:cubicBezTo>
                    <a:lnTo>
                      <a:pt x="6172" y="10208"/>
                    </a:lnTo>
                    <a:cubicBezTo>
                      <a:pt x="6138" y="10241"/>
                      <a:pt x="6138" y="10241"/>
                      <a:pt x="6138" y="10274"/>
                    </a:cubicBezTo>
                    <a:cubicBezTo>
                      <a:pt x="6439" y="10908"/>
                      <a:pt x="6272" y="11275"/>
                      <a:pt x="5905" y="11542"/>
                    </a:cubicBezTo>
                    <a:cubicBezTo>
                      <a:pt x="5605" y="10908"/>
                      <a:pt x="5204" y="10274"/>
                      <a:pt x="4804" y="9707"/>
                    </a:cubicBezTo>
                    <a:cubicBezTo>
                      <a:pt x="4604" y="9407"/>
                      <a:pt x="3970" y="8940"/>
                      <a:pt x="3870" y="8607"/>
                    </a:cubicBezTo>
                    <a:cubicBezTo>
                      <a:pt x="3841" y="8549"/>
                      <a:pt x="3837" y="8466"/>
                      <a:pt x="3923" y="8466"/>
                    </a:cubicBezTo>
                    <a:cubicBezTo>
                      <a:pt x="3936" y="8466"/>
                      <a:pt x="3952" y="8469"/>
                      <a:pt x="3970" y="8473"/>
                    </a:cubicBezTo>
                    <a:cubicBezTo>
                      <a:pt x="5571" y="7906"/>
                      <a:pt x="7173" y="7406"/>
                      <a:pt x="8807" y="6972"/>
                    </a:cubicBezTo>
                    <a:close/>
                    <a:moveTo>
                      <a:pt x="12510" y="0"/>
                    </a:moveTo>
                    <a:cubicBezTo>
                      <a:pt x="11442" y="0"/>
                      <a:pt x="10508" y="667"/>
                      <a:pt x="9741" y="1335"/>
                    </a:cubicBezTo>
                    <a:cubicBezTo>
                      <a:pt x="8793" y="2093"/>
                      <a:pt x="7874" y="3032"/>
                      <a:pt x="7213" y="4093"/>
                    </a:cubicBezTo>
                    <a:lnTo>
                      <a:pt x="7213" y="4093"/>
                    </a:lnTo>
                    <a:cubicBezTo>
                      <a:pt x="7330" y="3667"/>
                      <a:pt x="7052" y="3195"/>
                      <a:pt x="6672" y="2902"/>
                    </a:cubicBezTo>
                    <a:cubicBezTo>
                      <a:pt x="6413" y="2701"/>
                      <a:pt x="6109" y="2617"/>
                      <a:pt x="5797" y="2617"/>
                    </a:cubicBezTo>
                    <a:cubicBezTo>
                      <a:pt x="5388" y="2617"/>
                      <a:pt x="4964" y="2761"/>
                      <a:pt x="4604" y="2969"/>
                    </a:cubicBezTo>
                    <a:cubicBezTo>
                      <a:pt x="3670" y="3570"/>
                      <a:pt x="3170" y="4637"/>
                      <a:pt x="2669" y="5571"/>
                    </a:cubicBezTo>
                    <a:cubicBezTo>
                      <a:pt x="1935" y="6939"/>
                      <a:pt x="1302" y="8373"/>
                      <a:pt x="168" y="9440"/>
                    </a:cubicBezTo>
                    <a:cubicBezTo>
                      <a:pt x="101" y="9474"/>
                      <a:pt x="101" y="9574"/>
                      <a:pt x="134" y="9641"/>
                    </a:cubicBezTo>
                    <a:cubicBezTo>
                      <a:pt x="1" y="9741"/>
                      <a:pt x="1" y="9907"/>
                      <a:pt x="134" y="9941"/>
                    </a:cubicBezTo>
                    <a:cubicBezTo>
                      <a:pt x="1268" y="10308"/>
                      <a:pt x="2269" y="10808"/>
                      <a:pt x="3203" y="11342"/>
                    </a:cubicBezTo>
                    <a:cubicBezTo>
                      <a:pt x="3782" y="11663"/>
                      <a:pt x="4391" y="12077"/>
                      <a:pt x="5061" y="12077"/>
                    </a:cubicBezTo>
                    <a:cubicBezTo>
                      <a:pt x="5087" y="12077"/>
                      <a:pt x="5112" y="12077"/>
                      <a:pt x="5138" y="12076"/>
                    </a:cubicBezTo>
                    <a:cubicBezTo>
                      <a:pt x="6005" y="12009"/>
                      <a:pt x="6872" y="11108"/>
                      <a:pt x="6339" y="10341"/>
                    </a:cubicBezTo>
                    <a:lnTo>
                      <a:pt x="6339" y="10341"/>
                    </a:lnTo>
                    <a:cubicBezTo>
                      <a:pt x="7173" y="11008"/>
                      <a:pt x="8207" y="11575"/>
                      <a:pt x="9174" y="12009"/>
                    </a:cubicBezTo>
                    <a:cubicBezTo>
                      <a:pt x="9837" y="12354"/>
                      <a:pt x="10585" y="12636"/>
                      <a:pt x="11350" y="12636"/>
                    </a:cubicBezTo>
                    <a:cubicBezTo>
                      <a:pt x="11547" y="12636"/>
                      <a:pt x="11745" y="12617"/>
                      <a:pt x="11943" y="12576"/>
                    </a:cubicBezTo>
                    <a:cubicBezTo>
                      <a:pt x="13010" y="12309"/>
                      <a:pt x="14144" y="10942"/>
                      <a:pt x="13477" y="9974"/>
                    </a:cubicBezTo>
                    <a:lnTo>
                      <a:pt x="13477" y="9974"/>
                    </a:lnTo>
                    <a:cubicBezTo>
                      <a:pt x="14305" y="10361"/>
                      <a:pt x="15275" y="10585"/>
                      <a:pt x="16231" y="10585"/>
                    </a:cubicBezTo>
                    <a:cubicBezTo>
                      <a:pt x="17007" y="10585"/>
                      <a:pt x="17774" y="10437"/>
                      <a:pt x="18447" y="10108"/>
                    </a:cubicBezTo>
                    <a:cubicBezTo>
                      <a:pt x="19348" y="9641"/>
                      <a:pt x="20115" y="8240"/>
                      <a:pt x="19014" y="7639"/>
                    </a:cubicBezTo>
                    <a:cubicBezTo>
                      <a:pt x="20349" y="7572"/>
                      <a:pt x="22950" y="7105"/>
                      <a:pt x="23017" y="5571"/>
                    </a:cubicBezTo>
                    <a:cubicBezTo>
                      <a:pt x="23105" y="3996"/>
                      <a:pt x="20949" y="3543"/>
                      <a:pt x="19581" y="3543"/>
                    </a:cubicBezTo>
                    <a:cubicBezTo>
                      <a:pt x="19401" y="3543"/>
                      <a:pt x="19234" y="3551"/>
                      <a:pt x="19088" y="3565"/>
                    </a:cubicBezTo>
                    <a:lnTo>
                      <a:pt x="19088" y="3565"/>
                    </a:lnTo>
                    <a:cubicBezTo>
                      <a:pt x="20150" y="2960"/>
                      <a:pt x="20513" y="966"/>
                      <a:pt x="19315" y="301"/>
                    </a:cubicBezTo>
                    <a:cubicBezTo>
                      <a:pt x="19005" y="128"/>
                      <a:pt x="18670" y="54"/>
                      <a:pt x="18324" y="54"/>
                    </a:cubicBezTo>
                    <a:cubicBezTo>
                      <a:pt x="16991" y="54"/>
                      <a:pt x="15470" y="1148"/>
                      <a:pt x="14411" y="1968"/>
                    </a:cubicBezTo>
                    <a:cubicBezTo>
                      <a:pt x="14745" y="1068"/>
                      <a:pt x="13510" y="0"/>
                      <a:pt x="12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/>
              <p:cNvSpPr/>
              <p:nvPr/>
            </p:nvSpPr>
            <p:spPr>
              <a:xfrm>
                <a:off x="3196109" y="1173396"/>
                <a:ext cx="47017" cy="161389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872" extrusionOk="0">
                    <a:moveTo>
                      <a:pt x="601" y="0"/>
                    </a:moveTo>
                    <a:cubicBezTo>
                      <a:pt x="601" y="1434"/>
                      <a:pt x="100" y="2769"/>
                      <a:pt x="67" y="4170"/>
                    </a:cubicBezTo>
                    <a:cubicBezTo>
                      <a:pt x="0" y="5070"/>
                      <a:pt x="134" y="5971"/>
                      <a:pt x="334" y="6872"/>
                    </a:cubicBezTo>
                    <a:cubicBezTo>
                      <a:pt x="1501" y="5604"/>
                      <a:pt x="1802" y="3970"/>
                      <a:pt x="2002" y="2335"/>
                    </a:cubicBezTo>
                    <a:cubicBezTo>
                      <a:pt x="1568" y="1568"/>
                      <a:pt x="1101" y="801"/>
                      <a:pt x="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3211774" y="1162429"/>
                <a:ext cx="108125" cy="74447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867"/>
                      <a:pt x="1068" y="1701"/>
                      <a:pt x="1568" y="2535"/>
                    </a:cubicBezTo>
                    <a:cubicBezTo>
                      <a:pt x="2569" y="2902"/>
                      <a:pt x="3570" y="3069"/>
                      <a:pt x="4604" y="3169"/>
                    </a:cubicBezTo>
                    <a:cubicBezTo>
                      <a:pt x="3269" y="1868"/>
                      <a:pt x="1735" y="7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3212549" y="1162429"/>
                <a:ext cx="45467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4" y="534"/>
                      <a:pt x="701" y="1068"/>
                      <a:pt x="1001" y="1568"/>
                    </a:cubicBezTo>
                    <a:cubicBezTo>
                      <a:pt x="1235" y="1334"/>
                      <a:pt x="1569" y="1168"/>
                      <a:pt x="1935" y="1068"/>
                    </a:cubicBezTo>
                    <a:cubicBezTo>
                      <a:pt x="1302" y="701"/>
                      <a:pt x="701" y="334"/>
                      <a:pt x="1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3205503" y="1234481"/>
                <a:ext cx="79919" cy="187269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7974" extrusionOk="0">
                    <a:moveTo>
                      <a:pt x="1835" y="1"/>
                    </a:moveTo>
                    <a:cubicBezTo>
                      <a:pt x="1768" y="201"/>
                      <a:pt x="1735" y="635"/>
                      <a:pt x="1735" y="701"/>
                    </a:cubicBezTo>
                    <a:cubicBezTo>
                      <a:pt x="1535" y="2102"/>
                      <a:pt x="1101" y="3437"/>
                      <a:pt x="101" y="4437"/>
                    </a:cubicBezTo>
                    <a:cubicBezTo>
                      <a:pt x="67" y="4471"/>
                      <a:pt x="34" y="4471"/>
                      <a:pt x="1" y="4471"/>
                    </a:cubicBezTo>
                    <a:cubicBezTo>
                      <a:pt x="234" y="5271"/>
                      <a:pt x="568" y="6005"/>
                      <a:pt x="1001" y="6706"/>
                    </a:cubicBezTo>
                    <a:cubicBezTo>
                      <a:pt x="1235" y="7173"/>
                      <a:pt x="1568" y="7540"/>
                      <a:pt x="1902" y="7973"/>
                    </a:cubicBezTo>
                    <a:cubicBezTo>
                      <a:pt x="2869" y="6272"/>
                      <a:pt x="3403" y="4638"/>
                      <a:pt x="3370" y="2670"/>
                    </a:cubicBezTo>
                    <a:cubicBezTo>
                      <a:pt x="3370" y="2636"/>
                      <a:pt x="3403" y="2603"/>
                      <a:pt x="3403" y="2603"/>
                    </a:cubicBezTo>
                    <a:cubicBezTo>
                      <a:pt x="2903" y="1769"/>
                      <a:pt x="2369" y="868"/>
                      <a:pt x="18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3253295" y="1305006"/>
                <a:ext cx="78369" cy="165311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7039" extrusionOk="0">
                    <a:moveTo>
                      <a:pt x="1568" y="0"/>
                    </a:moveTo>
                    <a:cubicBezTo>
                      <a:pt x="1468" y="134"/>
                      <a:pt x="1501" y="367"/>
                      <a:pt x="1501" y="634"/>
                    </a:cubicBezTo>
                    <a:cubicBezTo>
                      <a:pt x="1401" y="2202"/>
                      <a:pt x="901" y="3803"/>
                      <a:pt x="0" y="5104"/>
                    </a:cubicBezTo>
                    <a:cubicBezTo>
                      <a:pt x="701" y="5838"/>
                      <a:pt x="1468" y="6471"/>
                      <a:pt x="2302" y="7038"/>
                    </a:cubicBezTo>
                    <a:lnTo>
                      <a:pt x="2302" y="6972"/>
                    </a:lnTo>
                    <a:cubicBezTo>
                      <a:pt x="2902" y="5637"/>
                      <a:pt x="3336" y="4337"/>
                      <a:pt x="3336" y="2835"/>
                    </a:cubicBezTo>
                    <a:cubicBezTo>
                      <a:pt x="3169" y="2535"/>
                      <a:pt x="2936" y="2268"/>
                      <a:pt x="2769" y="1968"/>
                    </a:cubicBezTo>
                    <a:cubicBezTo>
                      <a:pt x="2369" y="1301"/>
                      <a:pt x="2002" y="667"/>
                      <a:pt x="1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3"/>
              <p:cNvSpPr/>
              <p:nvPr/>
            </p:nvSpPr>
            <p:spPr>
              <a:xfrm>
                <a:off x="3309706" y="1381779"/>
                <a:ext cx="69727" cy="126913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5404" extrusionOk="0">
                    <a:moveTo>
                      <a:pt x="1234" y="0"/>
                    </a:moveTo>
                    <a:cubicBezTo>
                      <a:pt x="1234" y="67"/>
                      <a:pt x="1168" y="234"/>
                      <a:pt x="1168" y="400"/>
                    </a:cubicBezTo>
                    <a:cubicBezTo>
                      <a:pt x="1067" y="1568"/>
                      <a:pt x="734" y="2769"/>
                      <a:pt x="100" y="3836"/>
                    </a:cubicBezTo>
                    <a:cubicBezTo>
                      <a:pt x="67" y="3870"/>
                      <a:pt x="67" y="3870"/>
                      <a:pt x="0" y="3870"/>
                    </a:cubicBezTo>
                    <a:cubicBezTo>
                      <a:pt x="801" y="4403"/>
                      <a:pt x="1601" y="4904"/>
                      <a:pt x="2435" y="5404"/>
                    </a:cubicBezTo>
                    <a:cubicBezTo>
                      <a:pt x="2802" y="4470"/>
                      <a:pt x="2969" y="3569"/>
                      <a:pt x="2902" y="2602"/>
                    </a:cubicBezTo>
                    <a:cubicBezTo>
                      <a:pt x="2335" y="1701"/>
                      <a:pt x="1768" y="834"/>
                      <a:pt x="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3"/>
              <p:cNvSpPr/>
              <p:nvPr/>
            </p:nvSpPr>
            <p:spPr>
              <a:xfrm>
                <a:off x="3370791" y="1453056"/>
                <a:ext cx="45467" cy="8619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670" extrusionOk="0">
                    <a:moveTo>
                      <a:pt x="535" y="1"/>
                    </a:moveTo>
                    <a:cubicBezTo>
                      <a:pt x="535" y="835"/>
                      <a:pt x="368" y="1702"/>
                      <a:pt x="1" y="2469"/>
                    </a:cubicBezTo>
                    <a:cubicBezTo>
                      <a:pt x="668" y="2836"/>
                      <a:pt x="1335" y="3236"/>
                      <a:pt x="1936" y="3670"/>
                    </a:cubicBezTo>
                    <a:cubicBezTo>
                      <a:pt x="1702" y="2369"/>
                      <a:pt x="1168" y="1168"/>
                      <a:pt x="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3"/>
              <p:cNvSpPr/>
              <p:nvPr/>
            </p:nvSpPr>
            <p:spPr>
              <a:xfrm>
                <a:off x="3253295" y="1229009"/>
                <a:ext cx="124588" cy="8464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604" extrusionOk="0">
                    <a:moveTo>
                      <a:pt x="0" y="0"/>
                    </a:moveTo>
                    <a:cubicBezTo>
                      <a:pt x="634" y="1001"/>
                      <a:pt x="1201" y="1935"/>
                      <a:pt x="1802" y="2903"/>
                    </a:cubicBezTo>
                    <a:cubicBezTo>
                      <a:pt x="2902" y="3370"/>
                      <a:pt x="4070" y="3536"/>
                      <a:pt x="5304" y="3603"/>
                    </a:cubicBezTo>
                    <a:lnTo>
                      <a:pt x="5171" y="3370"/>
                    </a:lnTo>
                    <a:cubicBezTo>
                      <a:pt x="4537" y="2269"/>
                      <a:pt x="3803" y="1301"/>
                      <a:pt x="2969" y="434"/>
                    </a:cubicBezTo>
                    <a:cubicBezTo>
                      <a:pt x="2235" y="434"/>
                      <a:pt x="1535" y="401"/>
                      <a:pt x="834" y="234"/>
                    </a:cubicBezTo>
                    <a:cubicBezTo>
                      <a:pt x="634" y="201"/>
                      <a:pt x="234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3"/>
              <p:cNvSpPr/>
              <p:nvPr/>
            </p:nvSpPr>
            <p:spPr>
              <a:xfrm>
                <a:off x="3298739" y="1303433"/>
                <a:ext cx="108900" cy="9246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3937" extrusionOk="0">
                    <a:moveTo>
                      <a:pt x="0" y="0"/>
                    </a:moveTo>
                    <a:lnTo>
                      <a:pt x="1401" y="2235"/>
                    </a:lnTo>
                    <a:cubicBezTo>
                      <a:pt x="1468" y="2402"/>
                      <a:pt x="1568" y="2536"/>
                      <a:pt x="1635" y="2669"/>
                    </a:cubicBezTo>
                    <a:cubicBezTo>
                      <a:pt x="2569" y="3203"/>
                      <a:pt x="3636" y="3503"/>
                      <a:pt x="4637" y="3937"/>
                    </a:cubicBezTo>
                    <a:cubicBezTo>
                      <a:pt x="4403" y="2769"/>
                      <a:pt x="4003" y="1668"/>
                      <a:pt x="3436" y="534"/>
                    </a:cubicBezTo>
                    <a:cubicBezTo>
                      <a:pt x="3256" y="542"/>
                      <a:pt x="3079" y="546"/>
                      <a:pt x="2905" y="546"/>
                    </a:cubicBezTo>
                    <a:cubicBezTo>
                      <a:pt x="2304" y="546"/>
                      <a:pt x="1729" y="497"/>
                      <a:pt x="1134" y="367"/>
                    </a:cubicBezTo>
                    <a:cubicBezTo>
                      <a:pt x="967" y="367"/>
                      <a:pt x="367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3"/>
              <p:cNvSpPr/>
              <p:nvPr/>
            </p:nvSpPr>
            <p:spPr>
              <a:xfrm>
                <a:off x="3391176" y="1452281"/>
                <a:ext cx="28229" cy="6737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8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901"/>
                      <a:pt x="934" y="1868"/>
                      <a:pt x="1201" y="2869"/>
                    </a:cubicBezTo>
                    <a:cubicBezTo>
                      <a:pt x="1201" y="1935"/>
                      <a:pt x="1168" y="1068"/>
                      <a:pt x="1101" y="200"/>
                    </a:cubicBezTo>
                    <a:cubicBezTo>
                      <a:pt x="701" y="200"/>
                      <a:pt x="334" y="1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3"/>
              <p:cNvSpPr/>
              <p:nvPr/>
            </p:nvSpPr>
            <p:spPr>
              <a:xfrm>
                <a:off x="3344957" y="1377857"/>
                <a:ext cx="72874" cy="75222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2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01" y="901"/>
                      <a:pt x="1234" y="1868"/>
                      <a:pt x="1801" y="2836"/>
                    </a:cubicBezTo>
                    <a:cubicBezTo>
                      <a:pt x="2168" y="3036"/>
                      <a:pt x="2602" y="3169"/>
                      <a:pt x="3102" y="3203"/>
                    </a:cubicBezTo>
                    <a:cubicBezTo>
                      <a:pt x="3002" y="2435"/>
                      <a:pt x="2936" y="1702"/>
                      <a:pt x="2769" y="1001"/>
                    </a:cubicBezTo>
                    <a:cubicBezTo>
                      <a:pt x="2002" y="768"/>
                      <a:pt x="1201" y="501"/>
                      <a:pt x="500" y="200"/>
                    </a:cubicBezTo>
                    <a:cubicBezTo>
                      <a:pt x="267" y="100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3"/>
              <p:cNvSpPr/>
              <p:nvPr/>
            </p:nvSpPr>
            <p:spPr>
              <a:xfrm>
                <a:off x="3291412" y="1232978"/>
                <a:ext cx="84123" cy="130553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5559" extrusionOk="0">
                    <a:moveTo>
                      <a:pt x="188" y="1"/>
                    </a:moveTo>
                    <a:cubicBezTo>
                      <a:pt x="106" y="1"/>
                      <a:pt x="0" y="120"/>
                      <a:pt x="79" y="198"/>
                    </a:cubicBezTo>
                    <a:cubicBezTo>
                      <a:pt x="712" y="1032"/>
                      <a:pt x="1379" y="1833"/>
                      <a:pt x="1913" y="2700"/>
                    </a:cubicBezTo>
                    <a:cubicBezTo>
                      <a:pt x="2447" y="3567"/>
                      <a:pt x="2747" y="4602"/>
                      <a:pt x="3281" y="5502"/>
                    </a:cubicBezTo>
                    <a:cubicBezTo>
                      <a:pt x="3318" y="5540"/>
                      <a:pt x="3370" y="5558"/>
                      <a:pt x="3420" y="5558"/>
                    </a:cubicBezTo>
                    <a:cubicBezTo>
                      <a:pt x="3503" y="5558"/>
                      <a:pt x="3581" y="5506"/>
                      <a:pt x="3581" y="5402"/>
                    </a:cubicBezTo>
                    <a:cubicBezTo>
                      <a:pt x="3448" y="3434"/>
                      <a:pt x="1780" y="1166"/>
                      <a:pt x="245" y="32"/>
                    </a:cubicBezTo>
                    <a:cubicBezTo>
                      <a:pt x="231" y="10"/>
                      <a:pt x="210" y="1"/>
                      <a:pt x="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3"/>
              <p:cNvSpPr/>
              <p:nvPr/>
            </p:nvSpPr>
            <p:spPr>
              <a:xfrm>
                <a:off x="3186692" y="1153434"/>
                <a:ext cx="241308" cy="40086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7069" extrusionOk="0">
                    <a:moveTo>
                      <a:pt x="1135" y="383"/>
                    </a:moveTo>
                    <a:cubicBezTo>
                      <a:pt x="2803" y="1150"/>
                      <a:pt x="4371" y="2251"/>
                      <a:pt x="5705" y="3585"/>
                    </a:cubicBezTo>
                    <a:cubicBezTo>
                      <a:pt x="4671" y="3485"/>
                      <a:pt x="3670" y="3319"/>
                      <a:pt x="2670" y="2918"/>
                    </a:cubicBezTo>
                    <a:cubicBezTo>
                      <a:pt x="2169" y="2051"/>
                      <a:pt x="1635" y="1217"/>
                      <a:pt x="1135" y="383"/>
                    </a:cubicBezTo>
                    <a:close/>
                    <a:moveTo>
                      <a:pt x="2899" y="3248"/>
                    </a:moveTo>
                    <a:cubicBezTo>
                      <a:pt x="3158" y="3248"/>
                      <a:pt x="3485" y="3424"/>
                      <a:pt x="3670" y="3485"/>
                    </a:cubicBezTo>
                    <a:cubicBezTo>
                      <a:pt x="4226" y="3670"/>
                      <a:pt x="4781" y="3730"/>
                      <a:pt x="5337" y="3730"/>
                    </a:cubicBezTo>
                    <a:cubicBezTo>
                      <a:pt x="5482" y="3730"/>
                      <a:pt x="5627" y="3726"/>
                      <a:pt x="5772" y="3719"/>
                    </a:cubicBezTo>
                    <a:cubicBezTo>
                      <a:pt x="6606" y="4586"/>
                      <a:pt x="7373" y="5553"/>
                      <a:pt x="8007" y="6621"/>
                    </a:cubicBezTo>
                    <a:lnTo>
                      <a:pt x="8107" y="6888"/>
                    </a:lnTo>
                    <a:cubicBezTo>
                      <a:pt x="6906" y="6788"/>
                      <a:pt x="5738" y="6621"/>
                      <a:pt x="4638" y="6154"/>
                    </a:cubicBezTo>
                    <a:cubicBezTo>
                      <a:pt x="4004" y="5153"/>
                      <a:pt x="3403" y="4219"/>
                      <a:pt x="2836" y="3252"/>
                    </a:cubicBezTo>
                    <a:cubicBezTo>
                      <a:pt x="2857" y="3249"/>
                      <a:pt x="2877" y="3248"/>
                      <a:pt x="2899" y="3248"/>
                    </a:cubicBezTo>
                    <a:close/>
                    <a:moveTo>
                      <a:pt x="1035" y="817"/>
                    </a:moveTo>
                    <a:cubicBezTo>
                      <a:pt x="1502" y="1617"/>
                      <a:pt x="2002" y="2385"/>
                      <a:pt x="2469" y="3152"/>
                    </a:cubicBezTo>
                    <a:cubicBezTo>
                      <a:pt x="2236" y="4786"/>
                      <a:pt x="1936" y="6454"/>
                      <a:pt x="735" y="7655"/>
                    </a:cubicBezTo>
                    <a:cubicBezTo>
                      <a:pt x="501" y="6788"/>
                      <a:pt x="401" y="5920"/>
                      <a:pt x="468" y="4986"/>
                    </a:cubicBezTo>
                    <a:cubicBezTo>
                      <a:pt x="501" y="3585"/>
                      <a:pt x="1002" y="2251"/>
                      <a:pt x="1035" y="817"/>
                    </a:cubicBezTo>
                    <a:close/>
                    <a:moveTo>
                      <a:pt x="4771" y="6421"/>
                    </a:moveTo>
                    <a:cubicBezTo>
                      <a:pt x="5138" y="6487"/>
                      <a:pt x="5738" y="6754"/>
                      <a:pt x="5972" y="6788"/>
                    </a:cubicBezTo>
                    <a:cubicBezTo>
                      <a:pt x="6504" y="6909"/>
                      <a:pt x="7071" y="6994"/>
                      <a:pt x="7622" y="6994"/>
                    </a:cubicBezTo>
                    <a:cubicBezTo>
                      <a:pt x="7831" y="6994"/>
                      <a:pt x="8038" y="6982"/>
                      <a:pt x="8240" y="6954"/>
                    </a:cubicBezTo>
                    <a:cubicBezTo>
                      <a:pt x="8774" y="8089"/>
                      <a:pt x="9208" y="9223"/>
                      <a:pt x="9441" y="10390"/>
                    </a:cubicBezTo>
                    <a:cubicBezTo>
                      <a:pt x="8474" y="9957"/>
                      <a:pt x="7373" y="9656"/>
                      <a:pt x="6439" y="9089"/>
                    </a:cubicBezTo>
                    <a:cubicBezTo>
                      <a:pt x="6339" y="8956"/>
                      <a:pt x="6239" y="8789"/>
                      <a:pt x="6172" y="8656"/>
                    </a:cubicBezTo>
                    <a:lnTo>
                      <a:pt x="4771" y="6421"/>
                    </a:lnTo>
                    <a:close/>
                    <a:moveTo>
                      <a:pt x="2636" y="3452"/>
                    </a:moveTo>
                    <a:cubicBezTo>
                      <a:pt x="3103" y="4286"/>
                      <a:pt x="3670" y="5153"/>
                      <a:pt x="4204" y="6054"/>
                    </a:cubicBezTo>
                    <a:cubicBezTo>
                      <a:pt x="4171" y="6087"/>
                      <a:pt x="4171" y="6087"/>
                      <a:pt x="4171" y="6121"/>
                    </a:cubicBezTo>
                    <a:cubicBezTo>
                      <a:pt x="4171" y="8089"/>
                      <a:pt x="3670" y="9756"/>
                      <a:pt x="2703" y="11424"/>
                    </a:cubicBezTo>
                    <a:cubicBezTo>
                      <a:pt x="2369" y="11057"/>
                      <a:pt x="2069" y="10624"/>
                      <a:pt x="1802" y="10157"/>
                    </a:cubicBezTo>
                    <a:cubicBezTo>
                      <a:pt x="1335" y="9456"/>
                      <a:pt x="1002" y="8722"/>
                      <a:pt x="802" y="7922"/>
                    </a:cubicBezTo>
                    <a:cubicBezTo>
                      <a:pt x="835" y="7922"/>
                      <a:pt x="868" y="7922"/>
                      <a:pt x="902" y="7888"/>
                    </a:cubicBezTo>
                    <a:cubicBezTo>
                      <a:pt x="1902" y="6888"/>
                      <a:pt x="2336" y="5553"/>
                      <a:pt x="2536" y="4152"/>
                    </a:cubicBezTo>
                    <a:cubicBezTo>
                      <a:pt x="2569" y="4086"/>
                      <a:pt x="2569" y="3652"/>
                      <a:pt x="2636" y="3452"/>
                    </a:cubicBezTo>
                    <a:close/>
                    <a:moveTo>
                      <a:pt x="6706" y="9556"/>
                    </a:moveTo>
                    <a:cubicBezTo>
                      <a:pt x="6839" y="9556"/>
                      <a:pt x="7006" y="9623"/>
                      <a:pt x="7206" y="9756"/>
                    </a:cubicBezTo>
                    <a:cubicBezTo>
                      <a:pt x="7973" y="10057"/>
                      <a:pt x="8707" y="10290"/>
                      <a:pt x="9474" y="10557"/>
                    </a:cubicBezTo>
                    <a:cubicBezTo>
                      <a:pt x="9641" y="11258"/>
                      <a:pt x="9708" y="11991"/>
                      <a:pt x="9808" y="12759"/>
                    </a:cubicBezTo>
                    <a:cubicBezTo>
                      <a:pt x="9341" y="12725"/>
                      <a:pt x="8907" y="12592"/>
                      <a:pt x="8507" y="12392"/>
                    </a:cubicBezTo>
                    <a:cubicBezTo>
                      <a:pt x="7973" y="11424"/>
                      <a:pt x="7273" y="10457"/>
                      <a:pt x="6706" y="9556"/>
                    </a:cubicBezTo>
                    <a:close/>
                    <a:moveTo>
                      <a:pt x="4471" y="6487"/>
                    </a:moveTo>
                    <a:cubicBezTo>
                      <a:pt x="4871" y="7155"/>
                      <a:pt x="5238" y="7788"/>
                      <a:pt x="5672" y="8456"/>
                    </a:cubicBezTo>
                    <a:cubicBezTo>
                      <a:pt x="5838" y="8756"/>
                      <a:pt x="6005" y="9056"/>
                      <a:pt x="6205" y="9323"/>
                    </a:cubicBezTo>
                    <a:cubicBezTo>
                      <a:pt x="6205" y="10824"/>
                      <a:pt x="5805" y="12125"/>
                      <a:pt x="5171" y="13459"/>
                    </a:cubicBezTo>
                    <a:lnTo>
                      <a:pt x="5171" y="13559"/>
                    </a:lnTo>
                    <a:cubicBezTo>
                      <a:pt x="4337" y="12959"/>
                      <a:pt x="3537" y="12325"/>
                      <a:pt x="2870" y="11591"/>
                    </a:cubicBezTo>
                    <a:cubicBezTo>
                      <a:pt x="3737" y="10290"/>
                      <a:pt x="4237" y="8722"/>
                      <a:pt x="4371" y="7121"/>
                    </a:cubicBezTo>
                    <a:cubicBezTo>
                      <a:pt x="4404" y="6921"/>
                      <a:pt x="4337" y="6654"/>
                      <a:pt x="4471" y="6487"/>
                    </a:cubicBezTo>
                    <a:close/>
                    <a:moveTo>
                      <a:pt x="6406" y="9656"/>
                    </a:moveTo>
                    <a:cubicBezTo>
                      <a:pt x="7006" y="10557"/>
                      <a:pt x="7540" y="11424"/>
                      <a:pt x="8073" y="12292"/>
                    </a:cubicBezTo>
                    <a:cubicBezTo>
                      <a:pt x="8173" y="13292"/>
                      <a:pt x="8007" y="14160"/>
                      <a:pt x="7640" y="15094"/>
                    </a:cubicBezTo>
                    <a:cubicBezTo>
                      <a:pt x="6839" y="14593"/>
                      <a:pt x="6005" y="14126"/>
                      <a:pt x="5238" y="13593"/>
                    </a:cubicBezTo>
                    <a:cubicBezTo>
                      <a:pt x="5271" y="13593"/>
                      <a:pt x="5338" y="13593"/>
                      <a:pt x="5338" y="13559"/>
                    </a:cubicBezTo>
                    <a:cubicBezTo>
                      <a:pt x="5972" y="12525"/>
                      <a:pt x="6305" y="11291"/>
                      <a:pt x="6372" y="10090"/>
                    </a:cubicBezTo>
                    <a:cubicBezTo>
                      <a:pt x="6372" y="9923"/>
                      <a:pt x="6406" y="9756"/>
                      <a:pt x="6406" y="9656"/>
                    </a:cubicBezTo>
                    <a:close/>
                    <a:moveTo>
                      <a:pt x="8707" y="12725"/>
                    </a:moveTo>
                    <a:cubicBezTo>
                      <a:pt x="9041" y="12892"/>
                      <a:pt x="9408" y="12925"/>
                      <a:pt x="9775" y="12925"/>
                    </a:cubicBezTo>
                    <a:cubicBezTo>
                      <a:pt x="9875" y="13793"/>
                      <a:pt x="9908" y="14660"/>
                      <a:pt x="9908" y="15594"/>
                    </a:cubicBezTo>
                    <a:cubicBezTo>
                      <a:pt x="9675" y="14593"/>
                      <a:pt x="9208" y="13626"/>
                      <a:pt x="8707" y="12725"/>
                    </a:cubicBezTo>
                    <a:close/>
                    <a:moveTo>
                      <a:pt x="8374" y="12759"/>
                    </a:moveTo>
                    <a:cubicBezTo>
                      <a:pt x="9041" y="13926"/>
                      <a:pt x="9541" y="15127"/>
                      <a:pt x="9775" y="16428"/>
                    </a:cubicBezTo>
                    <a:cubicBezTo>
                      <a:pt x="9174" y="15994"/>
                      <a:pt x="8507" y="15627"/>
                      <a:pt x="7840" y="15227"/>
                    </a:cubicBezTo>
                    <a:cubicBezTo>
                      <a:pt x="8207" y="14460"/>
                      <a:pt x="8374" y="13593"/>
                      <a:pt x="8374" y="12759"/>
                    </a:cubicBezTo>
                    <a:close/>
                    <a:moveTo>
                      <a:pt x="747" y="1"/>
                    </a:moveTo>
                    <a:cubicBezTo>
                      <a:pt x="659" y="1"/>
                      <a:pt x="568" y="52"/>
                      <a:pt x="568" y="150"/>
                    </a:cubicBezTo>
                    <a:cubicBezTo>
                      <a:pt x="768" y="2051"/>
                      <a:pt x="1" y="3819"/>
                      <a:pt x="68" y="5720"/>
                    </a:cubicBezTo>
                    <a:cubicBezTo>
                      <a:pt x="134" y="7321"/>
                      <a:pt x="601" y="8956"/>
                      <a:pt x="1435" y="10324"/>
                    </a:cubicBezTo>
                    <a:cubicBezTo>
                      <a:pt x="3403" y="13492"/>
                      <a:pt x="7073" y="14960"/>
                      <a:pt x="10041" y="17062"/>
                    </a:cubicBezTo>
                    <a:cubicBezTo>
                      <a:pt x="10059" y="17066"/>
                      <a:pt x="10077" y="17068"/>
                      <a:pt x="10093" y="17068"/>
                    </a:cubicBezTo>
                    <a:cubicBezTo>
                      <a:pt x="10200" y="17068"/>
                      <a:pt x="10275" y="16982"/>
                      <a:pt x="10275" y="16895"/>
                    </a:cubicBezTo>
                    <a:cubicBezTo>
                      <a:pt x="10275" y="13159"/>
                      <a:pt x="10142" y="9556"/>
                      <a:pt x="8207" y="6287"/>
                    </a:cubicBezTo>
                    <a:cubicBezTo>
                      <a:pt x="6539" y="3485"/>
                      <a:pt x="4004" y="1217"/>
                      <a:pt x="968" y="116"/>
                    </a:cubicBezTo>
                    <a:cubicBezTo>
                      <a:pt x="902" y="116"/>
                      <a:pt x="902" y="83"/>
                      <a:pt x="902" y="83"/>
                    </a:cubicBezTo>
                    <a:cubicBezTo>
                      <a:pt x="874" y="27"/>
                      <a:pt x="811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3"/>
              <p:cNvSpPr/>
              <p:nvPr/>
            </p:nvSpPr>
            <p:spPr>
              <a:xfrm>
                <a:off x="3161633" y="1113838"/>
                <a:ext cx="97956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410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5" y="1135"/>
                      <a:pt x="2869" y="2670"/>
                      <a:pt x="4170" y="4104"/>
                    </a:cubicBezTo>
                    <a:cubicBezTo>
                      <a:pt x="3770" y="2770"/>
                      <a:pt x="3270" y="1602"/>
                      <a:pt x="2436" y="401"/>
                    </a:cubicBezTo>
                    <a:lnTo>
                      <a:pt x="2436" y="335"/>
                    </a:lnTo>
                    <a:cubicBezTo>
                      <a:pt x="1635" y="234"/>
                      <a:pt x="801" y="101"/>
                      <a:pt x="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3"/>
              <p:cNvSpPr/>
              <p:nvPr/>
            </p:nvSpPr>
            <p:spPr>
              <a:xfrm>
                <a:off x="3156936" y="1084083"/>
                <a:ext cx="102653" cy="2900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235" extrusionOk="0">
                    <a:moveTo>
                      <a:pt x="4370" y="0"/>
                    </a:moveTo>
                    <a:lnTo>
                      <a:pt x="4370" y="0"/>
                    </a:lnTo>
                    <a:cubicBezTo>
                      <a:pt x="2869" y="67"/>
                      <a:pt x="1435" y="367"/>
                      <a:pt x="0" y="901"/>
                    </a:cubicBezTo>
                    <a:cubicBezTo>
                      <a:pt x="901" y="1001"/>
                      <a:pt x="1768" y="1101"/>
                      <a:pt x="2636" y="1235"/>
                    </a:cubicBezTo>
                    <a:cubicBezTo>
                      <a:pt x="3169" y="834"/>
                      <a:pt x="3770" y="401"/>
                      <a:pt x="4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3"/>
              <p:cNvSpPr/>
              <p:nvPr/>
            </p:nvSpPr>
            <p:spPr>
              <a:xfrm>
                <a:off x="3225090" y="1123256"/>
                <a:ext cx="110473" cy="150421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4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1" y="1168"/>
                      <a:pt x="1535" y="2569"/>
                      <a:pt x="1835" y="4036"/>
                    </a:cubicBezTo>
                    <a:cubicBezTo>
                      <a:pt x="2702" y="4937"/>
                      <a:pt x="3603" y="5838"/>
                      <a:pt x="4704" y="6405"/>
                    </a:cubicBezTo>
                    <a:cubicBezTo>
                      <a:pt x="4270" y="4270"/>
                      <a:pt x="3570" y="2435"/>
                      <a:pt x="2669" y="501"/>
                    </a:cubicBezTo>
                    <a:cubicBezTo>
                      <a:pt x="1768" y="334"/>
                      <a:pt x="868" y="10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3"/>
              <p:cNvSpPr/>
              <p:nvPr/>
            </p:nvSpPr>
            <p:spPr>
              <a:xfrm>
                <a:off x="3225090" y="1084717"/>
                <a:ext cx="121441" cy="42484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1809" extrusionOk="0">
                    <a:moveTo>
                      <a:pt x="2133" y="1"/>
                    </a:moveTo>
                    <a:cubicBezTo>
                      <a:pt x="1989" y="1"/>
                      <a:pt x="1845" y="3"/>
                      <a:pt x="1702" y="7"/>
                    </a:cubicBezTo>
                    <a:cubicBezTo>
                      <a:pt x="1168" y="474"/>
                      <a:pt x="568" y="874"/>
                      <a:pt x="0" y="1308"/>
                    </a:cubicBezTo>
                    <a:cubicBezTo>
                      <a:pt x="901" y="1408"/>
                      <a:pt x="1835" y="1575"/>
                      <a:pt x="2702" y="1808"/>
                    </a:cubicBezTo>
                    <a:cubicBezTo>
                      <a:pt x="3536" y="1241"/>
                      <a:pt x="4370" y="741"/>
                      <a:pt x="5171" y="340"/>
                    </a:cubicBezTo>
                    <a:cubicBezTo>
                      <a:pt x="4176" y="106"/>
                      <a:pt x="3156" y="1"/>
                      <a:pt x="2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3"/>
              <p:cNvSpPr/>
              <p:nvPr/>
            </p:nvSpPr>
            <p:spPr>
              <a:xfrm>
                <a:off x="3292468" y="1135773"/>
                <a:ext cx="128486" cy="163761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69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68" y="1802"/>
                      <a:pt x="1801" y="3904"/>
                      <a:pt x="2135" y="6039"/>
                    </a:cubicBezTo>
                    <a:cubicBezTo>
                      <a:pt x="2535" y="6305"/>
                      <a:pt x="3002" y="6472"/>
                      <a:pt x="3403" y="6572"/>
                    </a:cubicBezTo>
                    <a:cubicBezTo>
                      <a:pt x="4136" y="6806"/>
                      <a:pt x="4804" y="6906"/>
                      <a:pt x="5471" y="6973"/>
                    </a:cubicBezTo>
                    <a:cubicBezTo>
                      <a:pt x="5137" y="4971"/>
                      <a:pt x="4503" y="3070"/>
                      <a:pt x="3870" y="1168"/>
                    </a:cubicBezTo>
                    <a:lnTo>
                      <a:pt x="3836" y="1168"/>
                    </a:lnTo>
                    <a:cubicBezTo>
                      <a:pt x="3825" y="1172"/>
                      <a:pt x="3815" y="1174"/>
                      <a:pt x="3805" y="1174"/>
                    </a:cubicBezTo>
                    <a:cubicBezTo>
                      <a:pt x="3723" y="1174"/>
                      <a:pt x="3673" y="1061"/>
                      <a:pt x="3703" y="1002"/>
                    </a:cubicBezTo>
                    <a:cubicBezTo>
                      <a:pt x="2435" y="635"/>
                      <a:pt x="1234" y="3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3"/>
              <p:cNvSpPr/>
              <p:nvPr/>
            </p:nvSpPr>
            <p:spPr>
              <a:xfrm>
                <a:off x="3387254" y="1163204"/>
                <a:ext cx="116744" cy="137223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5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34" y="1802"/>
                      <a:pt x="1335" y="3837"/>
                      <a:pt x="1702" y="5805"/>
                    </a:cubicBezTo>
                    <a:lnTo>
                      <a:pt x="1702" y="5838"/>
                    </a:lnTo>
                    <a:cubicBezTo>
                      <a:pt x="1798" y="5841"/>
                      <a:pt x="1894" y="5842"/>
                      <a:pt x="1990" y="5842"/>
                    </a:cubicBezTo>
                    <a:cubicBezTo>
                      <a:pt x="2985" y="5842"/>
                      <a:pt x="3936" y="5693"/>
                      <a:pt x="4971" y="5571"/>
                    </a:cubicBezTo>
                    <a:cubicBezTo>
                      <a:pt x="4670" y="4003"/>
                      <a:pt x="4170" y="2636"/>
                      <a:pt x="3436" y="1201"/>
                    </a:cubicBezTo>
                    <a:cubicBezTo>
                      <a:pt x="2369" y="768"/>
                      <a:pt x="1335" y="434"/>
                      <a:pt x="334" y="134"/>
                    </a:cubicBezTo>
                    <a:cubicBezTo>
                      <a:pt x="201" y="67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3"/>
              <p:cNvSpPr/>
              <p:nvPr/>
            </p:nvSpPr>
            <p:spPr>
              <a:xfrm>
                <a:off x="3296367" y="1092702"/>
                <a:ext cx="152018" cy="61131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2603" extrusionOk="0">
                    <a:moveTo>
                      <a:pt x="2369" y="0"/>
                    </a:moveTo>
                    <a:cubicBezTo>
                      <a:pt x="1635" y="567"/>
                      <a:pt x="802" y="1034"/>
                      <a:pt x="1" y="1535"/>
                    </a:cubicBezTo>
                    <a:cubicBezTo>
                      <a:pt x="1335" y="1835"/>
                      <a:pt x="2670" y="2202"/>
                      <a:pt x="3970" y="2602"/>
                    </a:cubicBezTo>
                    <a:cubicBezTo>
                      <a:pt x="4804" y="2235"/>
                      <a:pt x="5638" y="1868"/>
                      <a:pt x="6472" y="1568"/>
                    </a:cubicBezTo>
                    <a:cubicBezTo>
                      <a:pt x="6039" y="1335"/>
                      <a:pt x="5572" y="1134"/>
                      <a:pt x="5138" y="901"/>
                    </a:cubicBezTo>
                    <a:cubicBezTo>
                      <a:pt x="4237" y="501"/>
                      <a:pt x="3337" y="200"/>
                      <a:pt x="2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3"/>
              <p:cNvSpPr/>
              <p:nvPr/>
            </p:nvSpPr>
            <p:spPr>
              <a:xfrm>
                <a:off x="3397446" y="1131875"/>
                <a:ext cx="118294" cy="5406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2302" extrusionOk="0">
                    <a:moveTo>
                      <a:pt x="2268" y="0"/>
                    </a:moveTo>
                    <a:cubicBezTo>
                      <a:pt x="1568" y="400"/>
                      <a:pt x="767" y="734"/>
                      <a:pt x="0" y="1068"/>
                    </a:cubicBezTo>
                    <a:lnTo>
                      <a:pt x="367" y="1201"/>
                    </a:lnTo>
                    <a:cubicBezTo>
                      <a:pt x="1368" y="1535"/>
                      <a:pt x="2402" y="1868"/>
                      <a:pt x="3402" y="2302"/>
                    </a:cubicBezTo>
                    <a:cubicBezTo>
                      <a:pt x="3903" y="2068"/>
                      <a:pt x="4503" y="1902"/>
                      <a:pt x="5037" y="1801"/>
                    </a:cubicBezTo>
                    <a:cubicBezTo>
                      <a:pt x="4170" y="1134"/>
                      <a:pt x="3236" y="534"/>
                      <a:pt x="2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3"/>
              <p:cNvSpPr/>
              <p:nvPr/>
            </p:nvSpPr>
            <p:spPr>
              <a:xfrm>
                <a:off x="3472645" y="1191409"/>
                <a:ext cx="91685" cy="100304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4271" extrusionOk="0">
                    <a:moveTo>
                      <a:pt x="0" y="0"/>
                    </a:moveTo>
                    <a:cubicBezTo>
                      <a:pt x="801" y="1301"/>
                      <a:pt x="1335" y="2769"/>
                      <a:pt x="1535" y="4270"/>
                    </a:cubicBezTo>
                    <a:lnTo>
                      <a:pt x="2169" y="4137"/>
                    </a:lnTo>
                    <a:cubicBezTo>
                      <a:pt x="2702" y="4037"/>
                      <a:pt x="3303" y="3936"/>
                      <a:pt x="3903" y="3836"/>
                    </a:cubicBezTo>
                    <a:cubicBezTo>
                      <a:pt x="3469" y="2969"/>
                      <a:pt x="3069" y="2102"/>
                      <a:pt x="2702" y="1201"/>
                    </a:cubicBezTo>
                    <a:cubicBezTo>
                      <a:pt x="1835" y="768"/>
                      <a:pt x="968" y="367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3"/>
              <p:cNvSpPr/>
              <p:nvPr/>
            </p:nvSpPr>
            <p:spPr>
              <a:xfrm>
                <a:off x="3485961" y="1175745"/>
                <a:ext cx="76021" cy="39196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669" extrusionOk="0">
                    <a:moveTo>
                      <a:pt x="1435" y="0"/>
                    </a:moveTo>
                    <a:cubicBezTo>
                      <a:pt x="968" y="167"/>
                      <a:pt x="467" y="434"/>
                      <a:pt x="0" y="534"/>
                    </a:cubicBezTo>
                    <a:cubicBezTo>
                      <a:pt x="801" y="867"/>
                      <a:pt x="1602" y="1268"/>
                      <a:pt x="2402" y="1668"/>
                    </a:cubicBezTo>
                    <a:cubicBezTo>
                      <a:pt x="2581" y="1566"/>
                      <a:pt x="2798" y="1523"/>
                      <a:pt x="3024" y="1523"/>
                    </a:cubicBezTo>
                    <a:cubicBezTo>
                      <a:pt x="3094" y="1523"/>
                      <a:pt x="3165" y="1527"/>
                      <a:pt x="3236" y="1535"/>
                    </a:cubicBezTo>
                    <a:cubicBezTo>
                      <a:pt x="2636" y="1001"/>
                      <a:pt x="2069" y="501"/>
                      <a:pt x="14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3"/>
              <p:cNvSpPr/>
              <p:nvPr/>
            </p:nvSpPr>
            <p:spPr>
              <a:xfrm>
                <a:off x="3539225" y="1222738"/>
                <a:ext cx="76796" cy="59558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25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68" y="835"/>
                      <a:pt x="868" y="1668"/>
                      <a:pt x="1235" y="2502"/>
                    </a:cubicBezTo>
                    <a:cubicBezTo>
                      <a:pt x="1535" y="2472"/>
                      <a:pt x="1848" y="2456"/>
                      <a:pt x="2160" y="2456"/>
                    </a:cubicBezTo>
                    <a:cubicBezTo>
                      <a:pt x="2542" y="2456"/>
                      <a:pt x="2921" y="2481"/>
                      <a:pt x="3270" y="2536"/>
                    </a:cubicBezTo>
                    <a:cubicBezTo>
                      <a:pt x="2369" y="1502"/>
                      <a:pt x="1235" y="70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3"/>
              <p:cNvSpPr/>
              <p:nvPr/>
            </p:nvSpPr>
            <p:spPr>
              <a:xfrm>
                <a:off x="3546271" y="1214918"/>
                <a:ext cx="66627" cy="5014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135" extrusionOk="0">
                    <a:moveTo>
                      <a:pt x="334" y="0"/>
                    </a:moveTo>
                    <a:cubicBezTo>
                      <a:pt x="201" y="33"/>
                      <a:pt x="101" y="33"/>
                      <a:pt x="1" y="100"/>
                    </a:cubicBezTo>
                    <a:cubicBezTo>
                      <a:pt x="1035" y="667"/>
                      <a:pt x="2002" y="1334"/>
                      <a:pt x="2836" y="2135"/>
                    </a:cubicBezTo>
                    <a:cubicBezTo>
                      <a:pt x="2169" y="1368"/>
                      <a:pt x="1502" y="667"/>
                      <a:pt x="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3"/>
              <p:cNvSpPr/>
              <p:nvPr/>
            </p:nvSpPr>
            <p:spPr>
              <a:xfrm>
                <a:off x="3163207" y="1113838"/>
                <a:ext cx="97932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4104" extrusionOk="0">
                    <a:moveTo>
                      <a:pt x="0" y="1"/>
                    </a:moveTo>
                    <a:cubicBezTo>
                      <a:pt x="1568" y="1135"/>
                      <a:pt x="2836" y="2670"/>
                      <a:pt x="4170" y="4104"/>
                    </a:cubicBezTo>
                    <a:cubicBezTo>
                      <a:pt x="3703" y="2770"/>
                      <a:pt x="3203" y="1602"/>
                      <a:pt x="2402" y="401"/>
                    </a:cubicBezTo>
                    <a:lnTo>
                      <a:pt x="2369" y="335"/>
                    </a:lnTo>
                    <a:cubicBezTo>
                      <a:pt x="1568" y="234"/>
                      <a:pt x="767" y="1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3"/>
              <p:cNvSpPr/>
              <p:nvPr/>
            </p:nvSpPr>
            <p:spPr>
              <a:xfrm>
                <a:off x="3289321" y="1093289"/>
                <a:ext cx="108736" cy="37247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1586" extrusionOk="0">
                    <a:moveTo>
                      <a:pt x="845" y="1"/>
                    </a:moveTo>
                    <a:cubicBezTo>
                      <a:pt x="596" y="1"/>
                      <a:pt x="347" y="15"/>
                      <a:pt x="101" y="42"/>
                    </a:cubicBezTo>
                    <a:cubicBezTo>
                      <a:pt x="1" y="42"/>
                      <a:pt x="1" y="209"/>
                      <a:pt x="101" y="209"/>
                    </a:cubicBezTo>
                    <a:cubicBezTo>
                      <a:pt x="1535" y="376"/>
                      <a:pt x="2836" y="843"/>
                      <a:pt x="4137" y="1543"/>
                    </a:cubicBezTo>
                    <a:cubicBezTo>
                      <a:pt x="4178" y="1573"/>
                      <a:pt x="4222" y="1585"/>
                      <a:pt x="4264" y="1585"/>
                    </a:cubicBezTo>
                    <a:cubicBezTo>
                      <a:pt x="4460" y="1585"/>
                      <a:pt x="4629" y="1308"/>
                      <a:pt x="4437" y="1143"/>
                    </a:cubicBezTo>
                    <a:cubicBezTo>
                      <a:pt x="3405" y="362"/>
                      <a:pt x="2117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3"/>
              <p:cNvSpPr/>
              <p:nvPr/>
            </p:nvSpPr>
            <p:spPr>
              <a:xfrm>
                <a:off x="3136833" y="1075229"/>
                <a:ext cx="508544" cy="233582"/>
              </a:xfrm>
              <a:custGeom>
                <a:avLst/>
                <a:gdLst/>
                <a:ahLst/>
                <a:cxnLst/>
                <a:rect l="l" t="t" r="r" b="b"/>
                <a:pathLst>
                  <a:path w="21654" h="9946" extrusionOk="0">
                    <a:moveTo>
                      <a:pt x="5193" y="377"/>
                    </a:moveTo>
                    <a:lnTo>
                      <a:pt x="5193" y="377"/>
                    </a:lnTo>
                    <a:cubicBezTo>
                      <a:pt x="4592" y="744"/>
                      <a:pt x="4025" y="1211"/>
                      <a:pt x="3458" y="1612"/>
                    </a:cubicBezTo>
                    <a:cubicBezTo>
                      <a:pt x="2591" y="1478"/>
                      <a:pt x="1690" y="1378"/>
                      <a:pt x="823" y="1278"/>
                    </a:cubicBezTo>
                    <a:cubicBezTo>
                      <a:pt x="2291" y="744"/>
                      <a:pt x="3758" y="444"/>
                      <a:pt x="5193" y="377"/>
                    </a:cubicBezTo>
                    <a:close/>
                    <a:moveTo>
                      <a:pt x="5958" y="405"/>
                    </a:moveTo>
                    <a:cubicBezTo>
                      <a:pt x="6981" y="405"/>
                      <a:pt x="8001" y="510"/>
                      <a:pt x="8996" y="744"/>
                    </a:cubicBezTo>
                    <a:cubicBezTo>
                      <a:pt x="8162" y="1145"/>
                      <a:pt x="7361" y="1712"/>
                      <a:pt x="6527" y="2212"/>
                    </a:cubicBezTo>
                    <a:lnTo>
                      <a:pt x="6494" y="2212"/>
                    </a:lnTo>
                    <a:cubicBezTo>
                      <a:pt x="5593" y="2045"/>
                      <a:pt x="4692" y="1878"/>
                      <a:pt x="3792" y="1712"/>
                    </a:cubicBezTo>
                    <a:cubicBezTo>
                      <a:pt x="4359" y="1245"/>
                      <a:pt x="4959" y="811"/>
                      <a:pt x="5526" y="411"/>
                    </a:cubicBezTo>
                    <a:cubicBezTo>
                      <a:pt x="5670" y="407"/>
                      <a:pt x="5814" y="405"/>
                      <a:pt x="5958" y="405"/>
                    </a:cubicBezTo>
                    <a:close/>
                    <a:moveTo>
                      <a:pt x="9162" y="744"/>
                    </a:moveTo>
                    <a:cubicBezTo>
                      <a:pt x="10096" y="944"/>
                      <a:pt x="10997" y="1245"/>
                      <a:pt x="11964" y="1645"/>
                    </a:cubicBezTo>
                    <a:cubicBezTo>
                      <a:pt x="12431" y="1878"/>
                      <a:pt x="12865" y="2079"/>
                      <a:pt x="13299" y="2312"/>
                    </a:cubicBezTo>
                    <a:cubicBezTo>
                      <a:pt x="12431" y="2579"/>
                      <a:pt x="11631" y="2979"/>
                      <a:pt x="10797" y="3380"/>
                    </a:cubicBezTo>
                    <a:cubicBezTo>
                      <a:pt x="9463" y="2946"/>
                      <a:pt x="8128" y="2579"/>
                      <a:pt x="6794" y="2279"/>
                    </a:cubicBezTo>
                    <a:cubicBezTo>
                      <a:pt x="7595" y="1778"/>
                      <a:pt x="8428" y="1278"/>
                      <a:pt x="9162" y="744"/>
                    </a:cubicBezTo>
                    <a:close/>
                    <a:moveTo>
                      <a:pt x="13399" y="2412"/>
                    </a:moveTo>
                    <a:cubicBezTo>
                      <a:pt x="14366" y="2913"/>
                      <a:pt x="15300" y="3546"/>
                      <a:pt x="16167" y="4180"/>
                    </a:cubicBezTo>
                    <a:cubicBezTo>
                      <a:pt x="15634" y="4314"/>
                      <a:pt x="15033" y="4480"/>
                      <a:pt x="14533" y="4714"/>
                    </a:cubicBezTo>
                    <a:cubicBezTo>
                      <a:pt x="13499" y="4314"/>
                      <a:pt x="12465" y="3947"/>
                      <a:pt x="11497" y="3613"/>
                    </a:cubicBezTo>
                    <a:lnTo>
                      <a:pt x="11130" y="3480"/>
                    </a:lnTo>
                    <a:cubicBezTo>
                      <a:pt x="11864" y="3146"/>
                      <a:pt x="12665" y="2812"/>
                      <a:pt x="13399" y="2412"/>
                    </a:cubicBezTo>
                    <a:close/>
                    <a:moveTo>
                      <a:pt x="1123" y="1645"/>
                    </a:moveTo>
                    <a:lnTo>
                      <a:pt x="1123" y="1645"/>
                    </a:lnTo>
                    <a:cubicBezTo>
                      <a:pt x="1890" y="1745"/>
                      <a:pt x="2691" y="1878"/>
                      <a:pt x="3558" y="1979"/>
                    </a:cubicBezTo>
                    <a:lnTo>
                      <a:pt x="3558" y="2012"/>
                    </a:lnTo>
                    <a:cubicBezTo>
                      <a:pt x="4359" y="3246"/>
                      <a:pt x="4859" y="4414"/>
                      <a:pt x="5293" y="5748"/>
                    </a:cubicBezTo>
                    <a:cubicBezTo>
                      <a:pt x="3959" y="4314"/>
                      <a:pt x="2691" y="2779"/>
                      <a:pt x="1123" y="1645"/>
                    </a:cubicBezTo>
                    <a:close/>
                    <a:moveTo>
                      <a:pt x="16267" y="4280"/>
                    </a:moveTo>
                    <a:cubicBezTo>
                      <a:pt x="16868" y="4781"/>
                      <a:pt x="17468" y="5281"/>
                      <a:pt x="18002" y="5781"/>
                    </a:cubicBezTo>
                    <a:cubicBezTo>
                      <a:pt x="17702" y="5781"/>
                      <a:pt x="17435" y="5781"/>
                      <a:pt x="17168" y="5915"/>
                    </a:cubicBezTo>
                    <a:cubicBezTo>
                      <a:pt x="16434" y="5481"/>
                      <a:pt x="15634" y="5147"/>
                      <a:pt x="14833" y="4814"/>
                    </a:cubicBezTo>
                    <a:cubicBezTo>
                      <a:pt x="15333" y="4714"/>
                      <a:pt x="15800" y="4480"/>
                      <a:pt x="16267" y="4280"/>
                    </a:cubicBezTo>
                    <a:close/>
                    <a:moveTo>
                      <a:pt x="17960" y="5956"/>
                    </a:moveTo>
                    <a:cubicBezTo>
                      <a:pt x="18035" y="5956"/>
                      <a:pt x="18119" y="5965"/>
                      <a:pt x="18202" y="5981"/>
                    </a:cubicBezTo>
                    <a:cubicBezTo>
                      <a:pt x="18936" y="6649"/>
                      <a:pt x="19570" y="7382"/>
                      <a:pt x="20270" y="8116"/>
                    </a:cubicBezTo>
                    <a:cubicBezTo>
                      <a:pt x="19436" y="7316"/>
                      <a:pt x="18469" y="6649"/>
                      <a:pt x="17435" y="6081"/>
                    </a:cubicBezTo>
                    <a:cubicBezTo>
                      <a:pt x="17535" y="6048"/>
                      <a:pt x="17635" y="5981"/>
                      <a:pt x="17768" y="5981"/>
                    </a:cubicBezTo>
                    <a:cubicBezTo>
                      <a:pt x="17819" y="5965"/>
                      <a:pt x="17885" y="5956"/>
                      <a:pt x="17960" y="5956"/>
                    </a:cubicBezTo>
                    <a:close/>
                    <a:moveTo>
                      <a:pt x="3758" y="2045"/>
                    </a:moveTo>
                    <a:cubicBezTo>
                      <a:pt x="4659" y="2145"/>
                      <a:pt x="5526" y="2379"/>
                      <a:pt x="6427" y="2546"/>
                    </a:cubicBezTo>
                    <a:cubicBezTo>
                      <a:pt x="7294" y="4447"/>
                      <a:pt x="8028" y="6315"/>
                      <a:pt x="8462" y="8450"/>
                    </a:cubicBezTo>
                    <a:cubicBezTo>
                      <a:pt x="7361" y="7816"/>
                      <a:pt x="6460" y="6982"/>
                      <a:pt x="5593" y="6081"/>
                    </a:cubicBezTo>
                    <a:cubicBezTo>
                      <a:pt x="5293" y="4614"/>
                      <a:pt x="4626" y="3246"/>
                      <a:pt x="3758" y="2045"/>
                    </a:cubicBezTo>
                    <a:close/>
                    <a:moveTo>
                      <a:pt x="17135" y="6282"/>
                    </a:moveTo>
                    <a:lnTo>
                      <a:pt x="17135" y="6282"/>
                    </a:lnTo>
                    <a:cubicBezTo>
                      <a:pt x="18369" y="6982"/>
                      <a:pt x="19503" y="7783"/>
                      <a:pt x="20404" y="8817"/>
                    </a:cubicBezTo>
                    <a:cubicBezTo>
                      <a:pt x="20055" y="8762"/>
                      <a:pt x="19696" y="8737"/>
                      <a:pt x="19321" y="8737"/>
                    </a:cubicBezTo>
                    <a:cubicBezTo>
                      <a:pt x="19015" y="8737"/>
                      <a:pt x="18699" y="8753"/>
                      <a:pt x="18369" y="8783"/>
                    </a:cubicBezTo>
                    <a:cubicBezTo>
                      <a:pt x="18002" y="7916"/>
                      <a:pt x="17602" y="7116"/>
                      <a:pt x="17135" y="6282"/>
                    </a:cubicBezTo>
                    <a:close/>
                    <a:moveTo>
                      <a:pt x="14266" y="4947"/>
                    </a:moveTo>
                    <a:cubicBezTo>
                      <a:pt x="15167" y="5281"/>
                      <a:pt x="16034" y="5715"/>
                      <a:pt x="16935" y="6148"/>
                    </a:cubicBezTo>
                    <a:cubicBezTo>
                      <a:pt x="17301" y="7049"/>
                      <a:pt x="17668" y="7949"/>
                      <a:pt x="18135" y="8783"/>
                    </a:cubicBezTo>
                    <a:cubicBezTo>
                      <a:pt x="17535" y="8883"/>
                      <a:pt x="17001" y="8950"/>
                      <a:pt x="16434" y="9084"/>
                    </a:cubicBezTo>
                    <a:lnTo>
                      <a:pt x="15800" y="9217"/>
                    </a:lnTo>
                    <a:cubicBezTo>
                      <a:pt x="15634" y="7716"/>
                      <a:pt x="15100" y="6248"/>
                      <a:pt x="14199" y="4947"/>
                    </a:cubicBezTo>
                    <a:close/>
                    <a:moveTo>
                      <a:pt x="6661" y="2579"/>
                    </a:moveTo>
                    <a:cubicBezTo>
                      <a:pt x="7895" y="2879"/>
                      <a:pt x="9162" y="3213"/>
                      <a:pt x="10363" y="3580"/>
                    </a:cubicBezTo>
                    <a:cubicBezTo>
                      <a:pt x="10304" y="3639"/>
                      <a:pt x="10350" y="3752"/>
                      <a:pt x="10456" y="3752"/>
                    </a:cubicBezTo>
                    <a:cubicBezTo>
                      <a:pt x="10469" y="3752"/>
                      <a:pt x="10482" y="3750"/>
                      <a:pt x="10497" y="3746"/>
                    </a:cubicBezTo>
                    <a:lnTo>
                      <a:pt x="10530" y="3746"/>
                    </a:lnTo>
                    <a:cubicBezTo>
                      <a:pt x="11164" y="5648"/>
                      <a:pt x="11764" y="7549"/>
                      <a:pt x="12131" y="9551"/>
                    </a:cubicBezTo>
                    <a:cubicBezTo>
                      <a:pt x="11431" y="9484"/>
                      <a:pt x="10763" y="9384"/>
                      <a:pt x="10096" y="9150"/>
                    </a:cubicBezTo>
                    <a:cubicBezTo>
                      <a:pt x="9629" y="9050"/>
                      <a:pt x="9162" y="8817"/>
                      <a:pt x="8762" y="8583"/>
                    </a:cubicBezTo>
                    <a:cubicBezTo>
                      <a:pt x="8428" y="6548"/>
                      <a:pt x="7728" y="4380"/>
                      <a:pt x="6661" y="2579"/>
                    </a:cubicBezTo>
                    <a:close/>
                    <a:moveTo>
                      <a:pt x="10663" y="3613"/>
                    </a:moveTo>
                    <a:lnTo>
                      <a:pt x="10663" y="3613"/>
                    </a:lnTo>
                    <a:cubicBezTo>
                      <a:pt x="10797" y="3646"/>
                      <a:pt x="10864" y="3713"/>
                      <a:pt x="10997" y="3746"/>
                    </a:cubicBezTo>
                    <a:cubicBezTo>
                      <a:pt x="11998" y="4080"/>
                      <a:pt x="13032" y="4414"/>
                      <a:pt x="14099" y="4814"/>
                    </a:cubicBezTo>
                    <a:cubicBezTo>
                      <a:pt x="14833" y="6248"/>
                      <a:pt x="15333" y="7649"/>
                      <a:pt x="15634" y="9217"/>
                    </a:cubicBezTo>
                    <a:cubicBezTo>
                      <a:pt x="14628" y="9400"/>
                      <a:pt x="13650" y="9555"/>
                      <a:pt x="12649" y="9555"/>
                    </a:cubicBezTo>
                    <a:cubicBezTo>
                      <a:pt x="12555" y="9555"/>
                      <a:pt x="12460" y="9553"/>
                      <a:pt x="12365" y="9551"/>
                    </a:cubicBezTo>
                    <a:lnTo>
                      <a:pt x="12365" y="9484"/>
                    </a:lnTo>
                    <a:cubicBezTo>
                      <a:pt x="11998" y="7549"/>
                      <a:pt x="11497" y="5548"/>
                      <a:pt x="10663" y="3613"/>
                    </a:cubicBezTo>
                    <a:close/>
                    <a:moveTo>
                      <a:pt x="5836" y="0"/>
                    </a:moveTo>
                    <a:cubicBezTo>
                      <a:pt x="3969" y="0"/>
                      <a:pt x="2120" y="381"/>
                      <a:pt x="456" y="1245"/>
                    </a:cubicBezTo>
                    <a:lnTo>
                      <a:pt x="389" y="1245"/>
                    </a:lnTo>
                    <a:cubicBezTo>
                      <a:pt x="323" y="1245"/>
                      <a:pt x="289" y="1278"/>
                      <a:pt x="223" y="1378"/>
                    </a:cubicBezTo>
                    <a:cubicBezTo>
                      <a:pt x="156" y="1411"/>
                      <a:pt x="123" y="1411"/>
                      <a:pt x="89" y="1445"/>
                    </a:cubicBezTo>
                    <a:cubicBezTo>
                      <a:pt x="0" y="1475"/>
                      <a:pt x="17" y="1584"/>
                      <a:pt x="92" y="1584"/>
                    </a:cubicBezTo>
                    <a:cubicBezTo>
                      <a:pt x="101" y="1584"/>
                      <a:pt x="112" y="1582"/>
                      <a:pt x="123" y="1578"/>
                    </a:cubicBezTo>
                    <a:cubicBezTo>
                      <a:pt x="156" y="1578"/>
                      <a:pt x="189" y="1578"/>
                      <a:pt x="189" y="1545"/>
                    </a:cubicBezTo>
                    <a:cubicBezTo>
                      <a:pt x="189" y="1578"/>
                      <a:pt x="256" y="1578"/>
                      <a:pt x="256" y="1578"/>
                    </a:cubicBezTo>
                    <a:cubicBezTo>
                      <a:pt x="3825" y="3713"/>
                      <a:pt x="5593" y="7949"/>
                      <a:pt x="9629" y="9417"/>
                    </a:cubicBezTo>
                    <a:cubicBezTo>
                      <a:pt x="10657" y="9793"/>
                      <a:pt x="11696" y="9946"/>
                      <a:pt x="12747" y="9946"/>
                    </a:cubicBezTo>
                    <a:cubicBezTo>
                      <a:pt x="13470" y="9946"/>
                      <a:pt x="14199" y="9873"/>
                      <a:pt x="14933" y="9751"/>
                    </a:cubicBezTo>
                    <a:cubicBezTo>
                      <a:pt x="16381" y="9498"/>
                      <a:pt x="17861" y="9055"/>
                      <a:pt x="19339" y="9055"/>
                    </a:cubicBezTo>
                    <a:cubicBezTo>
                      <a:pt x="20007" y="9055"/>
                      <a:pt x="20674" y="9145"/>
                      <a:pt x="21338" y="9384"/>
                    </a:cubicBezTo>
                    <a:cubicBezTo>
                      <a:pt x="21360" y="9393"/>
                      <a:pt x="21383" y="9397"/>
                      <a:pt x="21405" y="9397"/>
                    </a:cubicBezTo>
                    <a:cubicBezTo>
                      <a:pt x="21544" y="9397"/>
                      <a:pt x="21653" y="9232"/>
                      <a:pt x="21538" y="9117"/>
                    </a:cubicBezTo>
                    <a:cubicBezTo>
                      <a:pt x="18869" y="5815"/>
                      <a:pt x="15700" y="2812"/>
                      <a:pt x="11764" y="1211"/>
                    </a:cubicBezTo>
                    <a:cubicBezTo>
                      <a:pt x="9907" y="448"/>
                      <a:pt x="7861" y="0"/>
                      <a:pt x="5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9" name="Google Shape;1019;p43"/>
          <p:cNvGrpSpPr/>
          <p:nvPr/>
        </p:nvGrpSpPr>
        <p:grpSpPr>
          <a:xfrm rot="3456005">
            <a:off x="1450532" y="984457"/>
            <a:ext cx="984649" cy="726088"/>
            <a:chOff x="2736300" y="768300"/>
            <a:chExt cx="775312" cy="924359"/>
          </a:xfrm>
        </p:grpSpPr>
        <p:sp>
          <p:nvSpPr>
            <p:cNvPr id="1020" name="Google Shape;1020;p43"/>
            <p:cNvSpPr/>
            <p:nvPr/>
          </p:nvSpPr>
          <p:spPr>
            <a:xfrm>
              <a:off x="2736300" y="768300"/>
              <a:ext cx="775312" cy="924359"/>
            </a:xfrm>
            <a:custGeom>
              <a:avLst/>
              <a:gdLst/>
              <a:ahLst/>
              <a:cxnLst/>
              <a:rect l="l" t="t" r="r" b="b"/>
              <a:pathLst>
                <a:path w="25928" h="31935" extrusionOk="0">
                  <a:moveTo>
                    <a:pt x="6585" y="1"/>
                  </a:moveTo>
                  <a:cubicBezTo>
                    <a:pt x="6559" y="1"/>
                    <a:pt x="6531" y="9"/>
                    <a:pt x="6505" y="29"/>
                  </a:cubicBezTo>
                  <a:cubicBezTo>
                    <a:pt x="6474" y="29"/>
                    <a:pt x="6474" y="90"/>
                    <a:pt x="6444" y="120"/>
                  </a:cubicBezTo>
                  <a:cubicBezTo>
                    <a:pt x="6353" y="120"/>
                    <a:pt x="6231" y="181"/>
                    <a:pt x="6231" y="272"/>
                  </a:cubicBezTo>
                  <a:cubicBezTo>
                    <a:pt x="1915" y="4072"/>
                    <a:pt x="0" y="10029"/>
                    <a:pt x="243" y="15652"/>
                  </a:cubicBezTo>
                  <a:cubicBezTo>
                    <a:pt x="426" y="21275"/>
                    <a:pt x="2675" y="27628"/>
                    <a:pt x="7903" y="30425"/>
                  </a:cubicBezTo>
                  <a:cubicBezTo>
                    <a:pt x="9782" y="31441"/>
                    <a:pt x="11833" y="31934"/>
                    <a:pt x="13861" y="31934"/>
                  </a:cubicBezTo>
                  <a:cubicBezTo>
                    <a:pt x="16261" y="31934"/>
                    <a:pt x="18629" y="31242"/>
                    <a:pt x="20639" y="29908"/>
                  </a:cubicBezTo>
                  <a:cubicBezTo>
                    <a:pt x="20669" y="29908"/>
                    <a:pt x="20669" y="29877"/>
                    <a:pt x="20730" y="29877"/>
                  </a:cubicBezTo>
                  <a:cubicBezTo>
                    <a:pt x="20882" y="29756"/>
                    <a:pt x="21064" y="29634"/>
                    <a:pt x="21216" y="29513"/>
                  </a:cubicBezTo>
                  <a:cubicBezTo>
                    <a:pt x="21216" y="29513"/>
                    <a:pt x="21247" y="29513"/>
                    <a:pt x="21247" y="29482"/>
                  </a:cubicBezTo>
                  <a:cubicBezTo>
                    <a:pt x="21429" y="29330"/>
                    <a:pt x="21581" y="29209"/>
                    <a:pt x="21794" y="29057"/>
                  </a:cubicBezTo>
                  <a:lnTo>
                    <a:pt x="21824" y="29026"/>
                  </a:lnTo>
                  <a:cubicBezTo>
                    <a:pt x="21976" y="28905"/>
                    <a:pt x="22128" y="28753"/>
                    <a:pt x="22250" y="28662"/>
                  </a:cubicBezTo>
                  <a:lnTo>
                    <a:pt x="22341" y="28540"/>
                  </a:lnTo>
                  <a:lnTo>
                    <a:pt x="22706" y="28206"/>
                  </a:lnTo>
                  <a:lnTo>
                    <a:pt x="22797" y="28084"/>
                  </a:lnTo>
                  <a:cubicBezTo>
                    <a:pt x="22949" y="27932"/>
                    <a:pt x="23101" y="27780"/>
                    <a:pt x="23222" y="27567"/>
                  </a:cubicBezTo>
                  <a:cubicBezTo>
                    <a:pt x="24773" y="25683"/>
                    <a:pt x="25928" y="23221"/>
                    <a:pt x="25928" y="20728"/>
                  </a:cubicBezTo>
                  <a:cubicBezTo>
                    <a:pt x="25928" y="20394"/>
                    <a:pt x="25897" y="20029"/>
                    <a:pt x="25836" y="19665"/>
                  </a:cubicBezTo>
                  <a:cubicBezTo>
                    <a:pt x="25806" y="19513"/>
                    <a:pt x="25806" y="19330"/>
                    <a:pt x="25776" y="19178"/>
                  </a:cubicBezTo>
                  <a:cubicBezTo>
                    <a:pt x="25684" y="18844"/>
                    <a:pt x="25624" y="18540"/>
                    <a:pt x="25502" y="18206"/>
                  </a:cubicBezTo>
                  <a:cubicBezTo>
                    <a:pt x="25472" y="18054"/>
                    <a:pt x="25380" y="17902"/>
                    <a:pt x="25320" y="17689"/>
                  </a:cubicBezTo>
                  <a:cubicBezTo>
                    <a:pt x="24560" y="15804"/>
                    <a:pt x="23192" y="14102"/>
                    <a:pt x="21763" y="12674"/>
                  </a:cubicBezTo>
                  <a:cubicBezTo>
                    <a:pt x="21520" y="12430"/>
                    <a:pt x="21216" y="12157"/>
                    <a:pt x="20912" y="11883"/>
                  </a:cubicBezTo>
                  <a:cubicBezTo>
                    <a:pt x="20791" y="11822"/>
                    <a:pt x="20700" y="11701"/>
                    <a:pt x="20608" y="11610"/>
                  </a:cubicBezTo>
                  <a:cubicBezTo>
                    <a:pt x="20426" y="11427"/>
                    <a:pt x="20183" y="11275"/>
                    <a:pt x="20000" y="11093"/>
                  </a:cubicBezTo>
                  <a:cubicBezTo>
                    <a:pt x="19879" y="10971"/>
                    <a:pt x="19757" y="10911"/>
                    <a:pt x="19666" y="10819"/>
                  </a:cubicBezTo>
                  <a:lnTo>
                    <a:pt x="19089" y="10363"/>
                  </a:lnTo>
                  <a:cubicBezTo>
                    <a:pt x="18967" y="10303"/>
                    <a:pt x="18845" y="10181"/>
                    <a:pt x="18693" y="10120"/>
                  </a:cubicBezTo>
                  <a:cubicBezTo>
                    <a:pt x="18511" y="9938"/>
                    <a:pt x="18298" y="9786"/>
                    <a:pt x="18086" y="9664"/>
                  </a:cubicBezTo>
                  <a:cubicBezTo>
                    <a:pt x="17994" y="9573"/>
                    <a:pt x="17873" y="9512"/>
                    <a:pt x="17751" y="9391"/>
                  </a:cubicBezTo>
                  <a:lnTo>
                    <a:pt x="17082" y="8935"/>
                  </a:lnTo>
                  <a:cubicBezTo>
                    <a:pt x="16991" y="8844"/>
                    <a:pt x="16870" y="8813"/>
                    <a:pt x="16809" y="8753"/>
                  </a:cubicBezTo>
                  <a:lnTo>
                    <a:pt x="13617" y="6564"/>
                  </a:lnTo>
                  <a:cubicBezTo>
                    <a:pt x="13587" y="6534"/>
                    <a:pt x="13526" y="6503"/>
                    <a:pt x="13496" y="6503"/>
                  </a:cubicBezTo>
                  <a:lnTo>
                    <a:pt x="12705" y="5926"/>
                  </a:lnTo>
                  <a:cubicBezTo>
                    <a:pt x="12614" y="5895"/>
                    <a:pt x="12584" y="5865"/>
                    <a:pt x="12523" y="5804"/>
                  </a:cubicBezTo>
                  <a:cubicBezTo>
                    <a:pt x="12250" y="5622"/>
                    <a:pt x="12006" y="5439"/>
                    <a:pt x="11763" y="5257"/>
                  </a:cubicBezTo>
                  <a:cubicBezTo>
                    <a:pt x="11702" y="5196"/>
                    <a:pt x="11642" y="5166"/>
                    <a:pt x="11611" y="5135"/>
                  </a:cubicBezTo>
                  <a:cubicBezTo>
                    <a:pt x="10487" y="4284"/>
                    <a:pt x="9484" y="3433"/>
                    <a:pt x="8511" y="2461"/>
                  </a:cubicBezTo>
                  <a:lnTo>
                    <a:pt x="8298" y="2248"/>
                  </a:lnTo>
                  <a:cubicBezTo>
                    <a:pt x="8146" y="2065"/>
                    <a:pt x="7964" y="1914"/>
                    <a:pt x="7812" y="1701"/>
                  </a:cubicBezTo>
                  <a:cubicBezTo>
                    <a:pt x="7386" y="1245"/>
                    <a:pt x="6991" y="758"/>
                    <a:pt x="6626" y="242"/>
                  </a:cubicBezTo>
                  <a:lnTo>
                    <a:pt x="6657" y="181"/>
                  </a:lnTo>
                  <a:cubicBezTo>
                    <a:pt x="6752" y="110"/>
                    <a:pt x="6679" y="1"/>
                    <a:pt x="6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1" name="Google Shape;1021;p43"/>
            <p:cNvGrpSpPr/>
            <p:nvPr/>
          </p:nvGrpSpPr>
          <p:grpSpPr>
            <a:xfrm>
              <a:off x="2795275" y="846575"/>
              <a:ext cx="657350" cy="798375"/>
              <a:chOff x="2795275" y="846575"/>
              <a:chExt cx="657350" cy="798375"/>
            </a:xfrm>
          </p:grpSpPr>
          <p:sp>
            <p:nvSpPr>
              <p:cNvPr id="1022" name="Google Shape;1022;p43"/>
              <p:cNvSpPr/>
              <p:nvPr/>
            </p:nvSpPr>
            <p:spPr>
              <a:xfrm>
                <a:off x="2795275" y="858600"/>
                <a:ext cx="653550" cy="778775"/>
              </a:xfrm>
              <a:custGeom>
                <a:avLst/>
                <a:gdLst/>
                <a:ahLst/>
                <a:cxnLst/>
                <a:rect l="l" t="t" r="r" b="b"/>
                <a:pathLst>
                  <a:path w="26142" h="31151" extrusionOk="0">
                    <a:moveTo>
                      <a:pt x="6384" y="0"/>
                    </a:moveTo>
                    <a:cubicBezTo>
                      <a:pt x="1916" y="4408"/>
                      <a:pt x="1" y="10791"/>
                      <a:pt x="761" y="17083"/>
                    </a:cubicBezTo>
                    <a:cubicBezTo>
                      <a:pt x="1490" y="22919"/>
                      <a:pt x="4530" y="28876"/>
                      <a:pt x="10518" y="30669"/>
                    </a:cubicBezTo>
                    <a:cubicBezTo>
                      <a:pt x="11615" y="30995"/>
                      <a:pt x="12733" y="31150"/>
                      <a:pt x="13841" y="31150"/>
                    </a:cubicBezTo>
                    <a:cubicBezTo>
                      <a:pt x="18530" y="31150"/>
                      <a:pt x="23020" y="28361"/>
                      <a:pt x="24865" y="23861"/>
                    </a:cubicBezTo>
                    <a:cubicBezTo>
                      <a:pt x="26141" y="20669"/>
                      <a:pt x="25564" y="17569"/>
                      <a:pt x="23588" y="14803"/>
                    </a:cubicBezTo>
                    <a:cubicBezTo>
                      <a:pt x="22007" y="12584"/>
                      <a:pt x="19880" y="10882"/>
                      <a:pt x="17722" y="9332"/>
                    </a:cubicBezTo>
                    <a:cubicBezTo>
                      <a:pt x="13709" y="6505"/>
                      <a:pt x="9272" y="4073"/>
                      <a:pt x="63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3"/>
              <p:cNvSpPr/>
              <p:nvPr/>
            </p:nvSpPr>
            <p:spPr>
              <a:xfrm>
                <a:off x="2843925" y="1316375"/>
                <a:ext cx="16112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9289" extrusionOk="0">
                    <a:moveTo>
                      <a:pt x="622" y="1"/>
                    </a:moveTo>
                    <a:cubicBezTo>
                      <a:pt x="431" y="1"/>
                      <a:pt x="249" y="105"/>
                      <a:pt x="183" y="352"/>
                    </a:cubicBezTo>
                    <a:cubicBezTo>
                      <a:pt x="0" y="1264"/>
                      <a:pt x="487" y="2206"/>
                      <a:pt x="882" y="3027"/>
                    </a:cubicBezTo>
                    <a:cubicBezTo>
                      <a:pt x="1368" y="4030"/>
                      <a:pt x="1976" y="5003"/>
                      <a:pt x="2614" y="5945"/>
                    </a:cubicBezTo>
                    <a:cubicBezTo>
                      <a:pt x="3557" y="7313"/>
                      <a:pt x="4529" y="9045"/>
                      <a:pt x="6353" y="9289"/>
                    </a:cubicBezTo>
                    <a:cubicBezTo>
                      <a:pt x="6444" y="9289"/>
                      <a:pt x="6444" y="9137"/>
                      <a:pt x="6383" y="9106"/>
                    </a:cubicBezTo>
                    <a:cubicBezTo>
                      <a:pt x="4712" y="8559"/>
                      <a:pt x="3769" y="6401"/>
                      <a:pt x="2949" y="4912"/>
                    </a:cubicBezTo>
                    <a:cubicBezTo>
                      <a:pt x="2554" y="4152"/>
                      <a:pt x="2158" y="3392"/>
                      <a:pt x="1854" y="2571"/>
                    </a:cubicBezTo>
                    <a:cubicBezTo>
                      <a:pt x="1581" y="1811"/>
                      <a:pt x="1520" y="839"/>
                      <a:pt x="1064" y="200"/>
                    </a:cubicBezTo>
                    <a:cubicBezTo>
                      <a:pt x="953" y="75"/>
                      <a:pt x="784" y="1"/>
                      <a:pt x="6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3"/>
              <p:cNvSpPr/>
              <p:nvPr/>
            </p:nvSpPr>
            <p:spPr>
              <a:xfrm>
                <a:off x="2795275" y="846575"/>
                <a:ext cx="657350" cy="798375"/>
              </a:xfrm>
              <a:custGeom>
                <a:avLst/>
                <a:gdLst/>
                <a:ahLst/>
                <a:cxnLst/>
                <a:rect l="l" t="t" r="r" b="b"/>
                <a:pathLst>
                  <a:path w="26294" h="31935" extrusionOk="0">
                    <a:moveTo>
                      <a:pt x="6384" y="481"/>
                    </a:moveTo>
                    <a:cubicBezTo>
                      <a:pt x="9302" y="4524"/>
                      <a:pt x="13709" y="6956"/>
                      <a:pt x="17691" y="9813"/>
                    </a:cubicBezTo>
                    <a:cubicBezTo>
                      <a:pt x="19880" y="11363"/>
                      <a:pt x="22007" y="13065"/>
                      <a:pt x="23588" y="15254"/>
                    </a:cubicBezTo>
                    <a:cubicBezTo>
                      <a:pt x="25594" y="18050"/>
                      <a:pt x="26172" y="21150"/>
                      <a:pt x="24834" y="24342"/>
                    </a:cubicBezTo>
                    <a:cubicBezTo>
                      <a:pt x="22965" y="28842"/>
                      <a:pt x="18510" y="31631"/>
                      <a:pt x="13835" y="31631"/>
                    </a:cubicBezTo>
                    <a:cubicBezTo>
                      <a:pt x="12731" y="31631"/>
                      <a:pt x="11615" y="31476"/>
                      <a:pt x="10518" y="31150"/>
                    </a:cubicBezTo>
                    <a:cubicBezTo>
                      <a:pt x="4530" y="29357"/>
                      <a:pt x="1430" y="23400"/>
                      <a:pt x="761" y="17564"/>
                    </a:cubicBezTo>
                    <a:cubicBezTo>
                      <a:pt x="1" y="11333"/>
                      <a:pt x="1855" y="4950"/>
                      <a:pt x="6384" y="481"/>
                    </a:cubicBezTo>
                    <a:close/>
                    <a:moveTo>
                      <a:pt x="6608" y="0"/>
                    </a:moveTo>
                    <a:cubicBezTo>
                      <a:pt x="6584" y="0"/>
                      <a:pt x="6560" y="8"/>
                      <a:pt x="6536" y="25"/>
                    </a:cubicBezTo>
                    <a:cubicBezTo>
                      <a:pt x="6506" y="25"/>
                      <a:pt x="6475" y="86"/>
                      <a:pt x="6475" y="86"/>
                    </a:cubicBezTo>
                    <a:cubicBezTo>
                      <a:pt x="6354" y="86"/>
                      <a:pt x="6262" y="147"/>
                      <a:pt x="6262" y="238"/>
                    </a:cubicBezTo>
                    <a:cubicBezTo>
                      <a:pt x="1977" y="4038"/>
                      <a:pt x="92" y="9995"/>
                      <a:pt x="275" y="15618"/>
                    </a:cubicBezTo>
                    <a:cubicBezTo>
                      <a:pt x="457" y="21242"/>
                      <a:pt x="2737" y="27625"/>
                      <a:pt x="7934" y="30421"/>
                    </a:cubicBezTo>
                    <a:cubicBezTo>
                      <a:pt x="9818" y="31441"/>
                      <a:pt x="11872" y="31935"/>
                      <a:pt x="13902" y="31935"/>
                    </a:cubicBezTo>
                    <a:cubicBezTo>
                      <a:pt x="17441" y="31935"/>
                      <a:pt x="20908" y="30433"/>
                      <a:pt x="23284" y="27594"/>
                    </a:cubicBezTo>
                    <a:cubicBezTo>
                      <a:pt x="25077" y="25467"/>
                      <a:pt x="26293" y="22518"/>
                      <a:pt x="25898" y="19691"/>
                    </a:cubicBezTo>
                    <a:cubicBezTo>
                      <a:pt x="25564" y="16986"/>
                      <a:pt x="23740" y="14585"/>
                      <a:pt x="21855" y="12731"/>
                    </a:cubicBezTo>
                    <a:cubicBezTo>
                      <a:pt x="17144" y="8080"/>
                      <a:pt x="10518" y="5709"/>
                      <a:pt x="6658" y="238"/>
                    </a:cubicBezTo>
                    <a:lnTo>
                      <a:pt x="6688" y="177"/>
                    </a:lnTo>
                    <a:cubicBezTo>
                      <a:pt x="6786" y="128"/>
                      <a:pt x="6706" y="0"/>
                      <a:pt x="6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3"/>
              <p:cNvSpPr/>
              <p:nvPr/>
            </p:nvSpPr>
            <p:spPr>
              <a:xfrm>
                <a:off x="3185300" y="1212500"/>
                <a:ext cx="69450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3891" extrusionOk="0">
                    <a:moveTo>
                      <a:pt x="321" y="0"/>
                    </a:moveTo>
                    <a:cubicBezTo>
                      <a:pt x="218" y="0"/>
                      <a:pt x="110" y="80"/>
                      <a:pt x="145" y="221"/>
                    </a:cubicBezTo>
                    <a:cubicBezTo>
                      <a:pt x="358" y="1346"/>
                      <a:pt x="327" y="2501"/>
                      <a:pt x="23" y="3626"/>
                    </a:cubicBezTo>
                    <a:cubicBezTo>
                      <a:pt x="0" y="3741"/>
                      <a:pt x="117" y="3891"/>
                      <a:pt x="227" y="3891"/>
                    </a:cubicBezTo>
                    <a:cubicBezTo>
                      <a:pt x="263" y="3891"/>
                      <a:pt x="298" y="3875"/>
                      <a:pt x="327" y="3839"/>
                    </a:cubicBezTo>
                    <a:cubicBezTo>
                      <a:pt x="1118" y="2957"/>
                      <a:pt x="1999" y="2106"/>
                      <a:pt x="2729" y="1164"/>
                    </a:cubicBezTo>
                    <a:cubicBezTo>
                      <a:pt x="2778" y="1115"/>
                      <a:pt x="2688" y="1026"/>
                      <a:pt x="2619" y="1026"/>
                    </a:cubicBezTo>
                    <a:cubicBezTo>
                      <a:pt x="2603" y="1026"/>
                      <a:pt x="2588" y="1031"/>
                      <a:pt x="2577" y="1042"/>
                    </a:cubicBezTo>
                    <a:cubicBezTo>
                      <a:pt x="1847" y="1711"/>
                      <a:pt x="1209" y="2410"/>
                      <a:pt x="510" y="3109"/>
                    </a:cubicBezTo>
                    <a:cubicBezTo>
                      <a:pt x="692" y="2106"/>
                      <a:pt x="692" y="1133"/>
                      <a:pt x="479" y="130"/>
                    </a:cubicBezTo>
                    <a:cubicBezTo>
                      <a:pt x="467" y="41"/>
                      <a:pt x="395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3"/>
              <p:cNvSpPr/>
              <p:nvPr/>
            </p:nvSpPr>
            <p:spPr>
              <a:xfrm>
                <a:off x="2993400" y="1395450"/>
                <a:ext cx="100325" cy="672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689" extrusionOk="0">
                    <a:moveTo>
                      <a:pt x="213" y="0"/>
                    </a:moveTo>
                    <a:cubicBezTo>
                      <a:pt x="52" y="0"/>
                      <a:pt x="0" y="270"/>
                      <a:pt x="161" y="350"/>
                    </a:cubicBezTo>
                    <a:cubicBezTo>
                      <a:pt x="865" y="521"/>
                      <a:pt x="1554" y="617"/>
                      <a:pt x="2248" y="617"/>
                    </a:cubicBezTo>
                    <a:cubicBezTo>
                      <a:pt x="2544" y="617"/>
                      <a:pt x="2841" y="599"/>
                      <a:pt x="3140" y="563"/>
                    </a:cubicBezTo>
                    <a:lnTo>
                      <a:pt x="3140" y="563"/>
                    </a:lnTo>
                    <a:cubicBezTo>
                      <a:pt x="2350" y="1232"/>
                      <a:pt x="1590" y="1840"/>
                      <a:pt x="921" y="2508"/>
                    </a:cubicBezTo>
                    <a:cubicBezTo>
                      <a:pt x="874" y="2580"/>
                      <a:pt x="938" y="2689"/>
                      <a:pt x="997" y="2689"/>
                    </a:cubicBezTo>
                    <a:cubicBezTo>
                      <a:pt x="1013" y="2689"/>
                      <a:pt x="1030" y="2680"/>
                      <a:pt x="1043" y="2660"/>
                    </a:cubicBezTo>
                    <a:cubicBezTo>
                      <a:pt x="2046" y="1992"/>
                      <a:pt x="2897" y="1171"/>
                      <a:pt x="3869" y="411"/>
                    </a:cubicBezTo>
                    <a:cubicBezTo>
                      <a:pt x="4013" y="325"/>
                      <a:pt x="3886" y="105"/>
                      <a:pt x="3744" y="105"/>
                    </a:cubicBezTo>
                    <a:cubicBezTo>
                      <a:pt x="3735" y="105"/>
                      <a:pt x="3726" y="105"/>
                      <a:pt x="3718" y="107"/>
                    </a:cubicBezTo>
                    <a:cubicBezTo>
                      <a:pt x="3204" y="215"/>
                      <a:pt x="2697" y="269"/>
                      <a:pt x="2190" y="269"/>
                    </a:cubicBezTo>
                    <a:cubicBezTo>
                      <a:pt x="1557" y="269"/>
                      <a:pt x="924" y="185"/>
                      <a:pt x="283" y="16"/>
                    </a:cubicBezTo>
                    <a:cubicBezTo>
                      <a:pt x="258" y="5"/>
                      <a:pt x="234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3"/>
              <p:cNvSpPr/>
              <p:nvPr/>
            </p:nvSpPr>
            <p:spPr>
              <a:xfrm>
                <a:off x="3145050" y="1361575"/>
                <a:ext cx="8567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3244" extrusionOk="0">
                    <a:moveTo>
                      <a:pt x="2349" y="0"/>
                    </a:moveTo>
                    <a:cubicBezTo>
                      <a:pt x="2244" y="0"/>
                      <a:pt x="2149" y="173"/>
                      <a:pt x="2272" y="246"/>
                    </a:cubicBezTo>
                    <a:cubicBezTo>
                      <a:pt x="2910" y="794"/>
                      <a:pt x="3092" y="1766"/>
                      <a:pt x="2576" y="2465"/>
                    </a:cubicBezTo>
                    <a:cubicBezTo>
                      <a:pt x="2291" y="2835"/>
                      <a:pt x="1874" y="2992"/>
                      <a:pt x="1445" y="2992"/>
                    </a:cubicBezTo>
                    <a:cubicBezTo>
                      <a:pt x="957" y="2992"/>
                      <a:pt x="453" y="2789"/>
                      <a:pt x="114" y="2465"/>
                    </a:cubicBezTo>
                    <a:cubicBezTo>
                      <a:pt x="105" y="2457"/>
                      <a:pt x="93" y="2453"/>
                      <a:pt x="80" y="2453"/>
                    </a:cubicBezTo>
                    <a:cubicBezTo>
                      <a:pt x="43" y="2453"/>
                      <a:pt x="0" y="2482"/>
                      <a:pt x="22" y="2526"/>
                    </a:cubicBezTo>
                    <a:cubicBezTo>
                      <a:pt x="341" y="2996"/>
                      <a:pt x="900" y="3243"/>
                      <a:pt x="1460" y="3243"/>
                    </a:cubicBezTo>
                    <a:cubicBezTo>
                      <a:pt x="1915" y="3243"/>
                      <a:pt x="2370" y="3080"/>
                      <a:pt x="2697" y="2739"/>
                    </a:cubicBezTo>
                    <a:cubicBezTo>
                      <a:pt x="3427" y="1979"/>
                      <a:pt x="3214" y="672"/>
                      <a:pt x="2424" y="34"/>
                    </a:cubicBezTo>
                    <a:cubicBezTo>
                      <a:pt x="2400" y="10"/>
                      <a:pt x="2374" y="0"/>
                      <a:pt x="2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3"/>
              <p:cNvSpPr/>
              <p:nvPr/>
            </p:nvSpPr>
            <p:spPr>
              <a:xfrm>
                <a:off x="3026300" y="1463425"/>
                <a:ext cx="8360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37" extrusionOk="0">
                    <a:moveTo>
                      <a:pt x="2626" y="0"/>
                    </a:moveTo>
                    <a:cubicBezTo>
                      <a:pt x="2152" y="0"/>
                      <a:pt x="1449" y="343"/>
                      <a:pt x="912" y="944"/>
                    </a:cubicBezTo>
                    <a:cubicBezTo>
                      <a:pt x="61" y="1856"/>
                      <a:pt x="0" y="2464"/>
                      <a:pt x="304" y="2707"/>
                    </a:cubicBezTo>
                    <a:cubicBezTo>
                      <a:pt x="391" y="2794"/>
                      <a:pt x="519" y="2836"/>
                      <a:pt x="675" y="2836"/>
                    </a:cubicBezTo>
                    <a:cubicBezTo>
                      <a:pt x="1068" y="2836"/>
                      <a:pt x="1636" y="2569"/>
                      <a:pt x="2158" y="2069"/>
                    </a:cubicBezTo>
                    <a:cubicBezTo>
                      <a:pt x="2827" y="1431"/>
                      <a:pt x="3344" y="519"/>
                      <a:pt x="3070" y="185"/>
                    </a:cubicBezTo>
                    <a:cubicBezTo>
                      <a:pt x="2981" y="60"/>
                      <a:pt x="2823" y="0"/>
                      <a:pt x="2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3"/>
              <p:cNvSpPr/>
              <p:nvPr/>
            </p:nvSpPr>
            <p:spPr>
              <a:xfrm>
                <a:off x="3245900" y="1266875"/>
                <a:ext cx="83625" cy="7065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26" extrusionOk="0">
                    <a:moveTo>
                      <a:pt x="2655" y="0"/>
                    </a:moveTo>
                    <a:cubicBezTo>
                      <a:pt x="2181" y="0"/>
                      <a:pt x="1460" y="365"/>
                      <a:pt x="912" y="934"/>
                    </a:cubicBezTo>
                    <a:cubicBezTo>
                      <a:pt x="61" y="1846"/>
                      <a:pt x="1" y="2454"/>
                      <a:pt x="305" y="2697"/>
                    </a:cubicBezTo>
                    <a:cubicBezTo>
                      <a:pt x="391" y="2783"/>
                      <a:pt x="519" y="2826"/>
                      <a:pt x="676" y="2826"/>
                    </a:cubicBezTo>
                    <a:cubicBezTo>
                      <a:pt x="1068" y="2826"/>
                      <a:pt x="1637" y="2559"/>
                      <a:pt x="2159" y="2059"/>
                    </a:cubicBezTo>
                    <a:cubicBezTo>
                      <a:pt x="2827" y="1420"/>
                      <a:pt x="3344" y="509"/>
                      <a:pt x="3071" y="174"/>
                    </a:cubicBezTo>
                    <a:cubicBezTo>
                      <a:pt x="2986" y="55"/>
                      <a:pt x="2839" y="0"/>
                      <a:pt x="26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0" name="Google Shape;1030;p43"/>
          <p:cNvGrpSpPr/>
          <p:nvPr/>
        </p:nvGrpSpPr>
        <p:grpSpPr>
          <a:xfrm>
            <a:off x="781637" y="2272376"/>
            <a:ext cx="1712100" cy="1958360"/>
            <a:chOff x="2878782" y="1817767"/>
            <a:chExt cx="647639" cy="740765"/>
          </a:xfrm>
        </p:grpSpPr>
        <p:sp>
          <p:nvSpPr>
            <p:cNvPr id="1031" name="Google Shape;1031;p43"/>
            <p:cNvSpPr/>
            <p:nvPr/>
          </p:nvSpPr>
          <p:spPr>
            <a:xfrm>
              <a:off x="2878782" y="1817767"/>
              <a:ext cx="647639" cy="740765"/>
            </a:xfrm>
            <a:custGeom>
              <a:avLst/>
              <a:gdLst/>
              <a:ahLst/>
              <a:cxnLst/>
              <a:rect l="l" t="t" r="r" b="b"/>
              <a:pathLst>
                <a:path w="23527" h="26910" extrusionOk="0">
                  <a:moveTo>
                    <a:pt x="1915" y="0"/>
                  </a:moveTo>
                  <a:cubicBezTo>
                    <a:pt x="1885" y="0"/>
                    <a:pt x="1824" y="31"/>
                    <a:pt x="1794" y="61"/>
                  </a:cubicBezTo>
                  <a:lnTo>
                    <a:pt x="1794" y="152"/>
                  </a:lnTo>
                  <a:lnTo>
                    <a:pt x="1794" y="213"/>
                  </a:lnTo>
                  <a:lnTo>
                    <a:pt x="1794" y="274"/>
                  </a:lnTo>
                  <a:cubicBezTo>
                    <a:pt x="1125" y="3192"/>
                    <a:pt x="760" y="6231"/>
                    <a:pt x="517" y="9180"/>
                  </a:cubicBezTo>
                  <a:cubicBezTo>
                    <a:pt x="244" y="12037"/>
                    <a:pt x="0" y="14955"/>
                    <a:pt x="548" y="17812"/>
                  </a:cubicBezTo>
                  <a:cubicBezTo>
                    <a:pt x="1338" y="22311"/>
                    <a:pt x="4347" y="26110"/>
                    <a:pt x="8967" y="26779"/>
                  </a:cubicBezTo>
                  <a:cubicBezTo>
                    <a:pt x="9119" y="26809"/>
                    <a:pt x="9332" y="26809"/>
                    <a:pt x="9484" y="26840"/>
                  </a:cubicBezTo>
                  <a:cubicBezTo>
                    <a:pt x="9606" y="26840"/>
                    <a:pt x="9818" y="26900"/>
                    <a:pt x="9970" y="26900"/>
                  </a:cubicBezTo>
                  <a:cubicBezTo>
                    <a:pt x="10117" y="26907"/>
                    <a:pt x="10264" y="26910"/>
                    <a:pt x="10411" y="26910"/>
                  </a:cubicBezTo>
                  <a:cubicBezTo>
                    <a:pt x="15162" y="26910"/>
                    <a:pt x="19939" y="23607"/>
                    <a:pt x="21885" y="19332"/>
                  </a:cubicBezTo>
                  <a:cubicBezTo>
                    <a:pt x="23527" y="15806"/>
                    <a:pt x="22919" y="11399"/>
                    <a:pt x="20457" y="8511"/>
                  </a:cubicBezTo>
                  <a:cubicBezTo>
                    <a:pt x="19879" y="7812"/>
                    <a:pt x="19211" y="7265"/>
                    <a:pt x="18451" y="6809"/>
                  </a:cubicBezTo>
                  <a:cubicBezTo>
                    <a:pt x="17174" y="6049"/>
                    <a:pt x="15806" y="5380"/>
                    <a:pt x="14438" y="4864"/>
                  </a:cubicBezTo>
                  <a:cubicBezTo>
                    <a:pt x="13770" y="4590"/>
                    <a:pt x="13071" y="4316"/>
                    <a:pt x="12372" y="4104"/>
                  </a:cubicBezTo>
                  <a:cubicBezTo>
                    <a:pt x="12007" y="3982"/>
                    <a:pt x="11672" y="3861"/>
                    <a:pt x="11308" y="3769"/>
                  </a:cubicBezTo>
                  <a:cubicBezTo>
                    <a:pt x="10852" y="3617"/>
                    <a:pt x="10426" y="3465"/>
                    <a:pt x="9970" y="3344"/>
                  </a:cubicBezTo>
                  <a:cubicBezTo>
                    <a:pt x="7235" y="2432"/>
                    <a:pt x="4499" y="1551"/>
                    <a:pt x="1976" y="61"/>
                  </a:cubicBezTo>
                  <a:lnTo>
                    <a:pt x="1976" y="31"/>
                  </a:lnTo>
                  <a:cubicBezTo>
                    <a:pt x="1976" y="0"/>
                    <a:pt x="1946" y="0"/>
                    <a:pt x="1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2" name="Google Shape;1032;p43"/>
            <p:cNvGrpSpPr/>
            <p:nvPr/>
          </p:nvGrpSpPr>
          <p:grpSpPr>
            <a:xfrm>
              <a:off x="2903950" y="1851000"/>
              <a:ext cx="597300" cy="674300"/>
              <a:chOff x="2903950" y="1851000"/>
              <a:chExt cx="597300" cy="674300"/>
            </a:xfrm>
          </p:grpSpPr>
          <p:sp>
            <p:nvSpPr>
              <p:cNvPr id="1033" name="Google Shape;1033;p43"/>
              <p:cNvSpPr/>
              <p:nvPr/>
            </p:nvSpPr>
            <p:spPr>
              <a:xfrm>
                <a:off x="2910800" y="1860900"/>
                <a:ext cx="560050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22402" h="26195" extrusionOk="0">
                    <a:moveTo>
                      <a:pt x="1641" y="0"/>
                    </a:moveTo>
                    <a:cubicBezTo>
                      <a:pt x="1277" y="2857"/>
                      <a:pt x="821" y="5714"/>
                      <a:pt x="547" y="8572"/>
                    </a:cubicBezTo>
                    <a:cubicBezTo>
                      <a:pt x="274" y="11550"/>
                      <a:pt x="0" y="14590"/>
                      <a:pt x="578" y="17508"/>
                    </a:cubicBezTo>
                    <a:cubicBezTo>
                      <a:pt x="1064" y="20122"/>
                      <a:pt x="2249" y="22706"/>
                      <a:pt x="4407" y="24347"/>
                    </a:cubicBezTo>
                    <a:cubicBezTo>
                      <a:pt x="6042" y="25600"/>
                      <a:pt x="8117" y="26194"/>
                      <a:pt x="10172" y="26194"/>
                    </a:cubicBezTo>
                    <a:cubicBezTo>
                      <a:pt x="10409" y="26194"/>
                      <a:pt x="10646" y="26186"/>
                      <a:pt x="10882" y="26171"/>
                    </a:cubicBezTo>
                    <a:cubicBezTo>
                      <a:pt x="15927" y="25806"/>
                      <a:pt x="21216" y="21490"/>
                      <a:pt x="22007" y="16383"/>
                    </a:cubicBezTo>
                    <a:cubicBezTo>
                      <a:pt x="22402" y="13952"/>
                      <a:pt x="21915" y="11186"/>
                      <a:pt x="20548" y="9088"/>
                    </a:cubicBezTo>
                    <a:cubicBezTo>
                      <a:pt x="19119" y="6991"/>
                      <a:pt x="16627" y="5897"/>
                      <a:pt x="14377" y="4985"/>
                    </a:cubicBezTo>
                    <a:cubicBezTo>
                      <a:pt x="10152" y="3252"/>
                      <a:pt x="5623" y="2280"/>
                      <a:pt x="1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3"/>
              <p:cNvSpPr/>
              <p:nvPr/>
            </p:nvSpPr>
            <p:spPr>
              <a:xfrm>
                <a:off x="2944975" y="2005175"/>
                <a:ext cx="44875" cy="31387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2555" extrusionOk="0">
                    <a:moveTo>
                      <a:pt x="1031" y="1"/>
                    </a:moveTo>
                    <a:cubicBezTo>
                      <a:pt x="909" y="1"/>
                      <a:pt x="791" y="55"/>
                      <a:pt x="700" y="187"/>
                    </a:cubicBezTo>
                    <a:cubicBezTo>
                      <a:pt x="183" y="947"/>
                      <a:pt x="214" y="1980"/>
                      <a:pt x="122" y="2861"/>
                    </a:cubicBezTo>
                    <a:cubicBezTo>
                      <a:pt x="62" y="3895"/>
                      <a:pt x="1" y="4959"/>
                      <a:pt x="62" y="6023"/>
                    </a:cubicBezTo>
                    <a:cubicBezTo>
                      <a:pt x="122" y="8181"/>
                      <a:pt x="244" y="10369"/>
                      <a:pt x="670" y="12497"/>
                    </a:cubicBezTo>
                    <a:cubicBezTo>
                      <a:pt x="670" y="12538"/>
                      <a:pt x="682" y="12554"/>
                      <a:pt x="696" y="12554"/>
                    </a:cubicBezTo>
                    <a:cubicBezTo>
                      <a:pt x="712" y="12554"/>
                      <a:pt x="730" y="12530"/>
                      <a:pt x="730" y="12497"/>
                    </a:cubicBezTo>
                    <a:cubicBezTo>
                      <a:pt x="639" y="10430"/>
                      <a:pt x="548" y="8302"/>
                      <a:pt x="822" y="6205"/>
                    </a:cubicBezTo>
                    <a:cubicBezTo>
                      <a:pt x="943" y="5263"/>
                      <a:pt x="1065" y="4351"/>
                      <a:pt x="1247" y="3378"/>
                    </a:cubicBezTo>
                    <a:cubicBezTo>
                      <a:pt x="1399" y="2466"/>
                      <a:pt x="1794" y="1342"/>
                      <a:pt x="1612" y="460"/>
                    </a:cubicBezTo>
                    <a:cubicBezTo>
                      <a:pt x="1531" y="217"/>
                      <a:pt x="1274" y="1"/>
                      <a:pt x="10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3"/>
              <p:cNvSpPr/>
              <p:nvPr/>
            </p:nvSpPr>
            <p:spPr>
              <a:xfrm>
                <a:off x="2903950" y="1851000"/>
                <a:ext cx="597300" cy="674300"/>
              </a:xfrm>
              <a:custGeom>
                <a:avLst/>
                <a:gdLst/>
                <a:ahLst/>
                <a:cxnLst/>
                <a:rect l="l" t="t" r="r" b="b"/>
                <a:pathLst>
                  <a:path w="23892" h="26972" extrusionOk="0">
                    <a:moveTo>
                      <a:pt x="1946" y="396"/>
                    </a:moveTo>
                    <a:cubicBezTo>
                      <a:pt x="5897" y="2706"/>
                      <a:pt x="10457" y="3648"/>
                      <a:pt x="14682" y="5381"/>
                    </a:cubicBezTo>
                    <a:cubicBezTo>
                      <a:pt x="16931" y="6293"/>
                      <a:pt x="19393" y="7387"/>
                      <a:pt x="20822" y="9484"/>
                    </a:cubicBezTo>
                    <a:cubicBezTo>
                      <a:pt x="22159" y="11521"/>
                      <a:pt x="22676" y="14348"/>
                      <a:pt x="22281" y="16779"/>
                    </a:cubicBezTo>
                    <a:cubicBezTo>
                      <a:pt x="21490" y="21886"/>
                      <a:pt x="16201" y="26202"/>
                      <a:pt x="11186" y="26567"/>
                    </a:cubicBezTo>
                    <a:cubicBezTo>
                      <a:pt x="10950" y="26582"/>
                      <a:pt x="10714" y="26590"/>
                      <a:pt x="10477" y="26590"/>
                    </a:cubicBezTo>
                    <a:cubicBezTo>
                      <a:pt x="8428" y="26590"/>
                      <a:pt x="6377" y="25996"/>
                      <a:pt x="4742" y="24743"/>
                    </a:cubicBezTo>
                    <a:cubicBezTo>
                      <a:pt x="2584" y="23102"/>
                      <a:pt x="1399" y="20518"/>
                      <a:pt x="912" y="17904"/>
                    </a:cubicBezTo>
                    <a:cubicBezTo>
                      <a:pt x="365" y="14986"/>
                      <a:pt x="608" y="11946"/>
                      <a:pt x="852" y="8968"/>
                    </a:cubicBezTo>
                    <a:cubicBezTo>
                      <a:pt x="1125" y="6110"/>
                      <a:pt x="1581" y="3253"/>
                      <a:pt x="1946" y="396"/>
                    </a:cubicBezTo>
                    <a:close/>
                    <a:moveTo>
                      <a:pt x="1893" y="1"/>
                    </a:moveTo>
                    <a:cubicBezTo>
                      <a:pt x="1847" y="1"/>
                      <a:pt x="1794" y="31"/>
                      <a:pt x="1763" y="92"/>
                    </a:cubicBezTo>
                    <a:lnTo>
                      <a:pt x="1763" y="183"/>
                    </a:lnTo>
                    <a:cubicBezTo>
                      <a:pt x="1733" y="183"/>
                      <a:pt x="1733" y="214"/>
                      <a:pt x="1733" y="244"/>
                    </a:cubicBezTo>
                    <a:cubicBezTo>
                      <a:pt x="1064" y="3162"/>
                      <a:pt x="700" y="6171"/>
                      <a:pt x="456" y="9180"/>
                    </a:cubicBezTo>
                    <a:cubicBezTo>
                      <a:pt x="213" y="12007"/>
                      <a:pt x="1" y="14956"/>
                      <a:pt x="487" y="17782"/>
                    </a:cubicBezTo>
                    <a:cubicBezTo>
                      <a:pt x="1368" y="22706"/>
                      <a:pt x="4742" y="26719"/>
                      <a:pt x="9940" y="26962"/>
                    </a:cubicBezTo>
                    <a:cubicBezTo>
                      <a:pt x="10087" y="26968"/>
                      <a:pt x="10233" y="26971"/>
                      <a:pt x="10380" y="26971"/>
                    </a:cubicBezTo>
                    <a:cubicBezTo>
                      <a:pt x="15130" y="26971"/>
                      <a:pt x="19881" y="23669"/>
                      <a:pt x="21885" y="19393"/>
                    </a:cubicBezTo>
                    <a:cubicBezTo>
                      <a:pt x="23892" y="15047"/>
                      <a:pt x="22524" y="9332"/>
                      <a:pt x="18390" y="6810"/>
                    </a:cubicBezTo>
                    <a:cubicBezTo>
                      <a:pt x="13283" y="3709"/>
                      <a:pt x="7144" y="3071"/>
                      <a:pt x="1976" y="92"/>
                    </a:cubicBezTo>
                    <a:cubicBezTo>
                      <a:pt x="1976" y="31"/>
                      <a:pt x="1938" y="1"/>
                      <a:pt x="1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3"/>
              <p:cNvSpPr/>
              <p:nvPr/>
            </p:nvSpPr>
            <p:spPr>
              <a:xfrm>
                <a:off x="3016425" y="2278625"/>
                <a:ext cx="205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891" extrusionOk="0">
                    <a:moveTo>
                      <a:pt x="731" y="1"/>
                    </a:moveTo>
                    <a:cubicBezTo>
                      <a:pt x="721" y="1"/>
                      <a:pt x="710" y="3"/>
                      <a:pt x="699" y="9"/>
                    </a:cubicBezTo>
                    <a:cubicBezTo>
                      <a:pt x="395" y="100"/>
                      <a:pt x="243" y="495"/>
                      <a:pt x="122" y="769"/>
                    </a:cubicBezTo>
                    <a:cubicBezTo>
                      <a:pt x="0" y="1103"/>
                      <a:pt x="0" y="1468"/>
                      <a:pt x="91" y="1802"/>
                    </a:cubicBezTo>
                    <a:cubicBezTo>
                      <a:pt x="104" y="1863"/>
                      <a:pt x="141" y="1890"/>
                      <a:pt x="180" y="1890"/>
                    </a:cubicBezTo>
                    <a:cubicBezTo>
                      <a:pt x="239" y="1890"/>
                      <a:pt x="304" y="1832"/>
                      <a:pt x="304" y="1741"/>
                    </a:cubicBezTo>
                    <a:cubicBezTo>
                      <a:pt x="274" y="1468"/>
                      <a:pt x="304" y="1164"/>
                      <a:pt x="426" y="860"/>
                    </a:cubicBezTo>
                    <a:cubicBezTo>
                      <a:pt x="486" y="586"/>
                      <a:pt x="730" y="404"/>
                      <a:pt x="821" y="130"/>
                    </a:cubicBezTo>
                    <a:cubicBezTo>
                      <a:pt x="821" y="55"/>
                      <a:pt x="780" y="1"/>
                      <a:pt x="73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3"/>
              <p:cNvSpPr/>
              <p:nvPr/>
            </p:nvSpPr>
            <p:spPr>
              <a:xfrm>
                <a:off x="3288450" y="2135200"/>
                <a:ext cx="502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63" extrusionOk="0">
                    <a:moveTo>
                      <a:pt x="521" y="1"/>
                    </a:moveTo>
                    <a:cubicBezTo>
                      <a:pt x="350" y="1"/>
                      <a:pt x="183" y="31"/>
                      <a:pt x="62" y="123"/>
                    </a:cubicBezTo>
                    <a:cubicBezTo>
                      <a:pt x="1" y="153"/>
                      <a:pt x="31" y="274"/>
                      <a:pt x="122" y="274"/>
                    </a:cubicBezTo>
                    <a:cubicBezTo>
                      <a:pt x="244" y="320"/>
                      <a:pt x="373" y="320"/>
                      <a:pt x="510" y="320"/>
                    </a:cubicBezTo>
                    <a:cubicBezTo>
                      <a:pt x="647" y="320"/>
                      <a:pt x="791" y="320"/>
                      <a:pt x="943" y="366"/>
                    </a:cubicBezTo>
                    <a:cubicBezTo>
                      <a:pt x="1247" y="426"/>
                      <a:pt x="1521" y="548"/>
                      <a:pt x="1764" y="730"/>
                    </a:cubicBezTo>
                    <a:cubicBezTo>
                      <a:pt x="1793" y="753"/>
                      <a:pt x="1825" y="762"/>
                      <a:pt x="1854" y="762"/>
                    </a:cubicBezTo>
                    <a:cubicBezTo>
                      <a:pt x="1943" y="762"/>
                      <a:pt x="2008" y="670"/>
                      <a:pt x="1916" y="578"/>
                    </a:cubicBezTo>
                    <a:cubicBezTo>
                      <a:pt x="1673" y="305"/>
                      <a:pt x="1399" y="123"/>
                      <a:pt x="1004" y="62"/>
                    </a:cubicBezTo>
                    <a:cubicBezTo>
                      <a:pt x="867" y="31"/>
                      <a:pt x="692" y="1"/>
                      <a:pt x="52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3"/>
              <p:cNvSpPr/>
              <p:nvPr/>
            </p:nvSpPr>
            <p:spPr>
              <a:xfrm>
                <a:off x="3060500" y="2317225"/>
                <a:ext cx="79800" cy="8912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565" extrusionOk="0">
                    <a:moveTo>
                      <a:pt x="1008" y="1"/>
                    </a:moveTo>
                    <a:cubicBezTo>
                      <a:pt x="840" y="1"/>
                      <a:pt x="691" y="53"/>
                      <a:pt x="578" y="167"/>
                    </a:cubicBezTo>
                    <a:cubicBezTo>
                      <a:pt x="0" y="744"/>
                      <a:pt x="182" y="1626"/>
                      <a:pt x="638" y="2416"/>
                    </a:cubicBezTo>
                    <a:cubicBezTo>
                      <a:pt x="1032" y="3080"/>
                      <a:pt x="1664" y="3565"/>
                      <a:pt x="2165" y="3565"/>
                    </a:cubicBezTo>
                    <a:cubicBezTo>
                      <a:pt x="2283" y="3565"/>
                      <a:pt x="2394" y="3538"/>
                      <a:pt x="2493" y="3480"/>
                    </a:cubicBezTo>
                    <a:cubicBezTo>
                      <a:pt x="2979" y="3176"/>
                      <a:pt x="3192" y="2234"/>
                      <a:pt x="2736" y="1352"/>
                    </a:cubicBezTo>
                    <a:cubicBezTo>
                      <a:pt x="2317" y="561"/>
                      <a:pt x="1559" y="1"/>
                      <a:pt x="1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3"/>
              <p:cNvSpPr/>
              <p:nvPr/>
            </p:nvSpPr>
            <p:spPr>
              <a:xfrm>
                <a:off x="3285425" y="2194450"/>
                <a:ext cx="767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3496" extrusionOk="0">
                    <a:moveTo>
                      <a:pt x="1031" y="1"/>
                    </a:moveTo>
                    <a:cubicBezTo>
                      <a:pt x="943" y="1"/>
                      <a:pt x="852" y="11"/>
                      <a:pt x="760" y="32"/>
                    </a:cubicBezTo>
                    <a:cubicBezTo>
                      <a:pt x="31" y="184"/>
                      <a:pt x="0" y="1491"/>
                      <a:pt x="608" y="2464"/>
                    </a:cubicBezTo>
                    <a:cubicBezTo>
                      <a:pt x="987" y="3128"/>
                      <a:pt x="1607" y="3496"/>
                      <a:pt x="2107" y="3496"/>
                    </a:cubicBezTo>
                    <a:cubicBezTo>
                      <a:pt x="2248" y="3496"/>
                      <a:pt x="2379" y="3466"/>
                      <a:pt x="2493" y="3406"/>
                    </a:cubicBezTo>
                    <a:cubicBezTo>
                      <a:pt x="3070" y="3163"/>
                      <a:pt x="3070" y="2160"/>
                      <a:pt x="2614" y="1278"/>
                    </a:cubicBezTo>
                    <a:cubicBezTo>
                      <a:pt x="2265" y="580"/>
                      <a:pt x="1703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3"/>
              <p:cNvSpPr/>
              <p:nvPr/>
            </p:nvSpPr>
            <p:spPr>
              <a:xfrm>
                <a:off x="3016425" y="2278625"/>
                <a:ext cx="205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891" extrusionOk="0">
                    <a:moveTo>
                      <a:pt x="731" y="1"/>
                    </a:moveTo>
                    <a:cubicBezTo>
                      <a:pt x="721" y="1"/>
                      <a:pt x="710" y="3"/>
                      <a:pt x="699" y="9"/>
                    </a:cubicBezTo>
                    <a:cubicBezTo>
                      <a:pt x="395" y="100"/>
                      <a:pt x="243" y="495"/>
                      <a:pt x="122" y="769"/>
                    </a:cubicBezTo>
                    <a:cubicBezTo>
                      <a:pt x="0" y="1103"/>
                      <a:pt x="0" y="1468"/>
                      <a:pt x="91" y="1802"/>
                    </a:cubicBezTo>
                    <a:cubicBezTo>
                      <a:pt x="104" y="1863"/>
                      <a:pt x="141" y="1890"/>
                      <a:pt x="180" y="1890"/>
                    </a:cubicBezTo>
                    <a:cubicBezTo>
                      <a:pt x="239" y="1890"/>
                      <a:pt x="304" y="1832"/>
                      <a:pt x="304" y="1741"/>
                    </a:cubicBezTo>
                    <a:cubicBezTo>
                      <a:pt x="274" y="1468"/>
                      <a:pt x="304" y="1164"/>
                      <a:pt x="426" y="860"/>
                    </a:cubicBezTo>
                    <a:cubicBezTo>
                      <a:pt x="486" y="586"/>
                      <a:pt x="730" y="404"/>
                      <a:pt x="821" y="130"/>
                    </a:cubicBezTo>
                    <a:cubicBezTo>
                      <a:pt x="821" y="55"/>
                      <a:pt x="780" y="1"/>
                      <a:pt x="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3"/>
              <p:cNvSpPr/>
              <p:nvPr/>
            </p:nvSpPr>
            <p:spPr>
              <a:xfrm>
                <a:off x="3288450" y="2135200"/>
                <a:ext cx="502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63" extrusionOk="0">
                    <a:moveTo>
                      <a:pt x="521" y="1"/>
                    </a:moveTo>
                    <a:cubicBezTo>
                      <a:pt x="350" y="1"/>
                      <a:pt x="183" y="31"/>
                      <a:pt x="62" y="123"/>
                    </a:cubicBezTo>
                    <a:cubicBezTo>
                      <a:pt x="1" y="153"/>
                      <a:pt x="31" y="274"/>
                      <a:pt x="122" y="274"/>
                    </a:cubicBezTo>
                    <a:cubicBezTo>
                      <a:pt x="244" y="320"/>
                      <a:pt x="373" y="320"/>
                      <a:pt x="510" y="320"/>
                    </a:cubicBezTo>
                    <a:cubicBezTo>
                      <a:pt x="647" y="320"/>
                      <a:pt x="791" y="320"/>
                      <a:pt x="943" y="366"/>
                    </a:cubicBezTo>
                    <a:cubicBezTo>
                      <a:pt x="1247" y="426"/>
                      <a:pt x="1521" y="548"/>
                      <a:pt x="1764" y="730"/>
                    </a:cubicBezTo>
                    <a:cubicBezTo>
                      <a:pt x="1793" y="753"/>
                      <a:pt x="1825" y="762"/>
                      <a:pt x="1854" y="762"/>
                    </a:cubicBezTo>
                    <a:cubicBezTo>
                      <a:pt x="1943" y="762"/>
                      <a:pt x="2008" y="670"/>
                      <a:pt x="1916" y="578"/>
                    </a:cubicBezTo>
                    <a:cubicBezTo>
                      <a:pt x="1673" y="305"/>
                      <a:pt x="1399" y="123"/>
                      <a:pt x="1004" y="62"/>
                    </a:cubicBezTo>
                    <a:cubicBezTo>
                      <a:pt x="867" y="31"/>
                      <a:pt x="692" y="1"/>
                      <a:pt x="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3"/>
              <p:cNvSpPr/>
              <p:nvPr/>
            </p:nvSpPr>
            <p:spPr>
              <a:xfrm>
                <a:off x="3189950" y="2292600"/>
                <a:ext cx="9017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990" extrusionOk="0">
                    <a:moveTo>
                      <a:pt x="2885" y="0"/>
                    </a:moveTo>
                    <a:cubicBezTo>
                      <a:pt x="2776" y="0"/>
                      <a:pt x="2674" y="128"/>
                      <a:pt x="2786" y="240"/>
                    </a:cubicBezTo>
                    <a:cubicBezTo>
                      <a:pt x="3302" y="939"/>
                      <a:pt x="3211" y="1912"/>
                      <a:pt x="2543" y="2459"/>
                    </a:cubicBezTo>
                    <a:cubicBezTo>
                      <a:pt x="2278" y="2655"/>
                      <a:pt x="1981" y="2741"/>
                      <a:pt x="1685" y="2741"/>
                    </a:cubicBezTo>
                    <a:cubicBezTo>
                      <a:pt x="1065" y="2741"/>
                      <a:pt x="450" y="2365"/>
                      <a:pt x="141" y="1851"/>
                    </a:cubicBezTo>
                    <a:cubicBezTo>
                      <a:pt x="119" y="1817"/>
                      <a:pt x="93" y="1804"/>
                      <a:pt x="70" y="1804"/>
                    </a:cubicBezTo>
                    <a:cubicBezTo>
                      <a:pt x="30" y="1804"/>
                      <a:pt x="1" y="1843"/>
                      <a:pt x="20" y="1881"/>
                    </a:cubicBezTo>
                    <a:cubicBezTo>
                      <a:pt x="276" y="2585"/>
                      <a:pt x="981" y="2990"/>
                      <a:pt x="1694" y="2990"/>
                    </a:cubicBezTo>
                    <a:cubicBezTo>
                      <a:pt x="1997" y="2990"/>
                      <a:pt x="2301" y="2917"/>
                      <a:pt x="2573" y="2763"/>
                    </a:cubicBezTo>
                    <a:cubicBezTo>
                      <a:pt x="3485" y="2185"/>
                      <a:pt x="3606" y="878"/>
                      <a:pt x="2999" y="58"/>
                    </a:cubicBezTo>
                    <a:cubicBezTo>
                      <a:pt x="2966" y="17"/>
                      <a:pt x="2925" y="0"/>
                      <a:pt x="2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3" name="Google Shape;1043;p43"/>
          <p:cNvGrpSpPr/>
          <p:nvPr/>
        </p:nvGrpSpPr>
        <p:grpSpPr>
          <a:xfrm>
            <a:off x="7919067" y="4296217"/>
            <a:ext cx="740191" cy="704479"/>
            <a:chOff x="3959463" y="1795254"/>
            <a:chExt cx="499454" cy="475357"/>
          </a:xfrm>
        </p:grpSpPr>
        <p:sp>
          <p:nvSpPr>
            <p:cNvPr id="1044" name="Google Shape;1044;p43"/>
            <p:cNvSpPr/>
            <p:nvPr/>
          </p:nvSpPr>
          <p:spPr>
            <a:xfrm>
              <a:off x="3959463" y="1795254"/>
              <a:ext cx="499454" cy="475357"/>
            </a:xfrm>
            <a:custGeom>
              <a:avLst/>
              <a:gdLst/>
              <a:ahLst/>
              <a:cxnLst/>
              <a:rect l="l" t="t" r="r" b="b"/>
              <a:pathLst>
                <a:path w="10923" h="10396" extrusionOk="0">
                  <a:moveTo>
                    <a:pt x="5690" y="0"/>
                  </a:moveTo>
                  <a:cubicBezTo>
                    <a:pt x="5485" y="0"/>
                    <a:pt x="5275" y="60"/>
                    <a:pt x="5082" y="185"/>
                  </a:cubicBezTo>
                  <a:lnTo>
                    <a:pt x="4772" y="399"/>
                  </a:lnTo>
                  <a:cubicBezTo>
                    <a:pt x="4367" y="638"/>
                    <a:pt x="4201" y="1114"/>
                    <a:pt x="4248" y="1519"/>
                  </a:cubicBezTo>
                  <a:lnTo>
                    <a:pt x="2867" y="2424"/>
                  </a:lnTo>
                  <a:cubicBezTo>
                    <a:pt x="2796" y="2471"/>
                    <a:pt x="2772" y="2567"/>
                    <a:pt x="2796" y="2614"/>
                  </a:cubicBezTo>
                  <a:lnTo>
                    <a:pt x="2843" y="2614"/>
                  </a:lnTo>
                  <a:lnTo>
                    <a:pt x="2415" y="2900"/>
                  </a:lnTo>
                  <a:cubicBezTo>
                    <a:pt x="2379" y="2846"/>
                    <a:pt x="2316" y="2820"/>
                    <a:pt x="2257" y="2820"/>
                  </a:cubicBezTo>
                  <a:cubicBezTo>
                    <a:pt x="2238" y="2820"/>
                    <a:pt x="2218" y="2823"/>
                    <a:pt x="2200" y="2828"/>
                  </a:cubicBezTo>
                  <a:lnTo>
                    <a:pt x="1081" y="3543"/>
                  </a:lnTo>
                  <a:cubicBezTo>
                    <a:pt x="533" y="3876"/>
                    <a:pt x="629" y="4734"/>
                    <a:pt x="1295" y="4877"/>
                  </a:cubicBezTo>
                  <a:cubicBezTo>
                    <a:pt x="1224" y="4972"/>
                    <a:pt x="1200" y="5210"/>
                    <a:pt x="1200" y="5210"/>
                  </a:cubicBezTo>
                  <a:cubicBezTo>
                    <a:pt x="1129" y="5210"/>
                    <a:pt x="1224" y="6305"/>
                    <a:pt x="843" y="7830"/>
                  </a:cubicBezTo>
                  <a:cubicBezTo>
                    <a:pt x="629" y="8568"/>
                    <a:pt x="390" y="9235"/>
                    <a:pt x="176" y="9497"/>
                  </a:cubicBezTo>
                  <a:cubicBezTo>
                    <a:pt x="1" y="9738"/>
                    <a:pt x="189" y="10100"/>
                    <a:pt x="461" y="10100"/>
                  </a:cubicBezTo>
                  <a:cubicBezTo>
                    <a:pt x="485" y="10100"/>
                    <a:pt x="509" y="10098"/>
                    <a:pt x="533" y="10092"/>
                  </a:cubicBezTo>
                  <a:cubicBezTo>
                    <a:pt x="962" y="10044"/>
                    <a:pt x="1295" y="9878"/>
                    <a:pt x="1653" y="9687"/>
                  </a:cubicBezTo>
                  <a:cubicBezTo>
                    <a:pt x="1853" y="9541"/>
                    <a:pt x="2025" y="9479"/>
                    <a:pt x="2170" y="9479"/>
                  </a:cubicBezTo>
                  <a:cubicBezTo>
                    <a:pt x="2214" y="9479"/>
                    <a:pt x="2256" y="9485"/>
                    <a:pt x="2296" y="9497"/>
                  </a:cubicBezTo>
                  <a:cubicBezTo>
                    <a:pt x="2510" y="9568"/>
                    <a:pt x="2629" y="9830"/>
                    <a:pt x="2677" y="9997"/>
                  </a:cubicBezTo>
                  <a:cubicBezTo>
                    <a:pt x="2729" y="10168"/>
                    <a:pt x="2870" y="10252"/>
                    <a:pt x="3017" y="10252"/>
                  </a:cubicBezTo>
                  <a:cubicBezTo>
                    <a:pt x="3136" y="10252"/>
                    <a:pt x="3259" y="10198"/>
                    <a:pt x="3343" y="10092"/>
                  </a:cubicBezTo>
                  <a:cubicBezTo>
                    <a:pt x="3605" y="9711"/>
                    <a:pt x="3867" y="9497"/>
                    <a:pt x="4177" y="9497"/>
                  </a:cubicBezTo>
                  <a:cubicBezTo>
                    <a:pt x="4582" y="9497"/>
                    <a:pt x="4939" y="9925"/>
                    <a:pt x="5177" y="10235"/>
                  </a:cubicBezTo>
                  <a:cubicBezTo>
                    <a:pt x="5260" y="10342"/>
                    <a:pt x="5380" y="10396"/>
                    <a:pt x="5493" y="10396"/>
                  </a:cubicBezTo>
                  <a:cubicBezTo>
                    <a:pt x="5606" y="10396"/>
                    <a:pt x="5713" y="10342"/>
                    <a:pt x="5772" y="10235"/>
                  </a:cubicBezTo>
                  <a:cubicBezTo>
                    <a:pt x="6011" y="9925"/>
                    <a:pt x="6368" y="9497"/>
                    <a:pt x="6797" y="9497"/>
                  </a:cubicBezTo>
                  <a:cubicBezTo>
                    <a:pt x="7058" y="9497"/>
                    <a:pt x="7344" y="9711"/>
                    <a:pt x="7630" y="10092"/>
                  </a:cubicBezTo>
                  <a:cubicBezTo>
                    <a:pt x="7704" y="10198"/>
                    <a:pt x="7816" y="10252"/>
                    <a:pt x="7928" y="10252"/>
                  </a:cubicBezTo>
                  <a:cubicBezTo>
                    <a:pt x="8068" y="10252"/>
                    <a:pt x="8207" y="10168"/>
                    <a:pt x="8273" y="9997"/>
                  </a:cubicBezTo>
                  <a:cubicBezTo>
                    <a:pt x="8344" y="9830"/>
                    <a:pt x="8464" y="9568"/>
                    <a:pt x="8654" y="9497"/>
                  </a:cubicBezTo>
                  <a:cubicBezTo>
                    <a:pt x="8699" y="9485"/>
                    <a:pt x="8745" y="9479"/>
                    <a:pt x="8793" y="9479"/>
                  </a:cubicBezTo>
                  <a:cubicBezTo>
                    <a:pt x="8948" y="9479"/>
                    <a:pt x="9121" y="9541"/>
                    <a:pt x="9321" y="9687"/>
                  </a:cubicBezTo>
                  <a:cubicBezTo>
                    <a:pt x="9678" y="9925"/>
                    <a:pt x="10011" y="10044"/>
                    <a:pt x="10416" y="10092"/>
                  </a:cubicBezTo>
                  <a:cubicBezTo>
                    <a:pt x="10442" y="10098"/>
                    <a:pt x="10467" y="10101"/>
                    <a:pt x="10491" y="10101"/>
                  </a:cubicBezTo>
                  <a:cubicBezTo>
                    <a:pt x="10759" y="10101"/>
                    <a:pt x="10922" y="9759"/>
                    <a:pt x="10726" y="9497"/>
                  </a:cubicBezTo>
                  <a:cubicBezTo>
                    <a:pt x="10512" y="9235"/>
                    <a:pt x="10273" y="8615"/>
                    <a:pt x="10059" y="7830"/>
                  </a:cubicBezTo>
                  <a:cubicBezTo>
                    <a:pt x="9654" y="6305"/>
                    <a:pt x="9702" y="5281"/>
                    <a:pt x="9702" y="5210"/>
                  </a:cubicBezTo>
                  <a:cubicBezTo>
                    <a:pt x="9773" y="4591"/>
                    <a:pt x="8702" y="4234"/>
                    <a:pt x="8035" y="4091"/>
                  </a:cubicBezTo>
                  <a:cubicBezTo>
                    <a:pt x="8249" y="3900"/>
                    <a:pt x="8440" y="3733"/>
                    <a:pt x="8583" y="3519"/>
                  </a:cubicBezTo>
                  <a:cubicBezTo>
                    <a:pt x="8749" y="3281"/>
                    <a:pt x="8725" y="2948"/>
                    <a:pt x="8511" y="2733"/>
                  </a:cubicBezTo>
                  <a:cubicBezTo>
                    <a:pt x="7164" y="1509"/>
                    <a:pt x="7129" y="1474"/>
                    <a:pt x="7146" y="1474"/>
                  </a:cubicBezTo>
                  <a:cubicBezTo>
                    <a:pt x="7147" y="1474"/>
                    <a:pt x="7149" y="1474"/>
                    <a:pt x="7150" y="1474"/>
                  </a:cubicBezTo>
                  <a:cubicBezTo>
                    <a:pt x="7152" y="1474"/>
                    <a:pt x="7154" y="1473"/>
                    <a:pt x="7154" y="1471"/>
                  </a:cubicBezTo>
                  <a:lnTo>
                    <a:pt x="7201" y="1423"/>
                  </a:lnTo>
                  <a:cubicBezTo>
                    <a:pt x="7896" y="987"/>
                    <a:pt x="7465" y="36"/>
                    <a:pt x="6820" y="36"/>
                  </a:cubicBezTo>
                  <a:cubicBezTo>
                    <a:pt x="6691" y="36"/>
                    <a:pt x="6554" y="74"/>
                    <a:pt x="6415" y="161"/>
                  </a:cubicBezTo>
                  <a:lnTo>
                    <a:pt x="6320" y="209"/>
                  </a:lnTo>
                  <a:cubicBezTo>
                    <a:pt x="6134" y="72"/>
                    <a:pt x="5914" y="0"/>
                    <a:pt x="5690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1045;p43"/>
            <p:cNvGrpSpPr/>
            <p:nvPr/>
          </p:nvGrpSpPr>
          <p:grpSpPr>
            <a:xfrm>
              <a:off x="3993283" y="1823686"/>
              <a:ext cx="439392" cy="418513"/>
              <a:chOff x="3993283" y="1823686"/>
              <a:chExt cx="439392" cy="418513"/>
            </a:xfrm>
          </p:grpSpPr>
          <p:sp>
            <p:nvSpPr>
              <p:cNvPr id="1046" name="Google Shape;1046;p43"/>
              <p:cNvSpPr/>
              <p:nvPr/>
            </p:nvSpPr>
            <p:spPr>
              <a:xfrm>
                <a:off x="4043409" y="2033284"/>
                <a:ext cx="381099" cy="203886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5068" extrusionOk="0">
                    <a:moveTo>
                      <a:pt x="3025" y="1"/>
                    </a:moveTo>
                    <a:lnTo>
                      <a:pt x="3073" y="644"/>
                    </a:lnTo>
                    <a:cubicBezTo>
                      <a:pt x="3073" y="644"/>
                      <a:pt x="1" y="1977"/>
                      <a:pt x="2549" y="4240"/>
                    </a:cubicBezTo>
                    <a:cubicBezTo>
                      <a:pt x="2663" y="4183"/>
                      <a:pt x="2775" y="4158"/>
                      <a:pt x="2883" y="4158"/>
                    </a:cubicBezTo>
                    <a:cubicBezTo>
                      <a:pt x="3367" y="4158"/>
                      <a:pt x="3788" y="4647"/>
                      <a:pt x="4002" y="4978"/>
                    </a:cubicBezTo>
                    <a:cubicBezTo>
                      <a:pt x="4049" y="5037"/>
                      <a:pt x="4115" y="5067"/>
                      <a:pt x="4180" y="5067"/>
                    </a:cubicBezTo>
                    <a:cubicBezTo>
                      <a:pt x="4246" y="5067"/>
                      <a:pt x="4311" y="5037"/>
                      <a:pt x="4359" y="4978"/>
                    </a:cubicBezTo>
                    <a:cubicBezTo>
                      <a:pt x="4583" y="4664"/>
                      <a:pt x="4994" y="4173"/>
                      <a:pt x="5487" y="4173"/>
                    </a:cubicBezTo>
                    <a:cubicBezTo>
                      <a:pt x="5780" y="4173"/>
                      <a:pt x="6102" y="4347"/>
                      <a:pt x="6431" y="4835"/>
                    </a:cubicBezTo>
                    <a:cubicBezTo>
                      <a:pt x="6483" y="4888"/>
                      <a:pt x="6554" y="4917"/>
                      <a:pt x="6622" y="4917"/>
                    </a:cubicBezTo>
                    <a:cubicBezTo>
                      <a:pt x="6706" y="4917"/>
                      <a:pt x="6785" y="4870"/>
                      <a:pt x="6812" y="4764"/>
                    </a:cubicBezTo>
                    <a:cubicBezTo>
                      <a:pt x="6928" y="4466"/>
                      <a:pt x="7136" y="4145"/>
                      <a:pt x="7508" y="4145"/>
                    </a:cubicBezTo>
                    <a:cubicBezTo>
                      <a:pt x="7671" y="4145"/>
                      <a:pt x="7865" y="4206"/>
                      <a:pt x="8098" y="4359"/>
                    </a:cubicBezTo>
                    <a:cubicBezTo>
                      <a:pt x="8312" y="4478"/>
                      <a:pt x="8550" y="4597"/>
                      <a:pt x="8788" y="4668"/>
                    </a:cubicBezTo>
                    <a:cubicBezTo>
                      <a:pt x="8907" y="4692"/>
                      <a:pt x="9026" y="4716"/>
                      <a:pt x="9169" y="4740"/>
                    </a:cubicBezTo>
                    <a:cubicBezTo>
                      <a:pt x="9179" y="4741"/>
                      <a:pt x="9189" y="4742"/>
                      <a:pt x="9198" y="4742"/>
                    </a:cubicBezTo>
                    <a:cubicBezTo>
                      <a:pt x="9372" y="4742"/>
                      <a:pt x="9473" y="4544"/>
                      <a:pt x="9360" y="4454"/>
                    </a:cubicBezTo>
                    <a:cubicBezTo>
                      <a:pt x="8931" y="3906"/>
                      <a:pt x="8288" y="1763"/>
                      <a:pt x="8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3"/>
              <p:cNvSpPr/>
              <p:nvPr/>
            </p:nvSpPr>
            <p:spPr>
              <a:xfrm>
                <a:off x="3998674" y="2031394"/>
                <a:ext cx="169328" cy="199179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4951" extrusionOk="0">
                    <a:moveTo>
                      <a:pt x="1184" y="0"/>
                    </a:moveTo>
                    <a:cubicBezTo>
                      <a:pt x="1184" y="1762"/>
                      <a:pt x="517" y="3906"/>
                      <a:pt x="113" y="4430"/>
                    </a:cubicBezTo>
                    <a:cubicBezTo>
                      <a:pt x="0" y="4587"/>
                      <a:pt x="121" y="4765"/>
                      <a:pt x="275" y="4765"/>
                    </a:cubicBezTo>
                    <a:cubicBezTo>
                      <a:pt x="284" y="4765"/>
                      <a:pt x="293" y="4764"/>
                      <a:pt x="303" y="4763"/>
                    </a:cubicBezTo>
                    <a:cubicBezTo>
                      <a:pt x="470" y="4739"/>
                      <a:pt x="589" y="4715"/>
                      <a:pt x="708" y="4668"/>
                    </a:cubicBezTo>
                    <a:cubicBezTo>
                      <a:pt x="946" y="4620"/>
                      <a:pt x="1184" y="4525"/>
                      <a:pt x="1375" y="4382"/>
                    </a:cubicBezTo>
                    <a:cubicBezTo>
                      <a:pt x="1614" y="4230"/>
                      <a:pt x="1814" y="4168"/>
                      <a:pt x="1980" y="4168"/>
                    </a:cubicBezTo>
                    <a:cubicBezTo>
                      <a:pt x="2358" y="4168"/>
                      <a:pt x="2561" y="4489"/>
                      <a:pt x="2661" y="4787"/>
                    </a:cubicBezTo>
                    <a:cubicBezTo>
                      <a:pt x="2702" y="4896"/>
                      <a:pt x="2797" y="4950"/>
                      <a:pt x="2889" y="4950"/>
                    </a:cubicBezTo>
                    <a:cubicBezTo>
                      <a:pt x="2958" y="4950"/>
                      <a:pt x="3025" y="4919"/>
                      <a:pt x="3066" y="4858"/>
                    </a:cubicBezTo>
                    <a:cubicBezTo>
                      <a:pt x="3256" y="4525"/>
                      <a:pt x="3470" y="4358"/>
                      <a:pt x="3685" y="4263"/>
                    </a:cubicBezTo>
                    <a:cubicBezTo>
                      <a:pt x="2851" y="2262"/>
                      <a:pt x="4209" y="643"/>
                      <a:pt x="4185" y="619"/>
                    </a:cubicBezTo>
                    <a:lnTo>
                      <a:pt x="38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3"/>
              <p:cNvSpPr/>
              <p:nvPr/>
            </p:nvSpPr>
            <p:spPr>
              <a:xfrm>
                <a:off x="4054915" y="1984445"/>
                <a:ext cx="322886" cy="9582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382" extrusionOk="0">
                    <a:moveTo>
                      <a:pt x="3882" y="0"/>
                    </a:moveTo>
                    <a:cubicBezTo>
                      <a:pt x="3382" y="0"/>
                      <a:pt x="2882" y="48"/>
                      <a:pt x="2430" y="95"/>
                    </a:cubicBezTo>
                    <a:cubicBezTo>
                      <a:pt x="2430" y="95"/>
                      <a:pt x="1" y="1167"/>
                      <a:pt x="2572" y="2334"/>
                    </a:cubicBezTo>
                    <a:cubicBezTo>
                      <a:pt x="3001" y="2358"/>
                      <a:pt x="3454" y="2382"/>
                      <a:pt x="3930" y="2382"/>
                    </a:cubicBezTo>
                    <a:cubicBezTo>
                      <a:pt x="6192" y="2382"/>
                      <a:pt x="8026" y="1858"/>
                      <a:pt x="8026" y="1191"/>
                    </a:cubicBezTo>
                    <a:cubicBezTo>
                      <a:pt x="8026" y="548"/>
                      <a:pt x="6192" y="0"/>
                      <a:pt x="38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3"/>
              <p:cNvSpPr/>
              <p:nvPr/>
            </p:nvSpPr>
            <p:spPr>
              <a:xfrm>
                <a:off x="4046306" y="1988267"/>
                <a:ext cx="112121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216" extrusionOk="0">
                    <a:moveTo>
                      <a:pt x="2620" y="0"/>
                    </a:moveTo>
                    <a:lnTo>
                      <a:pt x="2620" y="0"/>
                    </a:lnTo>
                    <a:cubicBezTo>
                      <a:pt x="1096" y="191"/>
                      <a:pt x="0" y="596"/>
                      <a:pt x="0" y="1096"/>
                    </a:cubicBezTo>
                    <a:cubicBezTo>
                      <a:pt x="0" y="1406"/>
                      <a:pt x="405" y="1691"/>
                      <a:pt x="1119" y="1906"/>
                    </a:cubicBezTo>
                    <a:lnTo>
                      <a:pt x="1477" y="1906"/>
                    </a:lnTo>
                    <a:lnTo>
                      <a:pt x="1643" y="2025"/>
                    </a:lnTo>
                    <a:cubicBezTo>
                      <a:pt x="2001" y="2120"/>
                      <a:pt x="2382" y="2168"/>
                      <a:pt x="2786" y="2215"/>
                    </a:cubicBezTo>
                    <a:cubicBezTo>
                      <a:pt x="1882" y="1382"/>
                      <a:pt x="2286" y="501"/>
                      <a:pt x="26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3"/>
              <p:cNvSpPr/>
              <p:nvPr/>
            </p:nvSpPr>
            <p:spPr>
              <a:xfrm>
                <a:off x="4201513" y="1867537"/>
                <a:ext cx="127449" cy="131311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264" extrusionOk="0">
                    <a:moveTo>
                      <a:pt x="1429" y="1"/>
                    </a:moveTo>
                    <a:lnTo>
                      <a:pt x="643" y="501"/>
                    </a:lnTo>
                    <a:cubicBezTo>
                      <a:pt x="0" y="2668"/>
                      <a:pt x="1429" y="3263"/>
                      <a:pt x="1429" y="3263"/>
                    </a:cubicBezTo>
                    <a:lnTo>
                      <a:pt x="2358" y="3144"/>
                    </a:lnTo>
                    <a:lnTo>
                      <a:pt x="3167" y="1692"/>
                    </a:lnTo>
                    <a:lnTo>
                      <a:pt x="1548" y="239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3"/>
              <p:cNvSpPr/>
              <p:nvPr/>
            </p:nvSpPr>
            <p:spPr>
              <a:xfrm>
                <a:off x="4189042" y="1887652"/>
                <a:ext cx="69960" cy="115983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883" extrusionOk="0">
                    <a:moveTo>
                      <a:pt x="905" y="1"/>
                    </a:moveTo>
                    <a:lnTo>
                      <a:pt x="1" y="596"/>
                    </a:lnTo>
                    <a:lnTo>
                      <a:pt x="120" y="763"/>
                    </a:lnTo>
                    <a:lnTo>
                      <a:pt x="763" y="2883"/>
                    </a:lnTo>
                    <a:lnTo>
                      <a:pt x="1739" y="2763"/>
                    </a:lnTo>
                    <a:cubicBezTo>
                      <a:pt x="1096" y="1787"/>
                      <a:pt x="905" y="834"/>
                      <a:pt x="9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3"/>
              <p:cNvSpPr/>
              <p:nvPr/>
            </p:nvSpPr>
            <p:spPr>
              <a:xfrm>
                <a:off x="4195760" y="1833060"/>
                <a:ext cx="99650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1930" extrusionOk="0">
                    <a:moveTo>
                      <a:pt x="1810" y="1"/>
                    </a:moveTo>
                    <a:cubicBezTo>
                      <a:pt x="1691" y="1"/>
                      <a:pt x="1572" y="24"/>
                      <a:pt x="1501" y="72"/>
                    </a:cubicBezTo>
                    <a:lnTo>
                      <a:pt x="858" y="477"/>
                    </a:lnTo>
                    <a:cubicBezTo>
                      <a:pt x="858" y="501"/>
                      <a:pt x="0" y="1358"/>
                      <a:pt x="810" y="1930"/>
                    </a:cubicBezTo>
                    <a:lnTo>
                      <a:pt x="2120" y="1096"/>
                    </a:lnTo>
                    <a:cubicBezTo>
                      <a:pt x="2382" y="905"/>
                      <a:pt x="2477" y="548"/>
                      <a:pt x="2334" y="263"/>
                    </a:cubicBezTo>
                    <a:cubicBezTo>
                      <a:pt x="2215" y="72"/>
                      <a:pt x="2024" y="1"/>
                      <a:pt x="18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3"/>
              <p:cNvSpPr/>
              <p:nvPr/>
            </p:nvSpPr>
            <p:spPr>
              <a:xfrm>
                <a:off x="4024260" y="1853175"/>
                <a:ext cx="205052" cy="163133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4055" extrusionOk="0">
                    <a:moveTo>
                      <a:pt x="5097" y="1"/>
                    </a:moveTo>
                    <a:lnTo>
                      <a:pt x="358" y="2977"/>
                    </a:lnTo>
                    <a:cubicBezTo>
                      <a:pt x="96" y="3120"/>
                      <a:pt x="0" y="3501"/>
                      <a:pt x="191" y="3787"/>
                    </a:cubicBezTo>
                    <a:cubicBezTo>
                      <a:pt x="298" y="3955"/>
                      <a:pt x="482" y="4054"/>
                      <a:pt x="676" y="4054"/>
                    </a:cubicBezTo>
                    <a:cubicBezTo>
                      <a:pt x="785" y="4054"/>
                      <a:pt x="898" y="4022"/>
                      <a:pt x="1001" y="3954"/>
                    </a:cubicBezTo>
                    <a:lnTo>
                      <a:pt x="5049" y="1430"/>
                    </a:lnTo>
                    <a:cubicBezTo>
                      <a:pt x="5001" y="882"/>
                      <a:pt x="5049" y="382"/>
                      <a:pt x="50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3"/>
              <p:cNvSpPr/>
              <p:nvPr/>
            </p:nvSpPr>
            <p:spPr>
              <a:xfrm>
                <a:off x="4172749" y="1834025"/>
                <a:ext cx="107334" cy="103512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573" extrusionOk="0">
                    <a:moveTo>
                      <a:pt x="1525" y="0"/>
                    </a:moveTo>
                    <a:cubicBezTo>
                      <a:pt x="1525" y="0"/>
                      <a:pt x="1" y="1334"/>
                      <a:pt x="1477" y="2572"/>
                    </a:cubicBezTo>
                    <a:cubicBezTo>
                      <a:pt x="1549" y="2548"/>
                      <a:pt x="1644" y="2525"/>
                      <a:pt x="1739" y="2477"/>
                    </a:cubicBezTo>
                    <a:lnTo>
                      <a:pt x="2073" y="2263"/>
                    </a:lnTo>
                    <a:cubicBezTo>
                      <a:pt x="2501" y="1977"/>
                      <a:pt x="2668" y="1429"/>
                      <a:pt x="2358" y="977"/>
                    </a:cubicBezTo>
                    <a:lnTo>
                      <a:pt x="2001" y="381"/>
                    </a:lnTo>
                    <a:cubicBezTo>
                      <a:pt x="1882" y="191"/>
                      <a:pt x="1715" y="48"/>
                      <a:pt x="15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3"/>
              <p:cNvSpPr/>
              <p:nvPr/>
            </p:nvSpPr>
            <p:spPr>
              <a:xfrm>
                <a:off x="4165105" y="1830767"/>
                <a:ext cx="68994" cy="107937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683" extrusionOk="0">
                    <a:moveTo>
                      <a:pt x="1384" y="0"/>
                    </a:moveTo>
                    <a:cubicBezTo>
                      <a:pt x="1213" y="0"/>
                      <a:pt x="1038" y="43"/>
                      <a:pt x="881" y="129"/>
                    </a:cubicBezTo>
                    <a:lnTo>
                      <a:pt x="548" y="343"/>
                    </a:lnTo>
                    <a:cubicBezTo>
                      <a:pt x="119" y="653"/>
                      <a:pt x="0" y="1201"/>
                      <a:pt x="262" y="1653"/>
                    </a:cubicBezTo>
                    <a:lnTo>
                      <a:pt x="619" y="2248"/>
                    </a:lnTo>
                    <a:cubicBezTo>
                      <a:pt x="809" y="2534"/>
                      <a:pt x="1106" y="2682"/>
                      <a:pt x="1423" y="2682"/>
                    </a:cubicBezTo>
                    <a:cubicBezTo>
                      <a:pt x="1504" y="2682"/>
                      <a:pt x="1585" y="2673"/>
                      <a:pt x="1667" y="2653"/>
                    </a:cubicBezTo>
                    <a:cubicBezTo>
                      <a:pt x="1429" y="1653"/>
                      <a:pt x="1548" y="724"/>
                      <a:pt x="1715" y="58"/>
                    </a:cubicBezTo>
                    <a:cubicBezTo>
                      <a:pt x="1610" y="19"/>
                      <a:pt x="1498" y="0"/>
                      <a:pt x="13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3"/>
              <p:cNvSpPr/>
              <p:nvPr/>
            </p:nvSpPr>
            <p:spPr>
              <a:xfrm>
                <a:off x="4246531" y="1936531"/>
                <a:ext cx="92972" cy="75713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882" extrusionOk="0">
                    <a:moveTo>
                      <a:pt x="2072" y="0"/>
                    </a:moveTo>
                    <a:lnTo>
                      <a:pt x="2048" y="48"/>
                    </a:lnTo>
                    <a:lnTo>
                      <a:pt x="1810" y="239"/>
                    </a:lnTo>
                    <a:cubicBezTo>
                      <a:pt x="1334" y="691"/>
                      <a:pt x="786" y="1072"/>
                      <a:pt x="191" y="1358"/>
                    </a:cubicBezTo>
                    <a:cubicBezTo>
                      <a:pt x="0" y="1882"/>
                      <a:pt x="548" y="1882"/>
                      <a:pt x="548" y="1882"/>
                    </a:cubicBezTo>
                    <a:cubicBezTo>
                      <a:pt x="762" y="1787"/>
                      <a:pt x="977" y="1668"/>
                      <a:pt x="1144" y="1548"/>
                    </a:cubicBezTo>
                    <a:cubicBezTo>
                      <a:pt x="1548" y="1310"/>
                      <a:pt x="1906" y="977"/>
                      <a:pt x="2191" y="620"/>
                    </a:cubicBezTo>
                    <a:cubicBezTo>
                      <a:pt x="2310" y="477"/>
                      <a:pt x="2287" y="239"/>
                      <a:pt x="2168" y="96"/>
                    </a:cubicBezTo>
                    <a:lnTo>
                      <a:pt x="20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3"/>
              <p:cNvSpPr/>
              <p:nvPr/>
            </p:nvSpPr>
            <p:spPr>
              <a:xfrm>
                <a:off x="4219697" y="1989233"/>
                <a:ext cx="47954" cy="27799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91" extrusionOk="0">
                    <a:moveTo>
                      <a:pt x="858" y="0"/>
                    </a:moveTo>
                    <a:cubicBezTo>
                      <a:pt x="739" y="72"/>
                      <a:pt x="596" y="119"/>
                      <a:pt x="477" y="191"/>
                    </a:cubicBezTo>
                    <a:lnTo>
                      <a:pt x="96" y="334"/>
                    </a:lnTo>
                    <a:lnTo>
                      <a:pt x="1" y="358"/>
                    </a:lnTo>
                    <a:lnTo>
                      <a:pt x="24" y="524"/>
                    </a:lnTo>
                    <a:cubicBezTo>
                      <a:pt x="24" y="548"/>
                      <a:pt x="24" y="596"/>
                      <a:pt x="72" y="643"/>
                    </a:cubicBezTo>
                    <a:cubicBezTo>
                      <a:pt x="96" y="667"/>
                      <a:pt x="120" y="691"/>
                      <a:pt x="143" y="691"/>
                    </a:cubicBezTo>
                    <a:lnTo>
                      <a:pt x="834" y="691"/>
                    </a:lnTo>
                    <a:cubicBezTo>
                      <a:pt x="906" y="691"/>
                      <a:pt x="929" y="691"/>
                      <a:pt x="977" y="667"/>
                    </a:cubicBezTo>
                    <a:cubicBezTo>
                      <a:pt x="1048" y="643"/>
                      <a:pt x="1144" y="596"/>
                      <a:pt x="1191" y="572"/>
                    </a:cubicBezTo>
                    <a:cubicBezTo>
                      <a:pt x="1072" y="405"/>
                      <a:pt x="953" y="215"/>
                      <a:pt x="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3"/>
              <p:cNvSpPr/>
              <p:nvPr/>
            </p:nvSpPr>
            <p:spPr>
              <a:xfrm>
                <a:off x="4121979" y="2129112"/>
                <a:ext cx="47954" cy="3930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77" extrusionOk="0">
                    <a:moveTo>
                      <a:pt x="596" y="0"/>
                    </a:moveTo>
                    <a:cubicBezTo>
                      <a:pt x="262" y="0"/>
                      <a:pt x="1" y="215"/>
                      <a:pt x="1" y="500"/>
                    </a:cubicBezTo>
                    <a:cubicBezTo>
                      <a:pt x="1" y="762"/>
                      <a:pt x="262" y="977"/>
                      <a:pt x="596" y="977"/>
                    </a:cubicBezTo>
                    <a:cubicBezTo>
                      <a:pt x="905" y="977"/>
                      <a:pt x="1191" y="762"/>
                      <a:pt x="1191" y="500"/>
                    </a:cubicBezTo>
                    <a:cubicBezTo>
                      <a:pt x="1191" y="215"/>
                      <a:pt x="905" y="0"/>
                      <a:pt x="5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3"/>
              <p:cNvSpPr/>
              <p:nvPr/>
            </p:nvSpPr>
            <p:spPr>
              <a:xfrm>
                <a:off x="4253249" y="2129112"/>
                <a:ext cx="47914" cy="3930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77" extrusionOk="0">
                    <a:moveTo>
                      <a:pt x="595" y="0"/>
                    </a:moveTo>
                    <a:cubicBezTo>
                      <a:pt x="262" y="0"/>
                      <a:pt x="0" y="215"/>
                      <a:pt x="0" y="500"/>
                    </a:cubicBezTo>
                    <a:cubicBezTo>
                      <a:pt x="0" y="762"/>
                      <a:pt x="262" y="977"/>
                      <a:pt x="595" y="977"/>
                    </a:cubicBezTo>
                    <a:cubicBezTo>
                      <a:pt x="929" y="977"/>
                      <a:pt x="1191" y="762"/>
                      <a:pt x="1191" y="500"/>
                    </a:cubicBezTo>
                    <a:cubicBezTo>
                      <a:pt x="1191" y="215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3"/>
              <p:cNvSpPr/>
              <p:nvPr/>
            </p:nvSpPr>
            <p:spPr>
              <a:xfrm>
                <a:off x="3993283" y="1823686"/>
                <a:ext cx="439392" cy="418513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10403" extrusionOk="0">
                    <a:moveTo>
                      <a:pt x="6802" y="383"/>
                    </a:moveTo>
                    <a:cubicBezTo>
                      <a:pt x="7184" y="383"/>
                      <a:pt x="7459" y="949"/>
                      <a:pt x="7057" y="1210"/>
                    </a:cubicBezTo>
                    <a:lnTo>
                      <a:pt x="7034" y="1234"/>
                    </a:lnTo>
                    <a:cubicBezTo>
                      <a:pt x="6986" y="1138"/>
                      <a:pt x="6605" y="543"/>
                      <a:pt x="6557" y="496"/>
                    </a:cubicBezTo>
                    <a:lnTo>
                      <a:pt x="6581" y="448"/>
                    </a:lnTo>
                    <a:cubicBezTo>
                      <a:pt x="6656" y="403"/>
                      <a:pt x="6731" y="383"/>
                      <a:pt x="6802" y="383"/>
                    </a:cubicBezTo>
                    <a:close/>
                    <a:moveTo>
                      <a:pt x="5662" y="372"/>
                    </a:moveTo>
                    <a:cubicBezTo>
                      <a:pt x="5923" y="372"/>
                      <a:pt x="6181" y="503"/>
                      <a:pt x="6319" y="734"/>
                    </a:cubicBezTo>
                    <a:lnTo>
                      <a:pt x="6676" y="1329"/>
                    </a:lnTo>
                    <a:cubicBezTo>
                      <a:pt x="6915" y="1686"/>
                      <a:pt x="6796" y="2186"/>
                      <a:pt x="6438" y="2401"/>
                    </a:cubicBezTo>
                    <a:lnTo>
                      <a:pt x="6105" y="2615"/>
                    </a:lnTo>
                    <a:cubicBezTo>
                      <a:pt x="5980" y="2690"/>
                      <a:pt x="5830" y="2725"/>
                      <a:pt x="5681" y="2725"/>
                    </a:cubicBezTo>
                    <a:cubicBezTo>
                      <a:pt x="5544" y="2725"/>
                      <a:pt x="5409" y="2696"/>
                      <a:pt x="5295" y="2639"/>
                    </a:cubicBezTo>
                    <a:cubicBezTo>
                      <a:pt x="5176" y="2567"/>
                      <a:pt x="5105" y="2496"/>
                      <a:pt x="5033" y="2377"/>
                    </a:cubicBezTo>
                    <a:lnTo>
                      <a:pt x="4676" y="1781"/>
                    </a:lnTo>
                    <a:cubicBezTo>
                      <a:pt x="4438" y="1424"/>
                      <a:pt x="4557" y="900"/>
                      <a:pt x="4914" y="710"/>
                    </a:cubicBezTo>
                    <a:lnTo>
                      <a:pt x="5248" y="496"/>
                    </a:lnTo>
                    <a:cubicBezTo>
                      <a:pt x="5374" y="411"/>
                      <a:pt x="5519" y="372"/>
                      <a:pt x="5662" y="372"/>
                    </a:cubicBezTo>
                    <a:close/>
                    <a:moveTo>
                      <a:pt x="4986" y="2877"/>
                    </a:moveTo>
                    <a:cubicBezTo>
                      <a:pt x="4986" y="2901"/>
                      <a:pt x="4938" y="2782"/>
                      <a:pt x="5271" y="3853"/>
                    </a:cubicBezTo>
                    <a:cubicBezTo>
                      <a:pt x="4462" y="3853"/>
                      <a:pt x="3700" y="3949"/>
                      <a:pt x="3080" y="4068"/>
                    </a:cubicBezTo>
                    <a:lnTo>
                      <a:pt x="4986" y="2877"/>
                    </a:lnTo>
                    <a:close/>
                    <a:moveTo>
                      <a:pt x="7129" y="1901"/>
                    </a:moveTo>
                    <a:lnTo>
                      <a:pt x="8105" y="2805"/>
                    </a:lnTo>
                    <a:lnTo>
                      <a:pt x="7962" y="2925"/>
                    </a:lnTo>
                    <a:cubicBezTo>
                      <a:pt x="6915" y="3925"/>
                      <a:pt x="5891" y="4187"/>
                      <a:pt x="5724" y="4282"/>
                    </a:cubicBezTo>
                    <a:lnTo>
                      <a:pt x="5343" y="2972"/>
                    </a:lnTo>
                    <a:lnTo>
                      <a:pt x="5343" y="2972"/>
                    </a:lnTo>
                    <a:cubicBezTo>
                      <a:pt x="5451" y="3014"/>
                      <a:pt x="5566" y="3032"/>
                      <a:pt x="5680" y="3032"/>
                    </a:cubicBezTo>
                    <a:cubicBezTo>
                      <a:pt x="5891" y="3032"/>
                      <a:pt x="6102" y="2970"/>
                      <a:pt x="6272" y="2877"/>
                    </a:cubicBezTo>
                    <a:lnTo>
                      <a:pt x="6605" y="2663"/>
                    </a:lnTo>
                    <a:cubicBezTo>
                      <a:pt x="6867" y="2496"/>
                      <a:pt x="7057" y="2210"/>
                      <a:pt x="7129" y="1901"/>
                    </a:cubicBezTo>
                    <a:close/>
                    <a:moveTo>
                      <a:pt x="8320" y="3020"/>
                    </a:moveTo>
                    <a:cubicBezTo>
                      <a:pt x="8439" y="3115"/>
                      <a:pt x="8439" y="3258"/>
                      <a:pt x="8343" y="3353"/>
                    </a:cubicBezTo>
                    <a:cubicBezTo>
                      <a:pt x="7891" y="3925"/>
                      <a:pt x="7272" y="4353"/>
                      <a:pt x="6557" y="4639"/>
                    </a:cubicBezTo>
                    <a:cubicBezTo>
                      <a:pt x="6526" y="4647"/>
                      <a:pt x="6502" y="4650"/>
                      <a:pt x="6462" y="4650"/>
                    </a:cubicBezTo>
                    <a:cubicBezTo>
                      <a:pt x="6383" y="4650"/>
                      <a:pt x="6240" y="4639"/>
                      <a:pt x="5843" y="4639"/>
                    </a:cubicBezTo>
                    <a:cubicBezTo>
                      <a:pt x="5843" y="4592"/>
                      <a:pt x="5819" y="4592"/>
                      <a:pt x="5819" y="4568"/>
                    </a:cubicBezTo>
                    <a:lnTo>
                      <a:pt x="6129" y="4449"/>
                    </a:lnTo>
                    <a:cubicBezTo>
                      <a:pt x="7486" y="3925"/>
                      <a:pt x="8224" y="3115"/>
                      <a:pt x="8320" y="3020"/>
                    </a:cubicBezTo>
                    <a:close/>
                    <a:moveTo>
                      <a:pt x="5367" y="4139"/>
                    </a:moveTo>
                    <a:lnTo>
                      <a:pt x="5510" y="4663"/>
                    </a:lnTo>
                    <a:cubicBezTo>
                      <a:pt x="5510" y="4687"/>
                      <a:pt x="5629" y="4925"/>
                      <a:pt x="5748" y="4925"/>
                    </a:cubicBezTo>
                    <a:cubicBezTo>
                      <a:pt x="6069" y="4925"/>
                      <a:pt x="6254" y="4931"/>
                      <a:pt x="6376" y="4931"/>
                    </a:cubicBezTo>
                    <a:cubicBezTo>
                      <a:pt x="6498" y="4931"/>
                      <a:pt x="6557" y="4925"/>
                      <a:pt x="6629" y="4901"/>
                    </a:cubicBezTo>
                    <a:cubicBezTo>
                      <a:pt x="7034" y="4734"/>
                      <a:pt x="7391" y="4568"/>
                      <a:pt x="7677" y="4330"/>
                    </a:cubicBezTo>
                    <a:cubicBezTo>
                      <a:pt x="8844" y="4568"/>
                      <a:pt x="9344" y="4901"/>
                      <a:pt x="9344" y="5163"/>
                    </a:cubicBezTo>
                    <a:cubicBezTo>
                      <a:pt x="9344" y="5377"/>
                      <a:pt x="9010" y="5568"/>
                      <a:pt x="8510" y="5758"/>
                    </a:cubicBezTo>
                    <a:cubicBezTo>
                      <a:pt x="8415" y="5782"/>
                      <a:pt x="8391" y="5878"/>
                      <a:pt x="8415" y="5973"/>
                    </a:cubicBezTo>
                    <a:cubicBezTo>
                      <a:pt x="8449" y="6024"/>
                      <a:pt x="8496" y="6063"/>
                      <a:pt x="8555" y="6063"/>
                    </a:cubicBezTo>
                    <a:cubicBezTo>
                      <a:pt x="8578" y="6063"/>
                      <a:pt x="8603" y="6058"/>
                      <a:pt x="8629" y="6044"/>
                    </a:cubicBezTo>
                    <a:cubicBezTo>
                      <a:pt x="8963" y="5925"/>
                      <a:pt x="9201" y="5806"/>
                      <a:pt x="9367" y="5663"/>
                    </a:cubicBezTo>
                    <a:cubicBezTo>
                      <a:pt x="9415" y="6354"/>
                      <a:pt x="9558" y="7116"/>
                      <a:pt x="9725" y="7902"/>
                    </a:cubicBezTo>
                    <a:cubicBezTo>
                      <a:pt x="9939" y="8711"/>
                      <a:pt x="10201" y="9378"/>
                      <a:pt x="10439" y="9664"/>
                    </a:cubicBezTo>
                    <a:cubicBezTo>
                      <a:pt x="10511" y="9712"/>
                      <a:pt x="10487" y="9759"/>
                      <a:pt x="10487" y="9759"/>
                    </a:cubicBezTo>
                    <a:cubicBezTo>
                      <a:pt x="10487" y="9759"/>
                      <a:pt x="10439" y="9783"/>
                      <a:pt x="10415" y="9783"/>
                    </a:cubicBezTo>
                    <a:cubicBezTo>
                      <a:pt x="10010" y="9712"/>
                      <a:pt x="9701" y="9593"/>
                      <a:pt x="9439" y="9402"/>
                    </a:cubicBezTo>
                    <a:cubicBezTo>
                      <a:pt x="9188" y="9234"/>
                      <a:pt x="8960" y="9155"/>
                      <a:pt x="8758" y="9155"/>
                    </a:cubicBezTo>
                    <a:cubicBezTo>
                      <a:pt x="8385" y="9155"/>
                      <a:pt x="8100" y="9424"/>
                      <a:pt x="7915" y="9902"/>
                    </a:cubicBezTo>
                    <a:cubicBezTo>
                      <a:pt x="7915" y="9916"/>
                      <a:pt x="7899" y="9930"/>
                      <a:pt x="7876" y="9930"/>
                    </a:cubicBezTo>
                    <a:cubicBezTo>
                      <a:pt x="7860" y="9930"/>
                      <a:pt x="7840" y="9922"/>
                      <a:pt x="7820" y="9902"/>
                    </a:cubicBezTo>
                    <a:cubicBezTo>
                      <a:pt x="7475" y="9402"/>
                      <a:pt x="7104" y="9166"/>
                      <a:pt x="6732" y="9166"/>
                    </a:cubicBezTo>
                    <a:cubicBezTo>
                      <a:pt x="6307" y="9166"/>
                      <a:pt x="5879" y="9474"/>
                      <a:pt x="5486" y="10045"/>
                    </a:cubicBezTo>
                    <a:cubicBezTo>
                      <a:pt x="5462" y="10057"/>
                      <a:pt x="5444" y="10063"/>
                      <a:pt x="5429" y="10063"/>
                    </a:cubicBezTo>
                    <a:cubicBezTo>
                      <a:pt x="5414" y="10063"/>
                      <a:pt x="5402" y="10057"/>
                      <a:pt x="5390" y="10045"/>
                    </a:cubicBezTo>
                    <a:cubicBezTo>
                      <a:pt x="5008" y="9471"/>
                      <a:pt x="4577" y="9157"/>
                      <a:pt x="4143" y="9157"/>
                    </a:cubicBezTo>
                    <a:cubicBezTo>
                      <a:pt x="3766" y="9157"/>
                      <a:pt x="3387" y="9393"/>
                      <a:pt x="3033" y="9902"/>
                    </a:cubicBezTo>
                    <a:cubicBezTo>
                      <a:pt x="3021" y="9914"/>
                      <a:pt x="3003" y="9920"/>
                      <a:pt x="2988" y="9920"/>
                    </a:cubicBezTo>
                    <a:cubicBezTo>
                      <a:pt x="2973" y="9920"/>
                      <a:pt x="2961" y="9914"/>
                      <a:pt x="2961" y="9902"/>
                    </a:cubicBezTo>
                    <a:cubicBezTo>
                      <a:pt x="2775" y="9435"/>
                      <a:pt x="2486" y="9172"/>
                      <a:pt x="2109" y="9172"/>
                    </a:cubicBezTo>
                    <a:cubicBezTo>
                      <a:pt x="1909" y="9172"/>
                      <a:pt x="1685" y="9245"/>
                      <a:pt x="1437" y="9402"/>
                    </a:cubicBezTo>
                    <a:cubicBezTo>
                      <a:pt x="1128" y="9569"/>
                      <a:pt x="866" y="9688"/>
                      <a:pt x="437" y="9783"/>
                    </a:cubicBezTo>
                    <a:cubicBezTo>
                      <a:pt x="413" y="9783"/>
                      <a:pt x="413" y="9783"/>
                      <a:pt x="389" y="9759"/>
                    </a:cubicBezTo>
                    <a:cubicBezTo>
                      <a:pt x="389" y="9759"/>
                      <a:pt x="366" y="9712"/>
                      <a:pt x="389" y="9688"/>
                    </a:cubicBezTo>
                    <a:cubicBezTo>
                      <a:pt x="628" y="9402"/>
                      <a:pt x="890" y="8711"/>
                      <a:pt x="1104" y="7926"/>
                    </a:cubicBezTo>
                    <a:cubicBezTo>
                      <a:pt x="1318" y="7187"/>
                      <a:pt x="1437" y="6425"/>
                      <a:pt x="1461" y="5711"/>
                    </a:cubicBezTo>
                    <a:cubicBezTo>
                      <a:pt x="2114" y="6224"/>
                      <a:pt x="3750" y="6503"/>
                      <a:pt x="5411" y="6503"/>
                    </a:cubicBezTo>
                    <a:cubicBezTo>
                      <a:pt x="6295" y="6503"/>
                      <a:pt x="7186" y="6424"/>
                      <a:pt x="7939" y="6259"/>
                    </a:cubicBezTo>
                    <a:cubicBezTo>
                      <a:pt x="8034" y="6235"/>
                      <a:pt x="8105" y="6187"/>
                      <a:pt x="8058" y="6092"/>
                    </a:cubicBezTo>
                    <a:cubicBezTo>
                      <a:pt x="8038" y="6013"/>
                      <a:pt x="8002" y="5967"/>
                      <a:pt x="7936" y="5967"/>
                    </a:cubicBezTo>
                    <a:cubicBezTo>
                      <a:pt x="7922" y="5967"/>
                      <a:pt x="7907" y="5969"/>
                      <a:pt x="7891" y="5973"/>
                    </a:cubicBezTo>
                    <a:cubicBezTo>
                      <a:pt x="7161" y="6146"/>
                      <a:pt x="6297" y="6229"/>
                      <a:pt x="5438" y="6229"/>
                    </a:cubicBezTo>
                    <a:cubicBezTo>
                      <a:pt x="4642" y="6229"/>
                      <a:pt x="3851" y="6158"/>
                      <a:pt x="3176" y="6020"/>
                    </a:cubicBezTo>
                    <a:lnTo>
                      <a:pt x="4224" y="5544"/>
                    </a:lnTo>
                    <a:cubicBezTo>
                      <a:pt x="4414" y="5473"/>
                      <a:pt x="4581" y="5473"/>
                      <a:pt x="4771" y="5473"/>
                    </a:cubicBezTo>
                    <a:lnTo>
                      <a:pt x="6629" y="5735"/>
                    </a:lnTo>
                    <a:cubicBezTo>
                      <a:pt x="6724" y="5735"/>
                      <a:pt x="6819" y="5663"/>
                      <a:pt x="6819" y="5616"/>
                    </a:cubicBezTo>
                    <a:cubicBezTo>
                      <a:pt x="6819" y="5520"/>
                      <a:pt x="6748" y="5425"/>
                      <a:pt x="6700" y="5425"/>
                    </a:cubicBezTo>
                    <a:cubicBezTo>
                      <a:pt x="4945" y="5180"/>
                      <a:pt x="4799" y="5163"/>
                      <a:pt x="4733" y="5163"/>
                    </a:cubicBezTo>
                    <a:cubicBezTo>
                      <a:pt x="4722" y="5163"/>
                      <a:pt x="4713" y="5163"/>
                      <a:pt x="4700" y="5163"/>
                    </a:cubicBezTo>
                    <a:lnTo>
                      <a:pt x="4914" y="4711"/>
                    </a:lnTo>
                    <a:cubicBezTo>
                      <a:pt x="4938" y="4615"/>
                      <a:pt x="4914" y="4544"/>
                      <a:pt x="4843" y="4520"/>
                    </a:cubicBezTo>
                    <a:cubicBezTo>
                      <a:pt x="4822" y="4506"/>
                      <a:pt x="4799" y="4500"/>
                      <a:pt x="4776" y="4500"/>
                    </a:cubicBezTo>
                    <a:cubicBezTo>
                      <a:pt x="4722" y="4500"/>
                      <a:pt x="4669" y="4534"/>
                      <a:pt x="4652" y="4568"/>
                    </a:cubicBezTo>
                    <a:lnTo>
                      <a:pt x="4343" y="5187"/>
                    </a:lnTo>
                    <a:cubicBezTo>
                      <a:pt x="4152" y="5258"/>
                      <a:pt x="4152" y="5258"/>
                      <a:pt x="2676" y="5901"/>
                    </a:cubicBezTo>
                    <a:cubicBezTo>
                      <a:pt x="2652" y="5901"/>
                      <a:pt x="2580" y="5878"/>
                      <a:pt x="2557" y="5878"/>
                    </a:cubicBezTo>
                    <a:cubicBezTo>
                      <a:pt x="1771" y="5639"/>
                      <a:pt x="1485" y="5377"/>
                      <a:pt x="1485" y="5187"/>
                    </a:cubicBezTo>
                    <a:cubicBezTo>
                      <a:pt x="1485" y="5068"/>
                      <a:pt x="1604" y="4949"/>
                      <a:pt x="1723" y="4854"/>
                    </a:cubicBezTo>
                    <a:cubicBezTo>
                      <a:pt x="1794" y="4830"/>
                      <a:pt x="1818" y="4806"/>
                      <a:pt x="1985" y="4711"/>
                    </a:cubicBezTo>
                    <a:cubicBezTo>
                      <a:pt x="2699" y="4377"/>
                      <a:pt x="3962" y="4139"/>
                      <a:pt x="5367" y="4139"/>
                    </a:cubicBezTo>
                    <a:close/>
                    <a:moveTo>
                      <a:pt x="5689" y="1"/>
                    </a:moveTo>
                    <a:cubicBezTo>
                      <a:pt x="5484" y="1"/>
                      <a:pt x="5274" y="61"/>
                      <a:pt x="5081" y="186"/>
                    </a:cubicBezTo>
                    <a:lnTo>
                      <a:pt x="4771" y="400"/>
                    </a:lnTo>
                    <a:cubicBezTo>
                      <a:pt x="4366" y="638"/>
                      <a:pt x="4200" y="1115"/>
                      <a:pt x="4247" y="1520"/>
                    </a:cubicBezTo>
                    <a:lnTo>
                      <a:pt x="2866" y="2424"/>
                    </a:lnTo>
                    <a:cubicBezTo>
                      <a:pt x="2795" y="2472"/>
                      <a:pt x="2771" y="2567"/>
                      <a:pt x="2795" y="2639"/>
                    </a:cubicBezTo>
                    <a:cubicBezTo>
                      <a:pt x="2847" y="2674"/>
                      <a:pt x="2912" y="2696"/>
                      <a:pt x="2962" y="2696"/>
                    </a:cubicBezTo>
                    <a:cubicBezTo>
                      <a:pt x="2980" y="2696"/>
                      <a:pt x="2996" y="2693"/>
                      <a:pt x="3009" y="2686"/>
                    </a:cubicBezTo>
                    <a:lnTo>
                      <a:pt x="4343" y="1853"/>
                    </a:lnTo>
                    <a:cubicBezTo>
                      <a:pt x="4343" y="1877"/>
                      <a:pt x="4390" y="1924"/>
                      <a:pt x="4390" y="1948"/>
                    </a:cubicBezTo>
                    <a:cubicBezTo>
                      <a:pt x="4795" y="2591"/>
                      <a:pt x="4771" y="2544"/>
                      <a:pt x="4795" y="2591"/>
                    </a:cubicBezTo>
                    <a:lnTo>
                      <a:pt x="1818" y="4449"/>
                    </a:lnTo>
                    <a:cubicBezTo>
                      <a:pt x="1723" y="4496"/>
                      <a:pt x="1628" y="4544"/>
                      <a:pt x="1580" y="4592"/>
                    </a:cubicBezTo>
                    <a:cubicBezTo>
                      <a:pt x="1524" y="4614"/>
                      <a:pt x="1470" y="4624"/>
                      <a:pt x="1419" y="4624"/>
                    </a:cubicBezTo>
                    <a:cubicBezTo>
                      <a:pt x="1041" y="4624"/>
                      <a:pt x="845" y="4060"/>
                      <a:pt x="1223" y="3830"/>
                    </a:cubicBezTo>
                    <a:lnTo>
                      <a:pt x="2366" y="3115"/>
                    </a:lnTo>
                    <a:cubicBezTo>
                      <a:pt x="2414" y="3044"/>
                      <a:pt x="2437" y="2948"/>
                      <a:pt x="2414" y="2901"/>
                    </a:cubicBezTo>
                    <a:cubicBezTo>
                      <a:pt x="2378" y="2847"/>
                      <a:pt x="2315" y="2820"/>
                      <a:pt x="2256" y="2820"/>
                    </a:cubicBezTo>
                    <a:cubicBezTo>
                      <a:pt x="2237" y="2820"/>
                      <a:pt x="2217" y="2823"/>
                      <a:pt x="2199" y="2829"/>
                    </a:cubicBezTo>
                    <a:lnTo>
                      <a:pt x="1080" y="3544"/>
                    </a:lnTo>
                    <a:cubicBezTo>
                      <a:pt x="532" y="3877"/>
                      <a:pt x="628" y="4734"/>
                      <a:pt x="1271" y="4901"/>
                    </a:cubicBezTo>
                    <a:cubicBezTo>
                      <a:pt x="1223" y="4973"/>
                      <a:pt x="1199" y="5092"/>
                      <a:pt x="1199" y="5211"/>
                    </a:cubicBezTo>
                    <a:cubicBezTo>
                      <a:pt x="1199" y="5282"/>
                      <a:pt x="1223" y="6330"/>
                      <a:pt x="842" y="7830"/>
                    </a:cubicBezTo>
                    <a:cubicBezTo>
                      <a:pt x="628" y="8592"/>
                      <a:pt x="389" y="9235"/>
                      <a:pt x="175" y="9497"/>
                    </a:cubicBezTo>
                    <a:cubicBezTo>
                      <a:pt x="0" y="9759"/>
                      <a:pt x="186" y="10101"/>
                      <a:pt x="457" y="10101"/>
                    </a:cubicBezTo>
                    <a:cubicBezTo>
                      <a:pt x="481" y="10101"/>
                      <a:pt x="507" y="10099"/>
                      <a:pt x="532" y="10093"/>
                    </a:cubicBezTo>
                    <a:cubicBezTo>
                      <a:pt x="961" y="10045"/>
                      <a:pt x="1271" y="9902"/>
                      <a:pt x="1628" y="9688"/>
                    </a:cubicBezTo>
                    <a:cubicBezTo>
                      <a:pt x="1846" y="9542"/>
                      <a:pt x="2009" y="9480"/>
                      <a:pt x="2158" y="9480"/>
                    </a:cubicBezTo>
                    <a:cubicBezTo>
                      <a:pt x="2205" y="9480"/>
                      <a:pt x="2250" y="9486"/>
                      <a:pt x="2295" y="9497"/>
                    </a:cubicBezTo>
                    <a:cubicBezTo>
                      <a:pt x="2509" y="9569"/>
                      <a:pt x="2628" y="9831"/>
                      <a:pt x="2676" y="10021"/>
                    </a:cubicBezTo>
                    <a:cubicBezTo>
                      <a:pt x="2728" y="10177"/>
                      <a:pt x="2865" y="10255"/>
                      <a:pt x="3009" y="10255"/>
                    </a:cubicBezTo>
                    <a:cubicBezTo>
                      <a:pt x="3130" y="10255"/>
                      <a:pt x="3256" y="10201"/>
                      <a:pt x="3342" y="10093"/>
                    </a:cubicBezTo>
                    <a:cubicBezTo>
                      <a:pt x="3604" y="9712"/>
                      <a:pt x="3866" y="9497"/>
                      <a:pt x="4176" y="9497"/>
                    </a:cubicBezTo>
                    <a:cubicBezTo>
                      <a:pt x="4581" y="9497"/>
                      <a:pt x="4938" y="9926"/>
                      <a:pt x="5176" y="10259"/>
                    </a:cubicBezTo>
                    <a:cubicBezTo>
                      <a:pt x="5248" y="10355"/>
                      <a:pt x="5367" y="10402"/>
                      <a:pt x="5483" y="10402"/>
                    </a:cubicBezTo>
                    <a:cubicBezTo>
                      <a:pt x="5599" y="10402"/>
                      <a:pt x="5712" y="10355"/>
                      <a:pt x="5771" y="10259"/>
                    </a:cubicBezTo>
                    <a:cubicBezTo>
                      <a:pt x="6010" y="9926"/>
                      <a:pt x="6367" y="9497"/>
                      <a:pt x="6796" y="9497"/>
                    </a:cubicBezTo>
                    <a:cubicBezTo>
                      <a:pt x="7057" y="9497"/>
                      <a:pt x="7343" y="9712"/>
                      <a:pt x="7629" y="10093"/>
                    </a:cubicBezTo>
                    <a:cubicBezTo>
                      <a:pt x="7705" y="10201"/>
                      <a:pt x="7820" y="10255"/>
                      <a:pt x="7934" y="10255"/>
                    </a:cubicBezTo>
                    <a:cubicBezTo>
                      <a:pt x="8071" y="10255"/>
                      <a:pt x="8207" y="10177"/>
                      <a:pt x="8272" y="10021"/>
                    </a:cubicBezTo>
                    <a:cubicBezTo>
                      <a:pt x="8343" y="9831"/>
                      <a:pt x="8463" y="9569"/>
                      <a:pt x="8653" y="9497"/>
                    </a:cubicBezTo>
                    <a:cubicBezTo>
                      <a:pt x="8698" y="9486"/>
                      <a:pt x="8744" y="9480"/>
                      <a:pt x="8792" y="9480"/>
                    </a:cubicBezTo>
                    <a:cubicBezTo>
                      <a:pt x="8947" y="9480"/>
                      <a:pt x="9120" y="9542"/>
                      <a:pt x="9320" y="9688"/>
                    </a:cubicBezTo>
                    <a:cubicBezTo>
                      <a:pt x="9677" y="9926"/>
                      <a:pt x="10010" y="10045"/>
                      <a:pt x="10415" y="10093"/>
                    </a:cubicBezTo>
                    <a:cubicBezTo>
                      <a:pt x="10441" y="10099"/>
                      <a:pt x="10466" y="10101"/>
                      <a:pt x="10491" y="10101"/>
                    </a:cubicBezTo>
                    <a:cubicBezTo>
                      <a:pt x="10758" y="10101"/>
                      <a:pt x="10921" y="9761"/>
                      <a:pt x="10725" y="9521"/>
                    </a:cubicBezTo>
                    <a:cubicBezTo>
                      <a:pt x="10511" y="9235"/>
                      <a:pt x="10272" y="8616"/>
                      <a:pt x="10058" y="7854"/>
                    </a:cubicBezTo>
                    <a:cubicBezTo>
                      <a:pt x="9653" y="6330"/>
                      <a:pt x="9701" y="5282"/>
                      <a:pt x="9701" y="5211"/>
                    </a:cubicBezTo>
                    <a:cubicBezTo>
                      <a:pt x="9772" y="4592"/>
                      <a:pt x="8701" y="4234"/>
                      <a:pt x="8034" y="4091"/>
                    </a:cubicBezTo>
                    <a:cubicBezTo>
                      <a:pt x="8248" y="3901"/>
                      <a:pt x="8439" y="3734"/>
                      <a:pt x="8582" y="3520"/>
                    </a:cubicBezTo>
                    <a:cubicBezTo>
                      <a:pt x="8748" y="3282"/>
                      <a:pt x="8724" y="2972"/>
                      <a:pt x="8510" y="2758"/>
                    </a:cubicBezTo>
                    <a:cubicBezTo>
                      <a:pt x="6938" y="1329"/>
                      <a:pt x="7153" y="1496"/>
                      <a:pt x="7153" y="1472"/>
                    </a:cubicBezTo>
                    <a:lnTo>
                      <a:pt x="7200" y="1448"/>
                    </a:lnTo>
                    <a:cubicBezTo>
                      <a:pt x="7899" y="989"/>
                      <a:pt x="7460" y="46"/>
                      <a:pt x="6810" y="46"/>
                    </a:cubicBezTo>
                    <a:cubicBezTo>
                      <a:pt x="6684" y="46"/>
                      <a:pt x="6550" y="81"/>
                      <a:pt x="6414" y="162"/>
                    </a:cubicBezTo>
                    <a:lnTo>
                      <a:pt x="6319" y="210"/>
                    </a:lnTo>
                    <a:cubicBezTo>
                      <a:pt x="6133" y="73"/>
                      <a:pt x="5913" y="1"/>
                      <a:pt x="56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3"/>
              <p:cNvSpPr/>
              <p:nvPr/>
            </p:nvSpPr>
            <p:spPr>
              <a:xfrm>
                <a:off x="4141128" y="2110888"/>
                <a:ext cx="35483" cy="2401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" y="429"/>
                    </a:cubicBezTo>
                    <a:cubicBezTo>
                      <a:pt x="1" y="525"/>
                      <a:pt x="48" y="596"/>
                      <a:pt x="144" y="596"/>
                    </a:cubicBezTo>
                    <a:cubicBezTo>
                      <a:pt x="239" y="596"/>
                      <a:pt x="287" y="525"/>
                      <a:pt x="287" y="429"/>
                    </a:cubicBezTo>
                    <a:cubicBezTo>
                      <a:pt x="287" y="382"/>
                      <a:pt x="358" y="310"/>
                      <a:pt x="406" y="310"/>
                    </a:cubicBezTo>
                    <a:cubicBezTo>
                      <a:pt x="477" y="310"/>
                      <a:pt x="525" y="382"/>
                      <a:pt x="525" y="429"/>
                    </a:cubicBezTo>
                    <a:cubicBezTo>
                      <a:pt x="525" y="525"/>
                      <a:pt x="572" y="596"/>
                      <a:pt x="668" y="596"/>
                    </a:cubicBezTo>
                    <a:cubicBezTo>
                      <a:pt x="763" y="596"/>
                      <a:pt x="811" y="525"/>
                      <a:pt x="811" y="429"/>
                    </a:cubicBezTo>
                    <a:cubicBezTo>
                      <a:pt x="882" y="167"/>
                      <a:pt x="715" y="1"/>
                      <a:pt x="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3"/>
              <p:cNvSpPr/>
              <p:nvPr/>
            </p:nvSpPr>
            <p:spPr>
              <a:xfrm>
                <a:off x="4244600" y="2110888"/>
                <a:ext cx="36448" cy="24017"/>
              </a:xfrm>
              <a:custGeom>
                <a:avLst/>
                <a:gdLst/>
                <a:ahLst/>
                <a:cxnLst/>
                <a:rect l="l" t="t" r="r" b="b"/>
                <a:pathLst>
                  <a:path w="906" h="597" extrusionOk="0">
                    <a:moveTo>
                      <a:pt x="453" y="1"/>
                    </a:moveTo>
                    <a:cubicBezTo>
                      <a:pt x="215" y="1"/>
                      <a:pt x="1" y="191"/>
                      <a:pt x="1" y="429"/>
                    </a:cubicBezTo>
                    <a:cubicBezTo>
                      <a:pt x="1" y="525"/>
                      <a:pt x="72" y="596"/>
                      <a:pt x="167" y="596"/>
                    </a:cubicBezTo>
                    <a:cubicBezTo>
                      <a:pt x="239" y="596"/>
                      <a:pt x="310" y="525"/>
                      <a:pt x="310" y="429"/>
                    </a:cubicBezTo>
                    <a:cubicBezTo>
                      <a:pt x="310" y="382"/>
                      <a:pt x="358" y="310"/>
                      <a:pt x="429" y="310"/>
                    </a:cubicBezTo>
                    <a:cubicBezTo>
                      <a:pt x="477" y="310"/>
                      <a:pt x="549" y="382"/>
                      <a:pt x="549" y="429"/>
                    </a:cubicBezTo>
                    <a:cubicBezTo>
                      <a:pt x="549" y="525"/>
                      <a:pt x="596" y="596"/>
                      <a:pt x="691" y="596"/>
                    </a:cubicBezTo>
                    <a:cubicBezTo>
                      <a:pt x="787" y="596"/>
                      <a:pt x="834" y="525"/>
                      <a:pt x="834" y="429"/>
                    </a:cubicBezTo>
                    <a:cubicBezTo>
                      <a:pt x="906" y="167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3"/>
              <p:cNvSpPr/>
              <p:nvPr/>
            </p:nvSpPr>
            <p:spPr>
              <a:xfrm>
                <a:off x="4191898" y="2135428"/>
                <a:ext cx="38379" cy="1790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445" extrusionOk="0">
                    <a:moveTo>
                      <a:pt x="770" y="1"/>
                    </a:moveTo>
                    <a:cubicBezTo>
                      <a:pt x="723" y="1"/>
                      <a:pt x="681" y="18"/>
                      <a:pt x="668" y="58"/>
                    </a:cubicBezTo>
                    <a:cubicBezTo>
                      <a:pt x="620" y="117"/>
                      <a:pt x="555" y="147"/>
                      <a:pt x="486" y="147"/>
                    </a:cubicBezTo>
                    <a:cubicBezTo>
                      <a:pt x="418" y="147"/>
                      <a:pt x="346" y="117"/>
                      <a:pt x="287" y="58"/>
                    </a:cubicBezTo>
                    <a:cubicBezTo>
                      <a:pt x="245" y="30"/>
                      <a:pt x="195" y="18"/>
                      <a:pt x="151" y="18"/>
                    </a:cubicBezTo>
                    <a:cubicBezTo>
                      <a:pt x="120" y="18"/>
                      <a:pt x="92" y="24"/>
                      <a:pt x="72" y="34"/>
                    </a:cubicBezTo>
                    <a:cubicBezTo>
                      <a:pt x="1" y="105"/>
                      <a:pt x="1" y="177"/>
                      <a:pt x="49" y="248"/>
                    </a:cubicBezTo>
                    <a:cubicBezTo>
                      <a:pt x="168" y="379"/>
                      <a:pt x="322" y="444"/>
                      <a:pt x="474" y="444"/>
                    </a:cubicBezTo>
                    <a:cubicBezTo>
                      <a:pt x="626" y="444"/>
                      <a:pt x="775" y="379"/>
                      <a:pt x="882" y="248"/>
                    </a:cubicBezTo>
                    <a:cubicBezTo>
                      <a:pt x="954" y="177"/>
                      <a:pt x="954" y="105"/>
                      <a:pt x="882" y="34"/>
                    </a:cubicBezTo>
                    <a:cubicBezTo>
                      <a:pt x="850" y="12"/>
                      <a:pt x="808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4" name="Google Shape;1064;p43"/>
          <p:cNvGrpSpPr/>
          <p:nvPr/>
        </p:nvGrpSpPr>
        <p:grpSpPr>
          <a:xfrm>
            <a:off x="412863" y="4209848"/>
            <a:ext cx="737548" cy="648641"/>
            <a:chOff x="3047787" y="1809390"/>
            <a:chExt cx="497671" cy="437680"/>
          </a:xfrm>
        </p:grpSpPr>
        <p:sp>
          <p:nvSpPr>
            <p:cNvPr id="1065" name="Google Shape;1065;p43"/>
            <p:cNvSpPr/>
            <p:nvPr/>
          </p:nvSpPr>
          <p:spPr>
            <a:xfrm>
              <a:off x="3047787" y="1809390"/>
              <a:ext cx="497671" cy="437680"/>
            </a:xfrm>
            <a:custGeom>
              <a:avLst/>
              <a:gdLst/>
              <a:ahLst/>
              <a:cxnLst/>
              <a:rect l="l" t="t" r="r" b="b"/>
              <a:pathLst>
                <a:path w="10884" h="9572" extrusionOk="0">
                  <a:moveTo>
                    <a:pt x="3360" y="1"/>
                  </a:moveTo>
                  <a:cubicBezTo>
                    <a:pt x="3313" y="1"/>
                    <a:pt x="3264" y="7"/>
                    <a:pt x="3216" y="22"/>
                  </a:cubicBezTo>
                  <a:lnTo>
                    <a:pt x="2620" y="188"/>
                  </a:lnTo>
                  <a:cubicBezTo>
                    <a:pt x="2215" y="307"/>
                    <a:pt x="2144" y="879"/>
                    <a:pt x="2430" y="1212"/>
                  </a:cubicBezTo>
                  <a:lnTo>
                    <a:pt x="2644" y="1450"/>
                  </a:lnTo>
                  <a:cubicBezTo>
                    <a:pt x="2263" y="1808"/>
                    <a:pt x="2049" y="2308"/>
                    <a:pt x="2073" y="2832"/>
                  </a:cubicBezTo>
                  <a:cubicBezTo>
                    <a:pt x="1811" y="2903"/>
                    <a:pt x="1596" y="3165"/>
                    <a:pt x="1596" y="3475"/>
                  </a:cubicBezTo>
                  <a:cubicBezTo>
                    <a:pt x="1596" y="3665"/>
                    <a:pt x="1691" y="3832"/>
                    <a:pt x="1834" y="3951"/>
                  </a:cubicBezTo>
                  <a:lnTo>
                    <a:pt x="2144" y="5261"/>
                  </a:lnTo>
                  <a:cubicBezTo>
                    <a:pt x="1834" y="5380"/>
                    <a:pt x="1715" y="5689"/>
                    <a:pt x="1906" y="5999"/>
                  </a:cubicBezTo>
                  <a:lnTo>
                    <a:pt x="1953" y="6118"/>
                  </a:lnTo>
                  <a:cubicBezTo>
                    <a:pt x="1930" y="6118"/>
                    <a:pt x="1906" y="6142"/>
                    <a:pt x="1858" y="6142"/>
                  </a:cubicBezTo>
                  <a:lnTo>
                    <a:pt x="1263" y="6142"/>
                  </a:lnTo>
                  <a:cubicBezTo>
                    <a:pt x="858" y="6142"/>
                    <a:pt x="572" y="6571"/>
                    <a:pt x="787" y="6880"/>
                  </a:cubicBezTo>
                  <a:lnTo>
                    <a:pt x="882" y="6999"/>
                  </a:lnTo>
                  <a:cubicBezTo>
                    <a:pt x="525" y="7214"/>
                    <a:pt x="239" y="7571"/>
                    <a:pt x="167" y="8023"/>
                  </a:cubicBezTo>
                  <a:lnTo>
                    <a:pt x="48" y="8761"/>
                  </a:lnTo>
                  <a:cubicBezTo>
                    <a:pt x="1" y="9166"/>
                    <a:pt x="310" y="9571"/>
                    <a:pt x="739" y="9571"/>
                  </a:cubicBezTo>
                  <a:lnTo>
                    <a:pt x="3859" y="9571"/>
                  </a:lnTo>
                  <a:cubicBezTo>
                    <a:pt x="4359" y="9571"/>
                    <a:pt x="4764" y="9119"/>
                    <a:pt x="4716" y="8619"/>
                  </a:cubicBezTo>
                  <a:lnTo>
                    <a:pt x="6812" y="8619"/>
                  </a:lnTo>
                  <a:cubicBezTo>
                    <a:pt x="6907" y="9143"/>
                    <a:pt x="7336" y="9571"/>
                    <a:pt x="7907" y="9571"/>
                  </a:cubicBezTo>
                  <a:cubicBezTo>
                    <a:pt x="8526" y="9571"/>
                    <a:pt x="9074" y="9023"/>
                    <a:pt x="9003" y="8380"/>
                  </a:cubicBezTo>
                  <a:cubicBezTo>
                    <a:pt x="9360" y="8142"/>
                    <a:pt x="9646" y="7785"/>
                    <a:pt x="9717" y="7356"/>
                  </a:cubicBezTo>
                  <a:lnTo>
                    <a:pt x="9955" y="6285"/>
                  </a:lnTo>
                  <a:cubicBezTo>
                    <a:pt x="10003" y="6190"/>
                    <a:pt x="9931" y="6142"/>
                    <a:pt x="9860" y="6118"/>
                  </a:cubicBezTo>
                  <a:lnTo>
                    <a:pt x="9955" y="5785"/>
                  </a:lnTo>
                  <a:cubicBezTo>
                    <a:pt x="10027" y="5761"/>
                    <a:pt x="10074" y="5713"/>
                    <a:pt x="10074" y="5666"/>
                  </a:cubicBezTo>
                  <a:lnTo>
                    <a:pt x="10455" y="3903"/>
                  </a:lnTo>
                  <a:cubicBezTo>
                    <a:pt x="10884" y="3665"/>
                    <a:pt x="10836" y="3141"/>
                    <a:pt x="10431" y="2927"/>
                  </a:cubicBezTo>
                  <a:cubicBezTo>
                    <a:pt x="10431" y="2832"/>
                    <a:pt x="10384" y="2713"/>
                    <a:pt x="10289" y="2665"/>
                  </a:cubicBezTo>
                  <a:lnTo>
                    <a:pt x="8717" y="1093"/>
                  </a:lnTo>
                  <a:cubicBezTo>
                    <a:pt x="8622" y="998"/>
                    <a:pt x="8502" y="950"/>
                    <a:pt x="8383" y="950"/>
                  </a:cubicBezTo>
                  <a:cubicBezTo>
                    <a:pt x="8264" y="950"/>
                    <a:pt x="8145" y="998"/>
                    <a:pt x="8050" y="1093"/>
                  </a:cubicBezTo>
                  <a:lnTo>
                    <a:pt x="7455" y="1689"/>
                  </a:lnTo>
                  <a:lnTo>
                    <a:pt x="6859" y="1093"/>
                  </a:lnTo>
                  <a:cubicBezTo>
                    <a:pt x="6776" y="998"/>
                    <a:pt x="6657" y="950"/>
                    <a:pt x="6535" y="950"/>
                  </a:cubicBezTo>
                  <a:cubicBezTo>
                    <a:pt x="6413" y="950"/>
                    <a:pt x="6288" y="998"/>
                    <a:pt x="6192" y="1093"/>
                  </a:cubicBezTo>
                  <a:lnTo>
                    <a:pt x="5311" y="1951"/>
                  </a:lnTo>
                  <a:cubicBezTo>
                    <a:pt x="5049" y="1403"/>
                    <a:pt x="4525" y="1093"/>
                    <a:pt x="3930" y="1022"/>
                  </a:cubicBezTo>
                  <a:lnTo>
                    <a:pt x="3954" y="760"/>
                  </a:lnTo>
                  <a:cubicBezTo>
                    <a:pt x="3996" y="362"/>
                    <a:pt x="3706" y="1"/>
                    <a:pt x="3360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6" name="Google Shape;1066;p43"/>
            <p:cNvGrpSpPr/>
            <p:nvPr/>
          </p:nvGrpSpPr>
          <p:grpSpPr>
            <a:xfrm>
              <a:off x="3070044" y="1837968"/>
              <a:ext cx="440720" cy="385041"/>
              <a:chOff x="3070044" y="1837968"/>
              <a:chExt cx="440720" cy="385041"/>
            </a:xfrm>
          </p:grpSpPr>
          <p:sp>
            <p:nvSpPr>
              <p:cNvPr id="1067" name="Google Shape;1067;p43"/>
              <p:cNvSpPr/>
              <p:nvPr/>
            </p:nvSpPr>
            <p:spPr>
              <a:xfrm>
                <a:off x="3390999" y="1882181"/>
                <a:ext cx="96793" cy="151868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775" extrusionOk="0">
                    <a:moveTo>
                      <a:pt x="488" y="0"/>
                    </a:moveTo>
                    <a:cubicBezTo>
                      <a:pt x="405" y="0"/>
                      <a:pt x="322" y="30"/>
                      <a:pt x="262" y="89"/>
                    </a:cubicBezTo>
                    <a:lnTo>
                      <a:pt x="0" y="351"/>
                    </a:lnTo>
                    <a:lnTo>
                      <a:pt x="0" y="3423"/>
                    </a:lnTo>
                    <a:lnTo>
                      <a:pt x="262" y="3685"/>
                    </a:lnTo>
                    <a:cubicBezTo>
                      <a:pt x="322" y="3745"/>
                      <a:pt x="405" y="3775"/>
                      <a:pt x="488" y="3775"/>
                    </a:cubicBezTo>
                    <a:cubicBezTo>
                      <a:pt x="572" y="3775"/>
                      <a:pt x="655" y="3745"/>
                      <a:pt x="715" y="3685"/>
                    </a:cubicBezTo>
                    <a:lnTo>
                      <a:pt x="2286" y="2114"/>
                    </a:lnTo>
                    <a:cubicBezTo>
                      <a:pt x="2405" y="1971"/>
                      <a:pt x="2405" y="1780"/>
                      <a:pt x="2286" y="1661"/>
                    </a:cubicBezTo>
                    <a:lnTo>
                      <a:pt x="715" y="89"/>
                    </a:lnTo>
                    <a:cubicBezTo>
                      <a:pt x="655" y="30"/>
                      <a:pt x="572" y="0"/>
                      <a:pt x="4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3"/>
              <p:cNvSpPr/>
              <p:nvPr/>
            </p:nvSpPr>
            <p:spPr>
              <a:xfrm>
                <a:off x="3334476" y="1896301"/>
                <a:ext cx="107334" cy="12362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073" extrusionOk="0">
                    <a:moveTo>
                      <a:pt x="1429" y="0"/>
                    </a:moveTo>
                    <a:lnTo>
                      <a:pt x="119" y="1310"/>
                    </a:lnTo>
                    <a:cubicBezTo>
                      <a:pt x="0" y="1429"/>
                      <a:pt x="0" y="1643"/>
                      <a:pt x="119" y="1763"/>
                    </a:cubicBezTo>
                    <a:lnTo>
                      <a:pt x="1429" y="3072"/>
                    </a:lnTo>
                    <a:lnTo>
                      <a:pt x="2310" y="2191"/>
                    </a:lnTo>
                    <a:cubicBezTo>
                      <a:pt x="2667" y="1834"/>
                      <a:pt x="2667" y="1239"/>
                      <a:pt x="2310" y="858"/>
                    </a:cubicBezTo>
                    <a:lnTo>
                      <a:pt x="14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3"/>
              <p:cNvSpPr/>
              <p:nvPr/>
            </p:nvSpPr>
            <p:spPr>
              <a:xfrm>
                <a:off x="3260694" y="1882181"/>
                <a:ext cx="154282" cy="1518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775" extrusionOk="0">
                    <a:moveTo>
                      <a:pt x="1917" y="0"/>
                    </a:moveTo>
                    <a:cubicBezTo>
                      <a:pt x="1834" y="0"/>
                      <a:pt x="1751" y="30"/>
                      <a:pt x="1691" y="89"/>
                    </a:cubicBezTo>
                    <a:lnTo>
                      <a:pt x="119" y="1661"/>
                    </a:lnTo>
                    <a:cubicBezTo>
                      <a:pt x="0" y="1780"/>
                      <a:pt x="0" y="1994"/>
                      <a:pt x="119" y="2114"/>
                    </a:cubicBezTo>
                    <a:lnTo>
                      <a:pt x="1691" y="3685"/>
                    </a:lnTo>
                    <a:cubicBezTo>
                      <a:pt x="1751" y="3745"/>
                      <a:pt x="1828" y="3775"/>
                      <a:pt x="1908" y="3775"/>
                    </a:cubicBezTo>
                    <a:cubicBezTo>
                      <a:pt x="1989" y="3775"/>
                      <a:pt x="2072" y="3745"/>
                      <a:pt x="2144" y="3685"/>
                    </a:cubicBezTo>
                    <a:lnTo>
                      <a:pt x="3715" y="2114"/>
                    </a:lnTo>
                    <a:cubicBezTo>
                      <a:pt x="3834" y="1994"/>
                      <a:pt x="3834" y="1780"/>
                      <a:pt x="3715" y="1661"/>
                    </a:cubicBezTo>
                    <a:lnTo>
                      <a:pt x="2144" y="89"/>
                    </a:lnTo>
                    <a:cubicBezTo>
                      <a:pt x="2084" y="30"/>
                      <a:pt x="2001" y="0"/>
                      <a:pt x="19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3"/>
              <p:cNvSpPr/>
              <p:nvPr/>
            </p:nvSpPr>
            <p:spPr>
              <a:xfrm>
                <a:off x="3178303" y="1844566"/>
                <a:ext cx="50810" cy="8528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20" extrusionOk="0">
                    <a:moveTo>
                      <a:pt x="905" y="0"/>
                    </a:moveTo>
                    <a:cubicBezTo>
                      <a:pt x="905" y="0"/>
                      <a:pt x="0" y="619"/>
                      <a:pt x="715" y="1763"/>
                    </a:cubicBezTo>
                    <a:lnTo>
                      <a:pt x="1024" y="2120"/>
                    </a:lnTo>
                    <a:lnTo>
                      <a:pt x="1239" y="572"/>
                    </a:lnTo>
                    <a:cubicBezTo>
                      <a:pt x="1262" y="334"/>
                      <a:pt x="1120" y="119"/>
                      <a:pt x="9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3"/>
              <p:cNvSpPr/>
              <p:nvPr/>
            </p:nvSpPr>
            <p:spPr>
              <a:xfrm>
                <a:off x="3168729" y="1844807"/>
                <a:ext cx="47914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781" extrusionOk="0">
                    <a:moveTo>
                      <a:pt x="1063" y="0"/>
                    </a:moveTo>
                    <a:cubicBezTo>
                      <a:pt x="1024" y="0"/>
                      <a:pt x="988" y="6"/>
                      <a:pt x="953" y="18"/>
                    </a:cubicBezTo>
                    <a:lnTo>
                      <a:pt x="357" y="209"/>
                    </a:lnTo>
                    <a:cubicBezTo>
                      <a:pt x="48" y="304"/>
                      <a:pt x="0" y="709"/>
                      <a:pt x="238" y="971"/>
                    </a:cubicBezTo>
                    <a:lnTo>
                      <a:pt x="977" y="1780"/>
                    </a:lnTo>
                    <a:cubicBezTo>
                      <a:pt x="881" y="1042"/>
                      <a:pt x="1072" y="352"/>
                      <a:pt x="1191" y="18"/>
                    </a:cubicBezTo>
                    <a:cubicBezTo>
                      <a:pt x="1143" y="6"/>
                      <a:pt x="1102" y="0"/>
                      <a:pt x="1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3"/>
              <p:cNvSpPr/>
              <p:nvPr/>
            </p:nvSpPr>
            <p:spPr>
              <a:xfrm>
                <a:off x="3150504" y="1885560"/>
                <a:ext cx="157179" cy="113288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2816" extrusionOk="0">
                    <a:moveTo>
                      <a:pt x="1912" y="0"/>
                    </a:moveTo>
                    <a:cubicBezTo>
                      <a:pt x="1752" y="0"/>
                      <a:pt x="1590" y="25"/>
                      <a:pt x="1430" y="77"/>
                    </a:cubicBezTo>
                    <a:lnTo>
                      <a:pt x="1406" y="77"/>
                    </a:lnTo>
                    <a:cubicBezTo>
                      <a:pt x="1406" y="77"/>
                      <a:pt x="1" y="2458"/>
                      <a:pt x="2644" y="2815"/>
                    </a:cubicBezTo>
                    <a:lnTo>
                      <a:pt x="3335" y="2625"/>
                    </a:lnTo>
                    <a:cubicBezTo>
                      <a:pt x="3716" y="2482"/>
                      <a:pt x="3906" y="2053"/>
                      <a:pt x="3716" y="1696"/>
                    </a:cubicBezTo>
                    <a:lnTo>
                      <a:pt x="3311" y="863"/>
                    </a:lnTo>
                    <a:cubicBezTo>
                      <a:pt x="3031" y="322"/>
                      <a:pt x="2489" y="0"/>
                      <a:pt x="1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3"/>
              <p:cNvSpPr/>
              <p:nvPr/>
            </p:nvSpPr>
            <p:spPr>
              <a:xfrm>
                <a:off x="3160079" y="1888617"/>
                <a:ext cx="96834" cy="128696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199" extrusionOk="0">
                    <a:moveTo>
                      <a:pt x="1168" y="1"/>
                    </a:moveTo>
                    <a:lnTo>
                      <a:pt x="1168" y="1"/>
                    </a:lnTo>
                    <a:cubicBezTo>
                      <a:pt x="453" y="239"/>
                      <a:pt x="1" y="953"/>
                      <a:pt x="120" y="1692"/>
                    </a:cubicBezTo>
                    <a:lnTo>
                      <a:pt x="239" y="2620"/>
                    </a:lnTo>
                    <a:cubicBezTo>
                      <a:pt x="278" y="2975"/>
                      <a:pt x="578" y="3199"/>
                      <a:pt x="896" y="3199"/>
                    </a:cubicBezTo>
                    <a:cubicBezTo>
                      <a:pt x="962" y="3199"/>
                      <a:pt x="1030" y="3189"/>
                      <a:pt x="1096" y="3168"/>
                    </a:cubicBezTo>
                    <a:lnTo>
                      <a:pt x="2406" y="2739"/>
                    </a:lnTo>
                    <a:cubicBezTo>
                      <a:pt x="1311" y="1977"/>
                      <a:pt x="1096" y="882"/>
                      <a:pt x="1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3"/>
              <p:cNvSpPr/>
              <p:nvPr/>
            </p:nvSpPr>
            <p:spPr>
              <a:xfrm>
                <a:off x="3157223" y="1983480"/>
                <a:ext cx="335357" cy="196443"/>
              </a:xfrm>
              <a:custGeom>
                <a:avLst/>
                <a:gdLst/>
                <a:ahLst/>
                <a:cxnLst/>
                <a:rect l="l" t="t" r="r" b="b"/>
                <a:pathLst>
                  <a:path w="8336" h="4883" extrusionOk="0">
                    <a:moveTo>
                      <a:pt x="2668" y="0"/>
                    </a:moveTo>
                    <a:cubicBezTo>
                      <a:pt x="0" y="3406"/>
                      <a:pt x="3549" y="4882"/>
                      <a:pt x="3549" y="4882"/>
                    </a:cubicBezTo>
                    <a:lnTo>
                      <a:pt x="6049" y="4882"/>
                    </a:lnTo>
                    <a:cubicBezTo>
                      <a:pt x="6740" y="4882"/>
                      <a:pt x="7335" y="4406"/>
                      <a:pt x="7478" y="3763"/>
                    </a:cubicBezTo>
                    <a:lnTo>
                      <a:pt x="83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3"/>
              <p:cNvSpPr/>
              <p:nvPr/>
            </p:nvSpPr>
            <p:spPr>
              <a:xfrm>
                <a:off x="3150504" y="1984445"/>
                <a:ext cx="149495" cy="196443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883" extrusionOk="0">
                    <a:moveTo>
                      <a:pt x="1" y="0"/>
                    </a:moveTo>
                    <a:lnTo>
                      <a:pt x="858" y="3763"/>
                    </a:lnTo>
                    <a:cubicBezTo>
                      <a:pt x="1001" y="4406"/>
                      <a:pt x="1596" y="4882"/>
                      <a:pt x="2287" y="4882"/>
                    </a:cubicBezTo>
                    <a:lnTo>
                      <a:pt x="3716" y="4882"/>
                    </a:lnTo>
                    <a:cubicBezTo>
                      <a:pt x="1930" y="2596"/>
                      <a:pt x="2620" y="572"/>
                      <a:pt x="2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3"/>
              <p:cNvSpPr/>
              <p:nvPr/>
            </p:nvSpPr>
            <p:spPr>
              <a:xfrm>
                <a:off x="3363200" y="2040003"/>
                <a:ext cx="50810" cy="38379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954" extrusionOk="0">
                    <a:moveTo>
                      <a:pt x="643" y="0"/>
                    </a:moveTo>
                    <a:cubicBezTo>
                      <a:pt x="262" y="0"/>
                      <a:pt x="0" y="215"/>
                      <a:pt x="0" y="477"/>
                    </a:cubicBezTo>
                    <a:cubicBezTo>
                      <a:pt x="0" y="739"/>
                      <a:pt x="310" y="953"/>
                      <a:pt x="643" y="953"/>
                    </a:cubicBezTo>
                    <a:cubicBezTo>
                      <a:pt x="1001" y="953"/>
                      <a:pt x="1263" y="739"/>
                      <a:pt x="1263" y="477"/>
                    </a:cubicBezTo>
                    <a:cubicBezTo>
                      <a:pt x="1263" y="215"/>
                      <a:pt x="1001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3"/>
              <p:cNvSpPr/>
              <p:nvPr/>
            </p:nvSpPr>
            <p:spPr>
              <a:xfrm>
                <a:off x="3229074" y="2040003"/>
                <a:ext cx="50810" cy="38379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954" extrusionOk="0">
                    <a:moveTo>
                      <a:pt x="643" y="0"/>
                    </a:moveTo>
                    <a:cubicBezTo>
                      <a:pt x="262" y="0"/>
                      <a:pt x="0" y="215"/>
                      <a:pt x="0" y="477"/>
                    </a:cubicBezTo>
                    <a:cubicBezTo>
                      <a:pt x="0" y="739"/>
                      <a:pt x="310" y="953"/>
                      <a:pt x="643" y="953"/>
                    </a:cubicBezTo>
                    <a:cubicBezTo>
                      <a:pt x="1001" y="953"/>
                      <a:pt x="1263" y="739"/>
                      <a:pt x="1263" y="477"/>
                    </a:cubicBezTo>
                    <a:cubicBezTo>
                      <a:pt x="1263" y="215"/>
                      <a:pt x="1001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3"/>
              <p:cNvSpPr/>
              <p:nvPr/>
            </p:nvSpPr>
            <p:spPr>
              <a:xfrm>
                <a:off x="3228108" y="1958577"/>
                <a:ext cx="272116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953" extrusionOk="0">
                    <a:moveTo>
                      <a:pt x="858" y="0"/>
                    </a:moveTo>
                    <a:cubicBezTo>
                      <a:pt x="858" y="0"/>
                      <a:pt x="1" y="405"/>
                      <a:pt x="858" y="953"/>
                    </a:cubicBezTo>
                    <a:lnTo>
                      <a:pt x="6288" y="953"/>
                    </a:lnTo>
                    <a:cubicBezTo>
                      <a:pt x="6407" y="953"/>
                      <a:pt x="6526" y="881"/>
                      <a:pt x="6621" y="810"/>
                    </a:cubicBezTo>
                    <a:cubicBezTo>
                      <a:pt x="6692" y="715"/>
                      <a:pt x="6764" y="596"/>
                      <a:pt x="6764" y="477"/>
                    </a:cubicBezTo>
                    <a:cubicBezTo>
                      <a:pt x="6764" y="215"/>
                      <a:pt x="6550" y="0"/>
                      <a:pt x="62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3"/>
              <p:cNvSpPr/>
              <p:nvPr/>
            </p:nvSpPr>
            <p:spPr>
              <a:xfrm>
                <a:off x="3143786" y="1958577"/>
                <a:ext cx="118839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953" extrusionOk="0">
                    <a:moveTo>
                      <a:pt x="501" y="0"/>
                    </a:moveTo>
                    <a:cubicBezTo>
                      <a:pt x="358" y="0"/>
                      <a:pt x="263" y="48"/>
                      <a:pt x="168" y="143"/>
                    </a:cubicBezTo>
                    <a:cubicBezTo>
                      <a:pt x="72" y="238"/>
                      <a:pt x="1" y="357"/>
                      <a:pt x="1" y="477"/>
                    </a:cubicBezTo>
                    <a:cubicBezTo>
                      <a:pt x="1" y="738"/>
                      <a:pt x="215" y="953"/>
                      <a:pt x="501" y="953"/>
                    </a:cubicBezTo>
                    <a:lnTo>
                      <a:pt x="2954" y="953"/>
                    </a:lnTo>
                    <a:cubicBezTo>
                      <a:pt x="2811" y="619"/>
                      <a:pt x="2906" y="238"/>
                      <a:pt x="29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3"/>
              <p:cNvSpPr/>
              <p:nvPr/>
            </p:nvSpPr>
            <p:spPr>
              <a:xfrm>
                <a:off x="3352660" y="2142509"/>
                <a:ext cx="76678" cy="7667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06" extrusionOk="0">
                    <a:moveTo>
                      <a:pt x="953" y="1"/>
                    </a:moveTo>
                    <a:cubicBezTo>
                      <a:pt x="429" y="1"/>
                      <a:pt x="0" y="429"/>
                      <a:pt x="0" y="953"/>
                    </a:cubicBezTo>
                    <a:cubicBezTo>
                      <a:pt x="0" y="1501"/>
                      <a:pt x="429" y="1906"/>
                      <a:pt x="953" y="1906"/>
                    </a:cubicBezTo>
                    <a:cubicBezTo>
                      <a:pt x="1501" y="1906"/>
                      <a:pt x="1906" y="1501"/>
                      <a:pt x="1906" y="953"/>
                    </a:cubicBezTo>
                    <a:cubicBezTo>
                      <a:pt x="1906" y="429"/>
                      <a:pt x="1501" y="1"/>
                      <a:pt x="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3"/>
              <p:cNvSpPr/>
              <p:nvPr/>
            </p:nvSpPr>
            <p:spPr>
              <a:xfrm>
                <a:off x="3152436" y="2051509"/>
                <a:ext cx="64207" cy="68994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715" extrusionOk="0">
                    <a:moveTo>
                      <a:pt x="429" y="0"/>
                    </a:moveTo>
                    <a:cubicBezTo>
                      <a:pt x="191" y="0"/>
                      <a:pt x="48" y="143"/>
                      <a:pt x="0" y="334"/>
                    </a:cubicBezTo>
                    <a:cubicBezTo>
                      <a:pt x="0" y="334"/>
                      <a:pt x="1024" y="1048"/>
                      <a:pt x="762" y="1715"/>
                    </a:cubicBezTo>
                    <a:lnTo>
                      <a:pt x="953" y="1381"/>
                    </a:lnTo>
                    <a:lnTo>
                      <a:pt x="1429" y="596"/>
                    </a:lnTo>
                    <a:cubicBezTo>
                      <a:pt x="1596" y="357"/>
                      <a:pt x="1405" y="72"/>
                      <a:pt x="10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3"/>
              <p:cNvSpPr/>
              <p:nvPr/>
            </p:nvSpPr>
            <p:spPr>
              <a:xfrm>
                <a:off x="3152436" y="2065871"/>
                <a:ext cx="38339" cy="55598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382" extrusionOk="0">
                    <a:moveTo>
                      <a:pt x="0" y="0"/>
                    </a:moveTo>
                    <a:cubicBezTo>
                      <a:pt x="0" y="96"/>
                      <a:pt x="0" y="167"/>
                      <a:pt x="72" y="239"/>
                    </a:cubicBezTo>
                    <a:lnTo>
                      <a:pt x="762" y="1382"/>
                    </a:lnTo>
                    <a:lnTo>
                      <a:pt x="953" y="1048"/>
                    </a:lnTo>
                    <a:cubicBezTo>
                      <a:pt x="953" y="882"/>
                      <a:pt x="929" y="691"/>
                      <a:pt x="834" y="524"/>
                    </a:cubicBezTo>
                    <a:cubicBezTo>
                      <a:pt x="667" y="215"/>
                      <a:pt x="357" y="48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3"/>
              <p:cNvSpPr/>
              <p:nvPr/>
            </p:nvSpPr>
            <p:spPr>
              <a:xfrm>
                <a:off x="3128458" y="2083129"/>
                <a:ext cx="132276" cy="13509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3358" extrusionOk="0">
                    <a:moveTo>
                      <a:pt x="1382" y="0"/>
                    </a:moveTo>
                    <a:lnTo>
                      <a:pt x="1382" y="0"/>
                    </a:lnTo>
                    <a:cubicBezTo>
                      <a:pt x="1382" y="0"/>
                      <a:pt x="1" y="2596"/>
                      <a:pt x="2120" y="3358"/>
                    </a:cubicBezTo>
                    <a:lnTo>
                      <a:pt x="2478" y="3358"/>
                    </a:lnTo>
                    <a:cubicBezTo>
                      <a:pt x="2930" y="3358"/>
                      <a:pt x="3287" y="2977"/>
                      <a:pt x="3216" y="2453"/>
                    </a:cubicBezTo>
                    <a:lnTo>
                      <a:pt x="3049" y="1453"/>
                    </a:lnTo>
                    <a:cubicBezTo>
                      <a:pt x="2906" y="619"/>
                      <a:pt x="2216" y="24"/>
                      <a:pt x="1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3"/>
              <p:cNvSpPr/>
              <p:nvPr/>
            </p:nvSpPr>
            <p:spPr>
              <a:xfrm>
                <a:off x="3106453" y="2084055"/>
                <a:ext cx="113087" cy="134167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3335" extrusionOk="0">
                    <a:moveTo>
                      <a:pt x="1929" y="1"/>
                    </a:moveTo>
                    <a:cubicBezTo>
                      <a:pt x="1096" y="1"/>
                      <a:pt x="381" y="620"/>
                      <a:pt x="238" y="1454"/>
                    </a:cubicBezTo>
                    <a:lnTo>
                      <a:pt x="48" y="2478"/>
                    </a:lnTo>
                    <a:cubicBezTo>
                      <a:pt x="0" y="2930"/>
                      <a:pt x="310" y="3335"/>
                      <a:pt x="762" y="3335"/>
                    </a:cubicBezTo>
                    <a:lnTo>
                      <a:pt x="2667" y="3335"/>
                    </a:lnTo>
                    <a:cubicBezTo>
                      <a:pt x="2786" y="3121"/>
                      <a:pt x="2810" y="2859"/>
                      <a:pt x="2810" y="2620"/>
                    </a:cubicBezTo>
                    <a:lnTo>
                      <a:pt x="2691" y="1882"/>
                    </a:lnTo>
                    <a:cubicBezTo>
                      <a:pt x="2620" y="1430"/>
                      <a:pt x="2405" y="1073"/>
                      <a:pt x="2096" y="787"/>
                    </a:cubicBezTo>
                    <a:cubicBezTo>
                      <a:pt x="2167" y="572"/>
                      <a:pt x="2143" y="310"/>
                      <a:pt x="2024" y="96"/>
                    </a:cubicBezTo>
                    <a:cubicBezTo>
                      <a:pt x="1977" y="72"/>
                      <a:pt x="1977" y="25"/>
                      <a:pt x="19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3"/>
              <p:cNvSpPr/>
              <p:nvPr/>
            </p:nvSpPr>
            <p:spPr>
              <a:xfrm>
                <a:off x="3111240" y="2092624"/>
                <a:ext cx="58253" cy="63322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574" extrusionOk="0">
                    <a:moveTo>
                      <a:pt x="1010" y="1"/>
                    </a:moveTo>
                    <a:cubicBezTo>
                      <a:pt x="999" y="1"/>
                      <a:pt x="988" y="1"/>
                      <a:pt x="977" y="2"/>
                    </a:cubicBezTo>
                    <a:lnTo>
                      <a:pt x="548" y="2"/>
                    </a:lnTo>
                    <a:cubicBezTo>
                      <a:pt x="548" y="2"/>
                      <a:pt x="0" y="217"/>
                      <a:pt x="500" y="1360"/>
                    </a:cubicBezTo>
                    <a:lnTo>
                      <a:pt x="643" y="1574"/>
                    </a:lnTo>
                    <a:lnTo>
                      <a:pt x="1310" y="502"/>
                    </a:lnTo>
                    <a:cubicBezTo>
                      <a:pt x="1447" y="274"/>
                      <a:pt x="1277" y="1"/>
                      <a:pt x="1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3"/>
              <p:cNvSpPr/>
              <p:nvPr/>
            </p:nvSpPr>
            <p:spPr>
              <a:xfrm>
                <a:off x="3104522" y="2092704"/>
                <a:ext cx="28764" cy="536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334" extrusionOk="0">
                    <a:moveTo>
                      <a:pt x="477" y="0"/>
                    </a:moveTo>
                    <a:cubicBezTo>
                      <a:pt x="191" y="0"/>
                      <a:pt x="1" y="262"/>
                      <a:pt x="167" y="500"/>
                    </a:cubicBezTo>
                    <a:lnTo>
                      <a:pt x="691" y="1334"/>
                    </a:lnTo>
                    <a:cubicBezTo>
                      <a:pt x="524" y="810"/>
                      <a:pt x="644" y="262"/>
                      <a:pt x="7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3"/>
              <p:cNvSpPr/>
              <p:nvPr/>
            </p:nvSpPr>
            <p:spPr>
              <a:xfrm>
                <a:off x="3070044" y="2119538"/>
                <a:ext cx="125518" cy="98684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53" extrusionOk="0">
                    <a:moveTo>
                      <a:pt x="1667" y="0"/>
                    </a:moveTo>
                    <a:cubicBezTo>
                      <a:pt x="1548" y="0"/>
                      <a:pt x="1453" y="0"/>
                      <a:pt x="1381" y="48"/>
                    </a:cubicBezTo>
                    <a:cubicBezTo>
                      <a:pt x="1381" y="48"/>
                      <a:pt x="0" y="1500"/>
                      <a:pt x="1524" y="2453"/>
                    </a:cubicBezTo>
                    <a:lnTo>
                      <a:pt x="2525" y="2453"/>
                    </a:lnTo>
                    <a:cubicBezTo>
                      <a:pt x="2858" y="2453"/>
                      <a:pt x="3120" y="2167"/>
                      <a:pt x="3072" y="1834"/>
                    </a:cubicBezTo>
                    <a:lnTo>
                      <a:pt x="2953" y="1096"/>
                    </a:lnTo>
                    <a:cubicBezTo>
                      <a:pt x="2834" y="453"/>
                      <a:pt x="2286" y="0"/>
                      <a:pt x="16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3"/>
              <p:cNvSpPr/>
              <p:nvPr/>
            </p:nvSpPr>
            <p:spPr>
              <a:xfrm>
                <a:off x="3079619" y="2121428"/>
                <a:ext cx="52742" cy="96793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406" extrusionOk="0">
                    <a:moveTo>
                      <a:pt x="1167" y="1"/>
                    </a:moveTo>
                    <a:lnTo>
                      <a:pt x="1167" y="1"/>
                    </a:lnTo>
                    <a:cubicBezTo>
                      <a:pt x="667" y="120"/>
                      <a:pt x="262" y="501"/>
                      <a:pt x="191" y="1049"/>
                    </a:cubicBezTo>
                    <a:lnTo>
                      <a:pt x="72" y="1787"/>
                    </a:lnTo>
                    <a:cubicBezTo>
                      <a:pt x="0" y="2120"/>
                      <a:pt x="262" y="2406"/>
                      <a:pt x="596" y="2406"/>
                    </a:cubicBezTo>
                    <a:lnTo>
                      <a:pt x="1310" y="2406"/>
                    </a:lnTo>
                    <a:cubicBezTo>
                      <a:pt x="596" y="1596"/>
                      <a:pt x="977" y="453"/>
                      <a:pt x="1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3"/>
              <p:cNvSpPr/>
              <p:nvPr/>
            </p:nvSpPr>
            <p:spPr>
              <a:xfrm>
                <a:off x="3262585" y="2024675"/>
                <a:ext cx="12512" cy="2112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25" extrusionOk="0">
                    <a:moveTo>
                      <a:pt x="168" y="0"/>
                    </a:moveTo>
                    <a:cubicBezTo>
                      <a:pt x="96" y="0"/>
                      <a:pt x="1" y="48"/>
                      <a:pt x="1" y="143"/>
                    </a:cubicBezTo>
                    <a:lnTo>
                      <a:pt x="1" y="381"/>
                    </a:lnTo>
                    <a:cubicBezTo>
                      <a:pt x="1" y="477"/>
                      <a:pt x="72" y="524"/>
                      <a:pt x="168" y="524"/>
                    </a:cubicBezTo>
                    <a:cubicBezTo>
                      <a:pt x="239" y="524"/>
                      <a:pt x="311" y="477"/>
                      <a:pt x="311" y="381"/>
                    </a:cubicBezTo>
                    <a:lnTo>
                      <a:pt x="311" y="143"/>
                    </a:lnTo>
                    <a:cubicBezTo>
                      <a:pt x="311" y="48"/>
                      <a:pt x="239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3"/>
              <p:cNvSpPr/>
              <p:nvPr/>
            </p:nvSpPr>
            <p:spPr>
              <a:xfrm>
                <a:off x="3367988" y="2024675"/>
                <a:ext cx="12512" cy="2112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25" extrusionOk="0">
                    <a:moveTo>
                      <a:pt x="167" y="0"/>
                    </a:moveTo>
                    <a:cubicBezTo>
                      <a:pt x="72" y="0"/>
                      <a:pt x="1" y="48"/>
                      <a:pt x="1" y="143"/>
                    </a:cubicBezTo>
                    <a:lnTo>
                      <a:pt x="1" y="381"/>
                    </a:lnTo>
                    <a:cubicBezTo>
                      <a:pt x="1" y="477"/>
                      <a:pt x="72" y="524"/>
                      <a:pt x="167" y="524"/>
                    </a:cubicBezTo>
                    <a:cubicBezTo>
                      <a:pt x="239" y="524"/>
                      <a:pt x="310" y="477"/>
                      <a:pt x="310" y="381"/>
                    </a:cubicBezTo>
                    <a:lnTo>
                      <a:pt x="310" y="143"/>
                    </a:lnTo>
                    <a:cubicBezTo>
                      <a:pt x="310" y="48"/>
                      <a:pt x="23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3"/>
              <p:cNvSpPr/>
              <p:nvPr/>
            </p:nvSpPr>
            <p:spPr>
              <a:xfrm>
                <a:off x="3302855" y="2033486"/>
                <a:ext cx="40270" cy="1830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55" extrusionOk="0">
                    <a:moveTo>
                      <a:pt x="827" y="0"/>
                    </a:moveTo>
                    <a:cubicBezTo>
                      <a:pt x="786" y="0"/>
                      <a:pt x="742" y="26"/>
                      <a:pt x="715" y="67"/>
                    </a:cubicBezTo>
                    <a:cubicBezTo>
                      <a:pt x="655" y="139"/>
                      <a:pt x="572" y="174"/>
                      <a:pt x="488" y="174"/>
                    </a:cubicBezTo>
                    <a:cubicBezTo>
                      <a:pt x="405" y="174"/>
                      <a:pt x="322" y="139"/>
                      <a:pt x="262" y="67"/>
                    </a:cubicBezTo>
                    <a:cubicBezTo>
                      <a:pt x="220" y="39"/>
                      <a:pt x="178" y="28"/>
                      <a:pt x="137" y="28"/>
                    </a:cubicBezTo>
                    <a:cubicBezTo>
                      <a:pt x="107" y="28"/>
                      <a:pt x="77" y="34"/>
                      <a:pt x="48" y="43"/>
                    </a:cubicBezTo>
                    <a:cubicBezTo>
                      <a:pt x="0" y="91"/>
                      <a:pt x="0" y="186"/>
                      <a:pt x="24" y="258"/>
                    </a:cubicBezTo>
                    <a:cubicBezTo>
                      <a:pt x="143" y="389"/>
                      <a:pt x="316" y="454"/>
                      <a:pt x="488" y="454"/>
                    </a:cubicBezTo>
                    <a:cubicBezTo>
                      <a:pt x="661" y="454"/>
                      <a:pt x="834" y="389"/>
                      <a:pt x="953" y="258"/>
                    </a:cubicBezTo>
                    <a:cubicBezTo>
                      <a:pt x="1000" y="186"/>
                      <a:pt x="1000" y="67"/>
                      <a:pt x="905" y="43"/>
                    </a:cubicBezTo>
                    <a:cubicBezTo>
                      <a:pt x="885" y="13"/>
                      <a:pt x="857" y="0"/>
                      <a:pt x="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3"/>
              <p:cNvSpPr/>
              <p:nvPr/>
            </p:nvSpPr>
            <p:spPr>
              <a:xfrm>
                <a:off x="3072901" y="1837968"/>
                <a:ext cx="437863" cy="385041"/>
              </a:xfrm>
              <a:custGeom>
                <a:avLst/>
                <a:gdLst/>
                <a:ahLst/>
                <a:cxnLst/>
                <a:rect l="l" t="t" r="r" b="b"/>
                <a:pathLst>
                  <a:path w="10884" h="9571" extrusionOk="0">
                    <a:moveTo>
                      <a:pt x="3450" y="339"/>
                    </a:moveTo>
                    <a:cubicBezTo>
                      <a:pt x="3519" y="339"/>
                      <a:pt x="3579" y="384"/>
                      <a:pt x="3597" y="402"/>
                    </a:cubicBezTo>
                    <a:cubicBezTo>
                      <a:pt x="3692" y="498"/>
                      <a:pt x="3740" y="617"/>
                      <a:pt x="3716" y="736"/>
                    </a:cubicBezTo>
                    <a:lnTo>
                      <a:pt x="3668" y="1069"/>
                    </a:lnTo>
                    <a:cubicBezTo>
                      <a:pt x="3406" y="1093"/>
                      <a:pt x="3168" y="1188"/>
                      <a:pt x="2954" y="1307"/>
                    </a:cubicBezTo>
                    <a:lnTo>
                      <a:pt x="2739" y="1022"/>
                    </a:lnTo>
                    <a:cubicBezTo>
                      <a:pt x="2644" y="950"/>
                      <a:pt x="2620" y="783"/>
                      <a:pt x="2644" y="664"/>
                    </a:cubicBezTo>
                    <a:cubicBezTo>
                      <a:pt x="2644" y="617"/>
                      <a:pt x="2692" y="545"/>
                      <a:pt x="2787" y="522"/>
                    </a:cubicBezTo>
                    <a:lnTo>
                      <a:pt x="3382" y="355"/>
                    </a:lnTo>
                    <a:cubicBezTo>
                      <a:pt x="3405" y="343"/>
                      <a:pt x="3428" y="339"/>
                      <a:pt x="3450" y="339"/>
                    </a:cubicBezTo>
                    <a:close/>
                    <a:moveTo>
                      <a:pt x="3851" y="1356"/>
                    </a:moveTo>
                    <a:cubicBezTo>
                      <a:pt x="4370" y="1356"/>
                      <a:pt x="4861" y="1640"/>
                      <a:pt x="5121" y="2141"/>
                    </a:cubicBezTo>
                    <a:cubicBezTo>
                      <a:pt x="5240" y="2403"/>
                      <a:pt x="5407" y="2736"/>
                      <a:pt x="5478" y="2832"/>
                    </a:cubicBezTo>
                    <a:lnTo>
                      <a:pt x="2430" y="2832"/>
                    </a:lnTo>
                    <a:cubicBezTo>
                      <a:pt x="2406" y="2189"/>
                      <a:pt x="2787" y="1617"/>
                      <a:pt x="3406" y="1426"/>
                    </a:cubicBezTo>
                    <a:cubicBezTo>
                      <a:pt x="3554" y="1379"/>
                      <a:pt x="3704" y="1356"/>
                      <a:pt x="3851" y="1356"/>
                    </a:cubicBezTo>
                    <a:close/>
                    <a:moveTo>
                      <a:pt x="6576" y="1254"/>
                    </a:moveTo>
                    <a:cubicBezTo>
                      <a:pt x="6615" y="1254"/>
                      <a:pt x="6657" y="1272"/>
                      <a:pt x="6693" y="1307"/>
                    </a:cubicBezTo>
                    <a:lnTo>
                      <a:pt x="7407" y="2022"/>
                    </a:lnTo>
                    <a:lnTo>
                      <a:pt x="8193" y="2808"/>
                    </a:lnTo>
                    <a:lnTo>
                      <a:pt x="5835" y="2808"/>
                    </a:lnTo>
                    <a:lnTo>
                      <a:pt x="5835" y="2855"/>
                    </a:lnTo>
                    <a:cubicBezTo>
                      <a:pt x="5788" y="2760"/>
                      <a:pt x="5716" y="2570"/>
                      <a:pt x="5526" y="2260"/>
                    </a:cubicBezTo>
                    <a:lnTo>
                      <a:pt x="6478" y="1307"/>
                    </a:lnTo>
                    <a:cubicBezTo>
                      <a:pt x="6502" y="1272"/>
                      <a:pt x="6538" y="1254"/>
                      <a:pt x="6576" y="1254"/>
                    </a:cubicBezTo>
                    <a:close/>
                    <a:moveTo>
                      <a:pt x="8404" y="1278"/>
                    </a:moveTo>
                    <a:cubicBezTo>
                      <a:pt x="8443" y="1278"/>
                      <a:pt x="8479" y="1296"/>
                      <a:pt x="8502" y="1331"/>
                    </a:cubicBezTo>
                    <a:lnTo>
                      <a:pt x="10027" y="2855"/>
                    </a:lnTo>
                    <a:lnTo>
                      <a:pt x="8574" y="2855"/>
                    </a:lnTo>
                    <a:cubicBezTo>
                      <a:pt x="8526" y="2784"/>
                      <a:pt x="8502" y="2689"/>
                      <a:pt x="8455" y="2665"/>
                    </a:cubicBezTo>
                    <a:lnTo>
                      <a:pt x="7693" y="1927"/>
                    </a:lnTo>
                    <a:lnTo>
                      <a:pt x="8288" y="1331"/>
                    </a:lnTo>
                    <a:cubicBezTo>
                      <a:pt x="8324" y="1296"/>
                      <a:pt x="8365" y="1278"/>
                      <a:pt x="8404" y="1278"/>
                    </a:cubicBezTo>
                    <a:close/>
                    <a:moveTo>
                      <a:pt x="3049" y="5523"/>
                    </a:moveTo>
                    <a:cubicBezTo>
                      <a:pt x="3239" y="5523"/>
                      <a:pt x="3382" y="5713"/>
                      <a:pt x="3287" y="5832"/>
                    </a:cubicBezTo>
                    <a:lnTo>
                      <a:pt x="3168" y="5999"/>
                    </a:lnTo>
                    <a:cubicBezTo>
                      <a:pt x="3025" y="5951"/>
                      <a:pt x="2876" y="5927"/>
                      <a:pt x="2727" y="5927"/>
                    </a:cubicBezTo>
                    <a:cubicBezTo>
                      <a:pt x="2579" y="5927"/>
                      <a:pt x="2430" y="5951"/>
                      <a:pt x="2287" y="5999"/>
                    </a:cubicBezTo>
                    <a:lnTo>
                      <a:pt x="2168" y="5832"/>
                    </a:lnTo>
                    <a:cubicBezTo>
                      <a:pt x="2073" y="5665"/>
                      <a:pt x="2192" y="5523"/>
                      <a:pt x="2334" y="5523"/>
                    </a:cubicBezTo>
                    <a:close/>
                    <a:moveTo>
                      <a:pt x="1930" y="6475"/>
                    </a:moveTo>
                    <a:cubicBezTo>
                      <a:pt x="2096" y="6475"/>
                      <a:pt x="2215" y="6618"/>
                      <a:pt x="2144" y="6737"/>
                    </a:cubicBezTo>
                    <a:lnTo>
                      <a:pt x="2049" y="6928"/>
                    </a:lnTo>
                    <a:cubicBezTo>
                      <a:pt x="1918" y="6880"/>
                      <a:pt x="1775" y="6856"/>
                      <a:pt x="1632" y="6856"/>
                    </a:cubicBezTo>
                    <a:cubicBezTo>
                      <a:pt x="1489" y="6856"/>
                      <a:pt x="1346" y="6880"/>
                      <a:pt x="1215" y="6928"/>
                    </a:cubicBezTo>
                    <a:lnTo>
                      <a:pt x="1096" y="6737"/>
                    </a:lnTo>
                    <a:cubicBezTo>
                      <a:pt x="1001" y="6618"/>
                      <a:pt x="1120" y="6475"/>
                      <a:pt x="1310" y="6475"/>
                    </a:cubicBezTo>
                    <a:close/>
                    <a:moveTo>
                      <a:pt x="7931" y="7737"/>
                    </a:moveTo>
                    <a:cubicBezTo>
                      <a:pt x="8383" y="7737"/>
                      <a:pt x="8717" y="8095"/>
                      <a:pt x="8717" y="8499"/>
                    </a:cubicBezTo>
                    <a:cubicBezTo>
                      <a:pt x="8717" y="8928"/>
                      <a:pt x="8360" y="9285"/>
                      <a:pt x="7931" y="9285"/>
                    </a:cubicBezTo>
                    <a:cubicBezTo>
                      <a:pt x="7502" y="9285"/>
                      <a:pt x="7169" y="8928"/>
                      <a:pt x="7169" y="8499"/>
                    </a:cubicBezTo>
                    <a:cubicBezTo>
                      <a:pt x="7169" y="8095"/>
                      <a:pt x="7502" y="7737"/>
                      <a:pt x="7931" y="7737"/>
                    </a:cubicBezTo>
                    <a:close/>
                    <a:moveTo>
                      <a:pt x="1632" y="7190"/>
                    </a:moveTo>
                    <a:cubicBezTo>
                      <a:pt x="1775" y="7190"/>
                      <a:pt x="1918" y="7213"/>
                      <a:pt x="2049" y="7261"/>
                    </a:cubicBezTo>
                    <a:cubicBezTo>
                      <a:pt x="2406" y="7404"/>
                      <a:pt x="2668" y="7737"/>
                      <a:pt x="2739" y="8118"/>
                    </a:cubicBezTo>
                    <a:lnTo>
                      <a:pt x="2858" y="8857"/>
                    </a:lnTo>
                    <a:cubicBezTo>
                      <a:pt x="2882" y="9095"/>
                      <a:pt x="2692" y="9309"/>
                      <a:pt x="2454" y="9309"/>
                    </a:cubicBezTo>
                    <a:lnTo>
                      <a:pt x="739" y="9309"/>
                    </a:lnTo>
                    <a:cubicBezTo>
                      <a:pt x="525" y="9309"/>
                      <a:pt x="310" y="9095"/>
                      <a:pt x="382" y="8857"/>
                    </a:cubicBezTo>
                    <a:lnTo>
                      <a:pt x="501" y="8118"/>
                    </a:lnTo>
                    <a:cubicBezTo>
                      <a:pt x="548" y="7737"/>
                      <a:pt x="834" y="7404"/>
                      <a:pt x="1191" y="7261"/>
                    </a:cubicBezTo>
                    <a:lnTo>
                      <a:pt x="1215" y="7261"/>
                    </a:lnTo>
                    <a:cubicBezTo>
                      <a:pt x="1346" y="7213"/>
                      <a:pt x="1489" y="7190"/>
                      <a:pt x="1632" y="7190"/>
                    </a:cubicBezTo>
                    <a:close/>
                    <a:moveTo>
                      <a:pt x="2733" y="6275"/>
                    </a:moveTo>
                    <a:cubicBezTo>
                      <a:pt x="3430" y="6275"/>
                      <a:pt x="4120" y="6779"/>
                      <a:pt x="4240" y="7618"/>
                    </a:cubicBezTo>
                    <a:lnTo>
                      <a:pt x="4430" y="8618"/>
                    </a:lnTo>
                    <a:cubicBezTo>
                      <a:pt x="4478" y="8976"/>
                      <a:pt x="4216" y="9309"/>
                      <a:pt x="3859" y="9309"/>
                    </a:cubicBezTo>
                    <a:lnTo>
                      <a:pt x="3025" y="9309"/>
                    </a:lnTo>
                    <a:cubicBezTo>
                      <a:pt x="3120" y="9166"/>
                      <a:pt x="3168" y="8976"/>
                      <a:pt x="3144" y="8809"/>
                    </a:cubicBezTo>
                    <a:lnTo>
                      <a:pt x="3025" y="8047"/>
                    </a:lnTo>
                    <a:cubicBezTo>
                      <a:pt x="2930" y="7618"/>
                      <a:pt x="2668" y="7261"/>
                      <a:pt x="2311" y="7047"/>
                    </a:cubicBezTo>
                    <a:lnTo>
                      <a:pt x="2406" y="6928"/>
                    </a:lnTo>
                    <a:cubicBezTo>
                      <a:pt x="2525" y="6737"/>
                      <a:pt x="2501" y="6499"/>
                      <a:pt x="2334" y="6332"/>
                    </a:cubicBezTo>
                    <a:cubicBezTo>
                      <a:pt x="2465" y="6294"/>
                      <a:pt x="2599" y="6275"/>
                      <a:pt x="2733" y="6275"/>
                    </a:cubicBezTo>
                    <a:close/>
                    <a:moveTo>
                      <a:pt x="3360" y="0"/>
                    </a:moveTo>
                    <a:cubicBezTo>
                      <a:pt x="3313" y="0"/>
                      <a:pt x="3264" y="7"/>
                      <a:pt x="3216" y="21"/>
                    </a:cubicBezTo>
                    <a:lnTo>
                      <a:pt x="2620" y="188"/>
                    </a:lnTo>
                    <a:cubicBezTo>
                      <a:pt x="2215" y="307"/>
                      <a:pt x="2144" y="879"/>
                      <a:pt x="2430" y="1212"/>
                    </a:cubicBezTo>
                    <a:lnTo>
                      <a:pt x="2644" y="1450"/>
                    </a:lnTo>
                    <a:cubicBezTo>
                      <a:pt x="2263" y="1808"/>
                      <a:pt x="2049" y="2308"/>
                      <a:pt x="2073" y="2832"/>
                    </a:cubicBezTo>
                    <a:cubicBezTo>
                      <a:pt x="1811" y="2903"/>
                      <a:pt x="1596" y="3165"/>
                      <a:pt x="1596" y="3475"/>
                    </a:cubicBezTo>
                    <a:cubicBezTo>
                      <a:pt x="1596" y="3665"/>
                      <a:pt x="1691" y="3832"/>
                      <a:pt x="1834" y="3951"/>
                    </a:cubicBezTo>
                    <a:lnTo>
                      <a:pt x="2144" y="5261"/>
                    </a:lnTo>
                    <a:cubicBezTo>
                      <a:pt x="1834" y="5380"/>
                      <a:pt x="1715" y="5713"/>
                      <a:pt x="1906" y="5999"/>
                    </a:cubicBezTo>
                    <a:lnTo>
                      <a:pt x="1953" y="6118"/>
                    </a:lnTo>
                    <a:cubicBezTo>
                      <a:pt x="1930" y="6118"/>
                      <a:pt x="1906" y="6142"/>
                      <a:pt x="1858" y="6142"/>
                    </a:cubicBezTo>
                    <a:lnTo>
                      <a:pt x="1263" y="6142"/>
                    </a:lnTo>
                    <a:cubicBezTo>
                      <a:pt x="858" y="6142"/>
                      <a:pt x="572" y="6570"/>
                      <a:pt x="787" y="6904"/>
                    </a:cubicBezTo>
                    <a:lnTo>
                      <a:pt x="882" y="6999"/>
                    </a:lnTo>
                    <a:cubicBezTo>
                      <a:pt x="525" y="7213"/>
                      <a:pt x="239" y="7571"/>
                      <a:pt x="167" y="8023"/>
                    </a:cubicBezTo>
                    <a:lnTo>
                      <a:pt x="48" y="8761"/>
                    </a:lnTo>
                    <a:cubicBezTo>
                      <a:pt x="1" y="9190"/>
                      <a:pt x="310" y="9571"/>
                      <a:pt x="739" y="9571"/>
                    </a:cubicBezTo>
                    <a:lnTo>
                      <a:pt x="3859" y="9571"/>
                    </a:lnTo>
                    <a:cubicBezTo>
                      <a:pt x="4359" y="9571"/>
                      <a:pt x="4764" y="9119"/>
                      <a:pt x="4716" y="8618"/>
                    </a:cubicBezTo>
                    <a:lnTo>
                      <a:pt x="6812" y="8618"/>
                    </a:lnTo>
                    <a:cubicBezTo>
                      <a:pt x="6907" y="9142"/>
                      <a:pt x="7336" y="9571"/>
                      <a:pt x="7907" y="9571"/>
                    </a:cubicBezTo>
                    <a:cubicBezTo>
                      <a:pt x="8526" y="9571"/>
                      <a:pt x="9074" y="9023"/>
                      <a:pt x="9003" y="8380"/>
                    </a:cubicBezTo>
                    <a:cubicBezTo>
                      <a:pt x="9360" y="8142"/>
                      <a:pt x="9646" y="7785"/>
                      <a:pt x="9717" y="7356"/>
                    </a:cubicBezTo>
                    <a:lnTo>
                      <a:pt x="9955" y="6285"/>
                    </a:lnTo>
                    <a:cubicBezTo>
                      <a:pt x="10003" y="6213"/>
                      <a:pt x="9931" y="6118"/>
                      <a:pt x="9836" y="6118"/>
                    </a:cubicBezTo>
                    <a:cubicBezTo>
                      <a:pt x="9824" y="6114"/>
                      <a:pt x="9811" y="6112"/>
                      <a:pt x="9798" y="6112"/>
                    </a:cubicBezTo>
                    <a:cubicBezTo>
                      <a:pt x="9735" y="6112"/>
                      <a:pt x="9669" y="6158"/>
                      <a:pt x="9669" y="6237"/>
                    </a:cubicBezTo>
                    <a:lnTo>
                      <a:pt x="9431" y="7309"/>
                    </a:lnTo>
                    <a:cubicBezTo>
                      <a:pt x="9360" y="7594"/>
                      <a:pt x="9193" y="7880"/>
                      <a:pt x="8907" y="8047"/>
                    </a:cubicBezTo>
                    <a:cubicBezTo>
                      <a:pt x="8741" y="7642"/>
                      <a:pt x="8360" y="7356"/>
                      <a:pt x="7907" y="7356"/>
                    </a:cubicBezTo>
                    <a:cubicBezTo>
                      <a:pt x="7336" y="7356"/>
                      <a:pt x="6907" y="7785"/>
                      <a:pt x="6812" y="8309"/>
                    </a:cubicBezTo>
                    <a:lnTo>
                      <a:pt x="4668" y="8309"/>
                    </a:lnTo>
                    <a:lnTo>
                      <a:pt x="4549" y="7523"/>
                    </a:lnTo>
                    <a:cubicBezTo>
                      <a:pt x="4454" y="6880"/>
                      <a:pt x="4049" y="6356"/>
                      <a:pt x="3454" y="6094"/>
                    </a:cubicBezTo>
                    <a:lnTo>
                      <a:pt x="3501" y="5975"/>
                    </a:lnTo>
                    <a:cubicBezTo>
                      <a:pt x="3716" y="5618"/>
                      <a:pt x="3454" y="5165"/>
                      <a:pt x="3001" y="5165"/>
                    </a:cubicBezTo>
                    <a:lnTo>
                      <a:pt x="2406" y="5165"/>
                    </a:lnTo>
                    <a:lnTo>
                      <a:pt x="2168" y="4070"/>
                    </a:lnTo>
                    <a:lnTo>
                      <a:pt x="4692" y="4070"/>
                    </a:lnTo>
                    <a:cubicBezTo>
                      <a:pt x="4787" y="4070"/>
                      <a:pt x="4835" y="3998"/>
                      <a:pt x="4835" y="3903"/>
                    </a:cubicBezTo>
                    <a:cubicBezTo>
                      <a:pt x="4835" y="3832"/>
                      <a:pt x="4787" y="3760"/>
                      <a:pt x="4692" y="3760"/>
                    </a:cubicBezTo>
                    <a:lnTo>
                      <a:pt x="2192" y="3760"/>
                    </a:lnTo>
                    <a:cubicBezTo>
                      <a:pt x="2025" y="3760"/>
                      <a:pt x="1858" y="3617"/>
                      <a:pt x="1858" y="3427"/>
                    </a:cubicBezTo>
                    <a:cubicBezTo>
                      <a:pt x="1858" y="3260"/>
                      <a:pt x="2025" y="3117"/>
                      <a:pt x="2192" y="3117"/>
                    </a:cubicBezTo>
                    <a:lnTo>
                      <a:pt x="10074" y="3117"/>
                    </a:lnTo>
                    <a:cubicBezTo>
                      <a:pt x="10265" y="3117"/>
                      <a:pt x="10408" y="3260"/>
                      <a:pt x="10408" y="3427"/>
                    </a:cubicBezTo>
                    <a:cubicBezTo>
                      <a:pt x="10408" y="3617"/>
                      <a:pt x="10265" y="3760"/>
                      <a:pt x="10074" y="3760"/>
                    </a:cubicBezTo>
                    <a:lnTo>
                      <a:pt x="5359" y="3760"/>
                    </a:lnTo>
                    <a:cubicBezTo>
                      <a:pt x="5264" y="3760"/>
                      <a:pt x="5192" y="3832"/>
                      <a:pt x="5192" y="3903"/>
                    </a:cubicBezTo>
                    <a:cubicBezTo>
                      <a:pt x="5192" y="3998"/>
                      <a:pt x="5264" y="4070"/>
                      <a:pt x="5359" y="4070"/>
                    </a:cubicBezTo>
                    <a:lnTo>
                      <a:pt x="10122" y="4070"/>
                    </a:lnTo>
                    <a:lnTo>
                      <a:pt x="9765" y="5618"/>
                    </a:lnTo>
                    <a:cubicBezTo>
                      <a:pt x="9717" y="5689"/>
                      <a:pt x="9812" y="5785"/>
                      <a:pt x="9907" y="5785"/>
                    </a:cubicBezTo>
                    <a:cubicBezTo>
                      <a:pt x="9955" y="5785"/>
                      <a:pt x="10050" y="5737"/>
                      <a:pt x="10050" y="5665"/>
                    </a:cubicBezTo>
                    <a:lnTo>
                      <a:pt x="10431" y="3927"/>
                    </a:lnTo>
                    <a:cubicBezTo>
                      <a:pt x="10884" y="3665"/>
                      <a:pt x="10836" y="3141"/>
                      <a:pt x="10431" y="2927"/>
                    </a:cubicBezTo>
                    <a:cubicBezTo>
                      <a:pt x="10431" y="2832"/>
                      <a:pt x="10384" y="2736"/>
                      <a:pt x="10289" y="2665"/>
                    </a:cubicBezTo>
                    <a:lnTo>
                      <a:pt x="8717" y="1093"/>
                    </a:lnTo>
                    <a:cubicBezTo>
                      <a:pt x="8622" y="998"/>
                      <a:pt x="8502" y="950"/>
                      <a:pt x="8383" y="950"/>
                    </a:cubicBezTo>
                    <a:cubicBezTo>
                      <a:pt x="8264" y="950"/>
                      <a:pt x="8145" y="998"/>
                      <a:pt x="8050" y="1093"/>
                    </a:cubicBezTo>
                    <a:lnTo>
                      <a:pt x="7455" y="1688"/>
                    </a:lnTo>
                    <a:lnTo>
                      <a:pt x="6859" y="1093"/>
                    </a:lnTo>
                    <a:cubicBezTo>
                      <a:pt x="6776" y="998"/>
                      <a:pt x="6657" y="950"/>
                      <a:pt x="6535" y="950"/>
                    </a:cubicBezTo>
                    <a:cubicBezTo>
                      <a:pt x="6413" y="950"/>
                      <a:pt x="6288" y="998"/>
                      <a:pt x="6192" y="1093"/>
                    </a:cubicBezTo>
                    <a:lnTo>
                      <a:pt x="5311" y="1950"/>
                    </a:lnTo>
                    <a:cubicBezTo>
                      <a:pt x="5049" y="1403"/>
                      <a:pt x="4525" y="1093"/>
                      <a:pt x="3930" y="1022"/>
                    </a:cubicBezTo>
                    <a:lnTo>
                      <a:pt x="3954" y="760"/>
                    </a:lnTo>
                    <a:cubicBezTo>
                      <a:pt x="3996" y="362"/>
                      <a:pt x="3706" y="0"/>
                      <a:pt x="3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3"/>
              <p:cNvSpPr/>
              <p:nvPr/>
            </p:nvSpPr>
            <p:spPr>
              <a:xfrm>
                <a:off x="3372775" y="2160733"/>
                <a:ext cx="38379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53" extrusionOk="0">
                    <a:moveTo>
                      <a:pt x="477" y="333"/>
                    </a:moveTo>
                    <a:cubicBezTo>
                      <a:pt x="572" y="333"/>
                      <a:pt x="644" y="381"/>
                      <a:pt x="644" y="476"/>
                    </a:cubicBezTo>
                    <a:cubicBezTo>
                      <a:pt x="644" y="572"/>
                      <a:pt x="572" y="619"/>
                      <a:pt x="477" y="619"/>
                    </a:cubicBezTo>
                    <a:cubicBezTo>
                      <a:pt x="405" y="619"/>
                      <a:pt x="334" y="572"/>
                      <a:pt x="334" y="476"/>
                    </a:cubicBezTo>
                    <a:cubicBezTo>
                      <a:pt x="334" y="381"/>
                      <a:pt x="405" y="333"/>
                      <a:pt x="477" y="333"/>
                    </a:cubicBezTo>
                    <a:close/>
                    <a:moveTo>
                      <a:pt x="477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38"/>
                      <a:pt x="215" y="953"/>
                      <a:pt x="477" y="953"/>
                    </a:cubicBezTo>
                    <a:cubicBezTo>
                      <a:pt x="763" y="953"/>
                      <a:pt x="953" y="738"/>
                      <a:pt x="953" y="476"/>
                    </a:cubicBezTo>
                    <a:cubicBezTo>
                      <a:pt x="953" y="214"/>
                      <a:pt x="763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00B40DE-7AE4-8090-DEB2-58E32B5F06D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53082" y="934058"/>
            <a:ext cx="5846646" cy="1529361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s-CO" sz="18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Contaminación del agua</a:t>
            </a:r>
            <a:r>
              <a:rPr lang="es-CO" sz="18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La extracción minera y la perforación de hidrocarburos pueden liberar sustancias tóxicas y metales pesados que contaminan ríos, lagos y acuíferos, afectando la calidad del agua y la vida acuática. </a:t>
            </a:r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1953CFD-3438-19CD-17AB-3AB9AE9C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46" y="63193"/>
            <a:ext cx="4381948" cy="572700"/>
          </a:xfrm>
        </p:spPr>
        <p:txBody>
          <a:bodyPr/>
          <a:lstStyle/>
          <a:p>
            <a:r>
              <a:rPr lang="es-ES" dirty="0"/>
              <a:t>COORDINATOR</a:t>
            </a:r>
          </a:p>
        </p:txBody>
      </p:sp>
      <p:sp>
        <p:nvSpPr>
          <p:cNvPr id="8" name="Título 5">
            <a:extLst>
              <a:ext uri="{FF2B5EF4-FFF2-40B4-BE49-F238E27FC236}">
                <a16:creationId xmlns:a16="http://schemas.microsoft.com/office/drawing/2014/main" id="{CD0DAB27-2A37-4EF2-AD22-F290B13FD0CE}"/>
              </a:ext>
            </a:extLst>
          </p:cNvPr>
          <p:cNvSpPr txBox="1">
            <a:spLocks/>
          </p:cNvSpPr>
          <p:nvPr/>
        </p:nvSpPr>
        <p:spPr>
          <a:xfrm>
            <a:off x="393046" y="2283286"/>
            <a:ext cx="43819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s-ES" dirty="0"/>
              <a:t>SECRETARY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1CD0D421-26FE-94F3-1049-4F47B05661B7}"/>
              </a:ext>
            </a:extLst>
          </p:cNvPr>
          <p:cNvSpPr txBox="1">
            <a:spLocks/>
          </p:cNvSpPr>
          <p:nvPr/>
        </p:nvSpPr>
        <p:spPr>
          <a:xfrm>
            <a:off x="153082" y="3269072"/>
            <a:ext cx="5693563" cy="152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>
              <a:lnSpc>
                <a:spcPct val="115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s-CO" sz="18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Deforestación</a:t>
            </a:r>
            <a:r>
              <a:rPr lang="es-CO" sz="18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Para acceder a minerales o petróleo, a menudo se talan grandes extensiones de bosques, lo que reduce la biodiversidad, altera los ecosistemas y contribuye al cambio climático.</a:t>
            </a:r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 descr="¿Cómo se perfora un pozo exploratorio de hidrocarburos?">
            <a:extLst>
              <a:ext uri="{FF2B5EF4-FFF2-40B4-BE49-F238E27FC236}">
                <a16:creationId xmlns:a16="http://schemas.microsoft.com/office/drawing/2014/main" id="{20E2A74E-4A98-7128-D6DD-C5A08750F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45" y="635893"/>
            <a:ext cx="3144273" cy="176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deforestación ilustración con árbol en el derribado bosque y ardiente  dentro contaminación causando el extinción de animales en dibujos animados  mano dibujado plantillas 22141588 Vector en Vecteezy">
            <a:extLst>
              <a:ext uri="{FF2B5EF4-FFF2-40B4-BE49-F238E27FC236}">
                <a16:creationId xmlns:a16="http://schemas.microsoft.com/office/drawing/2014/main" id="{6BCD19A7-B88D-C13B-8A12-26A8F7FC64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45" y="2739448"/>
            <a:ext cx="3144273" cy="2212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80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4AB7AE1-C163-EA5B-46B0-B405F6358223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18483" y="1296367"/>
            <a:ext cx="5328612" cy="1300741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s-CO" sz="18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Degradación del suelo</a:t>
            </a:r>
            <a:r>
              <a:rPr lang="es-CO" sz="18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La minería a cielo abierto y otras técnicas extractivas erosionan y degradan el suelo, disminuyendo su fertilidad y afectando la capacidad de la tierra para sustentar plantas y animales.</a:t>
            </a:r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4C730B0-3B19-CD12-B089-F582909F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73" y="111998"/>
            <a:ext cx="3864363" cy="572700"/>
          </a:xfrm>
        </p:spPr>
        <p:txBody>
          <a:bodyPr/>
          <a:lstStyle/>
          <a:p>
            <a:r>
              <a:rPr lang="es-ES" dirty="0"/>
              <a:t>ASSISTENSE</a:t>
            </a:r>
          </a:p>
        </p:txBody>
      </p:sp>
      <p:sp>
        <p:nvSpPr>
          <p:cNvPr id="8" name="Título 5">
            <a:extLst>
              <a:ext uri="{FF2B5EF4-FFF2-40B4-BE49-F238E27FC236}">
                <a16:creationId xmlns:a16="http://schemas.microsoft.com/office/drawing/2014/main" id="{2EB009F6-C0B7-B1CE-4AB5-FC152544547F}"/>
              </a:ext>
            </a:extLst>
          </p:cNvPr>
          <p:cNvSpPr txBox="1">
            <a:spLocks/>
          </p:cNvSpPr>
          <p:nvPr/>
        </p:nvSpPr>
        <p:spPr>
          <a:xfrm>
            <a:off x="716537" y="2865569"/>
            <a:ext cx="38643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s-ES" dirty="0"/>
              <a:t>SPOKERPERSON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1A65E804-4DEB-F99B-BB68-EA0034C8E5B9}"/>
              </a:ext>
            </a:extLst>
          </p:cNvPr>
          <p:cNvSpPr txBox="1">
            <a:spLocks/>
          </p:cNvSpPr>
          <p:nvPr/>
        </p:nvSpPr>
        <p:spPr>
          <a:xfrm>
            <a:off x="0" y="4010082"/>
            <a:ext cx="5730185" cy="113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228600">
              <a:lnSpc>
                <a:spcPct val="115000"/>
              </a:lnSpc>
              <a:spcAft>
                <a:spcPts val="800"/>
              </a:spcAft>
              <a:buNone/>
            </a:pPr>
            <a:r>
              <a:rPr lang="es-CO" sz="18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CO" sz="1800" b="1" kern="100" dirty="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s-CO" sz="1800" b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Emisiones de gases de efecto invernadero</a:t>
            </a:r>
            <a:br>
              <a:rPr lang="es-CO" sz="18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CO" sz="18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Definición: La extracción y quema de combustibles fósiles emiten dióxido de carbono (</a:t>
            </a:r>
            <a:r>
              <a:rPr lang="es-CO" sz="1800" kern="100" dirty="0" err="1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CO2</a:t>
            </a:r>
            <a:r>
              <a:rPr lang="es-CO" sz="18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y metano (</a:t>
            </a:r>
            <a:r>
              <a:rPr lang="es-CO" sz="1800" kern="100" dirty="0" err="1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CH4</a:t>
            </a:r>
            <a:r>
              <a:rPr lang="es-CO" sz="18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que contribuyen al calentamiento global y al cambio climático.</a:t>
            </a:r>
            <a:endParaRPr lang="es-C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 descr="Minería A Cielo Abierto – Ilustraciones">
            <a:extLst>
              <a:ext uri="{FF2B5EF4-FFF2-40B4-BE49-F238E27FC236}">
                <a16:creationId xmlns:a16="http://schemas.microsoft.com/office/drawing/2014/main" id="{5DAA407D-9B07-251D-2726-CD5DBB6D3A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92" y="186745"/>
            <a:ext cx="3596906" cy="2148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Combustibles Fósiles - Características, origen, aplicaciones y efectos  secundarios - ElBlogVerde.com">
            <a:extLst>
              <a:ext uri="{FF2B5EF4-FFF2-40B4-BE49-F238E27FC236}">
                <a16:creationId xmlns:a16="http://schemas.microsoft.com/office/drawing/2014/main" id="{C73A7349-EA31-87E5-1A0C-12916F919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81" y="2571750"/>
            <a:ext cx="3113336" cy="2464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01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3AF4E-D977-7B27-D993-81E8EFB9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737" y="1454166"/>
            <a:ext cx="5294400" cy="12531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PROBLEMÁTICAS AMBIENTALES A CAUSA DEL MAL USO DE LOS RECURSOS NATURALES</a:t>
            </a:r>
            <a:r>
              <a:rPr lang="es-ES" dirty="0">
                <a:solidFill>
                  <a:srgbClr val="FF0000"/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88654-F5BF-D352-84C6-A622299B9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747" y="3526239"/>
            <a:ext cx="2655459" cy="571206"/>
          </a:xfrm>
        </p:spPr>
        <p:txBody>
          <a:bodyPr/>
          <a:lstStyle/>
          <a:p>
            <a:r>
              <a:rPr lang="es-CO" sz="20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Degradación del suelo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A2BD69-5F7E-E7BB-19DF-D3DE7433FC5D}"/>
              </a:ext>
            </a:extLst>
          </p:cNvPr>
          <p:cNvSpPr txBox="1"/>
          <p:nvPr/>
        </p:nvSpPr>
        <p:spPr>
          <a:xfrm>
            <a:off x="6305909" y="3572414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2000" b="1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Emisiones de gases de efecto invernadero</a:t>
            </a:r>
            <a:endParaRPr lang="en-US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F708E-9537-2881-0546-CF72F26F969A}"/>
              </a:ext>
            </a:extLst>
          </p:cNvPr>
          <p:cNvSpPr txBox="1"/>
          <p:nvPr/>
        </p:nvSpPr>
        <p:spPr>
          <a:xfrm>
            <a:off x="6014767" y="682565"/>
            <a:ext cx="18913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2000" b="1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Deforestación</a:t>
            </a:r>
            <a:endParaRPr lang="en-US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AC3807-807F-BBCE-D92F-F650EF215F67}"/>
              </a:ext>
            </a:extLst>
          </p:cNvPr>
          <p:cNvSpPr txBox="1"/>
          <p:nvPr/>
        </p:nvSpPr>
        <p:spPr>
          <a:xfrm>
            <a:off x="591747" y="328622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solidFill>
                  <a:srgbClr val="0D0D0D"/>
                </a:solidFill>
                <a:latin typeface="Century Gothic" panose="020B0502020202020204" pitchFamily="34" charset="0"/>
                <a:cs typeface="Segoe UI"/>
              </a:rPr>
              <a:t>Contaminación</a:t>
            </a:r>
            <a:r>
              <a:rPr lang="en-US" sz="2000" b="1" dirty="0">
                <a:solidFill>
                  <a:srgbClr val="0D0D0D"/>
                </a:solidFill>
                <a:latin typeface="Century Gothic" panose="020B0502020202020204" pitchFamily="34" charset="0"/>
                <a:cs typeface="Segoe UI"/>
              </a:rPr>
              <a:t> del </a:t>
            </a:r>
            <a:r>
              <a:rPr lang="en-US" sz="2000" b="1" dirty="0" err="1">
                <a:solidFill>
                  <a:srgbClr val="0D0D0D"/>
                </a:solidFill>
                <a:latin typeface="Century Gothic" panose="020B0502020202020204" pitchFamily="34" charset="0"/>
                <a:cs typeface="Segoe UI"/>
              </a:rPr>
              <a:t>agua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DB3C1A4-0F7F-AB1F-FA6A-8E400E251103}"/>
              </a:ext>
            </a:extLst>
          </p:cNvPr>
          <p:cNvCxnSpPr/>
          <p:nvPr/>
        </p:nvCxnSpPr>
        <p:spPr>
          <a:xfrm flipH="1" flipV="1">
            <a:off x="2027464" y="979714"/>
            <a:ext cx="722462" cy="474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2C09A9FA-20CE-E810-1275-7190BF8DFC3D}"/>
              </a:ext>
            </a:extLst>
          </p:cNvPr>
          <p:cNvCxnSpPr>
            <a:cxnSpLocks/>
          </p:cNvCxnSpPr>
          <p:nvPr/>
        </p:nvCxnSpPr>
        <p:spPr>
          <a:xfrm flipH="1">
            <a:off x="2196973" y="2707362"/>
            <a:ext cx="552953" cy="928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CDF19EC-031A-27BA-137A-EBE5216FE6D1}"/>
              </a:ext>
            </a:extLst>
          </p:cNvPr>
          <p:cNvCxnSpPr>
            <a:cxnSpLocks/>
          </p:cNvCxnSpPr>
          <p:nvPr/>
        </p:nvCxnSpPr>
        <p:spPr>
          <a:xfrm flipV="1">
            <a:off x="6038746" y="1065978"/>
            <a:ext cx="355839" cy="388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45067C8-3EF4-627E-58A8-6C3C9BD7006E}"/>
              </a:ext>
            </a:extLst>
          </p:cNvPr>
          <p:cNvCxnSpPr>
            <a:cxnSpLocks/>
          </p:cNvCxnSpPr>
          <p:nvPr/>
        </p:nvCxnSpPr>
        <p:spPr>
          <a:xfrm>
            <a:off x="6561467" y="2685662"/>
            <a:ext cx="797942" cy="75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05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C0F52-C252-DB0D-7336-253B2BC1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58" y="1577988"/>
            <a:ext cx="7557029" cy="2211813"/>
          </a:xfrm>
        </p:spPr>
        <p:txBody>
          <a:bodyPr/>
          <a:lstStyle/>
          <a:p>
            <a:pPr algn="just"/>
            <a:r>
              <a:rPr lang="es-419" dirty="0">
                <a:effectLst/>
                <a:latin typeface="Roboto" panose="02000000000000000000" pitchFamily="2" charset="0"/>
              </a:rPr>
              <a:t>Consulta y crea un listado de posibles acciones que </a:t>
            </a:r>
            <a:r>
              <a:rPr lang="es-419" dirty="0">
                <a:latin typeface="Roboto" panose="02000000000000000000" pitchFamily="2" charset="0"/>
              </a:rPr>
              <a:t>desde casa y colegio se puedan hacer para preservar </a:t>
            </a:r>
            <a:r>
              <a:rPr lang="es-419" dirty="0" err="1">
                <a:latin typeface="Roboto" panose="02000000000000000000" pitchFamily="2" charset="0"/>
              </a:rPr>
              <a:t>the</a:t>
            </a:r>
            <a:r>
              <a:rPr lang="es-419" dirty="0">
                <a:latin typeface="Roboto" panose="02000000000000000000" pitchFamily="2" charset="0"/>
              </a:rPr>
              <a:t> natural </a:t>
            </a:r>
            <a:r>
              <a:rPr lang="es-419" dirty="0" err="1">
                <a:latin typeface="Roboto" panose="02000000000000000000" pitchFamily="2" charset="0"/>
              </a:rPr>
              <a:t>resources</a:t>
            </a:r>
            <a:r>
              <a:rPr lang="es-419" dirty="0">
                <a:effectLst/>
                <a:latin typeface="Roboto" panose="02000000000000000000" pitchFamily="2" charset="0"/>
              </a:rPr>
              <a:t>.</a:t>
            </a:r>
            <a:br>
              <a:rPr lang="es-419" dirty="0">
                <a:effectLst/>
                <a:latin typeface="Roboto" panose="02000000000000000000" pitchFamily="2" charset="0"/>
              </a:rPr>
            </a:br>
            <a:br>
              <a:rPr lang="es-419" dirty="0">
                <a:effectLst/>
                <a:latin typeface="Roboto" panose="02000000000000000000" pitchFamily="2" charset="0"/>
              </a:rPr>
            </a:br>
            <a:br>
              <a:rPr lang="es-419" dirty="0">
                <a:effectLst/>
                <a:latin typeface="Roboto" panose="02000000000000000000" pitchFamily="2" charset="0"/>
              </a:rPr>
            </a:br>
            <a:endParaRPr lang="es-419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E7CEBF-3027-6322-34D9-84EA36D9A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214" y="786808"/>
            <a:ext cx="6624083" cy="791181"/>
          </a:xfrm>
        </p:spPr>
        <p:txBody>
          <a:bodyPr/>
          <a:lstStyle/>
          <a:p>
            <a:r>
              <a:rPr lang="es-ES" sz="3600" b="1" dirty="0" err="1">
                <a:solidFill>
                  <a:schemeClr val="tx1"/>
                </a:solidFill>
              </a:rPr>
              <a:t>Homework</a:t>
            </a:r>
            <a:r>
              <a:rPr lang="es-ES" sz="3600" b="1" dirty="0">
                <a:solidFill>
                  <a:schemeClr val="tx1"/>
                </a:solidFill>
              </a:rPr>
              <a:t> </a:t>
            </a:r>
            <a:endParaRPr lang="es-419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6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CF8C3-411B-6113-A294-92CCCF63C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75857-1585-7711-FF40-1D3D438D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64" y="1060195"/>
            <a:ext cx="8818718" cy="2971977"/>
          </a:xfrm>
        </p:spPr>
        <p:txBody>
          <a:bodyPr/>
          <a:lstStyle/>
          <a:p>
            <a:r>
              <a:rPr lang="es-MX" sz="24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Evaluación: </a:t>
            </a:r>
            <a:r>
              <a:rPr lang="es-MX" sz="24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Trabajo cooperativo, cumplimento del rol, desarrollo de la red de ideas sobre problemas ambientales a causa del mal uso de non-</a:t>
            </a:r>
            <a:r>
              <a:rPr lang="es-MX" sz="24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renewable</a:t>
            </a:r>
            <a:r>
              <a:rPr lang="es-MX" sz="24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resources</a:t>
            </a:r>
            <a:br>
              <a:rPr lang="es-MX" sz="24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r>
              <a:rPr lang="es-MX" sz="24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Sentido, significado, metacognición y transferencia: </a:t>
            </a:r>
            <a:r>
              <a:rPr lang="es-MX" sz="24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Compartir y reflexión en cómo ellos pueden cuidar los natural </a:t>
            </a:r>
            <a:r>
              <a:rPr lang="es-MX" sz="24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resources</a:t>
            </a:r>
            <a:r>
              <a:rPr lang="es-MX" sz="24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</a:t>
            </a:r>
            <a:br>
              <a:rPr lang="es-419" sz="2400" dirty="0">
                <a:effectLst/>
                <a:latin typeface="Roboto" panose="02000000000000000000" pitchFamily="2" charset="0"/>
              </a:rPr>
            </a:br>
            <a:br>
              <a:rPr lang="es-419" sz="2400" dirty="0">
                <a:effectLst/>
                <a:latin typeface="Roboto" panose="02000000000000000000" pitchFamily="2" charset="0"/>
              </a:rPr>
            </a:br>
            <a:endParaRPr lang="es-419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BD1DEF-5269-0084-0A16-E0C6C2FE1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058" y="169863"/>
            <a:ext cx="6624083" cy="791181"/>
          </a:xfrm>
        </p:spPr>
        <p:txBody>
          <a:bodyPr/>
          <a:lstStyle/>
          <a:p>
            <a:r>
              <a:rPr lang="es-ES" sz="4000" b="1" dirty="0">
                <a:solidFill>
                  <a:schemeClr val="tx1"/>
                </a:solidFill>
              </a:rPr>
              <a:t>CIERRE</a:t>
            </a:r>
            <a:r>
              <a:rPr lang="es-ES" dirty="0"/>
              <a:t>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42225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95A41F1-E9A3-CC8C-A0A2-C8890326941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91485" y="146871"/>
            <a:ext cx="3466165" cy="538929"/>
          </a:xfrm>
        </p:spPr>
        <p:txBody>
          <a:bodyPr/>
          <a:lstStyle/>
          <a:p>
            <a:r>
              <a:rPr lang="es-ES" sz="4400" dirty="0" err="1"/>
              <a:t>PURPOSE</a:t>
            </a:r>
            <a:endParaRPr lang="es-419" sz="44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0D2B7FE-F8C6-4600-B5BB-411D07EB6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35544"/>
            <a:ext cx="9018270" cy="1836206"/>
          </a:xfrm>
        </p:spPr>
        <p:txBody>
          <a:bodyPr/>
          <a:lstStyle/>
          <a:p>
            <a:pPr algn="just"/>
            <a:r>
              <a:rPr lang="es-419" sz="2000" b="1" i="0" dirty="0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AXIS: ACTIVE </a:t>
            </a:r>
            <a:r>
              <a:rPr lang="es-419" sz="2000" b="1" i="0" dirty="0" err="1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ENVIRONMENTAL</a:t>
            </a:r>
            <a:r>
              <a:rPr lang="es-419" sz="2000" b="1" i="0" dirty="0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419" sz="2000" b="1" i="0" dirty="0" err="1">
                <a:solidFill>
                  <a:srgbClr val="0D0D0D"/>
                </a:solidFill>
                <a:effectLst/>
                <a:latin typeface="Roboto" panose="02000000000000000000" pitchFamily="2" charset="0"/>
              </a:rPr>
              <a:t>CITIZEN</a:t>
            </a:r>
            <a:endParaRPr lang="es-419" sz="2000" b="1" i="0" dirty="0">
              <a:solidFill>
                <a:srgbClr val="0D0D0D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es-419" sz="20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Comprendo los problemas sociales relacionados con el mal uso de los recursos naturales mediante la implementación de técnicas cooperativas como herramienta de gestión y organización de información para promover soluciones sostenibles y el desarrollo de habilidades de comunicación social.</a:t>
            </a:r>
          </a:p>
          <a:p>
            <a:pPr algn="l"/>
            <a:r>
              <a:rPr lang="fr-FR" b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L</a:t>
            </a:r>
            <a:r>
              <a:rPr lang="fr-FR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anguage</a:t>
            </a:r>
            <a:r>
              <a:rPr lang="fr-FR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objective:</a:t>
            </a:r>
            <a:br>
              <a:rPr lang="fr-F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what problems affect natural resources?</a:t>
            </a:r>
            <a:br>
              <a:rPr lang="fr-F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fr-FR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Displacement</a:t>
            </a:r>
            <a:r>
              <a:rPr lang="fr-F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- The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conflict</a:t>
            </a:r>
            <a:r>
              <a:rPr lang="fr-F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–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inequality</a:t>
            </a:r>
            <a:r>
              <a:rPr lang="fr-F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(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desigualdad</a:t>
            </a:r>
            <a:r>
              <a:rPr lang="fr-F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)</a:t>
            </a:r>
            <a:br>
              <a:rPr lang="fr-F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br>
              <a:rPr lang="fr-F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fr-FR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Concepts: </a:t>
            </a:r>
            <a:br>
              <a:rPr lang="fr-F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fr-F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Change: Transformation</a:t>
            </a:r>
            <a:br>
              <a:rPr lang="fr-F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fr-FR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Logic: Usage</a:t>
            </a:r>
            <a:br>
              <a:rPr lang="fr-FR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br>
              <a:rPr lang="es-MX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s-419" sz="2000" dirty="0"/>
          </a:p>
        </p:txBody>
      </p:sp>
    </p:spTree>
    <p:extLst>
      <p:ext uri="{BB962C8B-B14F-4D97-AF65-F5344CB8AC3E}">
        <p14:creationId xmlns:p14="http://schemas.microsoft.com/office/powerpoint/2010/main" val="242677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4"/>
          <p:cNvSpPr txBox="1">
            <a:spLocks noGrp="1"/>
          </p:cNvSpPr>
          <p:nvPr>
            <p:ph type="title" idx="15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Agenda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7" name="Google Shape;427;p54"/>
          <p:cNvSpPr txBox="1">
            <a:spLocks noGrp="1"/>
          </p:cNvSpPr>
          <p:nvPr>
            <p:ph type="title"/>
          </p:nvPr>
        </p:nvSpPr>
        <p:spPr>
          <a:xfrm>
            <a:off x="814575" y="1502959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01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28" name="Google Shape;428;p54"/>
          <p:cNvSpPr txBox="1">
            <a:spLocks noGrp="1"/>
          </p:cNvSpPr>
          <p:nvPr>
            <p:ph type="subTitle" idx="1"/>
          </p:nvPr>
        </p:nvSpPr>
        <p:spPr>
          <a:xfrm>
            <a:off x="1985925" y="1709692"/>
            <a:ext cx="2524200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ORACIÓN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430" name="Google Shape;430;p54"/>
          <p:cNvSpPr txBox="1">
            <a:spLocks noGrp="1"/>
          </p:cNvSpPr>
          <p:nvPr>
            <p:ph type="title" idx="3"/>
          </p:nvPr>
        </p:nvSpPr>
        <p:spPr>
          <a:xfrm>
            <a:off x="814575" y="2865034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03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33" name="Google Shape;433;p54"/>
          <p:cNvSpPr txBox="1">
            <a:spLocks noGrp="1"/>
          </p:cNvSpPr>
          <p:nvPr>
            <p:ph type="title" idx="6"/>
          </p:nvPr>
        </p:nvSpPr>
        <p:spPr>
          <a:xfrm>
            <a:off x="4633875" y="1502959"/>
            <a:ext cx="923700" cy="8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02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34" name="Google Shape;434;p54"/>
          <p:cNvSpPr txBox="1">
            <a:spLocks noGrp="1"/>
          </p:cNvSpPr>
          <p:nvPr>
            <p:ph type="subTitle" idx="7"/>
          </p:nvPr>
        </p:nvSpPr>
        <p:spPr>
          <a:xfrm>
            <a:off x="5805224" y="1615663"/>
            <a:ext cx="3338775" cy="3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Actividad cooperativa: problemas sociales por los recursos 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437" name="Google Shape;437;p54"/>
          <p:cNvSpPr txBox="1">
            <a:spLocks noGrp="1"/>
          </p:cNvSpPr>
          <p:nvPr>
            <p:ph type="subTitle" idx="13"/>
          </p:nvPr>
        </p:nvSpPr>
        <p:spPr>
          <a:xfrm>
            <a:off x="2001388" y="2865034"/>
            <a:ext cx="3980771" cy="20153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tx1"/>
                </a:solidFill>
              </a:rPr>
              <a:t>Compromiso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439" name="Google Shape;439;p54"/>
          <p:cNvSpPr/>
          <p:nvPr/>
        </p:nvSpPr>
        <p:spPr>
          <a:xfrm>
            <a:off x="1881150" y="1502986"/>
            <a:ext cx="26525" cy="841231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40" name="Google Shape;440;p54"/>
          <p:cNvSpPr/>
          <p:nvPr/>
        </p:nvSpPr>
        <p:spPr>
          <a:xfrm>
            <a:off x="1881150" y="2865061"/>
            <a:ext cx="26525" cy="841231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41" name="Google Shape;441;p54"/>
          <p:cNvSpPr/>
          <p:nvPr/>
        </p:nvSpPr>
        <p:spPr>
          <a:xfrm>
            <a:off x="5700450" y="1502986"/>
            <a:ext cx="26525" cy="841231"/>
          </a:xfrm>
          <a:custGeom>
            <a:avLst/>
            <a:gdLst/>
            <a:ahLst/>
            <a:cxnLst/>
            <a:rect l="l" t="t" r="r" b="b"/>
            <a:pathLst>
              <a:path w="1061" h="31989" extrusionOk="0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0"/>
          <p:cNvSpPr/>
          <p:nvPr/>
        </p:nvSpPr>
        <p:spPr>
          <a:xfrm>
            <a:off x="3835674" y="911625"/>
            <a:ext cx="1472700" cy="14727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0"/>
          <p:cNvSpPr txBox="1">
            <a:spLocks noGrp="1"/>
          </p:cNvSpPr>
          <p:nvPr>
            <p:ph type="title"/>
          </p:nvPr>
        </p:nvSpPr>
        <p:spPr>
          <a:xfrm>
            <a:off x="1297600" y="2517438"/>
            <a:ext cx="6548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SESIÓN </a:t>
            </a:r>
            <a:endParaRPr dirty="0"/>
          </a:p>
        </p:txBody>
      </p:sp>
      <p:sp>
        <p:nvSpPr>
          <p:cNvPr id="603" name="Google Shape;603;p40"/>
          <p:cNvSpPr txBox="1">
            <a:spLocks noGrp="1"/>
          </p:cNvSpPr>
          <p:nvPr>
            <p:ph type="title" idx="2"/>
          </p:nvPr>
        </p:nvSpPr>
        <p:spPr>
          <a:xfrm>
            <a:off x="3899850" y="1227075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1, 2 y 3</a:t>
            </a:r>
            <a:endParaRPr sz="4400" dirty="0"/>
          </a:p>
        </p:txBody>
      </p:sp>
      <p:grpSp>
        <p:nvGrpSpPr>
          <p:cNvPr id="605" name="Google Shape;605;p40"/>
          <p:cNvGrpSpPr/>
          <p:nvPr/>
        </p:nvGrpSpPr>
        <p:grpSpPr>
          <a:xfrm>
            <a:off x="429950" y="159806"/>
            <a:ext cx="1859007" cy="1936492"/>
            <a:chOff x="429950" y="159806"/>
            <a:chExt cx="1859007" cy="1936492"/>
          </a:xfrm>
        </p:grpSpPr>
        <p:sp>
          <p:nvSpPr>
            <p:cNvPr id="606" name="Google Shape;606;p40"/>
            <p:cNvSpPr/>
            <p:nvPr/>
          </p:nvSpPr>
          <p:spPr>
            <a:xfrm rot="-2111089">
              <a:off x="758696" y="366954"/>
              <a:ext cx="1201516" cy="1522196"/>
            </a:xfrm>
            <a:custGeom>
              <a:avLst/>
              <a:gdLst/>
              <a:ahLst/>
              <a:cxnLst/>
              <a:rect l="l" t="t" r="r" b="b"/>
              <a:pathLst>
                <a:path w="37388" h="47374" extrusionOk="0">
                  <a:moveTo>
                    <a:pt x="19626" y="2179"/>
                  </a:moveTo>
                  <a:cubicBezTo>
                    <a:pt x="20038" y="2179"/>
                    <a:pt x="20455" y="2209"/>
                    <a:pt x="20883" y="2280"/>
                  </a:cubicBezTo>
                  <a:cubicBezTo>
                    <a:pt x="20670" y="2401"/>
                    <a:pt x="20427" y="2553"/>
                    <a:pt x="20214" y="2705"/>
                  </a:cubicBezTo>
                  <a:cubicBezTo>
                    <a:pt x="20153" y="2705"/>
                    <a:pt x="20153" y="2736"/>
                    <a:pt x="20123" y="2736"/>
                  </a:cubicBezTo>
                  <a:cubicBezTo>
                    <a:pt x="19910" y="2888"/>
                    <a:pt x="19697" y="3040"/>
                    <a:pt x="19515" y="3192"/>
                  </a:cubicBezTo>
                  <a:cubicBezTo>
                    <a:pt x="17326" y="5015"/>
                    <a:pt x="15958" y="7933"/>
                    <a:pt x="15533" y="10912"/>
                  </a:cubicBezTo>
                  <a:cubicBezTo>
                    <a:pt x="15411" y="10912"/>
                    <a:pt x="15259" y="10882"/>
                    <a:pt x="15138" y="10882"/>
                  </a:cubicBezTo>
                  <a:cubicBezTo>
                    <a:pt x="15055" y="10886"/>
                    <a:pt x="14971" y="10888"/>
                    <a:pt x="14887" y="10888"/>
                  </a:cubicBezTo>
                  <a:cubicBezTo>
                    <a:pt x="14355" y="10888"/>
                    <a:pt x="13804" y="10813"/>
                    <a:pt x="13253" y="10760"/>
                  </a:cubicBezTo>
                  <a:lnTo>
                    <a:pt x="13253" y="10669"/>
                  </a:lnTo>
                  <a:cubicBezTo>
                    <a:pt x="13101" y="9727"/>
                    <a:pt x="12980" y="8693"/>
                    <a:pt x="12949" y="7721"/>
                  </a:cubicBezTo>
                  <a:lnTo>
                    <a:pt x="12949" y="6961"/>
                  </a:lnTo>
                  <a:cubicBezTo>
                    <a:pt x="12949" y="6687"/>
                    <a:pt x="12949" y="6414"/>
                    <a:pt x="12980" y="6170"/>
                  </a:cubicBezTo>
                  <a:cubicBezTo>
                    <a:pt x="13010" y="5715"/>
                    <a:pt x="13071" y="5198"/>
                    <a:pt x="13132" y="4742"/>
                  </a:cubicBezTo>
                  <a:cubicBezTo>
                    <a:pt x="14895" y="3283"/>
                    <a:pt x="16718" y="2401"/>
                    <a:pt x="18755" y="2219"/>
                  </a:cubicBezTo>
                  <a:cubicBezTo>
                    <a:pt x="19044" y="2194"/>
                    <a:pt x="19334" y="2179"/>
                    <a:pt x="19626" y="2179"/>
                  </a:cubicBezTo>
                  <a:close/>
                  <a:moveTo>
                    <a:pt x="22737" y="4286"/>
                  </a:moveTo>
                  <a:cubicBezTo>
                    <a:pt x="22828" y="4590"/>
                    <a:pt x="22858" y="4863"/>
                    <a:pt x="22949" y="5167"/>
                  </a:cubicBezTo>
                  <a:cubicBezTo>
                    <a:pt x="23162" y="6049"/>
                    <a:pt x="23405" y="6930"/>
                    <a:pt x="23436" y="7842"/>
                  </a:cubicBezTo>
                  <a:cubicBezTo>
                    <a:pt x="23497" y="9210"/>
                    <a:pt x="23345" y="10578"/>
                    <a:pt x="22980" y="11885"/>
                  </a:cubicBezTo>
                  <a:cubicBezTo>
                    <a:pt x="21673" y="11702"/>
                    <a:pt x="20396" y="11490"/>
                    <a:pt x="19089" y="11277"/>
                  </a:cubicBezTo>
                  <a:lnTo>
                    <a:pt x="19089" y="10608"/>
                  </a:lnTo>
                  <a:lnTo>
                    <a:pt x="19089" y="9879"/>
                  </a:lnTo>
                  <a:cubicBezTo>
                    <a:pt x="19089" y="9423"/>
                    <a:pt x="19120" y="8967"/>
                    <a:pt x="19180" y="8511"/>
                  </a:cubicBezTo>
                  <a:cubicBezTo>
                    <a:pt x="19302" y="7569"/>
                    <a:pt x="19393" y="6626"/>
                    <a:pt x="19636" y="5715"/>
                  </a:cubicBezTo>
                  <a:cubicBezTo>
                    <a:pt x="20609" y="4863"/>
                    <a:pt x="21642" y="4438"/>
                    <a:pt x="22737" y="4286"/>
                  </a:cubicBezTo>
                  <a:close/>
                  <a:moveTo>
                    <a:pt x="25077" y="4377"/>
                  </a:moveTo>
                  <a:cubicBezTo>
                    <a:pt x="25989" y="4560"/>
                    <a:pt x="26931" y="4894"/>
                    <a:pt x="27813" y="5350"/>
                  </a:cubicBezTo>
                  <a:cubicBezTo>
                    <a:pt x="28269" y="5623"/>
                    <a:pt x="28664" y="5867"/>
                    <a:pt x="29089" y="6110"/>
                  </a:cubicBezTo>
                  <a:cubicBezTo>
                    <a:pt x="29059" y="7386"/>
                    <a:pt x="28877" y="8633"/>
                    <a:pt x="28633" y="9848"/>
                  </a:cubicBezTo>
                  <a:cubicBezTo>
                    <a:pt x="28481" y="10760"/>
                    <a:pt x="28299" y="11672"/>
                    <a:pt x="28056" y="12584"/>
                  </a:cubicBezTo>
                  <a:cubicBezTo>
                    <a:pt x="27022" y="12462"/>
                    <a:pt x="26050" y="12341"/>
                    <a:pt x="25077" y="12189"/>
                  </a:cubicBezTo>
                  <a:cubicBezTo>
                    <a:pt x="25168" y="11824"/>
                    <a:pt x="25260" y="11429"/>
                    <a:pt x="25320" y="11003"/>
                  </a:cubicBezTo>
                  <a:cubicBezTo>
                    <a:pt x="25533" y="10031"/>
                    <a:pt x="25594" y="8997"/>
                    <a:pt x="25624" y="8025"/>
                  </a:cubicBezTo>
                  <a:lnTo>
                    <a:pt x="25624" y="7417"/>
                  </a:lnTo>
                  <a:lnTo>
                    <a:pt x="25624" y="7022"/>
                  </a:lnTo>
                  <a:cubicBezTo>
                    <a:pt x="25624" y="6535"/>
                    <a:pt x="25624" y="5958"/>
                    <a:pt x="25533" y="5441"/>
                  </a:cubicBezTo>
                  <a:cubicBezTo>
                    <a:pt x="25472" y="5319"/>
                    <a:pt x="25442" y="5167"/>
                    <a:pt x="25411" y="5046"/>
                  </a:cubicBezTo>
                  <a:cubicBezTo>
                    <a:pt x="25320" y="4833"/>
                    <a:pt x="25229" y="4560"/>
                    <a:pt x="25077" y="4377"/>
                  </a:cubicBezTo>
                  <a:close/>
                  <a:moveTo>
                    <a:pt x="18147" y="0"/>
                  </a:moveTo>
                  <a:cubicBezTo>
                    <a:pt x="16718" y="91"/>
                    <a:pt x="15259" y="547"/>
                    <a:pt x="14013" y="1368"/>
                  </a:cubicBezTo>
                  <a:cubicBezTo>
                    <a:pt x="11186" y="3222"/>
                    <a:pt x="9363" y="7143"/>
                    <a:pt x="10092" y="10517"/>
                  </a:cubicBezTo>
                  <a:cubicBezTo>
                    <a:pt x="7843" y="10304"/>
                    <a:pt x="5563" y="10061"/>
                    <a:pt x="3344" y="9879"/>
                  </a:cubicBezTo>
                  <a:cubicBezTo>
                    <a:pt x="3223" y="9879"/>
                    <a:pt x="3192" y="9970"/>
                    <a:pt x="3192" y="10031"/>
                  </a:cubicBezTo>
                  <a:cubicBezTo>
                    <a:pt x="3155" y="10012"/>
                    <a:pt x="3113" y="10002"/>
                    <a:pt x="3070" y="10002"/>
                  </a:cubicBezTo>
                  <a:cubicBezTo>
                    <a:pt x="2971" y="10002"/>
                    <a:pt x="2870" y="10056"/>
                    <a:pt x="2827" y="10183"/>
                  </a:cubicBezTo>
                  <a:cubicBezTo>
                    <a:pt x="2827" y="10335"/>
                    <a:pt x="2797" y="10456"/>
                    <a:pt x="2797" y="10608"/>
                  </a:cubicBezTo>
                  <a:cubicBezTo>
                    <a:pt x="1824" y="21004"/>
                    <a:pt x="852" y="31460"/>
                    <a:pt x="1" y="41885"/>
                  </a:cubicBezTo>
                  <a:cubicBezTo>
                    <a:pt x="1" y="41976"/>
                    <a:pt x="61" y="42098"/>
                    <a:pt x="153" y="42098"/>
                  </a:cubicBezTo>
                  <a:lnTo>
                    <a:pt x="244" y="42098"/>
                  </a:lnTo>
                  <a:cubicBezTo>
                    <a:pt x="396" y="42068"/>
                    <a:pt x="517" y="42037"/>
                    <a:pt x="669" y="41976"/>
                  </a:cubicBezTo>
                  <a:cubicBezTo>
                    <a:pt x="1065" y="41824"/>
                    <a:pt x="1429" y="41673"/>
                    <a:pt x="1824" y="41490"/>
                  </a:cubicBezTo>
                  <a:cubicBezTo>
                    <a:pt x="1976" y="41429"/>
                    <a:pt x="2220" y="41186"/>
                    <a:pt x="2493" y="40973"/>
                  </a:cubicBezTo>
                  <a:cubicBezTo>
                    <a:pt x="2615" y="40882"/>
                    <a:pt x="2736" y="40761"/>
                    <a:pt x="2827" y="40700"/>
                  </a:cubicBezTo>
                  <a:cubicBezTo>
                    <a:pt x="2979" y="40578"/>
                    <a:pt x="3101" y="40517"/>
                    <a:pt x="3192" y="40517"/>
                  </a:cubicBezTo>
                  <a:cubicBezTo>
                    <a:pt x="3230" y="40505"/>
                    <a:pt x="3270" y="40499"/>
                    <a:pt x="3310" y="40499"/>
                  </a:cubicBezTo>
                  <a:cubicBezTo>
                    <a:pt x="3465" y="40499"/>
                    <a:pt x="3638" y="40586"/>
                    <a:pt x="3831" y="40730"/>
                  </a:cubicBezTo>
                  <a:cubicBezTo>
                    <a:pt x="3891" y="40761"/>
                    <a:pt x="3983" y="40852"/>
                    <a:pt x="4043" y="40882"/>
                  </a:cubicBezTo>
                  <a:cubicBezTo>
                    <a:pt x="4165" y="40973"/>
                    <a:pt x="4256" y="41065"/>
                    <a:pt x="4347" y="41156"/>
                  </a:cubicBezTo>
                  <a:lnTo>
                    <a:pt x="4773" y="41581"/>
                  </a:lnTo>
                  <a:cubicBezTo>
                    <a:pt x="5411" y="42128"/>
                    <a:pt x="6080" y="42676"/>
                    <a:pt x="6718" y="43253"/>
                  </a:cubicBezTo>
                  <a:cubicBezTo>
                    <a:pt x="6749" y="43283"/>
                    <a:pt x="6840" y="43283"/>
                    <a:pt x="6870" y="43283"/>
                  </a:cubicBezTo>
                  <a:cubicBezTo>
                    <a:pt x="6901" y="43314"/>
                    <a:pt x="6992" y="43344"/>
                    <a:pt x="7052" y="43405"/>
                  </a:cubicBezTo>
                  <a:cubicBezTo>
                    <a:pt x="7174" y="43466"/>
                    <a:pt x="7326" y="43557"/>
                    <a:pt x="7478" y="43618"/>
                  </a:cubicBezTo>
                  <a:cubicBezTo>
                    <a:pt x="7539" y="43648"/>
                    <a:pt x="7630" y="43709"/>
                    <a:pt x="7752" y="43709"/>
                  </a:cubicBezTo>
                  <a:cubicBezTo>
                    <a:pt x="8815" y="44013"/>
                    <a:pt x="9879" y="44256"/>
                    <a:pt x="10974" y="44499"/>
                  </a:cubicBezTo>
                  <a:cubicBezTo>
                    <a:pt x="12068" y="44712"/>
                    <a:pt x="13162" y="44925"/>
                    <a:pt x="14226" y="45138"/>
                  </a:cubicBezTo>
                  <a:cubicBezTo>
                    <a:pt x="14955" y="45290"/>
                    <a:pt x="15685" y="45411"/>
                    <a:pt x="16414" y="45563"/>
                  </a:cubicBezTo>
                  <a:cubicBezTo>
                    <a:pt x="18147" y="45898"/>
                    <a:pt x="19849" y="46201"/>
                    <a:pt x="21612" y="46505"/>
                  </a:cubicBezTo>
                  <a:lnTo>
                    <a:pt x="25472" y="47205"/>
                  </a:lnTo>
                  <a:cubicBezTo>
                    <a:pt x="25563" y="47205"/>
                    <a:pt x="25594" y="47235"/>
                    <a:pt x="25685" y="47235"/>
                  </a:cubicBezTo>
                  <a:cubicBezTo>
                    <a:pt x="26005" y="47284"/>
                    <a:pt x="26364" y="47373"/>
                    <a:pt x="26699" y="47373"/>
                  </a:cubicBezTo>
                  <a:cubicBezTo>
                    <a:pt x="26778" y="47373"/>
                    <a:pt x="26856" y="47368"/>
                    <a:pt x="26931" y="47356"/>
                  </a:cubicBezTo>
                  <a:cubicBezTo>
                    <a:pt x="27083" y="47296"/>
                    <a:pt x="27235" y="47265"/>
                    <a:pt x="27387" y="47144"/>
                  </a:cubicBezTo>
                  <a:cubicBezTo>
                    <a:pt x="27722" y="46931"/>
                    <a:pt x="27965" y="46505"/>
                    <a:pt x="28117" y="46019"/>
                  </a:cubicBezTo>
                  <a:cubicBezTo>
                    <a:pt x="28421" y="45229"/>
                    <a:pt x="28573" y="44256"/>
                    <a:pt x="28755" y="43648"/>
                  </a:cubicBezTo>
                  <a:cubicBezTo>
                    <a:pt x="29241" y="42189"/>
                    <a:pt x="29697" y="40700"/>
                    <a:pt x="30184" y="39210"/>
                  </a:cubicBezTo>
                  <a:cubicBezTo>
                    <a:pt x="30700" y="37721"/>
                    <a:pt x="31156" y="36262"/>
                    <a:pt x="31612" y="34773"/>
                  </a:cubicBezTo>
                  <a:cubicBezTo>
                    <a:pt x="32099" y="33162"/>
                    <a:pt x="32585" y="31612"/>
                    <a:pt x="33071" y="30031"/>
                  </a:cubicBezTo>
                  <a:cubicBezTo>
                    <a:pt x="34561" y="25259"/>
                    <a:pt x="36020" y="20517"/>
                    <a:pt x="37387" y="15775"/>
                  </a:cubicBezTo>
                  <a:cubicBezTo>
                    <a:pt x="37266" y="15684"/>
                    <a:pt x="37175" y="15654"/>
                    <a:pt x="37144" y="15654"/>
                  </a:cubicBezTo>
                  <a:cubicBezTo>
                    <a:pt x="36992" y="15624"/>
                    <a:pt x="36871" y="15593"/>
                    <a:pt x="36779" y="15502"/>
                  </a:cubicBezTo>
                  <a:cubicBezTo>
                    <a:pt x="36415" y="15472"/>
                    <a:pt x="36080" y="15380"/>
                    <a:pt x="35776" y="15320"/>
                  </a:cubicBezTo>
                  <a:cubicBezTo>
                    <a:pt x="35928" y="14985"/>
                    <a:pt x="36050" y="14560"/>
                    <a:pt x="36050" y="14165"/>
                  </a:cubicBezTo>
                  <a:cubicBezTo>
                    <a:pt x="36050" y="13952"/>
                    <a:pt x="36020" y="13709"/>
                    <a:pt x="35928" y="13526"/>
                  </a:cubicBezTo>
                  <a:cubicBezTo>
                    <a:pt x="35928" y="13526"/>
                    <a:pt x="35928" y="13496"/>
                    <a:pt x="35898" y="13496"/>
                  </a:cubicBezTo>
                  <a:lnTo>
                    <a:pt x="35868" y="13496"/>
                  </a:lnTo>
                  <a:lnTo>
                    <a:pt x="35868" y="13465"/>
                  </a:lnTo>
                  <a:cubicBezTo>
                    <a:pt x="35807" y="13405"/>
                    <a:pt x="35776" y="13374"/>
                    <a:pt x="35746" y="13374"/>
                  </a:cubicBezTo>
                  <a:cubicBezTo>
                    <a:pt x="34804" y="13313"/>
                    <a:pt x="33801" y="13222"/>
                    <a:pt x="32858" y="13192"/>
                  </a:cubicBezTo>
                  <a:cubicBezTo>
                    <a:pt x="32554" y="13192"/>
                    <a:pt x="32220" y="13161"/>
                    <a:pt x="31916" y="13161"/>
                  </a:cubicBezTo>
                  <a:cubicBezTo>
                    <a:pt x="31947" y="12888"/>
                    <a:pt x="31977" y="12584"/>
                    <a:pt x="32007" y="12310"/>
                  </a:cubicBezTo>
                  <a:cubicBezTo>
                    <a:pt x="32068" y="11733"/>
                    <a:pt x="32099" y="11216"/>
                    <a:pt x="32099" y="10639"/>
                  </a:cubicBezTo>
                  <a:cubicBezTo>
                    <a:pt x="32099" y="9544"/>
                    <a:pt x="31977" y="8450"/>
                    <a:pt x="31673" y="7326"/>
                  </a:cubicBezTo>
                  <a:cubicBezTo>
                    <a:pt x="31582" y="7082"/>
                    <a:pt x="31521" y="6809"/>
                    <a:pt x="31399" y="6535"/>
                  </a:cubicBezTo>
                  <a:cubicBezTo>
                    <a:pt x="31035" y="5563"/>
                    <a:pt x="30488" y="4590"/>
                    <a:pt x="29819" y="3830"/>
                  </a:cubicBezTo>
                  <a:cubicBezTo>
                    <a:pt x="29576" y="3587"/>
                    <a:pt x="29363" y="3344"/>
                    <a:pt x="29089" y="3131"/>
                  </a:cubicBezTo>
                  <a:cubicBezTo>
                    <a:pt x="28694" y="2766"/>
                    <a:pt x="28299" y="2462"/>
                    <a:pt x="27843" y="2249"/>
                  </a:cubicBezTo>
                  <a:cubicBezTo>
                    <a:pt x="27387" y="2006"/>
                    <a:pt x="26901" y="1824"/>
                    <a:pt x="26384" y="1672"/>
                  </a:cubicBezTo>
                  <a:cubicBezTo>
                    <a:pt x="26050" y="1611"/>
                    <a:pt x="25715" y="1520"/>
                    <a:pt x="25320" y="1520"/>
                  </a:cubicBezTo>
                  <a:cubicBezTo>
                    <a:pt x="25138" y="1520"/>
                    <a:pt x="24986" y="1490"/>
                    <a:pt x="24804" y="1490"/>
                  </a:cubicBezTo>
                  <a:cubicBezTo>
                    <a:pt x="24317" y="1490"/>
                    <a:pt x="23801" y="1520"/>
                    <a:pt x="23345" y="1611"/>
                  </a:cubicBezTo>
                  <a:cubicBezTo>
                    <a:pt x="23345" y="1550"/>
                    <a:pt x="23345" y="1550"/>
                    <a:pt x="23314" y="1520"/>
                  </a:cubicBezTo>
                  <a:lnTo>
                    <a:pt x="23284" y="1490"/>
                  </a:lnTo>
                  <a:cubicBezTo>
                    <a:pt x="23101" y="1338"/>
                    <a:pt x="22889" y="1216"/>
                    <a:pt x="22676" y="1094"/>
                  </a:cubicBezTo>
                  <a:cubicBezTo>
                    <a:pt x="22585" y="1064"/>
                    <a:pt x="22554" y="1034"/>
                    <a:pt x="22493" y="1003"/>
                  </a:cubicBezTo>
                  <a:lnTo>
                    <a:pt x="22038" y="760"/>
                  </a:lnTo>
                  <a:lnTo>
                    <a:pt x="21794" y="638"/>
                  </a:lnTo>
                  <a:cubicBezTo>
                    <a:pt x="21642" y="578"/>
                    <a:pt x="21490" y="547"/>
                    <a:pt x="21338" y="456"/>
                  </a:cubicBezTo>
                  <a:cubicBezTo>
                    <a:pt x="21247" y="426"/>
                    <a:pt x="21217" y="426"/>
                    <a:pt x="21156" y="395"/>
                  </a:cubicBezTo>
                  <a:cubicBezTo>
                    <a:pt x="20913" y="304"/>
                    <a:pt x="20700" y="243"/>
                    <a:pt x="20457" y="183"/>
                  </a:cubicBezTo>
                  <a:cubicBezTo>
                    <a:pt x="20244" y="152"/>
                    <a:pt x="20001" y="91"/>
                    <a:pt x="19788" y="91"/>
                  </a:cubicBezTo>
                  <a:cubicBezTo>
                    <a:pt x="19697" y="91"/>
                    <a:pt x="19667" y="91"/>
                    <a:pt x="19576" y="31"/>
                  </a:cubicBezTo>
                  <a:cubicBezTo>
                    <a:pt x="19393" y="0"/>
                    <a:pt x="19241" y="0"/>
                    <a:pt x="1905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40"/>
            <p:cNvGrpSpPr/>
            <p:nvPr/>
          </p:nvGrpSpPr>
          <p:grpSpPr>
            <a:xfrm rot="-2111040">
              <a:off x="792727" y="411872"/>
              <a:ext cx="1133437" cy="1432355"/>
              <a:chOff x="1926098" y="352850"/>
              <a:chExt cx="899417" cy="1136618"/>
            </a:xfrm>
          </p:grpSpPr>
          <p:sp>
            <p:nvSpPr>
              <p:cNvPr id="608" name="Google Shape;608;p40"/>
              <p:cNvSpPr/>
              <p:nvPr/>
            </p:nvSpPr>
            <p:spPr>
              <a:xfrm>
                <a:off x="2084495" y="636700"/>
                <a:ext cx="729299" cy="841184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24051" extrusionOk="0">
                    <a:moveTo>
                      <a:pt x="1885" y="1"/>
                    </a:moveTo>
                    <a:cubicBezTo>
                      <a:pt x="1551" y="4165"/>
                      <a:pt x="1095" y="8268"/>
                      <a:pt x="730" y="12402"/>
                    </a:cubicBezTo>
                    <a:cubicBezTo>
                      <a:pt x="517" y="14256"/>
                      <a:pt x="365" y="16080"/>
                      <a:pt x="213" y="17934"/>
                    </a:cubicBezTo>
                    <a:cubicBezTo>
                      <a:pt x="183" y="18481"/>
                      <a:pt x="152" y="18968"/>
                      <a:pt x="122" y="19515"/>
                    </a:cubicBezTo>
                    <a:cubicBezTo>
                      <a:pt x="122" y="19728"/>
                      <a:pt x="61" y="19971"/>
                      <a:pt x="61" y="20183"/>
                    </a:cubicBezTo>
                    <a:cubicBezTo>
                      <a:pt x="31" y="20670"/>
                      <a:pt x="0" y="20761"/>
                      <a:pt x="335" y="21187"/>
                    </a:cubicBezTo>
                    <a:cubicBezTo>
                      <a:pt x="912" y="21855"/>
                      <a:pt x="2189" y="21886"/>
                      <a:pt x="3070" y="22098"/>
                    </a:cubicBezTo>
                    <a:cubicBezTo>
                      <a:pt x="4864" y="22463"/>
                      <a:pt x="6688" y="22797"/>
                      <a:pt x="8481" y="23162"/>
                    </a:cubicBezTo>
                    <a:cubicBezTo>
                      <a:pt x="9454" y="23345"/>
                      <a:pt x="10396" y="23527"/>
                      <a:pt x="11368" y="23679"/>
                    </a:cubicBezTo>
                    <a:cubicBezTo>
                      <a:pt x="11869" y="23779"/>
                      <a:pt x="12726" y="24051"/>
                      <a:pt x="13426" y="24051"/>
                    </a:cubicBezTo>
                    <a:cubicBezTo>
                      <a:pt x="13788" y="24051"/>
                      <a:pt x="14109" y="23978"/>
                      <a:pt x="14317" y="23770"/>
                    </a:cubicBezTo>
                    <a:cubicBezTo>
                      <a:pt x="14560" y="23497"/>
                      <a:pt x="14651" y="22706"/>
                      <a:pt x="14773" y="22402"/>
                    </a:cubicBezTo>
                    <a:cubicBezTo>
                      <a:pt x="14894" y="21946"/>
                      <a:pt x="15046" y="21521"/>
                      <a:pt x="15198" y="21065"/>
                    </a:cubicBezTo>
                    <a:cubicBezTo>
                      <a:pt x="15472" y="20214"/>
                      <a:pt x="15715" y="19424"/>
                      <a:pt x="15989" y="18603"/>
                    </a:cubicBezTo>
                    <a:cubicBezTo>
                      <a:pt x="16566" y="16840"/>
                      <a:pt x="17083" y="15047"/>
                      <a:pt x="17660" y="13314"/>
                    </a:cubicBezTo>
                    <a:cubicBezTo>
                      <a:pt x="18755" y="9819"/>
                      <a:pt x="19818" y="6323"/>
                      <a:pt x="20852" y="2828"/>
                    </a:cubicBezTo>
                    <a:cubicBezTo>
                      <a:pt x="19666" y="2645"/>
                      <a:pt x="18420" y="2493"/>
                      <a:pt x="17235" y="2220"/>
                    </a:cubicBezTo>
                    <a:cubicBezTo>
                      <a:pt x="17144" y="2676"/>
                      <a:pt x="17052" y="3162"/>
                      <a:pt x="16931" y="3618"/>
                    </a:cubicBezTo>
                    <a:cubicBezTo>
                      <a:pt x="16912" y="3713"/>
                      <a:pt x="16834" y="3760"/>
                      <a:pt x="16755" y="3760"/>
                    </a:cubicBezTo>
                    <a:cubicBezTo>
                      <a:pt x="16708" y="3760"/>
                      <a:pt x="16661" y="3743"/>
                      <a:pt x="16627" y="3709"/>
                    </a:cubicBezTo>
                    <a:cubicBezTo>
                      <a:pt x="15837" y="3618"/>
                      <a:pt x="15077" y="3435"/>
                      <a:pt x="14317" y="3192"/>
                    </a:cubicBezTo>
                    <a:cubicBezTo>
                      <a:pt x="14256" y="3192"/>
                      <a:pt x="14165" y="3132"/>
                      <a:pt x="14195" y="3040"/>
                    </a:cubicBezTo>
                    <a:cubicBezTo>
                      <a:pt x="14317" y="2676"/>
                      <a:pt x="14438" y="2280"/>
                      <a:pt x="14560" y="1885"/>
                    </a:cubicBezTo>
                    <a:cubicBezTo>
                      <a:pt x="12615" y="1581"/>
                      <a:pt x="10669" y="1338"/>
                      <a:pt x="8724" y="1004"/>
                    </a:cubicBezTo>
                    <a:lnTo>
                      <a:pt x="8724" y="1004"/>
                    </a:lnTo>
                    <a:lnTo>
                      <a:pt x="8846" y="2037"/>
                    </a:lnTo>
                    <a:cubicBezTo>
                      <a:pt x="8846" y="2098"/>
                      <a:pt x="8785" y="2128"/>
                      <a:pt x="8694" y="2128"/>
                    </a:cubicBezTo>
                    <a:cubicBezTo>
                      <a:pt x="7903" y="2098"/>
                      <a:pt x="7113" y="2068"/>
                      <a:pt x="6292" y="1946"/>
                    </a:cubicBezTo>
                    <a:cubicBezTo>
                      <a:pt x="6232" y="1946"/>
                      <a:pt x="6232" y="1885"/>
                      <a:pt x="6232" y="1825"/>
                    </a:cubicBezTo>
                    <a:cubicBezTo>
                      <a:pt x="6232" y="1825"/>
                      <a:pt x="6201" y="1794"/>
                      <a:pt x="6201" y="1764"/>
                    </a:cubicBezTo>
                    <a:cubicBezTo>
                      <a:pt x="6140" y="1369"/>
                      <a:pt x="6140" y="1004"/>
                      <a:pt x="6140" y="609"/>
                    </a:cubicBezTo>
                    <a:cubicBezTo>
                      <a:pt x="4773" y="609"/>
                      <a:pt x="3222" y="305"/>
                      <a:pt x="1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0"/>
              <p:cNvSpPr/>
              <p:nvPr/>
            </p:nvSpPr>
            <p:spPr>
              <a:xfrm>
                <a:off x="2688320" y="673913"/>
                <a:ext cx="8614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1126" extrusionOk="0">
                    <a:moveTo>
                      <a:pt x="183" y="1"/>
                    </a:moveTo>
                    <a:cubicBezTo>
                      <a:pt x="122" y="305"/>
                      <a:pt x="61" y="609"/>
                      <a:pt x="0" y="913"/>
                    </a:cubicBezTo>
                    <a:cubicBezTo>
                      <a:pt x="500" y="942"/>
                      <a:pt x="972" y="1028"/>
                      <a:pt x="1443" y="1117"/>
                    </a:cubicBezTo>
                    <a:lnTo>
                      <a:pt x="1443" y="1117"/>
                    </a:lnTo>
                    <a:cubicBezTo>
                      <a:pt x="1388" y="1099"/>
                      <a:pt x="1323" y="1057"/>
                      <a:pt x="1277" y="1034"/>
                    </a:cubicBezTo>
                    <a:cubicBezTo>
                      <a:pt x="1155" y="1004"/>
                      <a:pt x="1155" y="821"/>
                      <a:pt x="1307" y="761"/>
                    </a:cubicBezTo>
                    <a:cubicBezTo>
                      <a:pt x="1702" y="639"/>
                      <a:pt x="2067" y="457"/>
                      <a:pt x="2462" y="244"/>
                    </a:cubicBezTo>
                    <a:cubicBezTo>
                      <a:pt x="1702" y="153"/>
                      <a:pt x="943" y="122"/>
                      <a:pt x="183" y="1"/>
                    </a:cubicBezTo>
                    <a:close/>
                    <a:moveTo>
                      <a:pt x="1443" y="1117"/>
                    </a:moveTo>
                    <a:lnTo>
                      <a:pt x="1443" y="1117"/>
                    </a:lnTo>
                    <a:cubicBezTo>
                      <a:pt x="1460" y="1122"/>
                      <a:pt x="1475" y="1125"/>
                      <a:pt x="1490" y="1125"/>
                    </a:cubicBezTo>
                    <a:cubicBezTo>
                      <a:pt x="1474" y="1122"/>
                      <a:pt x="1459" y="1119"/>
                      <a:pt x="1443" y="11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0"/>
              <p:cNvSpPr/>
              <p:nvPr/>
            </p:nvSpPr>
            <p:spPr>
              <a:xfrm>
                <a:off x="2593716" y="445357"/>
                <a:ext cx="106324" cy="31257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8937" extrusionOk="0">
                    <a:moveTo>
                      <a:pt x="1094" y="1"/>
                    </a:moveTo>
                    <a:lnTo>
                      <a:pt x="1094" y="1"/>
                    </a:lnTo>
                    <a:cubicBezTo>
                      <a:pt x="1216" y="517"/>
                      <a:pt x="1246" y="973"/>
                      <a:pt x="1246" y="1460"/>
                    </a:cubicBezTo>
                    <a:lnTo>
                      <a:pt x="1246" y="1520"/>
                    </a:lnTo>
                    <a:cubicBezTo>
                      <a:pt x="1246" y="2584"/>
                      <a:pt x="1064" y="3709"/>
                      <a:pt x="851" y="4682"/>
                    </a:cubicBezTo>
                    <a:cubicBezTo>
                      <a:pt x="790" y="5168"/>
                      <a:pt x="638" y="5685"/>
                      <a:pt x="517" y="6171"/>
                    </a:cubicBezTo>
                    <a:lnTo>
                      <a:pt x="517" y="6201"/>
                    </a:lnTo>
                    <a:cubicBezTo>
                      <a:pt x="365" y="6779"/>
                      <a:pt x="213" y="7296"/>
                      <a:pt x="91" y="7873"/>
                    </a:cubicBezTo>
                    <a:cubicBezTo>
                      <a:pt x="0" y="8572"/>
                      <a:pt x="213" y="8511"/>
                      <a:pt x="851" y="8663"/>
                    </a:cubicBezTo>
                    <a:cubicBezTo>
                      <a:pt x="1277" y="8785"/>
                      <a:pt x="1672" y="8876"/>
                      <a:pt x="2067" y="8937"/>
                    </a:cubicBezTo>
                    <a:cubicBezTo>
                      <a:pt x="2523" y="6840"/>
                      <a:pt x="3040" y="4560"/>
                      <a:pt x="2432" y="2432"/>
                    </a:cubicBezTo>
                    <a:cubicBezTo>
                      <a:pt x="2189" y="1520"/>
                      <a:pt x="1733" y="700"/>
                      <a:pt x="1094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0"/>
              <p:cNvSpPr/>
              <p:nvPr/>
            </p:nvSpPr>
            <p:spPr>
              <a:xfrm>
                <a:off x="2391706" y="630335"/>
                <a:ext cx="212648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764" extrusionOk="0">
                    <a:moveTo>
                      <a:pt x="1" y="0"/>
                    </a:moveTo>
                    <a:cubicBezTo>
                      <a:pt x="1" y="304"/>
                      <a:pt x="1" y="608"/>
                      <a:pt x="31" y="912"/>
                    </a:cubicBezTo>
                    <a:cubicBezTo>
                      <a:pt x="1977" y="1155"/>
                      <a:pt x="3952" y="1490"/>
                      <a:pt x="5867" y="1763"/>
                    </a:cubicBezTo>
                    <a:cubicBezTo>
                      <a:pt x="5958" y="1490"/>
                      <a:pt x="5989" y="1247"/>
                      <a:pt x="6080" y="1003"/>
                    </a:cubicBezTo>
                    <a:cubicBezTo>
                      <a:pt x="4013" y="791"/>
                      <a:pt x="1916" y="548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0"/>
              <p:cNvSpPr/>
              <p:nvPr/>
            </p:nvSpPr>
            <p:spPr>
              <a:xfrm>
                <a:off x="2405521" y="400310"/>
                <a:ext cx="225414" cy="9079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2596" extrusionOk="0">
                    <a:moveTo>
                      <a:pt x="3343" y="1"/>
                    </a:moveTo>
                    <a:cubicBezTo>
                      <a:pt x="2456" y="1"/>
                      <a:pt x="1589" y="260"/>
                      <a:pt x="822" y="681"/>
                    </a:cubicBezTo>
                    <a:cubicBezTo>
                      <a:pt x="427" y="1197"/>
                      <a:pt x="153" y="1745"/>
                      <a:pt x="1" y="2322"/>
                    </a:cubicBezTo>
                    <a:cubicBezTo>
                      <a:pt x="670" y="1628"/>
                      <a:pt x="1535" y="1363"/>
                      <a:pt x="2451" y="1363"/>
                    </a:cubicBezTo>
                    <a:cubicBezTo>
                      <a:pt x="3824" y="1363"/>
                      <a:pt x="5315" y="1958"/>
                      <a:pt x="6445" y="2596"/>
                    </a:cubicBezTo>
                    <a:cubicBezTo>
                      <a:pt x="6445" y="2048"/>
                      <a:pt x="6354" y="1532"/>
                      <a:pt x="6202" y="1045"/>
                    </a:cubicBezTo>
                    <a:cubicBezTo>
                      <a:pt x="5594" y="498"/>
                      <a:pt x="4834" y="134"/>
                      <a:pt x="3952" y="42"/>
                    </a:cubicBezTo>
                    <a:cubicBezTo>
                      <a:pt x="3749" y="14"/>
                      <a:pt x="3545" y="1"/>
                      <a:pt x="33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0"/>
              <p:cNvSpPr/>
              <p:nvPr/>
            </p:nvSpPr>
            <p:spPr>
              <a:xfrm>
                <a:off x="2483128" y="455989"/>
                <a:ext cx="65963" cy="19033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442" extrusionOk="0">
                    <a:moveTo>
                      <a:pt x="1" y="1"/>
                    </a:moveTo>
                    <a:cubicBezTo>
                      <a:pt x="882" y="1520"/>
                      <a:pt x="761" y="3648"/>
                      <a:pt x="305" y="5289"/>
                    </a:cubicBezTo>
                    <a:cubicBezTo>
                      <a:pt x="609" y="5381"/>
                      <a:pt x="882" y="5411"/>
                      <a:pt x="1186" y="5441"/>
                    </a:cubicBezTo>
                    <a:cubicBezTo>
                      <a:pt x="1521" y="3739"/>
                      <a:pt x="1885" y="1733"/>
                      <a:pt x="1217" y="92"/>
                    </a:cubicBezTo>
                    <a:cubicBezTo>
                      <a:pt x="791" y="1"/>
                      <a:pt x="366" y="1"/>
                      <a:pt x="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0"/>
              <p:cNvSpPr/>
              <p:nvPr/>
            </p:nvSpPr>
            <p:spPr>
              <a:xfrm>
                <a:off x="2452316" y="380515"/>
                <a:ext cx="24483" cy="1916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31"/>
                      <a:pt x="31" y="92"/>
                      <a:pt x="92" y="152"/>
                    </a:cubicBezTo>
                    <a:cubicBezTo>
                      <a:pt x="122" y="244"/>
                      <a:pt x="183" y="396"/>
                      <a:pt x="183" y="548"/>
                    </a:cubicBezTo>
                    <a:cubicBezTo>
                      <a:pt x="335" y="456"/>
                      <a:pt x="487" y="426"/>
                      <a:pt x="699" y="396"/>
                    </a:cubicBezTo>
                    <a:cubicBezTo>
                      <a:pt x="456" y="244"/>
                      <a:pt x="244" y="92"/>
                      <a:pt x="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0"/>
              <p:cNvSpPr/>
              <p:nvPr/>
            </p:nvSpPr>
            <p:spPr>
              <a:xfrm>
                <a:off x="2249257" y="362363"/>
                <a:ext cx="203100" cy="9793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2800" extrusionOk="0">
                    <a:moveTo>
                      <a:pt x="3563" y="1"/>
                    </a:moveTo>
                    <a:cubicBezTo>
                      <a:pt x="2581" y="1"/>
                      <a:pt x="1595" y="267"/>
                      <a:pt x="761" y="793"/>
                    </a:cubicBezTo>
                    <a:lnTo>
                      <a:pt x="761" y="823"/>
                    </a:lnTo>
                    <a:cubicBezTo>
                      <a:pt x="366" y="1462"/>
                      <a:pt x="153" y="2130"/>
                      <a:pt x="1" y="2799"/>
                    </a:cubicBezTo>
                    <a:cubicBezTo>
                      <a:pt x="1021" y="1617"/>
                      <a:pt x="2678" y="965"/>
                      <a:pt x="4256" y="965"/>
                    </a:cubicBezTo>
                    <a:cubicBezTo>
                      <a:pt x="4747" y="965"/>
                      <a:pt x="5230" y="1028"/>
                      <a:pt x="5685" y="1158"/>
                    </a:cubicBezTo>
                    <a:cubicBezTo>
                      <a:pt x="5746" y="1158"/>
                      <a:pt x="5776" y="1127"/>
                      <a:pt x="5806" y="1127"/>
                    </a:cubicBezTo>
                    <a:cubicBezTo>
                      <a:pt x="5776" y="1006"/>
                      <a:pt x="5776" y="854"/>
                      <a:pt x="5685" y="732"/>
                    </a:cubicBezTo>
                    <a:cubicBezTo>
                      <a:pt x="5654" y="611"/>
                      <a:pt x="5563" y="489"/>
                      <a:pt x="5502" y="367"/>
                    </a:cubicBezTo>
                    <a:cubicBezTo>
                      <a:pt x="4890" y="122"/>
                      <a:pt x="4227" y="1"/>
                      <a:pt x="35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0"/>
              <p:cNvSpPr/>
              <p:nvPr/>
            </p:nvSpPr>
            <p:spPr>
              <a:xfrm>
                <a:off x="2306685" y="431542"/>
                <a:ext cx="111640" cy="268643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7681" extrusionOk="0">
                    <a:moveTo>
                      <a:pt x="3192" y="0"/>
                    </a:moveTo>
                    <a:cubicBezTo>
                      <a:pt x="2584" y="396"/>
                      <a:pt x="2067" y="852"/>
                      <a:pt x="1672" y="1429"/>
                    </a:cubicBezTo>
                    <a:cubicBezTo>
                      <a:pt x="335" y="3222"/>
                      <a:pt x="61" y="5380"/>
                      <a:pt x="0" y="7539"/>
                    </a:cubicBezTo>
                    <a:lnTo>
                      <a:pt x="0" y="7599"/>
                    </a:lnTo>
                    <a:cubicBezTo>
                      <a:pt x="487" y="7599"/>
                      <a:pt x="942" y="7630"/>
                      <a:pt x="1398" y="7660"/>
                    </a:cubicBezTo>
                    <a:cubicBezTo>
                      <a:pt x="1577" y="7668"/>
                      <a:pt x="1723" y="7681"/>
                      <a:pt x="1839" y="7681"/>
                    </a:cubicBezTo>
                    <a:cubicBezTo>
                      <a:pt x="2159" y="7681"/>
                      <a:pt x="2256" y="7587"/>
                      <a:pt x="2189" y="7052"/>
                    </a:cubicBezTo>
                    <a:cubicBezTo>
                      <a:pt x="2128" y="6171"/>
                      <a:pt x="2128" y="5259"/>
                      <a:pt x="2128" y="4347"/>
                    </a:cubicBezTo>
                    <a:cubicBezTo>
                      <a:pt x="2189" y="2888"/>
                      <a:pt x="2371" y="1277"/>
                      <a:pt x="3192" y="0"/>
                    </a:cubicBezTo>
                    <a:close/>
                  </a:path>
                </a:pathLst>
              </a:custGeom>
              <a:solidFill>
                <a:srgbClr val="FEA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0"/>
              <p:cNvSpPr/>
              <p:nvPr/>
            </p:nvSpPr>
            <p:spPr>
              <a:xfrm>
                <a:off x="2005839" y="596305"/>
                <a:ext cx="297672" cy="87018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2488" extrusionOk="0">
                    <a:moveTo>
                      <a:pt x="0" y="1"/>
                    </a:moveTo>
                    <a:cubicBezTo>
                      <a:pt x="274" y="396"/>
                      <a:pt x="578" y="852"/>
                      <a:pt x="882" y="1308"/>
                    </a:cubicBezTo>
                    <a:cubicBezTo>
                      <a:pt x="1064" y="1581"/>
                      <a:pt x="1368" y="2341"/>
                      <a:pt x="1642" y="2463"/>
                    </a:cubicBezTo>
                    <a:cubicBezTo>
                      <a:pt x="1683" y="2480"/>
                      <a:pt x="1727" y="2488"/>
                      <a:pt x="1773" y="2488"/>
                    </a:cubicBezTo>
                    <a:cubicBezTo>
                      <a:pt x="2128" y="2488"/>
                      <a:pt x="2588" y="2013"/>
                      <a:pt x="2857" y="1824"/>
                    </a:cubicBezTo>
                    <a:cubicBezTo>
                      <a:pt x="3222" y="1521"/>
                      <a:pt x="3648" y="1247"/>
                      <a:pt x="4073" y="943"/>
                    </a:cubicBezTo>
                    <a:cubicBezTo>
                      <a:pt x="4104" y="928"/>
                      <a:pt x="4134" y="920"/>
                      <a:pt x="4161" y="920"/>
                    </a:cubicBezTo>
                    <a:cubicBezTo>
                      <a:pt x="4187" y="920"/>
                      <a:pt x="4210" y="928"/>
                      <a:pt x="4225" y="943"/>
                    </a:cubicBezTo>
                    <a:cubicBezTo>
                      <a:pt x="5563" y="1065"/>
                      <a:pt x="7113" y="1156"/>
                      <a:pt x="8450" y="1551"/>
                    </a:cubicBezTo>
                    <a:cubicBezTo>
                      <a:pt x="8481" y="1369"/>
                      <a:pt x="8481" y="1125"/>
                      <a:pt x="8511" y="882"/>
                    </a:cubicBezTo>
                    <a:cubicBezTo>
                      <a:pt x="5715" y="639"/>
                      <a:pt x="2857" y="39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0"/>
              <p:cNvSpPr/>
              <p:nvPr/>
            </p:nvSpPr>
            <p:spPr>
              <a:xfrm>
                <a:off x="2174868" y="401779"/>
                <a:ext cx="84010" cy="21051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6019" extrusionOk="0">
                    <a:moveTo>
                      <a:pt x="2401" y="0"/>
                    </a:moveTo>
                    <a:lnTo>
                      <a:pt x="2401" y="0"/>
                    </a:lnTo>
                    <a:cubicBezTo>
                      <a:pt x="517" y="1459"/>
                      <a:pt x="61" y="3587"/>
                      <a:pt x="0" y="5806"/>
                    </a:cubicBezTo>
                    <a:cubicBezTo>
                      <a:pt x="638" y="5897"/>
                      <a:pt x="1246" y="5958"/>
                      <a:pt x="1885" y="6019"/>
                    </a:cubicBezTo>
                    <a:cubicBezTo>
                      <a:pt x="1672" y="4864"/>
                      <a:pt x="1581" y="3678"/>
                      <a:pt x="1702" y="2523"/>
                    </a:cubicBezTo>
                    <a:cubicBezTo>
                      <a:pt x="1793" y="1672"/>
                      <a:pt x="1945" y="730"/>
                      <a:pt x="2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0"/>
              <p:cNvSpPr/>
              <p:nvPr/>
            </p:nvSpPr>
            <p:spPr>
              <a:xfrm>
                <a:off x="2010071" y="640967"/>
                <a:ext cx="137172" cy="729299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20852" extrusionOk="0">
                    <a:moveTo>
                      <a:pt x="3922" y="0"/>
                    </a:moveTo>
                    <a:lnTo>
                      <a:pt x="3922" y="0"/>
                    </a:lnTo>
                    <a:cubicBezTo>
                      <a:pt x="3162" y="578"/>
                      <a:pt x="2432" y="1095"/>
                      <a:pt x="1673" y="1672"/>
                    </a:cubicBezTo>
                    <a:lnTo>
                      <a:pt x="1551" y="1672"/>
                    </a:lnTo>
                    <a:cubicBezTo>
                      <a:pt x="1338" y="4560"/>
                      <a:pt x="1065" y="7447"/>
                      <a:pt x="791" y="10335"/>
                    </a:cubicBezTo>
                    <a:cubicBezTo>
                      <a:pt x="518" y="13253"/>
                      <a:pt x="366" y="16201"/>
                      <a:pt x="1" y="19089"/>
                    </a:cubicBezTo>
                    <a:cubicBezTo>
                      <a:pt x="31" y="19089"/>
                      <a:pt x="31" y="19089"/>
                      <a:pt x="62" y="19119"/>
                    </a:cubicBezTo>
                    <a:cubicBezTo>
                      <a:pt x="730" y="19697"/>
                      <a:pt x="1369" y="20305"/>
                      <a:pt x="2007" y="20852"/>
                    </a:cubicBezTo>
                    <a:cubicBezTo>
                      <a:pt x="1825" y="20244"/>
                      <a:pt x="1976" y="19484"/>
                      <a:pt x="2037" y="18785"/>
                    </a:cubicBezTo>
                    <a:cubicBezTo>
                      <a:pt x="2189" y="16657"/>
                      <a:pt x="2432" y="14529"/>
                      <a:pt x="2615" y="12402"/>
                    </a:cubicBezTo>
                    <a:cubicBezTo>
                      <a:pt x="3010" y="8238"/>
                      <a:pt x="3375" y="4104"/>
                      <a:pt x="39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0"/>
              <p:cNvSpPr/>
              <p:nvPr/>
            </p:nvSpPr>
            <p:spPr>
              <a:xfrm>
                <a:off x="1939913" y="613338"/>
                <a:ext cx="120174" cy="738882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1126" extrusionOk="0">
                    <a:moveTo>
                      <a:pt x="1885" y="0"/>
                    </a:moveTo>
                    <a:cubicBezTo>
                      <a:pt x="1186" y="7021"/>
                      <a:pt x="548" y="14043"/>
                      <a:pt x="1" y="21125"/>
                    </a:cubicBezTo>
                    <a:cubicBezTo>
                      <a:pt x="700" y="20851"/>
                      <a:pt x="1308" y="20487"/>
                      <a:pt x="1885" y="19940"/>
                    </a:cubicBezTo>
                    <a:cubicBezTo>
                      <a:pt x="1885" y="19940"/>
                      <a:pt x="1885" y="19909"/>
                      <a:pt x="1916" y="19909"/>
                    </a:cubicBezTo>
                    <a:cubicBezTo>
                      <a:pt x="2037" y="16991"/>
                      <a:pt x="2372" y="14043"/>
                      <a:pt x="2675" y="11155"/>
                    </a:cubicBezTo>
                    <a:cubicBezTo>
                      <a:pt x="2949" y="8237"/>
                      <a:pt x="3192" y="5259"/>
                      <a:pt x="3435" y="2341"/>
                    </a:cubicBezTo>
                    <a:cubicBezTo>
                      <a:pt x="2919" y="1581"/>
                      <a:pt x="2432" y="790"/>
                      <a:pt x="1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0"/>
              <p:cNvSpPr/>
              <p:nvPr/>
            </p:nvSpPr>
            <p:spPr>
              <a:xfrm>
                <a:off x="2390657" y="671779"/>
                <a:ext cx="204149" cy="53197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52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1" y="244"/>
                      <a:pt x="61" y="487"/>
                      <a:pt x="92" y="761"/>
                    </a:cubicBezTo>
                    <a:cubicBezTo>
                      <a:pt x="226" y="410"/>
                      <a:pt x="552" y="203"/>
                      <a:pt x="879" y="203"/>
                    </a:cubicBezTo>
                    <a:cubicBezTo>
                      <a:pt x="920" y="203"/>
                      <a:pt x="962" y="207"/>
                      <a:pt x="1003" y="214"/>
                    </a:cubicBezTo>
                    <a:lnTo>
                      <a:pt x="4985" y="913"/>
                    </a:lnTo>
                    <a:cubicBezTo>
                      <a:pt x="5289" y="943"/>
                      <a:pt x="5563" y="1217"/>
                      <a:pt x="5654" y="1521"/>
                    </a:cubicBezTo>
                    <a:cubicBezTo>
                      <a:pt x="5715" y="1277"/>
                      <a:pt x="5745" y="1065"/>
                      <a:pt x="5836" y="852"/>
                    </a:cubicBezTo>
                    <a:cubicBezTo>
                      <a:pt x="3891" y="609"/>
                      <a:pt x="1946" y="335"/>
                      <a:pt x="0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0"/>
              <p:cNvSpPr/>
              <p:nvPr/>
            </p:nvSpPr>
            <p:spPr>
              <a:xfrm>
                <a:off x="2152520" y="636700"/>
                <a:ext cx="34066" cy="15984"/>
              </a:xfrm>
              <a:custGeom>
                <a:avLst/>
                <a:gdLst/>
                <a:ahLst/>
                <a:cxnLst/>
                <a:rect l="l" t="t" r="r" b="b"/>
                <a:pathLst>
                  <a:path w="974" h="457" extrusionOk="0">
                    <a:moveTo>
                      <a:pt x="825" y="173"/>
                    </a:moveTo>
                    <a:cubicBezTo>
                      <a:pt x="874" y="186"/>
                      <a:pt x="923" y="200"/>
                      <a:pt x="973" y="214"/>
                    </a:cubicBezTo>
                    <a:cubicBezTo>
                      <a:pt x="926" y="195"/>
                      <a:pt x="876" y="182"/>
                      <a:pt x="825" y="173"/>
                    </a:cubicBezTo>
                    <a:close/>
                    <a:moveTo>
                      <a:pt x="31" y="1"/>
                    </a:moveTo>
                    <a:cubicBezTo>
                      <a:pt x="31" y="153"/>
                      <a:pt x="1" y="305"/>
                      <a:pt x="1" y="457"/>
                    </a:cubicBezTo>
                    <a:cubicBezTo>
                      <a:pt x="92" y="274"/>
                      <a:pt x="305" y="153"/>
                      <a:pt x="487" y="153"/>
                    </a:cubicBezTo>
                    <a:cubicBezTo>
                      <a:pt x="592" y="153"/>
                      <a:pt x="711" y="153"/>
                      <a:pt x="825" y="173"/>
                    </a:cubicBezTo>
                    <a:lnTo>
                      <a:pt x="825" y="173"/>
                    </a:lnTo>
                    <a:cubicBezTo>
                      <a:pt x="548" y="96"/>
                      <a:pt x="289" y="27"/>
                      <a:pt x="3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0"/>
              <p:cNvSpPr/>
              <p:nvPr/>
            </p:nvSpPr>
            <p:spPr>
              <a:xfrm>
                <a:off x="2096176" y="971578"/>
                <a:ext cx="24483" cy="27112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752" extrusionOk="0">
                    <a:moveTo>
                      <a:pt x="700" y="0"/>
                    </a:moveTo>
                    <a:cubicBezTo>
                      <a:pt x="609" y="912"/>
                      <a:pt x="487" y="1885"/>
                      <a:pt x="426" y="2797"/>
                    </a:cubicBezTo>
                    <a:cubicBezTo>
                      <a:pt x="274" y="4408"/>
                      <a:pt x="122" y="6080"/>
                      <a:pt x="1" y="7751"/>
                    </a:cubicBezTo>
                    <a:cubicBezTo>
                      <a:pt x="305" y="5776"/>
                      <a:pt x="487" y="3800"/>
                      <a:pt x="578" y="1794"/>
                    </a:cubicBezTo>
                    <a:cubicBezTo>
                      <a:pt x="578" y="1672"/>
                      <a:pt x="609" y="1581"/>
                      <a:pt x="639" y="1459"/>
                    </a:cubicBezTo>
                    <a:cubicBezTo>
                      <a:pt x="639" y="973"/>
                      <a:pt x="700" y="517"/>
                      <a:pt x="70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0"/>
              <p:cNvSpPr/>
              <p:nvPr/>
            </p:nvSpPr>
            <p:spPr>
              <a:xfrm>
                <a:off x="2593716" y="445357"/>
                <a:ext cx="106324" cy="31257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8937" extrusionOk="0">
                    <a:moveTo>
                      <a:pt x="1094" y="1"/>
                    </a:moveTo>
                    <a:lnTo>
                      <a:pt x="1094" y="1"/>
                    </a:lnTo>
                    <a:cubicBezTo>
                      <a:pt x="1216" y="517"/>
                      <a:pt x="1246" y="973"/>
                      <a:pt x="1246" y="1460"/>
                    </a:cubicBezTo>
                    <a:lnTo>
                      <a:pt x="1246" y="1520"/>
                    </a:lnTo>
                    <a:cubicBezTo>
                      <a:pt x="1246" y="2584"/>
                      <a:pt x="1064" y="3709"/>
                      <a:pt x="851" y="4682"/>
                    </a:cubicBezTo>
                    <a:cubicBezTo>
                      <a:pt x="790" y="5168"/>
                      <a:pt x="638" y="5685"/>
                      <a:pt x="517" y="6171"/>
                    </a:cubicBezTo>
                    <a:lnTo>
                      <a:pt x="517" y="6201"/>
                    </a:lnTo>
                    <a:cubicBezTo>
                      <a:pt x="365" y="6779"/>
                      <a:pt x="213" y="7296"/>
                      <a:pt x="91" y="7873"/>
                    </a:cubicBezTo>
                    <a:cubicBezTo>
                      <a:pt x="0" y="8572"/>
                      <a:pt x="213" y="8511"/>
                      <a:pt x="851" y="8663"/>
                    </a:cubicBezTo>
                    <a:cubicBezTo>
                      <a:pt x="1277" y="8785"/>
                      <a:pt x="1672" y="8876"/>
                      <a:pt x="2067" y="8937"/>
                    </a:cubicBezTo>
                    <a:cubicBezTo>
                      <a:pt x="2523" y="6840"/>
                      <a:pt x="3040" y="4560"/>
                      <a:pt x="2432" y="2432"/>
                    </a:cubicBezTo>
                    <a:cubicBezTo>
                      <a:pt x="2189" y="1520"/>
                      <a:pt x="1733" y="700"/>
                      <a:pt x="1094" y="1"/>
                    </a:cubicBezTo>
                    <a:close/>
                  </a:path>
                </a:pathLst>
              </a:custGeom>
              <a:solidFill>
                <a:srgbClr val="FEAA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0"/>
              <p:cNvSpPr/>
              <p:nvPr/>
            </p:nvSpPr>
            <p:spPr>
              <a:xfrm>
                <a:off x="2483128" y="455989"/>
                <a:ext cx="65963" cy="19033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442" extrusionOk="0">
                    <a:moveTo>
                      <a:pt x="1" y="1"/>
                    </a:moveTo>
                    <a:cubicBezTo>
                      <a:pt x="882" y="1520"/>
                      <a:pt x="761" y="3648"/>
                      <a:pt x="305" y="5289"/>
                    </a:cubicBezTo>
                    <a:cubicBezTo>
                      <a:pt x="609" y="5381"/>
                      <a:pt x="882" y="5411"/>
                      <a:pt x="1186" y="5441"/>
                    </a:cubicBezTo>
                    <a:cubicBezTo>
                      <a:pt x="1521" y="3739"/>
                      <a:pt x="1885" y="1733"/>
                      <a:pt x="1217" y="92"/>
                    </a:cubicBezTo>
                    <a:cubicBezTo>
                      <a:pt x="791" y="1"/>
                      <a:pt x="366" y="1"/>
                      <a:pt x="1" y="1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0"/>
              <p:cNvSpPr/>
              <p:nvPr/>
            </p:nvSpPr>
            <p:spPr>
              <a:xfrm>
                <a:off x="2452316" y="380515"/>
                <a:ext cx="24483" cy="1916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31"/>
                      <a:pt x="31" y="92"/>
                      <a:pt x="92" y="152"/>
                    </a:cubicBezTo>
                    <a:cubicBezTo>
                      <a:pt x="122" y="244"/>
                      <a:pt x="183" y="396"/>
                      <a:pt x="183" y="548"/>
                    </a:cubicBezTo>
                    <a:cubicBezTo>
                      <a:pt x="335" y="456"/>
                      <a:pt x="487" y="426"/>
                      <a:pt x="699" y="396"/>
                    </a:cubicBezTo>
                    <a:cubicBezTo>
                      <a:pt x="456" y="244"/>
                      <a:pt x="244" y="92"/>
                      <a:pt x="0" y="0"/>
                    </a:cubicBezTo>
                    <a:close/>
                  </a:path>
                </a:pathLst>
              </a:custGeom>
              <a:solidFill>
                <a:srgbClr val="E9A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0"/>
              <p:cNvSpPr/>
              <p:nvPr/>
            </p:nvSpPr>
            <p:spPr>
              <a:xfrm>
                <a:off x="1978174" y="793140"/>
                <a:ext cx="51203" cy="311977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8920" extrusionOk="0">
                    <a:moveTo>
                      <a:pt x="979" y="1"/>
                    </a:moveTo>
                    <a:cubicBezTo>
                      <a:pt x="801" y="1"/>
                      <a:pt x="639" y="105"/>
                      <a:pt x="639" y="330"/>
                    </a:cubicBezTo>
                    <a:cubicBezTo>
                      <a:pt x="578" y="1759"/>
                      <a:pt x="487" y="3187"/>
                      <a:pt x="426" y="4616"/>
                    </a:cubicBezTo>
                    <a:cubicBezTo>
                      <a:pt x="335" y="6045"/>
                      <a:pt x="92" y="7473"/>
                      <a:pt x="1" y="8871"/>
                    </a:cubicBezTo>
                    <a:cubicBezTo>
                      <a:pt x="1" y="8890"/>
                      <a:pt x="23" y="8920"/>
                      <a:pt x="41" y="8920"/>
                    </a:cubicBezTo>
                    <a:cubicBezTo>
                      <a:pt x="52" y="8920"/>
                      <a:pt x="62" y="8907"/>
                      <a:pt x="62" y="8871"/>
                    </a:cubicBezTo>
                    <a:cubicBezTo>
                      <a:pt x="822" y="6227"/>
                      <a:pt x="1247" y="3248"/>
                      <a:pt x="1430" y="482"/>
                    </a:cubicBezTo>
                    <a:cubicBezTo>
                      <a:pt x="1464" y="174"/>
                      <a:pt x="1208" y="1"/>
                      <a:pt x="9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0"/>
              <p:cNvSpPr/>
              <p:nvPr/>
            </p:nvSpPr>
            <p:spPr>
              <a:xfrm>
                <a:off x="2109991" y="719484"/>
                <a:ext cx="75546" cy="556592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914" extrusionOk="0">
                    <a:moveTo>
                      <a:pt x="1660" y="1"/>
                    </a:moveTo>
                    <a:cubicBezTo>
                      <a:pt x="1469" y="1"/>
                      <a:pt x="1277" y="115"/>
                      <a:pt x="1247" y="339"/>
                    </a:cubicBezTo>
                    <a:cubicBezTo>
                      <a:pt x="1065" y="1646"/>
                      <a:pt x="1065" y="3014"/>
                      <a:pt x="974" y="4290"/>
                    </a:cubicBezTo>
                    <a:cubicBezTo>
                      <a:pt x="913" y="5628"/>
                      <a:pt x="822" y="6965"/>
                      <a:pt x="700" y="8242"/>
                    </a:cubicBezTo>
                    <a:cubicBezTo>
                      <a:pt x="639" y="9488"/>
                      <a:pt x="518" y="10765"/>
                      <a:pt x="366" y="12041"/>
                    </a:cubicBezTo>
                    <a:cubicBezTo>
                      <a:pt x="244" y="13288"/>
                      <a:pt x="1" y="14595"/>
                      <a:pt x="62" y="15841"/>
                    </a:cubicBezTo>
                    <a:cubicBezTo>
                      <a:pt x="62" y="15891"/>
                      <a:pt x="99" y="15914"/>
                      <a:pt x="132" y="15914"/>
                    </a:cubicBezTo>
                    <a:cubicBezTo>
                      <a:pt x="159" y="15914"/>
                      <a:pt x="183" y="15898"/>
                      <a:pt x="183" y="15871"/>
                    </a:cubicBezTo>
                    <a:cubicBezTo>
                      <a:pt x="639" y="14655"/>
                      <a:pt x="761" y="13348"/>
                      <a:pt x="913" y="12132"/>
                    </a:cubicBezTo>
                    <a:cubicBezTo>
                      <a:pt x="1095" y="10825"/>
                      <a:pt x="1278" y="9488"/>
                      <a:pt x="1430" y="8211"/>
                    </a:cubicBezTo>
                    <a:cubicBezTo>
                      <a:pt x="1582" y="6904"/>
                      <a:pt x="1734" y="5597"/>
                      <a:pt x="1855" y="4290"/>
                    </a:cubicBezTo>
                    <a:cubicBezTo>
                      <a:pt x="1977" y="3014"/>
                      <a:pt x="2159" y="1676"/>
                      <a:pt x="2068" y="369"/>
                    </a:cubicBezTo>
                    <a:cubicBezTo>
                      <a:pt x="2052" y="122"/>
                      <a:pt x="1857" y="1"/>
                      <a:pt x="16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0"/>
              <p:cNvSpPr/>
              <p:nvPr/>
            </p:nvSpPr>
            <p:spPr>
              <a:xfrm>
                <a:off x="1926098" y="352850"/>
                <a:ext cx="899417" cy="1136618"/>
              </a:xfrm>
              <a:custGeom>
                <a:avLst/>
                <a:gdLst/>
                <a:ahLst/>
                <a:cxnLst/>
                <a:rect l="l" t="t" r="r" b="b"/>
                <a:pathLst>
                  <a:path w="25716" h="32498" extrusionOk="0">
                    <a:moveTo>
                      <a:pt x="15016" y="761"/>
                    </a:moveTo>
                    <a:lnTo>
                      <a:pt x="15016" y="761"/>
                    </a:lnTo>
                    <a:cubicBezTo>
                      <a:pt x="15290" y="883"/>
                      <a:pt x="15502" y="1035"/>
                      <a:pt x="15745" y="1187"/>
                    </a:cubicBezTo>
                    <a:cubicBezTo>
                      <a:pt x="15594" y="1217"/>
                      <a:pt x="15381" y="1278"/>
                      <a:pt x="15229" y="1339"/>
                    </a:cubicBezTo>
                    <a:cubicBezTo>
                      <a:pt x="15198" y="1187"/>
                      <a:pt x="15168" y="1065"/>
                      <a:pt x="15077" y="913"/>
                    </a:cubicBezTo>
                    <a:cubicBezTo>
                      <a:pt x="15077" y="883"/>
                      <a:pt x="15046" y="791"/>
                      <a:pt x="15016" y="761"/>
                    </a:cubicBezTo>
                    <a:close/>
                    <a:moveTo>
                      <a:pt x="12834" y="273"/>
                    </a:moveTo>
                    <a:cubicBezTo>
                      <a:pt x="13498" y="273"/>
                      <a:pt x="14160" y="394"/>
                      <a:pt x="14773" y="639"/>
                    </a:cubicBezTo>
                    <a:cubicBezTo>
                      <a:pt x="14864" y="761"/>
                      <a:pt x="14925" y="913"/>
                      <a:pt x="14986" y="1035"/>
                    </a:cubicBezTo>
                    <a:cubicBezTo>
                      <a:pt x="15016" y="1126"/>
                      <a:pt x="15016" y="1278"/>
                      <a:pt x="15046" y="1399"/>
                    </a:cubicBezTo>
                    <a:cubicBezTo>
                      <a:pt x="15016" y="1399"/>
                      <a:pt x="14986" y="1430"/>
                      <a:pt x="14925" y="1430"/>
                    </a:cubicBezTo>
                    <a:cubicBezTo>
                      <a:pt x="14476" y="1309"/>
                      <a:pt x="14000" y="1249"/>
                      <a:pt x="13516" y="1249"/>
                    </a:cubicBezTo>
                    <a:cubicBezTo>
                      <a:pt x="11933" y="1249"/>
                      <a:pt x="10272" y="1884"/>
                      <a:pt x="9271" y="3071"/>
                    </a:cubicBezTo>
                    <a:cubicBezTo>
                      <a:pt x="9423" y="2402"/>
                      <a:pt x="9666" y="1703"/>
                      <a:pt x="10031" y="1095"/>
                    </a:cubicBezTo>
                    <a:lnTo>
                      <a:pt x="10031" y="1065"/>
                    </a:lnTo>
                    <a:cubicBezTo>
                      <a:pt x="10865" y="539"/>
                      <a:pt x="11851" y="273"/>
                      <a:pt x="12834" y="273"/>
                    </a:cubicBezTo>
                    <a:close/>
                    <a:moveTo>
                      <a:pt x="16985" y="1294"/>
                    </a:moveTo>
                    <a:cubicBezTo>
                      <a:pt x="17199" y="1294"/>
                      <a:pt x="17415" y="1309"/>
                      <a:pt x="17630" y="1339"/>
                    </a:cubicBezTo>
                    <a:cubicBezTo>
                      <a:pt x="18511" y="1430"/>
                      <a:pt x="19271" y="1825"/>
                      <a:pt x="19879" y="2342"/>
                    </a:cubicBezTo>
                    <a:cubicBezTo>
                      <a:pt x="20031" y="2889"/>
                      <a:pt x="20092" y="3375"/>
                      <a:pt x="20092" y="3922"/>
                    </a:cubicBezTo>
                    <a:cubicBezTo>
                      <a:pt x="18991" y="3280"/>
                      <a:pt x="17501" y="2670"/>
                      <a:pt x="16119" y="2670"/>
                    </a:cubicBezTo>
                    <a:cubicBezTo>
                      <a:pt x="15213" y="2670"/>
                      <a:pt x="14353" y="2932"/>
                      <a:pt x="13679" y="3618"/>
                    </a:cubicBezTo>
                    <a:cubicBezTo>
                      <a:pt x="13861" y="3041"/>
                      <a:pt x="14104" y="2463"/>
                      <a:pt x="14469" y="1977"/>
                    </a:cubicBezTo>
                    <a:cubicBezTo>
                      <a:pt x="15250" y="1537"/>
                      <a:pt x="16110" y="1294"/>
                      <a:pt x="16985" y="1294"/>
                    </a:cubicBezTo>
                    <a:close/>
                    <a:moveTo>
                      <a:pt x="9545" y="1399"/>
                    </a:moveTo>
                    <a:lnTo>
                      <a:pt x="9545" y="1399"/>
                    </a:lnTo>
                    <a:cubicBezTo>
                      <a:pt x="9089" y="2129"/>
                      <a:pt x="8937" y="3071"/>
                      <a:pt x="8846" y="3922"/>
                    </a:cubicBezTo>
                    <a:cubicBezTo>
                      <a:pt x="8754" y="5077"/>
                      <a:pt x="8785" y="6263"/>
                      <a:pt x="9058" y="7418"/>
                    </a:cubicBezTo>
                    <a:cubicBezTo>
                      <a:pt x="8390" y="7327"/>
                      <a:pt x="7751" y="7296"/>
                      <a:pt x="7144" y="7205"/>
                    </a:cubicBezTo>
                    <a:cubicBezTo>
                      <a:pt x="7235" y="4986"/>
                      <a:pt x="7721" y="2858"/>
                      <a:pt x="9545" y="1399"/>
                    </a:cubicBezTo>
                    <a:close/>
                    <a:moveTo>
                      <a:pt x="13511" y="1566"/>
                    </a:moveTo>
                    <a:cubicBezTo>
                      <a:pt x="13841" y="1566"/>
                      <a:pt x="14180" y="1591"/>
                      <a:pt x="14530" y="1643"/>
                    </a:cubicBezTo>
                    <a:cubicBezTo>
                      <a:pt x="12432" y="2737"/>
                      <a:pt x="11186" y="5138"/>
                      <a:pt x="10821" y="7570"/>
                    </a:cubicBezTo>
                    <a:cubicBezTo>
                      <a:pt x="10305" y="7509"/>
                      <a:pt x="9758" y="7448"/>
                      <a:pt x="9241" y="7418"/>
                    </a:cubicBezTo>
                    <a:lnTo>
                      <a:pt x="9241" y="7357"/>
                    </a:lnTo>
                    <a:cubicBezTo>
                      <a:pt x="8998" y="6050"/>
                      <a:pt x="8937" y="4621"/>
                      <a:pt x="9150" y="3314"/>
                    </a:cubicBezTo>
                    <a:cubicBezTo>
                      <a:pt x="10488" y="2178"/>
                      <a:pt x="11890" y="1566"/>
                      <a:pt x="13511" y="1566"/>
                    </a:cubicBezTo>
                    <a:close/>
                    <a:moveTo>
                      <a:pt x="15745" y="3010"/>
                    </a:moveTo>
                    <a:cubicBezTo>
                      <a:pt x="15928" y="3831"/>
                      <a:pt x="16201" y="4591"/>
                      <a:pt x="16232" y="5442"/>
                    </a:cubicBezTo>
                    <a:cubicBezTo>
                      <a:pt x="16293" y="6384"/>
                      <a:pt x="16201" y="7296"/>
                      <a:pt x="15928" y="8208"/>
                    </a:cubicBezTo>
                    <a:cubicBezTo>
                      <a:pt x="15016" y="8056"/>
                      <a:pt x="14135" y="7904"/>
                      <a:pt x="13223" y="7752"/>
                    </a:cubicBezTo>
                    <a:cubicBezTo>
                      <a:pt x="13223" y="7114"/>
                      <a:pt x="13223" y="6506"/>
                      <a:pt x="13314" y="5837"/>
                    </a:cubicBezTo>
                    <a:cubicBezTo>
                      <a:pt x="13375" y="5229"/>
                      <a:pt x="13466" y="4561"/>
                      <a:pt x="13618" y="3953"/>
                    </a:cubicBezTo>
                    <a:cubicBezTo>
                      <a:pt x="14286" y="3375"/>
                      <a:pt x="15016" y="3071"/>
                      <a:pt x="15745" y="3010"/>
                    </a:cubicBezTo>
                    <a:close/>
                    <a:moveTo>
                      <a:pt x="16411" y="2968"/>
                    </a:moveTo>
                    <a:cubicBezTo>
                      <a:pt x="16645" y="2968"/>
                      <a:pt x="16879" y="2991"/>
                      <a:pt x="17113" y="3041"/>
                    </a:cubicBezTo>
                    <a:cubicBezTo>
                      <a:pt x="17812" y="4682"/>
                      <a:pt x="17417" y="6719"/>
                      <a:pt x="17053" y="8390"/>
                    </a:cubicBezTo>
                    <a:cubicBezTo>
                      <a:pt x="16809" y="8360"/>
                      <a:pt x="16505" y="8269"/>
                      <a:pt x="16141" y="8269"/>
                    </a:cubicBezTo>
                    <a:cubicBezTo>
                      <a:pt x="16657" y="6658"/>
                      <a:pt x="16718" y="4530"/>
                      <a:pt x="15837" y="3010"/>
                    </a:cubicBezTo>
                    <a:cubicBezTo>
                      <a:pt x="16028" y="2983"/>
                      <a:pt x="16219" y="2968"/>
                      <a:pt x="16411" y="2968"/>
                    </a:cubicBezTo>
                    <a:close/>
                    <a:moveTo>
                      <a:pt x="17326" y="3041"/>
                    </a:moveTo>
                    <a:lnTo>
                      <a:pt x="17326" y="3041"/>
                    </a:lnTo>
                    <a:cubicBezTo>
                      <a:pt x="18268" y="3253"/>
                      <a:pt x="19241" y="3679"/>
                      <a:pt x="20092" y="4226"/>
                    </a:cubicBezTo>
                    <a:cubicBezTo>
                      <a:pt x="20092" y="5077"/>
                      <a:pt x="19940" y="5959"/>
                      <a:pt x="19788" y="6810"/>
                    </a:cubicBezTo>
                    <a:cubicBezTo>
                      <a:pt x="19697" y="7448"/>
                      <a:pt x="19575" y="8056"/>
                      <a:pt x="19423" y="8603"/>
                    </a:cubicBezTo>
                    <a:cubicBezTo>
                      <a:pt x="18694" y="8542"/>
                      <a:pt x="18025" y="8451"/>
                      <a:pt x="17326" y="8360"/>
                    </a:cubicBezTo>
                    <a:cubicBezTo>
                      <a:pt x="17630" y="7296"/>
                      <a:pt x="17752" y="6202"/>
                      <a:pt x="17721" y="5077"/>
                    </a:cubicBezTo>
                    <a:cubicBezTo>
                      <a:pt x="17721" y="4439"/>
                      <a:pt x="17752" y="3557"/>
                      <a:pt x="17326" y="3041"/>
                    </a:cubicBezTo>
                    <a:close/>
                    <a:moveTo>
                      <a:pt x="2311" y="6992"/>
                    </a:moveTo>
                    <a:lnTo>
                      <a:pt x="2311" y="6992"/>
                    </a:lnTo>
                    <a:cubicBezTo>
                      <a:pt x="5137" y="7357"/>
                      <a:pt x="7964" y="7600"/>
                      <a:pt x="10791" y="7843"/>
                    </a:cubicBezTo>
                    <a:cubicBezTo>
                      <a:pt x="10761" y="8056"/>
                      <a:pt x="10730" y="8269"/>
                      <a:pt x="10730" y="8512"/>
                    </a:cubicBezTo>
                    <a:cubicBezTo>
                      <a:pt x="9423" y="8178"/>
                      <a:pt x="7873" y="8026"/>
                      <a:pt x="6536" y="7934"/>
                    </a:cubicBezTo>
                    <a:cubicBezTo>
                      <a:pt x="6520" y="7919"/>
                      <a:pt x="6490" y="7912"/>
                      <a:pt x="6460" y="7912"/>
                    </a:cubicBezTo>
                    <a:cubicBezTo>
                      <a:pt x="6429" y="7912"/>
                      <a:pt x="6399" y="7919"/>
                      <a:pt x="6384" y="7934"/>
                    </a:cubicBezTo>
                    <a:cubicBezTo>
                      <a:pt x="5988" y="8208"/>
                      <a:pt x="5593" y="8512"/>
                      <a:pt x="5168" y="8816"/>
                    </a:cubicBezTo>
                    <a:cubicBezTo>
                      <a:pt x="4897" y="8978"/>
                      <a:pt x="4433" y="9478"/>
                      <a:pt x="4078" y="9478"/>
                    </a:cubicBezTo>
                    <a:cubicBezTo>
                      <a:pt x="4034" y="9478"/>
                      <a:pt x="3992" y="9471"/>
                      <a:pt x="3952" y="9454"/>
                    </a:cubicBezTo>
                    <a:cubicBezTo>
                      <a:pt x="3678" y="9333"/>
                      <a:pt x="3344" y="8542"/>
                      <a:pt x="3192" y="8330"/>
                    </a:cubicBezTo>
                    <a:cubicBezTo>
                      <a:pt x="2919" y="7904"/>
                      <a:pt x="2615" y="7448"/>
                      <a:pt x="2311" y="6992"/>
                    </a:cubicBezTo>
                    <a:close/>
                    <a:moveTo>
                      <a:pt x="13253" y="7934"/>
                    </a:moveTo>
                    <a:lnTo>
                      <a:pt x="13253" y="7934"/>
                    </a:lnTo>
                    <a:cubicBezTo>
                      <a:pt x="15229" y="8482"/>
                      <a:pt x="17326" y="8725"/>
                      <a:pt x="19393" y="8937"/>
                    </a:cubicBezTo>
                    <a:cubicBezTo>
                      <a:pt x="19302" y="9181"/>
                      <a:pt x="19271" y="9424"/>
                      <a:pt x="19180" y="9697"/>
                    </a:cubicBezTo>
                    <a:cubicBezTo>
                      <a:pt x="17204" y="9424"/>
                      <a:pt x="15229" y="9089"/>
                      <a:pt x="13314" y="8846"/>
                    </a:cubicBezTo>
                    <a:cubicBezTo>
                      <a:pt x="13314" y="8542"/>
                      <a:pt x="13253" y="8238"/>
                      <a:pt x="13253" y="7934"/>
                    </a:cubicBezTo>
                    <a:close/>
                    <a:moveTo>
                      <a:pt x="14074" y="2281"/>
                    </a:moveTo>
                    <a:cubicBezTo>
                      <a:pt x="13223" y="3557"/>
                      <a:pt x="13071" y="5168"/>
                      <a:pt x="13010" y="6658"/>
                    </a:cubicBezTo>
                    <a:cubicBezTo>
                      <a:pt x="12949" y="7570"/>
                      <a:pt x="13010" y="8421"/>
                      <a:pt x="13071" y="9302"/>
                    </a:cubicBezTo>
                    <a:cubicBezTo>
                      <a:pt x="13140" y="9835"/>
                      <a:pt x="13033" y="9926"/>
                      <a:pt x="12683" y="9926"/>
                    </a:cubicBezTo>
                    <a:cubicBezTo>
                      <a:pt x="12573" y="9926"/>
                      <a:pt x="12440" y="9917"/>
                      <a:pt x="12280" y="9910"/>
                    </a:cubicBezTo>
                    <a:cubicBezTo>
                      <a:pt x="11958" y="9889"/>
                      <a:pt x="11636" y="9867"/>
                      <a:pt x="11302" y="9867"/>
                    </a:cubicBezTo>
                    <a:cubicBezTo>
                      <a:pt x="11164" y="9867"/>
                      <a:pt x="11025" y="9871"/>
                      <a:pt x="10882" y="9880"/>
                    </a:cubicBezTo>
                    <a:lnTo>
                      <a:pt x="10882" y="9849"/>
                    </a:lnTo>
                    <a:cubicBezTo>
                      <a:pt x="10943" y="7661"/>
                      <a:pt x="11217" y="5503"/>
                      <a:pt x="12554" y="3709"/>
                    </a:cubicBezTo>
                    <a:cubicBezTo>
                      <a:pt x="12949" y="3162"/>
                      <a:pt x="13496" y="2646"/>
                      <a:pt x="14074" y="2281"/>
                    </a:cubicBezTo>
                    <a:close/>
                    <a:moveTo>
                      <a:pt x="21916" y="9181"/>
                    </a:moveTo>
                    <a:cubicBezTo>
                      <a:pt x="22676" y="9302"/>
                      <a:pt x="23436" y="9333"/>
                      <a:pt x="24195" y="9424"/>
                    </a:cubicBezTo>
                    <a:cubicBezTo>
                      <a:pt x="23861" y="9606"/>
                      <a:pt x="23496" y="9789"/>
                      <a:pt x="23071" y="9941"/>
                    </a:cubicBezTo>
                    <a:cubicBezTo>
                      <a:pt x="22949" y="10001"/>
                      <a:pt x="22949" y="10184"/>
                      <a:pt x="23071" y="10214"/>
                    </a:cubicBezTo>
                    <a:cubicBezTo>
                      <a:pt x="23132" y="10214"/>
                      <a:pt x="23223" y="10244"/>
                      <a:pt x="23284" y="10305"/>
                    </a:cubicBezTo>
                    <a:cubicBezTo>
                      <a:pt x="22797" y="10214"/>
                      <a:pt x="22311" y="10123"/>
                      <a:pt x="21764" y="10093"/>
                    </a:cubicBezTo>
                    <a:cubicBezTo>
                      <a:pt x="21855" y="9789"/>
                      <a:pt x="21885" y="9485"/>
                      <a:pt x="21916" y="9181"/>
                    </a:cubicBezTo>
                    <a:close/>
                    <a:moveTo>
                      <a:pt x="24712" y="9424"/>
                    </a:moveTo>
                    <a:lnTo>
                      <a:pt x="24712" y="9424"/>
                    </a:lnTo>
                    <a:cubicBezTo>
                      <a:pt x="24651" y="9606"/>
                      <a:pt x="24651" y="9789"/>
                      <a:pt x="24621" y="10001"/>
                    </a:cubicBezTo>
                    <a:cubicBezTo>
                      <a:pt x="24591" y="10184"/>
                      <a:pt x="24499" y="10336"/>
                      <a:pt x="24499" y="10518"/>
                    </a:cubicBezTo>
                    <a:cubicBezTo>
                      <a:pt x="24347" y="10488"/>
                      <a:pt x="24256" y="10488"/>
                      <a:pt x="24074" y="10457"/>
                    </a:cubicBezTo>
                    <a:cubicBezTo>
                      <a:pt x="24013" y="10396"/>
                      <a:pt x="23922" y="10336"/>
                      <a:pt x="23861" y="10305"/>
                    </a:cubicBezTo>
                    <a:cubicBezTo>
                      <a:pt x="23861" y="10244"/>
                      <a:pt x="23831" y="10214"/>
                      <a:pt x="23800" y="10184"/>
                    </a:cubicBezTo>
                    <a:cubicBezTo>
                      <a:pt x="23709" y="10184"/>
                      <a:pt x="23648" y="10123"/>
                      <a:pt x="23557" y="10093"/>
                    </a:cubicBezTo>
                    <a:lnTo>
                      <a:pt x="23527" y="10093"/>
                    </a:lnTo>
                    <a:cubicBezTo>
                      <a:pt x="23952" y="9910"/>
                      <a:pt x="24317" y="9697"/>
                      <a:pt x="24712" y="9424"/>
                    </a:cubicBezTo>
                    <a:close/>
                    <a:moveTo>
                      <a:pt x="20183" y="2706"/>
                    </a:moveTo>
                    <a:lnTo>
                      <a:pt x="20183" y="2706"/>
                    </a:lnTo>
                    <a:cubicBezTo>
                      <a:pt x="20822" y="3345"/>
                      <a:pt x="21247" y="4226"/>
                      <a:pt x="21521" y="5077"/>
                    </a:cubicBezTo>
                    <a:cubicBezTo>
                      <a:pt x="22129" y="7205"/>
                      <a:pt x="21612" y="9454"/>
                      <a:pt x="21156" y="11582"/>
                    </a:cubicBezTo>
                    <a:cubicBezTo>
                      <a:pt x="20791" y="11521"/>
                      <a:pt x="20366" y="11430"/>
                      <a:pt x="19940" y="11369"/>
                    </a:cubicBezTo>
                    <a:cubicBezTo>
                      <a:pt x="19302" y="11217"/>
                      <a:pt x="19089" y="11217"/>
                      <a:pt x="19180" y="10548"/>
                    </a:cubicBezTo>
                    <a:cubicBezTo>
                      <a:pt x="19302" y="10001"/>
                      <a:pt x="19454" y="9454"/>
                      <a:pt x="19606" y="8877"/>
                    </a:cubicBezTo>
                    <a:lnTo>
                      <a:pt x="19606" y="8846"/>
                    </a:lnTo>
                    <a:cubicBezTo>
                      <a:pt x="19727" y="8360"/>
                      <a:pt x="19879" y="7874"/>
                      <a:pt x="19940" y="7357"/>
                    </a:cubicBezTo>
                    <a:cubicBezTo>
                      <a:pt x="20092" y="6354"/>
                      <a:pt x="20335" y="5290"/>
                      <a:pt x="20335" y="4226"/>
                    </a:cubicBezTo>
                    <a:lnTo>
                      <a:pt x="20335" y="4135"/>
                    </a:lnTo>
                    <a:cubicBezTo>
                      <a:pt x="20335" y="3649"/>
                      <a:pt x="20305" y="3162"/>
                      <a:pt x="20183" y="2706"/>
                    </a:cubicBezTo>
                    <a:close/>
                    <a:moveTo>
                      <a:pt x="2250" y="7418"/>
                    </a:moveTo>
                    <a:cubicBezTo>
                      <a:pt x="2736" y="8208"/>
                      <a:pt x="3283" y="8968"/>
                      <a:pt x="3800" y="9758"/>
                    </a:cubicBezTo>
                    <a:cubicBezTo>
                      <a:pt x="3587" y="12676"/>
                      <a:pt x="3314" y="15655"/>
                      <a:pt x="3040" y="18573"/>
                    </a:cubicBezTo>
                    <a:cubicBezTo>
                      <a:pt x="2767" y="21491"/>
                      <a:pt x="2432" y="24439"/>
                      <a:pt x="2280" y="27357"/>
                    </a:cubicBezTo>
                    <a:lnTo>
                      <a:pt x="2250" y="27388"/>
                    </a:lnTo>
                    <a:cubicBezTo>
                      <a:pt x="1672" y="27935"/>
                      <a:pt x="1064" y="28299"/>
                      <a:pt x="335" y="28543"/>
                    </a:cubicBezTo>
                    <a:cubicBezTo>
                      <a:pt x="912" y="21491"/>
                      <a:pt x="1551" y="14439"/>
                      <a:pt x="2250" y="7418"/>
                    </a:cubicBezTo>
                    <a:close/>
                    <a:moveTo>
                      <a:pt x="6262" y="8208"/>
                    </a:moveTo>
                    <a:cubicBezTo>
                      <a:pt x="5745" y="12311"/>
                      <a:pt x="5350" y="16445"/>
                      <a:pt x="4985" y="20579"/>
                    </a:cubicBezTo>
                    <a:cubicBezTo>
                      <a:pt x="4803" y="22767"/>
                      <a:pt x="4590" y="24895"/>
                      <a:pt x="4408" y="27023"/>
                    </a:cubicBezTo>
                    <a:cubicBezTo>
                      <a:pt x="4377" y="27722"/>
                      <a:pt x="4195" y="28482"/>
                      <a:pt x="4377" y="29090"/>
                    </a:cubicBezTo>
                    <a:cubicBezTo>
                      <a:pt x="3739" y="28543"/>
                      <a:pt x="3131" y="27965"/>
                      <a:pt x="2432" y="27327"/>
                    </a:cubicBezTo>
                    <a:cubicBezTo>
                      <a:pt x="2402" y="27266"/>
                      <a:pt x="2402" y="27266"/>
                      <a:pt x="2371" y="27266"/>
                    </a:cubicBezTo>
                    <a:cubicBezTo>
                      <a:pt x="2736" y="24378"/>
                      <a:pt x="2888" y="21430"/>
                      <a:pt x="3162" y="18542"/>
                    </a:cubicBezTo>
                    <a:cubicBezTo>
                      <a:pt x="3374" y="15655"/>
                      <a:pt x="3648" y="12767"/>
                      <a:pt x="3922" y="9880"/>
                    </a:cubicBezTo>
                    <a:cubicBezTo>
                      <a:pt x="3937" y="9895"/>
                      <a:pt x="3952" y="9903"/>
                      <a:pt x="3971" y="9903"/>
                    </a:cubicBezTo>
                    <a:cubicBezTo>
                      <a:pt x="3990" y="9903"/>
                      <a:pt x="4013" y="9895"/>
                      <a:pt x="4043" y="9880"/>
                    </a:cubicBezTo>
                    <a:cubicBezTo>
                      <a:pt x="4803" y="9333"/>
                      <a:pt x="5563" y="8785"/>
                      <a:pt x="6262" y="8208"/>
                    </a:cubicBezTo>
                    <a:close/>
                    <a:moveTo>
                      <a:pt x="6414" y="8086"/>
                    </a:moveTo>
                    <a:cubicBezTo>
                      <a:pt x="7751" y="8390"/>
                      <a:pt x="9302" y="8694"/>
                      <a:pt x="10669" y="8694"/>
                    </a:cubicBezTo>
                    <a:cubicBezTo>
                      <a:pt x="10669" y="9089"/>
                      <a:pt x="10669" y="9454"/>
                      <a:pt x="10730" y="9849"/>
                    </a:cubicBezTo>
                    <a:cubicBezTo>
                      <a:pt x="10730" y="9880"/>
                      <a:pt x="10730" y="9910"/>
                      <a:pt x="10761" y="9910"/>
                    </a:cubicBezTo>
                    <a:cubicBezTo>
                      <a:pt x="10761" y="9941"/>
                      <a:pt x="10761" y="10032"/>
                      <a:pt x="10821" y="10032"/>
                    </a:cubicBezTo>
                    <a:cubicBezTo>
                      <a:pt x="11642" y="10093"/>
                      <a:pt x="12432" y="10123"/>
                      <a:pt x="13223" y="10214"/>
                    </a:cubicBezTo>
                    <a:cubicBezTo>
                      <a:pt x="13239" y="10219"/>
                      <a:pt x="13254" y="10222"/>
                      <a:pt x="13268" y="10222"/>
                    </a:cubicBezTo>
                    <a:cubicBezTo>
                      <a:pt x="13333" y="10222"/>
                      <a:pt x="13375" y="10168"/>
                      <a:pt x="13375" y="10093"/>
                    </a:cubicBezTo>
                    <a:lnTo>
                      <a:pt x="13253" y="9089"/>
                    </a:lnTo>
                    <a:lnTo>
                      <a:pt x="13253" y="9089"/>
                    </a:lnTo>
                    <a:cubicBezTo>
                      <a:pt x="15198" y="9424"/>
                      <a:pt x="17144" y="9667"/>
                      <a:pt x="19089" y="9941"/>
                    </a:cubicBezTo>
                    <a:cubicBezTo>
                      <a:pt x="18967" y="10336"/>
                      <a:pt x="18846" y="10731"/>
                      <a:pt x="18724" y="11126"/>
                    </a:cubicBezTo>
                    <a:cubicBezTo>
                      <a:pt x="18694" y="11187"/>
                      <a:pt x="18785" y="11278"/>
                      <a:pt x="18846" y="11278"/>
                    </a:cubicBezTo>
                    <a:cubicBezTo>
                      <a:pt x="19606" y="11491"/>
                      <a:pt x="20366" y="11703"/>
                      <a:pt x="21156" y="11764"/>
                    </a:cubicBezTo>
                    <a:cubicBezTo>
                      <a:pt x="21196" y="11804"/>
                      <a:pt x="21253" y="11826"/>
                      <a:pt x="21307" y="11826"/>
                    </a:cubicBezTo>
                    <a:cubicBezTo>
                      <a:pt x="21377" y="11826"/>
                      <a:pt x="21443" y="11789"/>
                      <a:pt x="21460" y="11703"/>
                    </a:cubicBezTo>
                    <a:cubicBezTo>
                      <a:pt x="21581" y="11248"/>
                      <a:pt x="21703" y="10792"/>
                      <a:pt x="21764" y="10275"/>
                    </a:cubicBezTo>
                    <a:cubicBezTo>
                      <a:pt x="22980" y="10548"/>
                      <a:pt x="24195" y="10731"/>
                      <a:pt x="25411" y="10944"/>
                    </a:cubicBezTo>
                    <a:cubicBezTo>
                      <a:pt x="24347" y="14469"/>
                      <a:pt x="23344" y="17935"/>
                      <a:pt x="22220" y="21430"/>
                    </a:cubicBezTo>
                    <a:cubicBezTo>
                      <a:pt x="21673" y="23163"/>
                      <a:pt x="21095" y="24956"/>
                      <a:pt x="20518" y="26658"/>
                    </a:cubicBezTo>
                    <a:cubicBezTo>
                      <a:pt x="20244" y="27509"/>
                      <a:pt x="19970" y="28299"/>
                      <a:pt x="19727" y="29151"/>
                    </a:cubicBezTo>
                    <a:cubicBezTo>
                      <a:pt x="19606" y="29606"/>
                      <a:pt x="19454" y="30002"/>
                      <a:pt x="19302" y="30458"/>
                    </a:cubicBezTo>
                    <a:cubicBezTo>
                      <a:pt x="19180" y="30761"/>
                      <a:pt x="19059" y="31582"/>
                      <a:pt x="18846" y="31825"/>
                    </a:cubicBezTo>
                    <a:cubicBezTo>
                      <a:pt x="18637" y="32035"/>
                      <a:pt x="18305" y="32107"/>
                      <a:pt x="17930" y="32107"/>
                    </a:cubicBezTo>
                    <a:cubicBezTo>
                      <a:pt x="17216" y="32107"/>
                      <a:pt x="16345" y="31844"/>
                      <a:pt x="15867" y="31765"/>
                    </a:cubicBezTo>
                    <a:cubicBezTo>
                      <a:pt x="14894" y="31582"/>
                      <a:pt x="13952" y="31430"/>
                      <a:pt x="12979" y="31217"/>
                    </a:cubicBezTo>
                    <a:cubicBezTo>
                      <a:pt x="11156" y="30913"/>
                      <a:pt x="9393" y="30549"/>
                      <a:pt x="7599" y="30154"/>
                    </a:cubicBezTo>
                    <a:cubicBezTo>
                      <a:pt x="6779" y="30002"/>
                      <a:pt x="5441" y="29941"/>
                      <a:pt x="4864" y="29242"/>
                    </a:cubicBezTo>
                    <a:cubicBezTo>
                      <a:pt x="4529" y="28847"/>
                      <a:pt x="4560" y="28755"/>
                      <a:pt x="4590" y="28269"/>
                    </a:cubicBezTo>
                    <a:cubicBezTo>
                      <a:pt x="4590" y="28026"/>
                      <a:pt x="4590" y="27813"/>
                      <a:pt x="4651" y="27570"/>
                    </a:cubicBezTo>
                    <a:cubicBezTo>
                      <a:pt x="4681" y="27053"/>
                      <a:pt x="4712" y="26567"/>
                      <a:pt x="4742" y="26020"/>
                    </a:cubicBezTo>
                    <a:cubicBezTo>
                      <a:pt x="4894" y="24166"/>
                      <a:pt x="5107" y="22342"/>
                      <a:pt x="5259" y="20488"/>
                    </a:cubicBezTo>
                    <a:cubicBezTo>
                      <a:pt x="5593" y="16324"/>
                      <a:pt x="6080" y="12220"/>
                      <a:pt x="6414" y="8086"/>
                    </a:cubicBezTo>
                    <a:close/>
                    <a:moveTo>
                      <a:pt x="12717" y="0"/>
                    </a:moveTo>
                    <a:cubicBezTo>
                      <a:pt x="11633" y="0"/>
                      <a:pt x="10545" y="312"/>
                      <a:pt x="9606" y="943"/>
                    </a:cubicBezTo>
                    <a:cubicBezTo>
                      <a:pt x="7691" y="2220"/>
                      <a:pt x="6414" y="4895"/>
                      <a:pt x="6931" y="7205"/>
                    </a:cubicBezTo>
                    <a:cubicBezTo>
                      <a:pt x="5411" y="7053"/>
                      <a:pt x="3830" y="6901"/>
                      <a:pt x="2280" y="6779"/>
                    </a:cubicBezTo>
                    <a:cubicBezTo>
                      <a:pt x="2189" y="6779"/>
                      <a:pt x="2159" y="6871"/>
                      <a:pt x="2159" y="6901"/>
                    </a:cubicBezTo>
                    <a:cubicBezTo>
                      <a:pt x="2138" y="6881"/>
                      <a:pt x="2108" y="6871"/>
                      <a:pt x="2076" y="6871"/>
                    </a:cubicBezTo>
                    <a:cubicBezTo>
                      <a:pt x="2013" y="6871"/>
                      <a:pt x="1946" y="6911"/>
                      <a:pt x="1946" y="6992"/>
                    </a:cubicBezTo>
                    <a:cubicBezTo>
                      <a:pt x="1247" y="14226"/>
                      <a:pt x="608" y="21491"/>
                      <a:pt x="1" y="28755"/>
                    </a:cubicBezTo>
                    <a:cubicBezTo>
                      <a:pt x="1" y="28856"/>
                      <a:pt x="42" y="28915"/>
                      <a:pt x="126" y="28915"/>
                    </a:cubicBezTo>
                    <a:cubicBezTo>
                      <a:pt x="143" y="28915"/>
                      <a:pt x="162" y="28913"/>
                      <a:pt x="183" y="28907"/>
                    </a:cubicBezTo>
                    <a:cubicBezTo>
                      <a:pt x="578" y="28786"/>
                      <a:pt x="912" y="28695"/>
                      <a:pt x="1247" y="28482"/>
                    </a:cubicBezTo>
                    <a:cubicBezTo>
                      <a:pt x="1490" y="28391"/>
                      <a:pt x="1976" y="27844"/>
                      <a:pt x="2219" y="27813"/>
                    </a:cubicBezTo>
                    <a:cubicBezTo>
                      <a:pt x="2246" y="27807"/>
                      <a:pt x="2272" y="27803"/>
                      <a:pt x="2299" y="27803"/>
                    </a:cubicBezTo>
                    <a:cubicBezTo>
                      <a:pt x="2645" y="27803"/>
                      <a:pt x="3029" y="28317"/>
                      <a:pt x="3283" y="28543"/>
                    </a:cubicBezTo>
                    <a:cubicBezTo>
                      <a:pt x="3739" y="28907"/>
                      <a:pt x="4134" y="29303"/>
                      <a:pt x="4590" y="29667"/>
                    </a:cubicBezTo>
                    <a:cubicBezTo>
                      <a:pt x="4651" y="29698"/>
                      <a:pt x="4681" y="29698"/>
                      <a:pt x="4712" y="29698"/>
                    </a:cubicBezTo>
                    <a:cubicBezTo>
                      <a:pt x="4864" y="29819"/>
                      <a:pt x="5046" y="29941"/>
                      <a:pt x="5289" y="30002"/>
                    </a:cubicBezTo>
                    <a:cubicBezTo>
                      <a:pt x="7235" y="30579"/>
                      <a:pt x="9271" y="30883"/>
                      <a:pt x="11247" y="31248"/>
                    </a:cubicBezTo>
                    <a:cubicBezTo>
                      <a:pt x="13344" y="31673"/>
                      <a:pt x="15442" y="32069"/>
                      <a:pt x="17508" y="32403"/>
                    </a:cubicBezTo>
                    <a:cubicBezTo>
                      <a:pt x="17750" y="32421"/>
                      <a:pt x="18038" y="32497"/>
                      <a:pt x="18315" y="32497"/>
                    </a:cubicBezTo>
                    <a:cubicBezTo>
                      <a:pt x="18491" y="32497"/>
                      <a:pt x="18662" y="32467"/>
                      <a:pt x="18815" y="32372"/>
                    </a:cubicBezTo>
                    <a:cubicBezTo>
                      <a:pt x="19423" y="31947"/>
                      <a:pt x="19545" y="30610"/>
                      <a:pt x="19758" y="29971"/>
                    </a:cubicBezTo>
                    <a:cubicBezTo>
                      <a:pt x="20457" y="27935"/>
                      <a:pt x="21095" y="25898"/>
                      <a:pt x="21733" y="23862"/>
                    </a:cubicBezTo>
                    <a:cubicBezTo>
                      <a:pt x="23101" y="19515"/>
                      <a:pt x="24439" y="15199"/>
                      <a:pt x="25715" y="10822"/>
                    </a:cubicBezTo>
                    <a:cubicBezTo>
                      <a:pt x="25685" y="10822"/>
                      <a:pt x="25654" y="10792"/>
                      <a:pt x="25624" y="10792"/>
                    </a:cubicBezTo>
                    <a:cubicBezTo>
                      <a:pt x="25533" y="10761"/>
                      <a:pt x="25472" y="10700"/>
                      <a:pt x="25320" y="10700"/>
                    </a:cubicBezTo>
                    <a:lnTo>
                      <a:pt x="24621" y="10579"/>
                    </a:lnTo>
                    <a:cubicBezTo>
                      <a:pt x="24803" y="10214"/>
                      <a:pt x="24864" y="9667"/>
                      <a:pt x="24743" y="9333"/>
                    </a:cubicBezTo>
                    <a:cubicBezTo>
                      <a:pt x="24743" y="9302"/>
                      <a:pt x="24743" y="9302"/>
                      <a:pt x="24712" y="9302"/>
                    </a:cubicBezTo>
                    <a:cubicBezTo>
                      <a:pt x="24651" y="9211"/>
                      <a:pt x="24651" y="9181"/>
                      <a:pt x="24591" y="9181"/>
                    </a:cubicBezTo>
                    <a:cubicBezTo>
                      <a:pt x="23709" y="9150"/>
                      <a:pt x="22797" y="9029"/>
                      <a:pt x="21916" y="9029"/>
                    </a:cubicBezTo>
                    <a:cubicBezTo>
                      <a:pt x="22129" y="7509"/>
                      <a:pt x="22129" y="5959"/>
                      <a:pt x="21581" y="4500"/>
                    </a:cubicBezTo>
                    <a:cubicBezTo>
                      <a:pt x="20882" y="2646"/>
                      <a:pt x="19423" y="1217"/>
                      <a:pt x="17417" y="1065"/>
                    </a:cubicBezTo>
                    <a:cubicBezTo>
                      <a:pt x="16901" y="1065"/>
                      <a:pt x="16445" y="1065"/>
                      <a:pt x="16049" y="1126"/>
                    </a:cubicBezTo>
                    <a:cubicBezTo>
                      <a:pt x="16049" y="1095"/>
                      <a:pt x="16049" y="1095"/>
                      <a:pt x="15989" y="1065"/>
                    </a:cubicBezTo>
                    <a:cubicBezTo>
                      <a:pt x="15030" y="358"/>
                      <a:pt x="13876" y="0"/>
                      <a:pt x="127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0"/>
              <p:cNvSpPr/>
              <p:nvPr/>
            </p:nvSpPr>
            <p:spPr>
              <a:xfrm>
                <a:off x="2382167" y="1083223"/>
                <a:ext cx="158437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584" extrusionOk="0">
                    <a:moveTo>
                      <a:pt x="1581" y="0"/>
                    </a:moveTo>
                    <a:lnTo>
                      <a:pt x="1581" y="0"/>
                    </a:lnTo>
                    <a:cubicBezTo>
                      <a:pt x="1064" y="426"/>
                      <a:pt x="578" y="730"/>
                      <a:pt x="0" y="1034"/>
                    </a:cubicBezTo>
                    <a:cubicBezTo>
                      <a:pt x="395" y="1520"/>
                      <a:pt x="760" y="2037"/>
                      <a:pt x="1155" y="2584"/>
                    </a:cubicBezTo>
                    <a:cubicBezTo>
                      <a:pt x="1185" y="2432"/>
                      <a:pt x="1216" y="2249"/>
                      <a:pt x="1307" y="2097"/>
                    </a:cubicBezTo>
                    <a:cubicBezTo>
                      <a:pt x="1277" y="2037"/>
                      <a:pt x="1307" y="2006"/>
                      <a:pt x="1337" y="1976"/>
                    </a:cubicBezTo>
                    <a:lnTo>
                      <a:pt x="1429" y="1976"/>
                    </a:lnTo>
                    <a:cubicBezTo>
                      <a:pt x="1880" y="2156"/>
                      <a:pt x="2449" y="2326"/>
                      <a:pt x="2996" y="2326"/>
                    </a:cubicBezTo>
                    <a:cubicBezTo>
                      <a:pt x="3370" y="2326"/>
                      <a:pt x="3734" y="2247"/>
                      <a:pt x="4043" y="2037"/>
                    </a:cubicBezTo>
                    <a:cubicBezTo>
                      <a:pt x="4468" y="1793"/>
                      <a:pt x="4529" y="1338"/>
                      <a:pt x="4499" y="882"/>
                    </a:cubicBezTo>
                    <a:lnTo>
                      <a:pt x="4499" y="882"/>
                    </a:lnTo>
                    <a:cubicBezTo>
                      <a:pt x="4130" y="1118"/>
                      <a:pt x="3654" y="1239"/>
                      <a:pt x="3181" y="1239"/>
                    </a:cubicBezTo>
                    <a:cubicBezTo>
                      <a:pt x="2680" y="1239"/>
                      <a:pt x="2184" y="1102"/>
                      <a:pt x="1824" y="821"/>
                    </a:cubicBezTo>
                    <a:cubicBezTo>
                      <a:pt x="1763" y="790"/>
                      <a:pt x="1733" y="790"/>
                      <a:pt x="1672" y="760"/>
                    </a:cubicBezTo>
                    <a:cubicBezTo>
                      <a:pt x="1611" y="730"/>
                      <a:pt x="1520" y="638"/>
                      <a:pt x="1489" y="578"/>
                    </a:cubicBezTo>
                    <a:cubicBezTo>
                      <a:pt x="1459" y="517"/>
                      <a:pt x="1368" y="486"/>
                      <a:pt x="1429" y="395"/>
                    </a:cubicBezTo>
                    <a:cubicBezTo>
                      <a:pt x="1489" y="274"/>
                      <a:pt x="1520" y="152"/>
                      <a:pt x="15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0"/>
              <p:cNvSpPr/>
              <p:nvPr/>
            </p:nvSpPr>
            <p:spPr>
              <a:xfrm>
                <a:off x="2466131" y="1050235"/>
                <a:ext cx="74462" cy="70754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23" extrusionOk="0">
                    <a:moveTo>
                      <a:pt x="1429" y="1"/>
                    </a:moveTo>
                    <a:cubicBezTo>
                      <a:pt x="1429" y="1"/>
                      <a:pt x="1399" y="1"/>
                      <a:pt x="1429" y="31"/>
                    </a:cubicBezTo>
                    <a:cubicBezTo>
                      <a:pt x="943" y="244"/>
                      <a:pt x="487" y="426"/>
                      <a:pt x="1" y="609"/>
                    </a:cubicBezTo>
                    <a:cubicBezTo>
                      <a:pt x="365" y="943"/>
                      <a:pt x="760" y="1490"/>
                      <a:pt x="760" y="2007"/>
                    </a:cubicBezTo>
                    <a:cubicBezTo>
                      <a:pt x="847" y="2018"/>
                      <a:pt x="931" y="2023"/>
                      <a:pt x="1014" y="2023"/>
                    </a:cubicBezTo>
                    <a:cubicBezTo>
                      <a:pt x="1398" y="2023"/>
                      <a:pt x="1753" y="1914"/>
                      <a:pt x="2128" y="1764"/>
                    </a:cubicBezTo>
                    <a:cubicBezTo>
                      <a:pt x="2007" y="1095"/>
                      <a:pt x="1672" y="457"/>
                      <a:pt x="1429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0"/>
              <p:cNvSpPr/>
              <p:nvPr/>
            </p:nvSpPr>
            <p:spPr>
              <a:xfrm>
                <a:off x="2466131" y="1050235"/>
                <a:ext cx="74462" cy="70754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023" extrusionOk="0">
                    <a:moveTo>
                      <a:pt x="1429" y="1"/>
                    </a:moveTo>
                    <a:cubicBezTo>
                      <a:pt x="1429" y="1"/>
                      <a:pt x="1399" y="1"/>
                      <a:pt x="1429" y="31"/>
                    </a:cubicBezTo>
                    <a:cubicBezTo>
                      <a:pt x="943" y="244"/>
                      <a:pt x="487" y="426"/>
                      <a:pt x="1" y="609"/>
                    </a:cubicBezTo>
                    <a:cubicBezTo>
                      <a:pt x="365" y="943"/>
                      <a:pt x="760" y="1490"/>
                      <a:pt x="760" y="2007"/>
                    </a:cubicBezTo>
                    <a:cubicBezTo>
                      <a:pt x="847" y="2018"/>
                      <a:pt x="931" y="2023"/>
                      <a:pt x="1014" y="2023"/>
                    </a:cubicBezTo>
                    <a:cubicBezTo>
                      <a:pt x="1398" y="2023"/>
                      <a:pt x="1753" y="1914"/>
                      <a:pt x="2128" y="1764"/>
                    </a:cubicBezTo>
                    <a:cubicBezTo>
                      <a:pt x="2007" y="1095"/>
                      <a:pt x="1672" y="457"/>
                      <a:pt x="14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0"/>
              <p:cNvSpPr/>
              <p:nvPr/>
            </p:nvSpPr>
            <p:spPr>
              <a:xfrm>
                <a:off x="2372576" y="1041736"/>
                <a:ext cx="195650" cy="145461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4159" extrusionOk="0">
                    <a:moveTo>
                      <a:pt x="4104" y="244"/>
                    </a:moveTo>
                    <a:cubicBezTo>
                      <a:pt x="4347" y="700"/>
                      <a:pt x="4682" y="1338"/>
                      <a:pt x="4803" y="2007"/>
                    </a:cubicBezTo>
                    <a:cubicBezTo>
                      <a:pt x="4453" y="2157"/>
                      <a:pt x="4082" y="2266"/>
                      <a:pt x="3657" y="2266"/>
                    </a:cubicBezTo>
                    <a:cubicBezTo>
                      <a:pt x="3566" y="2266"/>
                      <a:pt x="3472" y="2261"/>
                      <a:pt x="3375" y="2250"/>
                    </a:cubicBezTo>
                    <a:cubicBezTo>
                      <a:pt x="3375" y="1733"/>
                      <a:pt x="3040" y="1247"/>
                      <a:pt x="2615" y="852"/>
                    </a:cubicBezTo>
                    <a:cubicBezTo>
                      <a:pt x="3131" y="669"/>
                      <a:pt x="3557" y="487"/>
                      <a:pt x="4074" y="274"/>
                    </a:cubicBezTo>
                    <a:lnTo>
                      <a:pt x="4104" y="244"/>
                    </a:lnTo>
                    <a:close/>
                    <a:moveTo>
                      <a:pt x="1855" y="1186"/>
                    </a:moveTo>
                    <a:cubicBezTo>
                      <a:pt x="1794" y="1338"/>
                      <a:pt x="1764" y="1459"/>
                      <a:pt x="1703" y="1611"/>
                    </a:cubicBezTo>
                    <a:cubicBezTo>
                      <a:pt x="1672" y="1703"/>
                      <a:pt x="1703" y="1763"/>
                      <a:pt x="1794" y="1763"/>
                    </a:cubicBezTo>
                    <a:cubicBezTo>
                      <a:pt x="1824" y="1855"/>
                      <a:pt x="1916" y="1915"/>
                      <a:pt x="1976" y="1946"/>
                    </a:cubicBezTo>
                    <a:cubicBezTo>
                      <a:pt x="2068" y="2007"/>
                      <a:pt x="2098" y="2037"/>
                      <a:pt x="2128" y="2037"/>
                    </a:cubicBezTo>
                    <a:cubicBezTo>
                      <a:pt x="2519" y="2346"/>
                      <a:pt x="3050" y="2499"/>
                      <a:pt x="3575" y="2499"/>
                    </a:cubicBezTo>
                    <a:cubicBezTo>
                      <a:pt x="4030" y="2499"/>
                      <a:pt x="4481" y="2384"/>
                      <a:pt x="4834" y="2159"/>
                    </a:cubicBezTo>
                    <a:lnTo>
                      <a:pt x="4834" y="2159"/>
                    </a:lnTo>
                    <a:cubicBezTo>
                      <a:pt x="4864" y="2645"/>
                      <a:pt x="4742" y="3070"/>
                      <a:pt x="4378" y="3314"/>
                    </a:cubicBezTo>
                    <a:cubicBezTo>
                      <a:pt x="4080" y="3516"/>
                      <a:pt x="3731" y="3597"/>
                      <a:pt x="3367" y="3597"/>
                    </a:cubicBezTo>
                    <a:cubicBezTo>
                      <a:pt x="2802" y="3597"/>
                      <a:pt x="2202" y="3402"/>
                      <a:pt x="1703" y="3162"/>
                    </a:cubicBezTo>
                    <a:cubicBezTo>
                      <a:pt x="1703" y="3152"/>
                      <a:pt x="1699" y="3148"/>
                      <a:pt x="1694" y="3148"/>
                    </a:cubicBezTo>
                    <a:cubicBezTo>
                      <a:pt x="1683" y="3148"/>
                      <a:pt x="1662" y="3162"/>
                      <a:pt x="1642" y="3162"/>
                    </a:cubicBezTo>
                    <a:cubicBezTo>
                      <a:pt x="1612" y="3162"/>
                      <a:pt x="1612" y="3253"/>
                      <a:pt x="1612" y="3283"/>
                    </a:cubicBezTo>
                    <a:cubicBezTo>
                      <a:pt x="1551" y="3435"/>
                      <a:pt x="1490" y="3618"/>
                      <a:pt x="1460" y="3770"/>
                    </a:cubicBezTo>
                    <a:cubicBezTo>
                      <a:pt x="1065" y="3283"/>
                      <a:pt x="700" y="2767"/>
                      <a:pt x="305" y="2219"/>
                    </a:cubicBezTo>
                    <a:cubicBezTo>
                      <a:pt x="882" y="1946"/>
                      <a:pt x="1369" y="1611"/>
                      <a:pt x="1855" y="1186"/>
                    </a:cubicBezTo>
                    <a:close/>
                    <a:moveTo>
                      <a:pt x="3952" y="1"/>
                    </a:moveTo>
                    <a:cubicBezTo>
                      <a:pt x="3435" y="244"/>
                      <a:pt x="2888" y="426"/>
                      <a:pt x="2372" y="669"/>
                    </a:cubicBezTo>
                    <a:cubicBezTo>
                      <a:pt x="2280" y="700"/>
                      <a:pt x="2280" y="821"/>
                      <a:pt x="2372" y="852"/>
                    </a:cubicBezTo>
                    <a:cubicBezTo>
                      <a:pt x="2858" y="1216"/>
                      <a:pt x="3040" y="1642"/>
                      <a:pt x="3283" y="2189"/>
                    </a:cubicBezTo>
                    <a:cubicBezTo>
                      <a:pt x="2767" y="2067"/>
                      <a:pt x="2432" y="1824"/>
                      <a:pt x="2007" y="1581"/>
                    </a:cubicBezTo>
                    <a:lnTo>
                      <a:pt x="1976" y="1581"/>
                    </a:lnTo>
                    <a:lnTo>
                      <a:pt x="2189" y="882"/>
                    </a:lnTo>
                    <a:cubicBezTo>
                      <a:pt x="2234" y="793"/>
                      <a:pt x="2164" y="737"/>
                      <a:pt x="2088" y="737"/>
                    </a:cubicBezTo>
                    <a:cubicBezTo>
                      <a:pt x="2060" y="737"/>
                      <a:pt x="2031" y="744"/>
                      <a:pt x="2007" y="760"/>
                    </a:cubicBezTo>
                    <a:cubicBezTo>
                      <a:pt x="1429" y="1308"/>
                      <a:pt x="791" y="1763"/>
                      <a:pt x="92" y="2098"/>
                    </a:cubicBezTo>
                    <a:cubicBezTo>
                      <a:pt x="1" y="2128"/>
                      <a:pt x="1" y="2250"/>
                      <a:pt x="31" y="2280"/>
                    </a:cubicBezTo>
                    <a:cubicBezTo>
                      <a:pt x="457" y="2888"/>
                      <a:pt x="913" y="3496"/>
                      <a:pt x="1369" y="4104"/>
                    </a:cubicBezTo>
                    <a:cubicBezTo>
                      <a:pt x="1394" y="4142"/>
                      <a:pt x="1425" y="4159"/>
                      <a:pt x="1454" y="4159"/>
                    </a:cubicBezTo>
                    <a:cubicBezTo>
                      <a:pt x="1495" y="4159"/>
                      <a:pt x="1533" y="4127"/>
                      <a:pt x="1551" y="4074"/>
                    </a:cubicBezTo>
                    <a:cubicBezTo>
                      <a:pt x="1642" y="3891"/>
                      <a:pt x="1703" y="3709"/>
                      <a:pt x="1703" y="3466"/>
                    </a:cubicBezTo>
                    <a:cubicBezTo>
                      <a:pt x="2144" y="3709"/>
                      <a:pt x="2767" y="3876"/>
                      <a:pt x="3363" y="3876"/>
                    </a:cubicBezTo>
                    <a:cubicBezTo>
                      <a:pt x="3960" y="3876"/>
                      <a:pt x="4530" y="3709"/>
                      <a:pt x="4864" y="3283"/>
                    </a:cubicBezTo>
                    <a:cubicBezTo>
                      <a:pt x="5594" y="2463"/>
                      <a:pt x="4803" y="700"/>
                      <a:pt x="4135" y="31"/>
                    </a:cubicBezTo>
                    <a:cubicBezTo>
                      <a:pt x="4123" y="8"/>
                      <a:pt x="4112" y="3"/>
                      <a:pt x="4102" y="3"/>
                    </a:cubicBezTo>
                    <a:cubicBezTo>
                      <a:pt x="4092" y="3"/>
                      <a:pt x="4083" y="10"/>
                      <a:pt x="4078" y="10"/>
                    </a:cubicBezTo>
                    <a:cubicBezTo>
                      <a:pt x="4075" y="10"/>
                      <a:pt x="4074" y="7"/>
                      <a:pt x="4074" y="1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0"/>
              <p:cNvSpPr/>
              <p:nvPr/>
            </p:nvSpPr>
            <p:spPr>
              <a:xfrm>
                <a:off x="2372576" y="877882"/>
                <a:ext cx="125490" cy="127764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3653" extrusionOk="0">
                    <a:moveTo>
                      <a:pt x="875" y="1"/>
                    </a:moveTo>
                    <a:cubicBezTo>
                      <a:pt x="533" y="1"/>
                      <a:pt x="247" y="201"/>
                      <a:pt x="1" y="521"/>
                    </a:cubicBezTo>
                    <a:cubicBezTo>
                      <a:pt x="882" y="704"/>
                      <a:pt x="1764" y="1585"/>
                      <a:pt x="1824" y="2497"/>
                    </a:cubicBezTo>
                    <a:cubicBezTo>
                      <a:pt x="1824" y="2527"/>
                      <a:pt x="1855" y="2619"/>
                      <a:pt x="1855" y="2649"/>
                    </a:cubicBezTo>
                    <a:lnTo>
                      <a:pt x="1855" y="2923"/>
                    </a:lnTo>
                    <a:cubicBezTo>
                      <a:pt x="1885" y="2953"/>
                      <a:pt x="1885" y="3044"/>
                      <a:pt x="1824" y="3075"/>
                    </a:cubicBezTo>
                    <a:cubicBezTo>
                      <a:pt x="1703" y="3135"/>
                      <a:pt x="1551" y="3196"/>
                      <a:pt x="1429" y="3257"/>
                    </a:cubicBezTo>
                    <a:cubicBezTo>
                      <a:pt x="2068" y="3287"/>
                      <a:pt x="2676" y="3439"/>
                      <a:pt x="3283" y="3652"/>
                    </a:cubicBezTo>
                    <a:cubicBezTo>
                      <a:pt x="3375" y="3044"/>
                      <a:pt x="3466" y="2375"/>
                      <a:pt x="3587" y="1737"/>
                    </a:cubicBezTo>
                    <a:lnTo>
                      <a:pt x="3587" y="1737"/>
                    </a:lnTo>
                    <a:lnTo>
                      <a:pt x="3101" y="1980"/>
                    </a:lnTo>
                    <a:cubicBezTo>
                      <a:pt x="3101" y="2011"/>
                      <a:pt x="3040" y="2011"/>
                      <a:pt x="3010" y="2011"/>
                    </a:cubicBezTo>
                    <a:cubicBezTo>
                      <a:pt x="2949" y="1950"/>
                      <a:pt x="2919" y="1950"/>
                      <a:pt x="2919" y="1920"/>
                    </a:cubicBezTo>
                    <a:cubicBezTo>
                      <a:pt x="2615" y="1190"/>
                      <a:pt x="2007" y="217"/>
                      <a:pt x="1125" y="35"/>
                    </a:cubicBezTo>
                    <a:cubicBezTo>
                      <a:pt x="1039" y="12"/>
                      <a:pt x="955" y="1"/>
                      <a:pt x="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0"/>
              <p:cNvSpPr/>
              <p:nvPr/>
            </p:nvSpPr>
            <p:spPr>
              <a:xfrm>
                <a:off x="2340679" y="902469"/>
                <a:ext cx="68096" cy="81911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342" extrusionOk="0">
                    <a:moveTo>
                      <a:pt x="761" y="1"/>
                    </a:moveTo>
                    <a:cubicBezTo>
                      <a:pt x="396" y="548"/>
                      <a:pt x="153" y="1277"/>
                      <a:pt x="1" y="1733"/>
                    </a:cubicBezTo>
                    <a:lnTo>
                      <a:pt x="92" y="1733"/>
                    </a:lnTo>
                    <a:cubicBezTo>
                      <a:pt x="548" y="1916"/>
                      <a:pt x="1034" y="2128"/>
                      <a:pt x="1490" y="2341"/>
                    </a:cubicBezTo>
                    <a:cubicBezTo>
                      <a:pt x="1460" y="1794"/>
                      <a:pt x="1551" y="1186"/>
                      <a:pt x="1946" y="761"/>
                    </a:cubicBezTo>
                    <a:cubicBezTo>
                      <a:pt x="1612" y="396"/>
                      <a:pt x="1217" y="153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0"/>
              <p:cNvSpPr/>
              <p:nvPr/>
            </p:nvSpPr>
            <p:spPr>
              <a:xfrm>
                <a:off x="2333465" y="867241"/>
                <a:ext cx="173056" cy="149028"/>
              </a:xfrm>
              <a:custGeom>
                <a:avLst/>
                <a:gdLst/>
                <a:ahLst/>
                <a:cxnLst/>
                <a:rect l="l" t="t" r="r" b="b"/>
                <a:pathLst>
                  <a:path w="4948" h="4261" extrusionOk="0">
                    <a:moveTo>
                      <a:pt x="973" y="1038"/>
                    </a:moveTo>
                    <a:cubicBezTo>
                      <a:pt x="1429" y="1190"/>
                      <a:pt x="1824" y="1433"/>
                      <a:pt x="2158" y="1829"/>
                    </a:cubicBezTo>
                    <a:cubicBezTo>
                      <a:pt x="1763" y="2224"/>
                      <a:pt x="1672" y="2832"/>
                      <a:pt x="1702" y="3348"/>
                    </a:cubicBezTo>
                    <a:cubicBezTo>
                      <a:pt x="1246" y="3166"/>
                      <a:pt x="760" y="2953"/>
                      <a:pt x="304" y="2740"/>
                    </a:cubicBezTo>
                    <a:lnTo>
                      <a:pt x="213" y="2740"/>
                    </a:lnTo>
                    <a:cubicBezTo>
                      <a:pt x="365" y="2285"/>
                      <a:pt x="608" y="1585"/>
                      <a:pt x="973" y="1038"/>
                    </a:cubicBezTo>
                    <a:close/>
                    <a:moveTo>
                      <a:pt x="2059" y="371"/>
                    </a:moveTo>
                    <a:cubicBezTo>
                      <a:pt x="2131" y="371"/>
                      <a:pt x="2204" y="380"/>
                      <a:pt x="2280" y="400"/>
                    </a:cubicBezTo>
                    <a:cubicBezTo>
                      <a:pt x="3131" y="552"/>
                      <a:pt x="3739" y="1525"/>
                      <a:pt x="4043" y="2285"/>
                    </a:cubicBezTo>
                    <a:cubicBezTo>
                      <a:pt x="4103" y="2345"/>
                      <a:pt x="4103" y="2376"/>
                      <a:pt x="4134" y="2376"/>
                    </a:cubicBezTo>
                    <a:cubicBezTo>
                      <a:pt x="4143" y="2385"/>
                      <a:pt x="4152" y="2388"/>
                      <a:pt x="4161" y="2388"/>
                    </a:cubicBezTo>
                    <a:cubicBezTo>
                      <a:pt x="4185" y="2388"/>
                      <a:pt x="4212" y="2367"/>
                      <a:pt x="4255" y="2345"/>
                    </a:cubicBezTo>
                    <a:lnTo>
                      <a:pt x="4711" y="2102"/>
                    </a:lnTo>
                    <a:lnTo>
                      <a:pt x="4711" y="2102"/>
                    </a:lnTo>
                    <a:cubicBezTo>
                      <a:pt x="4590" y="2710"/>
                      <a:pt x="4499" y="3348"/>
                      <a:pt x="4407" y="4017"/>
                    </a:cubicBezTo>
                    <a:cubicBezTo>
                      <a:pt x="3800" y="3804"/>
                      <a:pt x="3192" y="3713"/>
                      <a:pt x="2584" y="3622"/>
                    </a:cubicBezTo>
                    <a:cubicBezTo>
                      <a:pt x="2675" y="3561"/>
                      <a:pt x="2827" y="3500"/>
                      <a:pt x="2948" y="3440"/>
                    </a:cubicBezTo>
                    <a:cubicBezTo>
                      <a:pt x="3040" y="3409"/>
                      <a:pt x="3040" y="3318"/>
                      <a:pt x="2979" y="3288"/>
                    </a:cubicBezTo>
                    <a:cubicBezTo>
                      <a:pt x="3040" y="3196"/>
                      <a:pt x="2979" y="3105"/>
                      <a:pt x="2979" y="3014"/>
                    </a:cubicBezTo>
                    <a:cubicBezTo>
                      <a:pt x="2979" y="2923"/>
                      <a:pt x="2979" y="2892"/>
                      <a:pt x="2948" y="2862"/>
                    </a:cubicBezTo>
                    <a:cubicBezTo>
                      <a:pt x="2888" y="1950"/>
                      <a:pt x="2006" y="1069"/>
                      <a:pt x="1125" y="886"/>
                    </a:cubicBezTo>
                    <a:cubicBezTo>
                      <a:pt x="1378" y="607"/>
                      <a:pt x="1696" y="371"/>
                      <a:pt x="2059" y="371"/>
                    </a:cubicBezTo>
                    <a:close/>
                    <a:moveTo>
                      <a:pt x="1965" y="0"/>
                    </a:moveTo>
                    <a:cubicBezTo>
                      <a:pt x="1928" y="0"/>
                      <a:pt x="1891" y="2"/>
                      <a:pt x="1854" y="5"/>
                    </a:cubicBezTo>
                    <a:cubicBezTo>
                      <a:pt x="699" y="126"/>
                      <a:pt x="61" y="1920"/>
                      <a:pt x="30" y="2862"/>
                    </a:cubicBezTo>
                    <a:cubicBezTo>
                      <a:pt x="0" y="2953"/>
                      <a:pt x="61" y="2953"/>
                      <a:pt x="91" y="2953"/>
                    </a:cubicBezTo>
                    <a:cubicBezTo>
                      <a:pt x="91" y="2984"/>
                      <a:pt x="152" y="3014"/>
                      <a:pt x="182" y="3014"/>
                    </a:cubicBezTo>
                    <a:lnTo>
                      <a:pt x="1763" y="3713"/>
                    </a:lnTo>
                    <a:cubicBezTo>
                      <a:pt x="1773" y="3716"/>
                      <a:pt x="1782" y="3718"/>
                      <a:pt x="1792" y="3718"/>
                    </a:cubicBezTo>
                    <a:cubicBezTo>
                      <a:pt x="1867" y="3718"/>
                      <a:pt x="1915" y="3615"/>
                      <a:pt x="1915" y="3561"/>
                    </a:cubicBezTo>
                    <a:cubicBezTo>
                      <a:pt x="1854" y="2953"/>
                      <a:pt x="2037" y="2497"/>
                      <a:pt x="2219" y="1950"/>
                    </a:cubicBezTo>
                    <a:cubicBezTo>
                      <a:pt x="2493" y="2345"/>
                      <a:pt x="2553" y="2740"/>
                      <a:pt x="2675" y="3257"/>
                    </a:cubicBezTo>
                    <a:cubicBezTo>
                      <a:pt x="2736" y="3257"/>
                      <a:pt x="2736" y="3288"/>
                      <a:pt x="2736" y="3288"/>
                    </a:cubicBezTo>
                    <a:cubicBezTo>
                      <a:pt x="2493" y="3409"/>
                      <a:pt x="2310" y="3500"/>
                      <a:pt x="2067" y="3622"/>
                    </a:cubicBezTo>
                    <a:cubicBezTo>
                      <a:pt x="1976" y="3713"/>
                      <a:pt x="2006" y="3865"/>
                      <a:pt x="2128" y="3865"/>
                    </a:cubicBezTo>
                    <a:cubicBezTo>
                      <a:pt x="2918" y="3865"/>
                      <a:pt x="3678" y="4017"/>
                      <a:pt x="4438" y="4260"/>
                    </a:cubicBezTo>
                    <a:cubicBezTo>
                      <a:pt x="4499" y="4260"/>
                      <a:pt x="4590" y="4230"/>
                      <a:pt x="4590" y="4169"/>
                    </a:cubicBezTo>
                    <a:cubicBezTo>
                      <a:pt x="4711" y="3440"/>
                      <a:pt x="4803" y="2680"/>
                      <a:pt x="4924" y="1889"/>
                    </a:cubicBezTo>
                    <a:cubicBezTo>
                      <a:pt x="4947" y="1796"/>
                      <a:pt x="4900" y="1757"/>
                      <a:pt x="4835" y="1757"/>
                    </a:cubicBezTo>
                    <a:cubicBezTo>
                      <a:pt x="4815" y="1757"/>
                      <a:pt x="4794" y="1761"/>
                      <a:pt x="4772" y="1768"/>
                    </a:cubicBezTo>
                    <a:cubicBezTo>
                      <a:pt x="4559" y="1889"/>
                      <a:pt x="4347" y="1950"/>
                      <a:pt x="4195" y="2102"/>
                    </a:cubicBezTo>
                    <a:cubicBezTo>
                      <a:pt x="3960" y="1193"/>
                      <a:pt x="2989" y="0"/>
                      <a:pt x="1965" y="0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0"/>
              <p:cNvSpPr/>
              <p:nvPr/>
            </p:nvSpPr>
            <p:spPr>
              <a:xfrm>
                <a:off x="2243941" y="1006657"/>
                <a:ext cx="115907" cy="129722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3709" extrusionOk="0">
                    <a:moveTo>
                      <a:pt x="1369" y="0"/>
                    </a:moveTo>
                    <a:cubicBezTo>
                      <a:pt x="1490" y="122"/>
                      <a:pt x="1581" y="244"/>
                      <a:pt x="1673" y="396"/>
                    </a:cubicBezTo>
                    <a:cubicBezTo>
                      <a:pt x="1703" y="456"/>
                      <a:pt x="1733" y="487"/>
                      <a:pt x="1733" y="517"/>
                    </a:cubicBezTo>
                    <a:cubicBezTo>
                      <a:pt x="1733" y="578"/>
                      <a:pt x="1733" y="578"/>
                      <a:pt x="1703" y="608"/>
                    </a:cubicBezTo>
                    <a:cubicBezTo>
                      <a:pt x="973" y="1034"/>
                      <a:pt x="122" y="1733"/>
                      <a:pt x="31" y="2645"/>
                    </a:cubicBezTo>
                    <a:cubicBezTo>
                      <a:pt x="1" y="3162"/>
                      <a:pt x="274" y="3496"/>
                      <a:pt x="670" y="3709"/>
                    </a:cubicBezTo>
                    <a:cubicBezTo>
                      <a:pt x="761" y="2827"/>
                      <a:pt x="1521" y="1855"/>
                      <a:pt x="2402" y="1672"/>
                    </a:cubicBezTo>
                    <a:cubicBezTo>
                      <a:pt x="2432" y="1611"/>
                      <a:pt x="2463" y="1611"/>
                      <a:pt x="2493" y="1581"/>
                    </a:cubicBezTo>
                    <a:cubicBezTo>
                      <a:pt x="2584" y="1581"/>
                      <a:pt x="2706" y="1551"/>
                      <a:pt x="2767" y="1551"/>
                    </a:cubicBezTo>
                    <a:cubicBezTo>
                      <a:pt x="2785" y="1532"/>
                      <a:pt x="2826" y="1502"/>
                      <a:pt x="2862" y="1502"/>
                    </a:cubicBezTo>
                    <a:cubicBezTo>
                      <a:pt x="2886" y="1502"/>
                      <a:pt x="2907" y="1515"/>
                      <a:pt x="2919" y="1551"/>
                    </a:cubicBezTo>
                    <a:lnTo>
                      <a:pt x="3162" y="1885"/>
                    </a:lnTo>
                    <a:cubicBezTo>
                      <a:pt x="3101" y="1277"/>
                      <a:pt x="3192" y="669"/>
                      <a:pt x="3314" y="31"/>
                    </a:cubicBezTo>
                    <a:cubicBezTo>
                      <a:pt x="2645" y="31"/>
                      <a:pt x="2007" y="0"/>
                      <a:pt x="1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0"/>
              <p:cNvSpPr/>
              <p:nvPr/>
            </p:nvSpPr>
            <p:spPr>
              <a:xfrm>
                <a:off x="2271606" y="1097030"/>
                <a:ext cx="78694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794" extrusionOk="0">
                    <a:moveTo>
                      <a:pt x="608" y="0"/>
                    </a:moveTo>
                    <a:cubicBezTo>
                      <a:pt x="274" y="334"/>
                      <a:pt x="122" y="790"/>
                      <a:pt x="0" y="1246"/>
                    </a:cubicBezTo>
                    <a:cubicBezTo>
                      <a:pt x="578" y="1550"/>
                      <a:pt x="1338" y="1702"/>
                      <a:pt x="1824" y="1793"/>
                    </a:cubicBezTo>
                    <a:lnTo>
                      <a:pt x="1824" y="1702"/>
                    </a:lnTo>
                    <a:cubicBezTo>
                      <a:pt x="1976" y="1216"/>
                      <a:pt x="2097" y="730"/>
                      <a:pt x="2249" y="213"/>
                    </a:cubicBezTo>
                    <a:lnTo>
                      <a:pt x="2249" y="213"/>
                    </a:lnTo>
                    <a:cubicBezTo>
                      <a:pt x="2056" y="245"/>
                      <a:pt x="1851" y="266"/>
                      <a:pt x="1646" y="266"/>
                    </a:cubicBezTo>
                    <a:cubicBezTo>
                      <a:pt x="1273" y="266"/>
                      <a:pt x="903" y="196"/>
                      <a:pt x="608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0"/>
              <p:cNvSpPr/>
              <p:nvPr/>
            </p:nvSpPr>
            <p:spPr>
              <a:xfrm>
                <a:off x="2271606" y="1097030"/>
                <a:ext cx="78694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794" extrusionOk="0">
                    <a:moveTo>
                      <a:pt x="608" y="0"/>
                    </a:moveTo>
                    <a:cubicBezTo>
                      <a:pt x="274" y="334"/>
                      <a:pt x="122" y="790"/>
                      <a:pt x="0" y="1246"/>
                    </a:cubicBezTo>
                    <a:cubicBezTo>
                      <a:pt x="578" y="1550"/>
                      <a:pt x="1338" y="1702"/>
                      <a:pt x="1824" y="1793"/>
                    </a:cubicBezTo>
                    <a:lnTo>
                      <a:pt x="1824" y="1702"/>
                    </a:lnTo>
                    <a:cubicBezTo>
                      <a:pt x="1976" y="1216"/>
                      <a:pt x="2097" y="730"/>
                      <a:pt x="2249" y="213"/>
                    </a:cubicBezTo>
                    <a:lnTo>
                      <a:pt x="2249" y="213"/>
                    </a:lnTo>
                    <a:cubicBezTo>
                      <a:pt x="2056" y="245"/>
                      <a:pt x="1851" y="266"/>
                      <a:pt x="1646" y="266"/>
                    </a:cubicBezTo>
                    <a:cubicBezTo>
                      <a:pt x="1273" y="266"/>
                      <a:pt x="903" y="196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0"/>
              <p:cNvSpPr/>
              <p:nvPr/>
            </p:nvSpPr>
            <p:spPr>
              <a:xfrm>
                <a:off x="2222677" y="1000292"/>
                <a:ext cx="144622" cy="165187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723" extrusionOk="0">
                    <a:moveTo>
                      <a:pt x="1946" y="182"/>
                    </a:moveTo>
                    <a:cubicBezTo>
                      <a:pt x="2585" y="182"/>
                      <a:pt x="3223" y="213"/>
                      <a:pt x="3861" y="213"/>
                    </a:cubicBezTo>
                    <a:cubicBezTo>
                      <a:pt x="3770" y="821"/>
                      <a:pt x="3709" y="1459"/>
                      <a:pt x="3770" y="2067"/>
                    </a:cubicBezTo>
                    <a:lnTo>
                      <a:pt x="3527" y="1733"/>
                    </a:lnTo>
                    <a:cubicBezTo>
                      <a:pt x="3514" y="1707"/>
                      <a:pt x="3490" y="1698"/>
                      <a:pt x="3463" y="1698"/>
                    </a:cubicBezTo>
                    <a:cubicBezTo>
                      <a:pt x="3425" y="1698"/>
                      <a:pt x="3380" y="1715"/>
                      <a:pt x="3344" y="1733"/>
                    </a:cubicBezTo>
                    <a:cubicBezTo>
                      <a:pt x="3223" y="1733"/>
                      <a:pt x="3162" y="1733"/>
                      <a:pt x="3071" y="1763"/>
                    </a:cubicBezTo>
                    <a:cubicBezTo>
                      <a:pt x="3040" y="1824"/>
                      <a:pt x="3010" y="1824"/>
                      <a:pt x="2949" y="1854"/>
                    </a:cubicBezTo>
                    <a:cubicBezTo>
                      <a:pt x="2098" y="2037"/>
                      <a:pt x="1338" y="3040"/>
                      <a:pt x="1247" y="3891"/>
                    </a:cubicBezTo>
                    <a:cubicBezTo>
                      <a:pt x="882" y="3648"/>
                      <a:pt x="578" y="3344"/>
                      <a:pt x="609" y="2827"/>
                    </a:cubicBezTo>
                    <a:cubicBezTo>
                      <a:pt x="670" y="1915"/>
                      <a:pt x="1581" y="1216"/>
                      <a:pt x="2281" y="790"/>
                    </a:cubicBezTo>
                    <a:cubicBezTo>
                      <a:pt x="2311" y="790"/>
                      <a:pt x="2311" y="760"/>
                      <a:pt x="2311" y="699"/>
                    </a:cubicBezTo>
                    <a:cubicBezTo>
                      <a:pt x="2311" y="669"/>
                      <a:pt x="2281" y="638"/>
                      <a:pt x="2250" y="608"/>
                    </a:cubicBezTo>
                    <a:cubicBezTo>
                      <a:pt x="2129" y="486"/>
                      <a:pt x="2037" y="334"/>
                      <a:pt x="1946" y="182"/>
                    </a:cubicBezTo>
                    <a:close/>
                    <a:moveTo>
                      <a:pt x="2037" y="2736"/>
                    </a:moveTo>
                    <a:cubicBezTo>
                      <a:pt x="2338" y="2956"/>
                      <a:pt x="2704" y="3044"/>
                      <a:pt x="3075" y="3044"/>
                    </a:cubicBezTo>
                    <a:cubicBezTo>
                      <a:pt x="3267" y="3044"/>
                      <a:pt x="3461" y="3020"/>
                      <a:pt x="3648" y="2979"/>
                    </a:cubicBezTo>
                    <a:lnTo>
                      <a:pt x="3648" y="2979"/>
                    </a:lnTo>
                    <a:cubicBezTo>
                      <a:pt x="3496" y="3496"/>
                      <a:pt x="3375" y="3982"/>
                      <a:pt x="3223" y="4468"/>
                    </a:cubicBezTo>
                    <a:cubicBezTo>
                      <a:pt x="3205" y="4468"/>
                      <a:pt x="3198" y="4479"/>
                      <a:pt x="3207" y="4487"/>
                    </a:cubicBezTo>
                    <a:lnTo>
                      <a:pt x="3207" y="4487"/>
                    </a:lnTo>
                    <a:cubicBezTo>
                      <a:pt x="2720" y="4371"/>
                      <a:pt x="1989" y="4276"/>
                      <a:pt x="1430" y="3982"/>
                    </a:cubicBezTo>
                    <a:cubicBezTo>
                      <a:pt x="1521" y="3526"/>
                      <a:pt x="1703" y="3070"/>
                      <a:pt x="2037" y="2736"/>
                    </a:cubicBezTo>
                    <a:close/>
                    <a:moveTo>
                      <a:pt x="1703" y="0"/>
                    </a:moveTo>
                    <a:cubicBezTo>
                      <a:pt x="1642" y="0"/>
                      <a:pt x="1581" y="91"/>
                      <a:pt x="1642" y="182"/>
                    </a:cubicBezTo>
                    <a:cubicBezTo>
                      <a:pt x="1733" y="365"/>
                      <a:pt x="1855" y="517"/>
                      <a:pt x="2007" y="669"/>
                    </a:cubicBezTo>
                    <a:cubicBezTo>
                      <a:pt x="1126" y="1064"/>
                      <a:pt x="1" y="2219"/>
                      <a:pt x="274" y="3283"/>
                    </a:cubicBezTo>
                    <a:cubicBezTo>
                      <a:pt x="497" y="4258"/>
                      <a:pt x="2101" y="4723"/>
                      <a:pt x="3069" y="4723"/>
                    </a:cubicBezTo>
                    <a:cubicBezTo>
                      <a:pt x="3156" y="4723"/>
                      <a:pt x="3238" y="4719"/>
                      <a:pt x="3314" y="4711"/>
                    </a:cubicBezTo>
                    <a:cubicBezTo>
                      <a:pt x="3344" y="4711"/>
                      <a:pt x="3375" y="4620"/>
                      <a:pt x="3344" y="4590"/>
                    </a:cubicBezTo>
                    <a:cubicBezTo>
                      <a:pt x="3375" y="4590"/>
                      <a:pt x="3405" y="4559"/>
                      <a:pt x="3405" y="4499"/>
                    </a:cubicBezTo>
                    <a:cubicBezTo>
                      <a:pt x="3557" y="3952"/>
                      <a:pt x="3709" y="3404"/>
                      <a:pt x="3861" y="2827"/>
                    </a:cubicBezTo>
                    <a:cubicBezTo>
                      <a:pt x="3908" y="2780"/>
                      <a:pt x="3847" y="2716"/>
                      <a:pt x="3775" y="2716"/>
                    </a:cubicBezTo>
                    <a:cubicBezTo>
                      <a:pt x="3753" y="2716"/>
                      <a:pt x="3730" y="2722"/>
                      <a:pt x="3709" y="2736"/>
                    </a:cubicBezTo>
                    <a:cubicBezTo>
                      <a:pt x="3527" y="2786"/>
                      <a:pt x="3355" y="2807"/>
                      <a:pt x="3185" y="2807"/>
                    </a:cubicBezTo>
                    <a:cubicBezTo>
                      <a:pt x="2845" y="2807"/>
                      <a:pt x="2514" y="2726"/>
                      <a:pt x="2129" y="2644"/>
                    </a:cubicBezTo>
                    <a:cubicBezTo>
                      <a:pt x="2493" y="2310"/>
                      <a:pt x="2919" y="2189"/>
                      <a:pt x="3375" y="2006"/>
                    </a:cubicBezTo>
                    <a:lnTo>
                      <a:pt x="3405" y="1976"/>
                    </a:lnTo>
                    <a:cubicBezTo>
                      <a:pt x="3557" y="2189"/>
                      <a:pt x="3679" y="2371"/>
                      <a:pt x="3831" y="2584"/>
                    </a:cubicBezTo>
                    <a:cubicBezTo>
                      <a:pt x="3841" y="2614"/>
                      <a:pt x="3865" y="2628"/>
                      <a:pt x="3892" y="2628"/>
                    </a:cubicBezTo>
                    <a:cubicBezTo>
                      <a:pt x="3946" y="2628"/>
                      <a:pt x="4013" y="2574"/>
                      <a:pt x="4013" y="2493"/>
                    </a:cubicBezTo>
                    <a:cubicBezTo>
                      <a:pt x="3952" y="1702"/>
                      <a:pt x="3983" y="912"/>
                      <a:pt x="4104" y="182"/>
                    </a:cubicBezTo>
                    <a:cubicBezTo>
                      <a:pt x="4135" y="61"/>
                      <a:pt x="4074" y="30"/>
                      <a:pt x="3983" y="30"/>
                    </a:cubicBezTo>
                    <a:cubicBezTo>
                      <a:pt x="3223" y="30"/>
                      <a:pt x="2463" y="0"/>
                      <a:pt x="1703" y="0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" name="Google Shape;641;p40"/>
          <p:cNvGrpSpPr/>
          <p:nvPr/>
        </p:nvGrpSpPr>
        <p:grpSpPr>
          <a:xfrm>
            <a:off x="7946690" y="3766996"/>
            <a:ext cx="482221" cy="673121"/>
            <a:chOff x="1042700" y="1269500"/>
            <a:chExt cx="240234" cy="335320"/>
          </a:xfrm>
        </p:grpSpPr>
        <p:sp>
          <p:nvSpPr>
            <p:cNvPr id="642" name="Google Shape;642;p40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40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644" name="Google Shape;644;p40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0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0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0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0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0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0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0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0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0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4" name="Google Shape;654;p40"/>
          <p:cNvGrpSpPr/>
          <p:nvPr/>
        </p:nvGrpSpPr>
        <p:grpSpPr>
          <a:xfrm>
            <a:off x="7407251" y="3726699"/>
            <a:ext cx="315928" cy="673144"/>
            <a:chOff x="812463" y="1175275"/>
            <a:chExt cx="157390" cy="335331"/>
          </a:xfrm>
        </p:grpSpPr>
        <p:sp>
          <p:nvSpPr>
            <p:cNvPr id="655" name="Google Shape;655;p40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40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657" name="Google Shape;657;p40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0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0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0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0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0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0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0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5" name="Google Shape;665;p40"/>
          <p:cNvGrpSpPr/>
          <p:nvPr/>
        </p:nvGrpSpPr>
        <p:grpSpPr>
          <a:xfrm>
            <a:off x="655150" y="3823375"/>
            <a:ext cx="1111501" cy="713435"/>
            <a:chOff x="7061000" y="3479207"/>
            <a:chExt cx="586420" cy="376423"/>
          </a:xfrm>
        </p:grpSpPr>
        <p:sp>
          <p:nvSpPr>
            <p:cNvPr id="666" name="Google Shape;666;p40"/>
            <p:cNvSpPr/>
            <p:nvPr/>
          </p:nvSpPr>
          <p:spPr>
            <a:xfrm>
              <a:off x="7061000" y="3479207"/>
              <a:ext cx="586420" cy="376423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7" name="Google Shape;667;p40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668" name="Google Shape;668;p40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0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0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0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2" name="Google Shape;672;p40"/>
          <p:cNvGrpSpPr/>
          <p:nvPr/>
        </p:nvGrpSpPr>
        <p:grpSpPr>
          <a:xfrm>
            <a:off x="7094089" y="749293"/>
            <a:ext cx="482195" cy="494510"/>
            <a:chOff x="7390410" y="1714112"/>
            <a:chExt cx="339694" cy="348418"/>
          </a:xfrm>
        </p:grpSpPr>
        <p:sp>
          <p:nvSpPr>
            <p:cNvPr id="673" name="Google Shape;673;p4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40"/>
          <p:cNvGrpSpPr/>
          <p:nvPr/>
        </p:nvGrpSpPr>
        <p:grpSpPr>
          <a:xfrm rot="1853705">
            <a:off x="7766481" y="1124699"/>
            <a:ext cx="315899" cy="323982"/>
            <a:chOff x="7390410" y="1714112"/>
            <a:chExt cx="339694" cy="348418"/>
          </a:xfrm>
        </p:grpSpPr>
        <p:sp>
          <p:nvSpPr>
            <p:cNvPr id="677" name="Google Shape;677;p4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9"/>
          <p:cNvSpPr txBox="1">
            <a:spLocks noGrp="1"/>
          </p:cNvSpPr>
          <p:nvPr>
            <p:ph type="title"/>
          </p:nvPr>
        </p:nvSpPr>
        <p:spPr>
          <a:xfrm>
            <a:off x="1533352" y="400016"/>
            <a:ext cx="7089660" cy="5153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3"/>
                </a:solidFill>
              </a:rPr>
              <a:t>Activador cognitivo</a:t>
            </a:r>
            <a:endParaRPr sz="1800" dirty="0"/>
          </a:p>
        </p:txBody>
      </p:sp>
      <p:grpSp>
        <p:nvGrpSpPr>
          <p:cNvPr id="529" name="Google Shape;529;p39"/>
          <p:cNvGrpSpPr/>
          <p:nvPr/>
        </p:nvGrpSpPr>
        <p:grpSpPr>
          <a:xfrm>
            <a:off x="104895" y="307331"/>
            <a:ext cx="1297638" cy="1779181"/>
            <a:chOff x="6863442" y="2923311"/>
            <a:chExt cx="1800027" cy="1793530"/>
          </a:xfrm>
        </p:grpSpPr>
        <p:sp>
          <p:nvSpPr>
            <p:cNvPr id="530" name="Google Shape;530;p39"/>
            <p:cNvSpPr/>
            <p:nvPr/>
          </p:nvSpPr>
          <p:spPr>
            <a:xfrm rot="-786325">
              <a:off x="7017378" y="3073497"/>
              <a:ext cx="1496277" cy="1493157"/>
            </a:xfrm>
            <a:custGeom>
              <a:avLst/>
              <a:gdLst/>
              <a:ahLst/>
              <a:cxnLst/>
              <a:rect l="l" t="t" r="r" b="b"/>
              <a:pathLst>
                <a:path w="34470" h="34402" extrusionOk="0">
                  <a:moveTo>
                    <a:pt x="12646" y="9585"/>
                  </a:moveTo>
                  <a:lnTo>
                    <a:pt x="12646" y="9585"/>
                  </a:lnTo>
                  <a:cubicBezTo>
                    <a:pt x="12657" y="9596"/>
                    <a:pt x="12667" y="9606"/>
                    <a:pt x="12676" y="9616"/>
                  </a:cubicBezTo>
                  <a:lnTo>
                    <a:pt x="12676" y="9616"/>
                  </a:lnTo>
                  <a:cubicBezTo>
                    <a:pt x="12646" y="9616"/>
                    <a:pt x="12646" y="9615"/>
                    <a:pt x="12646" y="9585"/>
                  </a:cubicBezTo>
                  <a:close/>
                  <a:moveTo>
                    <a:pt x="12434" y="10240"/>
                  </a:moveTo>
                  <a:lnTo>
                    <a:pt x="12434" y="10240"/>
                  </a:lnTo>
                  <a:cubicBezTo>
                    <a:pt x="12484" y="10263"/>
                    <a:pt x="12535" y="10295"/>
                    <a:pt x="12585" y="10345"/>
                  </a:cubicBezTo>
                  <a:cubicBezTo>
                    <a:pt x="12535" y="10312"/>
                    <a:pt x="12484" y="10278"/>
                    <a:pt x="12434" y="10240"/>
                  </a:cubicBezTo>
                  <a:close/>
                  <a:moveTo>
                    <a:pt x="12798" y="10436"/>
                  </a:moveTo>
                  <a:lnTo>
                    <a:pt x="12798" y="10436"/>
                  </a:lnTo>
                  <a:cubicBezTo>
                    <a:pt x="12833" y="10460"/>
                    <a:pt x="12869" y="10484"/>
                    <a:pt x="12906" y="10509"/>
                  </a:cubicBezTo>
                  <a:lnTo>
                    <a:pt x="12906" y="10509"/>
                  </a:lnTo>
                  <a:cubicBezTo>
                    <a:pt x="12872" y="10488"/>
                    <a:pt x="12836" y="10465"/>
                    <a:pt x="12798" y="10436"/>
                  </a:cubicBezTo>
                  <a:close/>
                  <a:moveTo>
                    <a:pt x="17357" y="0"/>
                  </a:moveTo>
                  <a:cubicBezTo>
                    <a:pt x="13098" y="0"/>
                    <a:pt x="8824" y="1536"/>
                    <a:pt x="5624" y="4357"/>
                  </a:cubicBezTo>
                  <a:cubicBezTo>
                    <a:pt x="2433" y="7184"/>
                    <a:pt x="578" y="11135"/>
                    <a:pt x="123" y="15269"/>
                  </a:cubicBezTo>
                  <a:cubicBezTo>
                    <a:pt x="31" y="16090"/>
                    <a:pt x="1" y="16971"/>
                    <a:pt x="1" y="17853"/>
                  </a:cubicBezTo>
                  <a:lnTo>
                    <a:pt x="1" y="18005"/>
                  </a:lnTo>
                  <a:cubicBezTo>
                    <a:pt x="1" y="18157"/>
                    <a:pt x="1" y="18309"/>
                    <a:pt x="31" y="18461"/>
                  </a:cubicBezTo>
                  <a:lnTo>
                    <a:pt x="31" y="18673"/>
                  </a:lnTo>
                  <a:cubicBezTo>
                    <a:pt x="31" y="18825"/>
                    <a:pt x="62" y="18977"/>
                    <a:pt x="62" y="19099"/>
                  </a:cubicBezTo>
                  <a:cubicBezTo>
                    <a:pt x="62" y="19190"/>
                    <a:pt x="62" y="19281"/>
                    <a:pt x="123" y="19373"/>
                  </a:cubicBezTo>
                  <a:cubicBezTo>
                    <a:pt x="123" y="19525"/>
                    <a:pt x="153" y="19646"/>
                    <a:pt x="153" y="19798"/>
                  </a:cubicBezTo>
                  <a:cubicBezTo>
                    <a:pt x="153" y="19889"/>
                    <a:pt x="183" y="19980"/>
                    <a:pt x="183" y="20102"/>
                  </a:cubicBezTo>
                  <a:cubicBezTo>
                    <a:pt x="244" y="20193"/>
                    <a:pt x="244" y="20345"/>
                    <a:pt x="275" y="20467"/>
                  </a:cubicBezTo>
                  <a:cubicBezTo>
                    <a:pt x="275" y="20588"/>
                    <a:pt x="305" y="20649"/>
                    <a:pt x="335" y="20771"/>
                  </a:cubicBezTo>
                  <a:cubicBezTo>
                    <a:pt x="396" y="20892"/>
                    <a:pt x="396" y="21044"/>
                    <a:pt x="427" y="21166"/>
                  </a:cubicBezTo>
                  <a:cubicBezTo>
                    <a:pt x="457" y="21257"/>
                    <a:pt x="457" y="21379"/>
                    <a:pt x="487" y="21470"/>
                  </a:cubicBezTo>
                  <a:cubicBezTo>
                    <a:pt x="548" y="21561"/>
                    <a:pt x="578" y="21683"/>
                    <a:pt x="578" y="21804"/>
                  </a:cubicBezTo>
                  <a:cubicBezTo>
                    <a:pt x="609" y="21926"/>
                    <a:pt x="639" y="22017"/>
                    <a:pt x="639" y="22139"/>
                  </a:cubicBezTo>
                  <a:lnTo>
                    <a:pt x="761" y="22503"/>
                  </a:lnTo>
                  <a:lnTo>
                    <a:pt x="882" y="22838"/>
                  </a:lnTo>
                  <a:cubicBezTo>
                    <a:pt x="913" y="22959"/>
                    <a:pt x="943" y="23050"/>
                    <a:pt x="1004" y="23142"/>
                  </a:cubicBezTo>
                  <a:cubicBezTo>
                    <a:pt x="1034" y="23263"/>
                    <a:pt x="1065" y="23354"/>
                    <a:pt x="1156" y="23476"/>
                  </a:cubicBezTo>
                  <a:cubicBezTo>
                    <a:pt x="1186" y="23598"/>
                    <a:pt x="1217" y="23658"/>
                    <a:pt x="1247" y="23780"/>
                  </a:cubicBezTo>
                  <a:cubicBezTo>
                    <a:pt x="1308" y="23901"/>
                    <a:pt x="1369" y="24053"/>
                    <a:pt x="1399" y="24175"/>
                  </a:cubicBezTo>
                  <a:cubicBezTo>
                    <a:pt x="1460" y="24236"/>
                    <a:pt x="1490" y="24357"/>
                    <a:pt x="1521" y="24418"/>
                  </a:cubicBezTo>
                  <a:cubicBezTo>
                    <a:pt x="1612" y="24570"/>
                    <a:pt x="1642" y="24692"/>
                    <a:pt x="1703" y="24844"/>
                  </a:cubicBezTo>
                  <a:lnTo>
                    <a:pt x="1825" y="25087"/>
                  </a:lnTo>
                  <a:cubicBezTo>
                    <a:pt x="1946" y="25269"/>
                    <a:pt x="2007" y="25482"/>
                    <a:pt x="2129" y="25695"/>
                  </a:cubicBezTo>
                  <a:lnTo>
                    <a:pt x="2129" y="25725"/>
                  </a:lnTo>
                  <a:cubicBezTo>
                    <a:pt x="2129" y="25756"/>
                    <a:pt x="2159" y="25756"/>
                    <a:pt x="2159" y="25756"/>
                  </a:cubicBezTo>
                  <a:lnTo>
                    <a:pt x="2220" y="25786"/>
                  </a:lnTo>
                  <a:cubicBezTo>
                    <a:pt x="2402" y="26120"/>
                    <a:pt x="2676" y="26485"/>
                    <a:pt x="2919" y="26789"/>
                  </a:cubicBezTo>
                  <a:lnTo>
                    <a:pt x="2919" y="26819"/>
                  </a:lnTo>
                  <a:cubicBezTo>
                    <a:pt x="3101" y="27154"/>
                    <a:pt x="3345" y="27458"/>
                    <a:pt x="3588" y="27762"/>
                  </a:cubicBezTo>
                  <a:cubicBezTo>
                    <a:pt x="3618" y="27792"/>
                    <a:pt x="3618" y="27853"/>
                    <a:pt x="3648" y="27883"/>
                  </a:cubicBezTo>
                  <a:cubicBezTo>
                    <a:pt x="3892" y="28187"/>
                    <a:pt x="4104" y="28461"/>
                    <a:pt x="4348" y="28704"/>
                  </a:cubicBezTo>
                  <a:lnTo>
                    <a:pt x="4408" y="28795"/>
                  </a:lnTo>
                  <a:lnTo>
                    <a:pt x="4743" y="29251"/>
                  </a:lnTo>
                  <a:cubicBezTo>
                    <a:pt x="4743" y="29281"/>
                    <a:pt x="4804" y="29281"/>
                    <a:pt x="4804" y="29281"/>
                  </a:cubicBezTo>
                  <a:lnTo>
                    <a:pt x="4864" y="29281"/>
                  </a:lnTo>
                  <a:cubicBezTo>
                    <a:pt x="6870" y="31348"/>
                    <a:pt x="9515" y="32868"/>
                    <a:pt x="12311" y="33689"/>
                  </a:cubicBezTo>
                  <a:cubicBezTo>
                    <a:pt x="12646" y="33810"/>
                    <a:pt x="13041" y="33871"/>
                    <a:pt x="13375" y="33962"/>
                  </a:cubicBezTo>
                  <a:cubicBezTo>
                    <a:pt x="14105" y="34114"/>
                    <a:pt x="14834" y="34236"/>
                    <a:pt x="15533" y="34297"/>
                  </a:cubicBezTo>
                  <a:cubicBezTo>
                    <a:pt x="15928" y="34327"/>
                    <a:pt x="16263" y="34388"/>
                    <a:pt x="16658" y="34388"/>
                  </a:cubicBezTo>
                  <a:cubicBezTo>
                    <a:pt x="16866" y="34397"/>
                    <a:pt x="17076" y="34401"/>
                    <a:pt x="17287" y="34401"/>
                  </a:cubicBezTo>
                  <a:cubicBezTo>
                    <a:pt x="18519" y="34401"/>
                    <a:pt x="19780" y="34252"/>
                    <a:pt x="20974" y="33993"/>
                  </a:cubicBezTo>
                  <a:cubicBezTo>
                    <a:pt x="22281" y="33689"/>
                    <a:pt x="23497" y="33263"/>
                    <a:pt x="24621" y="32655"/>
                  </a:cubicBezTo>
                  <a:cubicBezTo>
                    <a:pt x="26749" y="31592"/>
                    <a:pt x="28664" y="30072"/>
                    <a:pt x="30214" y="28248"/>
                  </a:cubicBezTo>
                  <a:cubicBezTo>
                    <a:pt x="31461" y="26789"/>
                    <a:pt x="32494" y="25056"/>
                    <a:pt x="33223" y="23294"/>
                  </a:cubicBezTo>
                  <a:cubicBezTo>
                    <a:pt x="33710" y="22078"/>
                    <a:pt x="34044" y="20801"/>
                    <a:pt x="34227" y="19525"/>
                  </a:cubicBezTo>
                  <a:cubicBezTo>
                    <a:pt x="34318" y="19099"/>
                    <a:pt x="34348" y="18673"/>
                    <a:pt x="34348" y="18278"/>
                  </a:cubicBezTo>
                  <a:cubicBezTo>
                    <a:pt x="34379" y="17853"/>
                    <a:pt x="34379" y="17427"/>
                    <a:pt x="34379" y="17002"/>
                  </a:cubicBezTo>
                  <a:cubicBezTo>
                    <a:pt x="34396" y="17007"/>
                    <a:pt x="34410" y="17010"/>
                    <a:pt x="34421" y="17010"/>
                  </a:cubicBezTo>
                  <a:cubicBezTo>
                    <a:pt x="34470" y="17010"/>
                    <a:pt x="34470" y="16965"/>
                    <a:pt x="34470" y="16941"/>
                  </a:cubicBezTo>
                  <a:cubicBezTo>
                    <a:pt x="34470" y="16607"/>
                    <a:pt x="34439" y="16211"/>
                    <a:pt x="34379" y="15877"/>
                  </a:cubicBezTo>
                  <a:cubicBezTo>
                    <a:pt x="34379" y="15755"/>
                    <a:pt x="34348" y="15664"/>
                    <a:pt x="34348" y="15573"/>
                  </a:cubicBezTo>
                  <a:cubicBezTo>
                    <a:pt x="34318" y="15300"/>
                    <a:pt x="34257" y="15026"/>
                    <a:pt x="34227" y="14813"/>
                  </a:cubicBezTo>
                  <a:cubicBezTo>
                    <a:pt x="34227" y="14692"/>
                    <a:pt x="34196" y="14570"/>
                    <a:pt x="34196" y="14509"/>
                  </a:cubicBezTo>
                  <a:cubicBezTo>
                    <a:pt x="34105" y="14175"/>
                    <a:pt x="34075" y="13810"/>
                    <a:pt x="34014" y="13476"/>
                  </a:cubicBezTo>
                  <a:cubicBezTo>
                    <a:pt x="32828" y="8491"/>
                    <a:pt x="29454" y="4053"/>
                    <a:pt x="24834" y="1743"/>
                  </a:cubicBezTo>
                  <a:cubicBezTo>
                    <a:pt x="22508" y="563"/>
                    <a:pt x="19935" y="0"/>
                    <a:pt x="17357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9"/>
            <p:cNvGrpSpPr/>
            <p:nvPr/>
          </p:nvGrpSpPr>
          <p:grpSpPr>
            <a:xfrm rot="-786389">
              <a:off x="7002097" y="3132429"/>
              <a:ext cx="1460501" cy="1390693"/>
              <a:chOff x="2780792" y="1357063"/>
              <a:chExt cx="868569" cy="827054"/>
            </a:xfrm>
          </p:grpSpPr>
          <p:sp>
            <p:nvSpPr>
              <p:cNvPr id="532" name="Google Shape;532;p39"/>
              <p:cNvSpPr/>
              <p:nvPr/>
            </p:nvSpPr>
            <p:spPr>
              <a:xfrm>
                <a:off x="3625937" y="1713590"/>
                <a:ext cx="11717" cy="425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17" extrusionOk="0">
                    <a:moveTo>
                      <a:pt x="213" y="1"/>
                    </a:moveTo>
                    <a:cubicBezTo>
                      <a:pt x="183" y="274"/>
                      <a:pt x="122" y="517"/>
                      <a:pt x="31" y="791"/>
                    </a:cubicBezTo>
                    <a:cubicBezTo>
                      <a:pt x="31" y="882"/>
                      <a:pt x="0" y="912"/>
                      <a:pt x="0" y="973"/>
                    </a:cubicBezTo>
                    <a:lnTo>
                      <a:pt x="335" y="1216"/>
                    </a:lnTo>
                    <a:cubicBezTo>
                      <a:pt x="304" y="791"/>
                      <a:pt x="243" y="426"/>
                      <a:pt x="213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9"/>
              <p:cNvSpPr/>
              <p:nvPr/>
            </p:nvSpPr>
            <p:spPr>
              <a:xfrm>
                <a:off x="2954088" y="1848590"/>
                <a:ext cx="500737" cy="323869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9260" extrusionOk="0">
                    <a:moveTo>
                      <a:pt x="7569" y="1"/>
                    </a:moveTo>
                    <a:cubicBezTo>
                      <a:pt x="7204" y="244"/>
                      <a:pt x="6961" y="700"/>
                      <a:pt x="7143" y="1156"/>
                    </a:cubicBezTo>
                    <a:cubicBezTo>
                      <a:pt x="7234" y="1338"/>
                      <a:pt x="7417" y="1490"/>
                      <a:pt x="7417" y="1673"/>
                    </a:cubicBezTo>
                    <a:cubicBezTo>
                      <a:pt x="7417" y="2068"/>
                      <a:pt x="6778" y="2220"/>
                      <a:pt x="6383" y="2341"/>
                    </a:cubicBezTo>
                    <a:cubicBezTo>
                      <a:pt x="6383" y="2372"/>
                      <a:pt x="6353" y="2402"/>
                      <a:pt x="6322" y="2402"/>
                    </a:cubicBezTo>
                    <a:cubicBezTo>
                      <a:pt x="4985" y="2706"/>
                      <a:pt x="4681" y="4499"/>
                      <a:pt x="3344" y="4773"/>
                    </a:cubicBezTo>
                    <a:cubicBezTo>
                      <a:pt x="3242" y="4795"/>
                      <a:pt x="3142" y="4804"/>
                      <a:pt x="3045" y="4804"/>
                    </a:cubicBezTo>
                    <a:cubicBezTo>
                      <a:pt x="2525" y="4804"/>
                      <a:pt x="2059" y="4542"/>
                      <a:pt x="1535" y="4542"/>
                    </a:cubicBezTo>
                    <a:cubicBezTo>
                      <a:pt x="1337" y="4542"/>
                      <a:pt x="1132" y="4579"/>
                      <a:pt x="912" y="4682"/>
                    </a:cubicBezTo>
                    <a:cubicBezTo>
                      <a:pt x="608" y="4803"/>
                      <a:pt x="395" y="4955"/>
                      <a:pt x="91" y="5016"/>
                    </a:cubicBezTo>
                    <a:lnTo>
                      <a:pt x="122" y="5138"/>
                    </a:lnTo>
                    <a:cubicBezTo>
                      <a:pt x="157" y="5129"/>
                      <a:pt x="188" y="5125"/>
                      <a:pt x="216" y="5125"/>
                    </a:cubicBezTo>
                    <a:cubicBezTo>
                      <a:pt x="284" y="5125"/>
                      <a:pt x="340" y="5147"/>
                      <a:pt x="426" y="5168"/>
                    </a:cubicBezTo>
                    <a:cubicBezTo>
                      <a:pt x="604" y="5227"/>
                      <a:pt x="731" y="5274"/>
                      <a:pt x="881" y="5274"/>
                    </a:cubicBezTo>
                    <a:cubicBezTo>
                      <a:pt x="962" y="5274"/>
                      <a:pt x="1049" y="5261"/>
                      <a:pt x="1155" y="5229"/>
                    </a:cubicBezTo>
                    <a:cubicBezTo>
                      <a:pt x="1438" y="5100"/>
                      <a:pt x="1612" y="4972"/>
                      <a:pt x="1897" y="4972"/>
                    </a:cubicBezTo>
                    <a:cubicBezTo>
                      <a:pt x="1950" y="4972"/>
                      <a:pt x="2006" y="4976"/>
                      <a:pt x="2067" y="4986"/>
                    </a:cubicBezTo>
                    <a:cubicBezTo>
                      <a:pt x="2371" y="5016"/>
                      <a:pt x="2584" y="5138"/>
                      <a:pt x="2736" y="5381"/>
                    </a:cubicBezTo>
                    <a:cubicBezTo>
                      <a:pt x="2750" y="5371"/>
                      <a:pt x="2764" y="5367"/>
                      <a:pt x="2777" y="5367"/>
                    </a:cubicBezTo>
                    <a:cubicBezTo>
                      <a:pt x="2843" y="5367"/>
                      <a:pt x="2878" y="5482"/>
                      <a:pt x="2827" y="5533"/>
                    </a:cubicBezTo>
                    <a:cubicBezTo>
                      <a:pt x="2827" y="5554"/>
                      <a:pt x="2812" y="5576"/>
                      <a:pt x="2781" y="5576"/>
                    </a:cubicBezTo>
                    <a:cubicBezTo>
                      <a:pt x="2769" y="5576"/>
                      <a:pt x="2754" y="5572"/>
                      <a:pt x="2736" y="5563"/>
                    </a:cubicBezTo>
                    <a:cubicBezTo>
                      <a:pt x="2362" y="5703"/>
                      <a:pt x="1288" y="6167"/>
                      <a:pt x="576" y="6167"/>
                    </a:cubicBezTo>
                    <a:cubicBezTo>
                      <a:pt x="362" y="6167"/>
                      <a:pt x="181" y="6125"/>
                      <a:pt x="61" y="6019"/>
                    </a:cubicBezTo>
                    <a:lnTo>
                      <a:pt x="0" y="6049"/>
                    </a:lnTo>
                    <a:cubicBezTo>
                      <a:pt x="2280" y="8057"/>
                      <a:pt x="5236" y="9259"/>
                      <a:pt x="8234" y="9259"/>
                    </a:cubicBezTo>
                    <a:cubicBezTo>
                      <a:pt x="9594" y="9259"/>
                      <a:pt x="10962" y="9012"/>
                      <a:pt x="12280" y="8481"/>
                    </a:cubicBezTo>
                    <a:cubicBezTo>
                      <a:pt x="13010" y="8208"/>
                      <a:pt x="13648" y="7843"/>
                      <a:pt x="14317" y="7417"/>
                    </a:cubicBezTo>
                    <a:cubicBezTo>
                      <a:pt x="14218" y="7176"/>
                      <a:pt x="14055" y="7101"/>
                      <a:pt x="13868" y="7101"/>
                    </a:cubicBezTo>
                    <a:cubicBezTo>
                      <a:pt x="13563" y="7101"/>
                      <a:pt x="13191" y="7300"/>
                      <a:pt x="12922" y="7300"/>
                    </a:cubicBezTo>
                    <a:cubicBezTo>
                      <a:pt x="12900" y="7300"/>
                      <a:pt x="12878" y="7299"/>
                      <a:pt x="12858" y="7296"/>
                    </a:cubicBezTo>
                    <a:cubicBezTo>
                      <a:pt x="12509" y="7267"/>
                      <a:pt x="12243" y="6959"/>
                      <a:pt x="11848" y="6959"/>
                    </a:cubicBezTo>
                    <a:cubicBezTo>
                      <a:pt x="11830" y="6959"/>
                      <a:pt x="11812" y="6960"/>
                      <a:pt x="11794" y="6961"/>
                    </a:cubicBezTo>
                    <a:cubicBezTo>
                      <a:pt x="11216" y="6992"/>
                      <a:pt x="10791" y="7508"/>
                      <a:pt x="10274" y="7691"/>
                    </a:cubicBezTo>
                    <a:cubicBezTo>
                      <a:pt x="9968" y="7809"/>
                      <a:pt x="9698" y="7853"/>
                      <a:pt x="9422" y="7853"/>
                    </a:cubicBezTo>
                    <a:cubicBezTo>
                      <a:pt x="9342" y="7853"/>
                      <a:pt x="9262" y="7850"/>
                      <a:pt x="9180" y="7843"/>
                    </a:cubicBezTo>
                    <a:cubicBezTo>
                      <a:pt x="9119" y="7843"/>
                      <a:pt x="9119" y="7843"/>
                      <a:pt x="9119" y="7812"/>
                    </a:cubicBezTo>
                    <a:cubicBezTo>
                      <a:pt x="9111" y="7815"/>
                      <a:pt x="9103" y="7816"/>
                      <a:pt x="9096" y="7816"/>
                    </a:cubicBezTo>
                    <a:cubicBezTo>
                      <a:pt x="9023" y="7816"/>
                      <a:pt x="9003" y="7683"/>
                      <a:pt x="9058" y="7600"/>
                    </a:cubicBezTo>
                    <a:cubicBezTo>
                      <a:pt x="9301" y="7448"/>
                      <a:pt x="9514" y="7387"/>
                      <a:pt x="9757" y="7265"/>
                    </a:cubicBezTo>
                    <a:cubicBezTo>
                      <a:pt x="10092" y="7053"/>
                      <a:pt x="10274" y="6688"/>
                      <a:pt x="10517" y="6445"/>
                    </a:cubicBezTo>
                    <a:cubicBezTo>
                      <a:pt x="11003" y="5867"/>
                      <a:pt x="11611" y="5746"/>
                      <a:pt x="11946" y="5016"/>
                    </a:cubicBezTo>
                    <a:cubicBezTo>
                      <a:pt x="11946" y="5016"/>
                      <a:pt x="11915" y="5016"/>
                      <a:pt x="11915" y="4986"/>
                    </a:cubicBezTo>
                    <a:cubicBezTo>
                      <a:pt x="11672" y="4074"/>
                      <a:pt x="11186" y="3891"/>
                      <a:pt x="10578" y="3283"/>
                    </a:cubicBezTo>
                    <a:cubicBezTo>
                      <a:pt x="10335" y="3040"/>
                      <a:pt x="10244" y="2828"/>
                      <a:pt x="10152" y="2524"/>
                    </a:cubicBezTo>
                    <a:cubicBezTo>
                      <a:pt x="10122" y="2220"/>
                      <a:pt x="10152" y="1946"/>
                      <a:pt x="10213" y="1642"/>
                    </a:cubicBezTo>
                    <a:cubicBezTo>
                      <a:pt x="10213" y="1581"/>
                      <a:pt x="10395" y="1004"/>
                      <a:pt x="10335" y="913"/>
                    </a:cubicBezTo>
                    <a:cubicBezTo>
                      <a:pt x="10268" y="800"/>
                      <a:pt x="10206" y="753"/>
                      <a:pt x="10148" y="753"/>
                    </a:cubicBezTo>
                    <a:cubicBezTo>
                      <a:pt x="9864" y="753"/>
                      <a:pt x="9696" y="1896"/>
                      <a:pt x="9696" y="1946"/>
                    </a:cubicBezTo>
                    <a:cubicBezTo>
                      <a:pt x="9696" y="1976"/>
                      <a:pt x="9666" y="1976"/>
                      <a:pt x="9666" y="2068"/>
                    </a:cubicBezTo>
                    <a:cubicBezTo>
                      <a:pt x="9494" y="2171"/>
                      <a:pt x="9304" y="2217"/>
                      <a:pt x="9109" y="2217"/>
                    </a:cubicBezTo>
                    <a:cubicBezTo>
                      <a:pt x="8098" y="2217"/>
                      <a:pt x="6962" y="979"/>
                      <a:pt x="7599" y="62"/>
                    </a:cubicBezTo>
                    <a:cubicBezTo>
                      <a:pt x="7599" y="1"/>
                      <a:pt x="7569" y="1"/>
                      <a:pt x="7569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9"/>
              <p:cNvSpPr/>
              <p:nvPr/>
            </p:nvSpPr>
            <p:spPr>
              <a:xfrm>
                <a:off x="2883930" y="1488776"/>
                <a:ext cx="758013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21673" h="18040" extrusionOk="0">
                    <a:moveTo>
                      <a:pt x="11413" y="0"/>
                    </a:moveTo>
                    <a:cubicBezTo>
                      <a:pt x="11256" y="0"/>
                      <a:pt x="11079" y="57"/>
                      <a:pt x="10973" y="137"/>
                    </a:cubicBezTo>
                    <a:cubicBezTo>
                      <a:pt x="10791" y="289"/>
                      <a:pt x="10730" y="532"/>
                      <a:pt x="10608" y="745"/>
                    </a:cubicBezTo>
                    <a:cubicBezTo>
                      <a:pt x="10578" y="745"/>
                      <a:pt x="10578" y="805"/>
                      <a:pt x="10517" y="805"/>
                    </a:cubicBezTo>
                    <a:cubicBezTo>
                      <a:pt x="10274" y="805"/>
                      <a:pt x="10152" y="1048"/>
                      <a:pt x="9909" y="1140"/>
                    </a:cubicBezTo>
                    <a:cubicBezTo>
                      <a:pt x="9851" y="1169"/>
                      <a:pt x="9796" y="1179"/>
                      <a:pt x="9744" y="1179"/>
                    </a:cubicBezTo>
                    <a:cubicBezTo>
                      <a:pt x="9630" y="1179"/>
                      <a:pt x="9527" y="1130"/>
                      <a:pt x="9423" y="1109"/>
                    </a:cubicBezTo>
                    <a:cubicBezTo>
                      <a:pt x="9110" y="1026"/>
                      <a:pt x="8826" y="985"/>
                      <a:pt x="8553" y="985"/>
                    </a:cubicBezTo>
                    <a:cubicBezTo>
                      <a:pt x="8030" y="985"/>
                      <a:pt x="7550" y="1134"/>
                      <a:pt x="6991" y="1413"/>
                    </a:cubicBezTo>
                    <a:cubicBezTo>
                      <a:pt x="6961" y="1413"/>
                      <a:pt x="6930" y="1413"/>
                      <a:pt x="6869" y="1383"/>
                    </a:cubicBezTo>
                    <a:lnTo>
                      <a:pt x="6869" y="1535"/>
                    </a:lnTo>
                    <a:lnTo>
                      <a:pt x="6930" y="1474"/>
                    </a:lnTo>
                    <a:cubicBezTo>
                      <a:pt x="6938" y="1466"/>
                      <a:pt x="6947" y="1462"/>
                      <a:pt x="6954" y="1462"/>
                    </a:cubicBezTo>
                    <a:cubicBezTo>
                      <a:pt x="6975" y="1462"/>
                      <a:pt x="6991" y="1490"/>
                      <a:pt x="6991" y="1535"/>
                    </a:cubicBezTo>
                    <a:cubicBezTo>
                      <a:pt x="6991" y="1626"/>
                      <a:pt x="6961" y="1748"/>
                      <a:pt x="6961" y="1869"/>
                    </a:cubicBezTo>
                    <a:cubicBezTo>
                      <a:pt x="6991" y="1900"/>
                      <a:pt x="6991" y="1991"/>
                      <a:pt x="6991" y="2021"/>
                    </a:cubicBezTo>
                    <a:cubicBezTo>
                      <a:pt x="6991" y="2021"/>
                      <a:pt x="6991" y="2052"/>
                      <a:pt x="6961" y="2052"/>
                    </a:cubicBezTo>
                    <a:cubicBezTo>
                      <a:pt x="6991" y="2447"/>
                      <a:pt x="7143" y="2811"/>
                      <a:pt x="7569" y="2963"/>
                    </a:cubicBezTo>
                    <a:cubicBezTo>
                      <a:pt x="7684" y="3000"/>
                      <a:pt x="7797" y="3017"/>
                      <a:pt x="7906" y="3017"/>
                    </a:cubicBezTo>
                    <a:cubicBezTo>
                      <a:pt x="8343" y="3017"/>
                      <a:pt x="8718" y="2745"/>
                      <a:pt x="8936" y="2356"/>
                    </a:cubicBezTo>
                    <a:cubicBezTo>
                      <a:pt x="9058" y="2143"/>
                      <a:pt x="9149" y="1839"/>
                      <a:pt x="9453" y="1778"/>
                    </a:cubicBezTo>
                    <a:cubicBezTo>
                      <a:pt x="9666" y="1778"/>
                      <a:pt x="9848" y="1869"/>
                      <a:pt x="9879" y="2052"/>
                    </a:cubicBezTo>
                    <a:cubicBezTo>
                      <a:pt x="9879" y="2143"/>
                      <a:pt x="9848" y="2173"/>
                      <a:pt x="9818" y="2173"/>
                    </a:cubicBezTo>
                    <a:cubicBezTo>
                      <a:pt x="9727" y="2811"/>
                      <a:pt x="9970" y="3115"/>
                      <a:pt x="10365" y="3663"/>
                    </a:cubicBezTo>
                    <a:cubicBezTo>
                      <a:pt x="10487" y="3845"/>
                      <a:pt x="10639" y="3997"/>
                      <a:pt x="10669" y="4179"/>
                    </a:cubicBezTo>
                    <a:cubicBezTo>
                      <a:pt x="10882" y="4909"/>
                      <a:pt x="10000" y="5213"/>
                      <a:pt x="9970" y="5851"/>
                    </a:cubicBezTo>
                    <a:lnTo>
                      <a:pt x="10000" y="5851"/>
                    </a:lnTo>
                    <a:cubicBezTo>
                      <a:pt x="10243" y="5638"/>
                      <a:pt x="10487" y="5365"/>
                      <a:pt x="10760" y="5213"/>
                    </a:cubicBezTo>
                    <a:cubicBezTo>
                      <a:pt x="10870" y="5147"/>
                      <a:pt x="10995" y="5097"/>
                      <a:pt x="11113" y="5097"/>
                    </a:cubicBezTo>
                    <a:cubicBezTo>
                      <a:pt x="11159" y="5097"/>
                      <a:pt x="11204" y="5105"/>
                      <a:pt x="11246" y="5122"/>
                    </a:cubicBezTo>
                    <a:cubicBezTo>
                      <a:pt x="11459" y="5243"/>
                      <a:pt x="11398" y="5425"/>
                      <a:pt x="11368" y="5638"/>
                    </a:cubicBezTo>
                    <a:cubicBezTo>
                      <a:pt x="11307" y="6003"/>
                      <a:pt x="11459" y="6277"/>
                      <a:pt x="11642" y="6580"/>
                    </a:cubicBezTo>
                    <a:lnTo>
                      <a:pt x="11672" y="6580"/>
                    </a:lnTo>
                    <a:cubicBezTo>
                      <a:pt x="11854" y="6514"/>
                      <a:pt x="12041" y="6482"/>
                      <a:pt x="12227" y="6482"/>
                    </a:cubicBezTo>
                    <a:cubicBezTo>
                      <a:pt x="12975" y="6482"/>
                      <a:pt x="13696" y="6993"/>
                      <a:pt x="13891" y="7796"/>
                    </a:cubicBezTo>
                    <a:cubicBezTo>
                      <a:pt x="14016" y="8347"/>
                      <a:pt x="13646" y="9310"/>
                      <a:pt x="13071" y="9310"/>
                    </a:cubicBezTo>
                    <a:cubicBezTo>
                      <a:pt x="12947" y="9310"/>
                      <a:pt x="12814" y="9266"/>
                      <a:pt x="12675" y="9164"/>
                    </a:cubicBezTo>
                    <a:lnTo>
                      <a:pt x="12614" y="9134"/>
                    </a:lnTo>
                    <a:cubicBezTo>
                      <a:pt x="12614" y="9073"/>
                      <a:pt x="12584" y="9073"/>
                      <a:pt x="12584" y="9073"/>
                    </a:cubicBezTo>
                    <a:cubicBezTo>
                      <a:pt x="12523" y="9012"/>
                      <a:pt x="12553" y="8921"/>
                      <a:pt x="12614" y="8921"/>
                    </a:cubicBezTo>
                    <a:cubicBezTo>
                      <a:pt x="12705" y="8556"/>
                      <a:pt x="12736" y="8131"/>
                      <a:pt x="12310" y="7979"/>
                    </a:cubicBezTo>
                    <a:cubicBezTo>
                      <a:pt x="12158" y="7948"/>
                      <a:pt x="11976" y="7948"/>
                      <a:pt x="11824" y="7857"/>
                    </a:cubicBezTo>
                    <a:cubicBezTo>
                      <a:pt x="11611" y="7796"/>
                      <a:pt x="11490" y="7644"/>
                      <a:pt x="11368" y="7462"/>
                    </a:cubicBezTo>
                    <a:cubicBezTo>
                      <a:pt x="11368" y="7442"/>
                      <a:pt x="11365" y="7435"/>
                      <a:pt x="11360" y="7435"/>
                    </a:cubicBezTo>
                    <a:cubicBezTo>
                      <a:pt x="11351" y="7435"/>
                      <a:pt x="11338" y="7462"/>
                      <a:pt x="11338" y="7462"/>
                    </a:cubicBezTo>
                    <a:cubicBezTo>
                      <a:pt x="11307" y="7827"/>
                      <a:pt x="11520" y="8283"/>
                      <a:pt x="11246" y="8617"/>
                    </a:cubicBezTo>
                    <a:cubicBezTo>
                      <a:pt x="11195" y="8719"/>
                      <a:pt x="10971" y="8844"/>
                      <a:pt x="10793" y="8844"/>
                    </a:cubicBezTo>
                    <a:cubicBezTo>
                      <a:pt x="10760" y="8844"/>
                      <a:pt x="10728" y="8839"/>
                      <a:pt x="10699" y="8830"/>
                    </a:cubicBezTo>
                    <a:cubicBezTo>
                      <a:pt x="10669" y="8845"/>
                      <a:pt x="10654" y="8853"/>
                      <a:pt x="10642" y="8853"/>
                    </a:cubicBezTo>
                    <a:cubicBezTo>
                      <a:pt x="10631" y="8853"/>
                      <a:pt x="10623" y="8845"/>
                      <a:pt x="10608" y="8830"/>
                    </a:cubicBezTo>
                    <a:cubicBezTo>
                      <a:pt x="10304" y="8435"/>
                      <a:pt x="10274" y="7979"/>
                      <a:pt x="9970" y="7614"/>
                    </a:cubicBezTo>
                    <a:cubicBezTo>
                      <a:pt x="9635" y="7219"/>
                      <a:pt x="9240" y="6945"/>
                      <a:pt x="8936" y="6550"/>
                    </a:cubicBezTo>
                    <a:cubicBezTo>
                      <a:pt x="8359" y="5790"/>
                      <a:pt x="8116" y="4909"/>
                      <a:pt x="8025" y="3997"/>
                    </a:cubicBezTo>
                    <a:lnTo>
                      <a:pt x="7964" y="3997"/>
                    </a:lnTo>
                    <a:cubicBezTo>
                      <a:pt x="7569" y="3845"/>
                      <a:pt x="7234" y="3663"/>
                      <a:pt x="6839" y="3450"/>
                    </a:cubicBezTo>
                    <a:cubicBezTo>
                      <a:pt x="6520" y="3298"/>
                      <a:pt x="6383" y="3245"/>
                      <a:pt x="6201" y="3245"/>
                    </a:cubicBezTo>
                    <a:cubicBezTo>
                      <a:pt x="6018" y="3245"/>
                      <a:pt x="5790" y="3298"/>
                      <a:pt x="5289" y="3359"/>
                    </a:cubicBezTo>
                    <a:cubicBezTo>
                      <a:pt x="5082" y="3396"/>
                      <a:pt x="4957" y="3422"/>
                      <a:pt x="4812" y="3422"/>
                    </a:cubicBezTo>
                    <a:cubicBezTo>
                      <a:pt x="4723" y="3422"/>
                      <a:pt x="4626" y="3412"/>
                      <a:pt x="4499" y="3389"/>
                    </a:cubicBezTo>
                    <a:cubicBezTo>
                      <a:pt x="4360" y="3364"/>
                      <a:pt x="4233" y="3353"/>
                      <a:pt x="4116" y="3353"/>
                    </a:cubicBezTo>
                    <a:cubicBezTo>
                      <a:pt x="2933" y="3353"/>
                      <a:pt x="2860" y="4548"/>
                      <a:pt x="2888" y="5517"/>
                    </a:cubicBezTo>
                    <a:cubicBezTo>
                      <a:pt x="2888" y="5851"/>
                      <a:pt x="2827" y="6155"/>
                      <a:pt x="2948" y="6489"/>
                    </a:cubicBezTo>
                    <a:cubicBezTo>
                      <a:pt x="3131" y="7067"/>
                      <a:pt x="3617" y="7340"/>
                      <a:pt x="4195" y="7492"/>
                    </a:cubicBezTo>
                    <a:cubicBezTo>
                      <a:pt x="4316" y="7523"/>
                      <a:pt x="4255" y="7675"/>
                      <a:pt x="4164" y="7675"/>
                    </a:cubicBezTo>
                    <a:cubicBezTo>
                      <a:pt x="4316" y="8100"/>
                      <a:pt x="4073" y="8435"/>
                      <a:pt x="3769" y="8739"/>
                    </a:cubicBezTo>
                    <a:cubicBezTo>
                      <a:pt x="3313" y="9195"/>
                      <a:pt x="3009" y="9620"/>
                      <a:pt x="2888" y="10228"/>
                    </a:cubicBezTo>
                    <a:cubicBezTo>
                      <a:pt x="2857" y="10502"/>
                      <a:pt x="2857" y="10684"/>
                      <a:pt x="2796" y="10897"/>
                    </a:cubicBezTo>
                    <a:cubicBezTo>
                      <a:pt x="2341" y="12325"/>
                      <a:pt x="0" y="13693"/>
                      <a:pt x="1611" y="15091"/>
                    </a:cubicBezTo>
                    <a:cubicBezTo>
                      <a:pt x="1641" y="15091"/>
                      <a:pt x="1641" y="15122"/>
                      <a:pt x="1641" y="15122"/>
                    </a:cubicBezTo>
                    <a:cubicBezTo>
                      <a:pt x="2341" y="15061"/>
                      <a:pt x="2827" y="14483"/>
                      <a:pt x="3496" y="14453"/>
                    </a:cubicBezTo>
                    <a:cubicBezTo>
                      <a:pt x="3534" y="14450"/>
                      <a:pt x="3573" y="14448"/>
                      <a:pt x="3611" y="14448"/>
                    </a:cubicBezTo>
                    <a:cubicBezTo>
                      <a:pt x="4141" y="14448"/>
                      <a:pt x="4629" y="14727"/>
                      <a:pt x="5117" y="14727"/>
                    </a:cubicBezTo>
                    <a:cubicBezTo>
                      <a:pt x="5285" y="14727"/>
                      <a:pt x="5453" y="14694"/>
                      <a:pt x="5623" y="14605"/>
                    </a:cubicBezTo>
                    <a:cubicBezTo>
                      <a:pt x="6657" y="14058"/>
                      <a:pt x="6961" y="12660"/>
                      <a:pt x="8207" y="12386"/>
                    </a:cubicBezTo>
                    <a:cubicBezTo>
                      <a:pt x="8227" y="12376"/>
                      <a:pt x="8241" y="12373"/>
                      <a:pt x="8251" y="12373"/>
                    </a:cubicBezTo>
                    <a:cubicBezTo>
                      <a:pt x="8271" y="12373"/>
                      <a:pt x="8278" y="12386"/>
                      <a:pt x="8298" y="12386"/>
                    </a:cubicBezTo>
                    <a:cubicBezTo>
                      <a:pt x="8480" y="12325"/>
                      <a:pt x="8663" y="12234"/>
                      <a:pt x="8815" y="12112"/>
                    </a:cubicBezTo>
                    <a:cubicBezTo>
                      <a:pt x="9058" y="12082"/>
                      <a:pt x="9119" y="11930"/>
                      <a:pt x="9088" y="11657"/>
                    </a:cubicBezTo>
                    <a:lnTo>
                      <a:pt x="9028" y="11565"/>
                    </a:lnTo>
                    <a:cubicBezTo>
                      <a:pt x="8936" y="11322"/>
                      <a:pt x="8815" y="11170"/>
                      <a:pt x="8876" y="10897"/>
                    </a:cubicBezTo>
                    <a:cubicBezTo>
                      <a:pt x="8906" y="10502"/>
                      <a:pt x="9210" y="10106"/>
                      <a:pt x="9635" y="9985"/>
                    </a:cubicBezTo>
                    <a:cubicBezTo>
                      <a:pt x="9696" y="9985"/>
                      <a:pt x="9727" y="10076"/>
                      <a:pt x="9727" y="10106"/>
                    </a:cubicBezTo>
                    <a:cubicBezTo>
                      <a:pt x="9787" y="10106"/>
                      <a:pt x="9818" y="10137"/>
                      <a:pt x="9787" y="10198"/>
                    </a:cubicBezTo>
                    <a:cubicBezTo>
                      <a:pt x="9362" y="10836"/>
                      <a:pt x="9575" y="11444"/>
                      <a:pt x="10183" y="11869"/>
                    </a:cubicBezTo>
                    <a:cubicBezTo>
                      <a:pt x="10471" y="12075"/>
                      <a:pt x="10773" y="12225"/>
                      <a:pt x="11089" y="12225"/>
                    </a:cubicBezTo>
                    <a:cubicBezTo>
                      <a:pt x="11239" y="12225"/>
                      <a:pt x="11393" y="12191"/>
                      <a:pt x="11550" y="12112"/>
                    </a:cubicBezTo>
                    <a:cubicBezTo>
                      <a:pt x="11550" y="11657"/>
                      <a:pt x="11642" y="10897"/>
                      <a:pt x="12098" y="10684"/>
                    </a:cubicBezTo>
                    <a:cubicBezTo>
                      <a:pt x="12185" y="10626"/>
                      <a:pt x="12265" y="10589"/>
                      <a:pt x="12341" y="10589"/>
                    </a:cubicBezTo>
                    <a:cubicBezTo>
                      <a:pt x="12425" y="10589"/>
                      <a:pt x="12504" y="10633"/>
                      <a:pt x="12584" y="10745"/>
                    </a:cubicBezTo>
                    <a:cubicBezTo>
                      <a:pt x="12675" y="10897"/>
                      <a:pt x="12523" y="11322"/>
                      <a:pt x="12462" y="11474"/>
                    </a:cubicBezTo>
                    <a:cubicBezTo>
                      <a:pt x="12310" y="12173"/>
                      <a:pt x="12158" y="12842"/>
                      <a:pt x="12705" y="13419"/>
                    </a:cubicBezTo>
                    <a:cubicBezTo>
                      <a:pt x="12918" y="13723"/>
                      <a:pt x="13283" y="13875"/>
                      <a:pt x="13526" y="14149"/>
                    </a:cubicBezTo>
                    <a:cubicBezTo>
                      <a:pt x="13830" y="14453"/>
                      <a:pt x="13982" y="14818"/>
                      <a:pt x="14073" y="15243"/>
                    </a:cubicBezTo>
                    <a:cubicBezTo>
                      <a:pt x="14073" y="15274"/>
                      <a:pt x="14073" y="15304"/>
                      <a:pt x="14043" y="15365"/>
                    </a:cubicBezTo>
                    <a:lnTo>
                      <a:pt x="14043" y="15395"/>
                    </a:lnTo>
                    <a:cubicBezTo>
                      <a:pt x="13860" y="16307"/>
                      <a:pt x="13009" y="16429"/>
                      <a:pt x="12584" y="17128"/>
                    </a:cubicBezTo>
                    <a:cubicBezTo>
                      <a:pt x="12250" y="17705"/>
                      <a:pt x="11733" y="17705"/>
                      <a:pt x="11216" y="18040"/>
                    </a:cubicBezTo>
                    <a:cubicBezTo>
                      <a:pt x="12158" y="17948"/>
                      <a:pt x="12736" y="17341"/>
                      <a:pt x="13617" y="17097"/>
                    </a:cubicBezTo>
                    <a:cubicBezTo>
                      <a:pt x="13728" y="17066"/>
                      <a:pt x="13822" y="17053"/>
                      <a:pt x="13907" y="17053"/>
                    </a:cubicBezTo>
                    <a:cubicBezTo>
                      <a:pt x="14150" y="17053"/>
                      <a:pt x="14320" y="17159"/>
                      <a:pt x="14590" y="17249"/>
                    </a:cubicBezTo>
                    <a:cubicBezTo>
                      <a:pt x="14799" y="17316"/>
                      <a:pt x="14936" y="17342"/>
                      <a:pt x="15036" y="17342"/>
                    </a:cubicBezTo>
                    <a:cubicBezTo>
                      <a:pt x="15298" y="17342"/>
                      <a:pt x="15293" y="17164"/>
                      <a:pt x="15623" y="17097"/>
                    </a:cubicBezTo>
                    <a:cubicBezTo>
                      <a:pt x="15669" y="17090"/>
                      <a:pt x="15713" y="17086"/>
                      <a:pt x="15755" y="17086"/>
                    </a:cubicBezTo>
                    <a:cubicBezTo>
                      <a:pt x="15882" y="17086"/>
                      <a:pt x="15996" y="17120"/>
                      <a:pt x="16110" y="17189"/>
                    </a:cubicBezTo>
                    <a:cubicBezTo>
                      <a:pt x="16323" y="17280"/>
                      <a:pt x="16383" y="17432"/>
                      <a:pt x="16383" y="17644"/>
                    </a:cubicBezTo>
                    <a:cubicBezTo>
                      <a:pt x="19575" y="15517"/>
                      <a:pt x="21672" y="11778"/>
                      <a:pt x="21672" y="7887"/>
                    </a:cubicBezTo>
                    <a:lnTo>
                      <a:pt x="21672" y="7857"/>
                    </a:lnTo>
                    <a:cubicBezTo>
                      <a:pt x="20821" y="7553"/>
                      <a:pt x="20304" y="7036"/>
                      <a:pt x="19818" y="6277"/>
                    </a:cubicBezTo>
                    <a:cubicBezTo>
                      <a:pt x="19605" y="5973"/>
                      <a:pt x="19423" y="5608"/>
                      <a:pt x="19149" y="5365"/>
                    </a:cubicBezTo>
                    <a:cubicBezTo>
                      <a:pt x="18967" y="5152"/>
                      <a:pt x="18693" y="5091"/>
                      <a:pt x="18511" y="4909"/>
                    </a:cubicBezTo>
                    <a:cubicBezTo>
                      <a:pt x="18329" y="4757"/>
                      <a:pt x="17934" y="3875"/>
                      <a:pt x="17842" y="3875"/>
                    </a:cubicBezTo>
                    <a:cubicBezTo>
                      <a:pt x="17690" y="3875"/>
                      <a:pt x="17690" y="3632"/>
                      <a:pt x="17842" y="3632"/>
                    </a:cubicBezTo>
                    <a:lnTo>
                      <a:pt x="17873" y="3632"/>
                    </a:lnTo>
                    <a:cubicBezTo>
                      <a:pt x="17873" y="3041"/>
                      <a:pt x="17737" y="2739"/>
                      <a:pt x="17439" y="2739"/>
                    </a:cubicBezTo>
                    <a:cubicBezTo>
                      <a:pt x="17339" y="2739"/>
                      <a:pt x="17220" y="2773"/>
                      <a:pt x="17082" y="2842"/>
                    </a:cubicBezTo>
                    <a:cubicBezTo>
                      <a:pt x="16991" y="2842"/>
                      <a:pt x="16900" y="2872"/>
                      <a:pt x="16839" y="2872"/>
                    </a:cubicBezTo>
                    <a:lnTo>
                      <a:pt x="16778" y="2872"/>
                    </a:lnTo>
                    <a:cubicBezTo>
                      <a:pt x="16505" y="2781"/>
                      <a:pt x="16444" y="2629"/>
                      <a:pt x="16353" y="2416"/>
                    </a:cubicBezTo>
                    <a:cubicBezTo>
                      <a:pt x="15780" y="1558"/>
                      <a:pt x="15021" y="1260"/>
                      <a:pt x="14147" y="1260"/>
                    </a:cubicBezTo>
                    <a:cubicBezTo>
                      <a:pt x="13908" y="1260"/>
                      <a:pt x="13660" y="1283"/>
                      <a:pt x="13405" y="1322"/>
                    </a:cubicBezTo>
                    <a:lnTo>
                      <a:pt x="13405" y="1352"/>
                    </a:lnTo>
                    <a:cubicBezTo>
                      <a:pt x="13526" y="1504"/>
                      <a:pt x="13526" y="1717"/>
                      <a:pt x="13496" y="1930"/>
                    </a:cubicBezTo>
                    <a:cubicBezTo>
                      <a:pt x="13465" y="2173"/>
                      <a:pt x="13313" y="2538"/>
                      <a:pt x="13405" y="2781"/>
                    </a:cubicBezTo>
                    <a:cubicBezTo>
                      <a:pt x="13530" y="3032"/>
                      <a:pt x="13841" y="3200"/>
                      <a:pt x="14134" y="3200"/>
                    </a:cubicBezTo>
                    <a:cubicBezTo>
                      <a:pt x="14196" y="3200"/>
                      <a:pt x="14258" y="3192"/>
                      <a:pt x="14316" y="3176"/>
                    </a:cubicBezTo>
                    <a:cubicBezTo>
                      <a:pt x="14408" y="3146"/>
                      <a:pt x="14529" y="3115"/>
                      <a:pt x="14590" y="3085"/>
                    </a:cubicBezTo>
                    <a:cubicBezTo>
                      <a:pt x="14699" y="3044"/>
                      <a:pt x="14802" y="3015"/>
                      <a:pt x="14896" y="3015"/>
                    </a:cubicBezTo>
                    <a:cubicBezTo>
                      <a:pt x="15012" y="3015"/>
                      <a:pt x="15114" y="3059"/>
                      <a:pt x="15198" y="3176"/>
                    </a:cubicBezTo>
                    <a:cubicBezTo>
                      <a:pt x="15319" y="3328"/>
                      <a:pt x="15289" y="3480"/>
                      <a:pt x="15137" y="3602"/>
                    </a:cubicBezTo>
                    <a:lnTo>
                      <a:pt x="15076" y="3602"/>
                    </a:lnTo>
                    <a:cubicBezTo>
                      <a:pt x="15076" y="3784"/>
                      <a:pt x="15076" y="3936"/>
                      <a:pt x="15198" y="4149"/>
                    </a:cubicBezTo>
                    <a:cubicBezTo>
                      <a:pt x="15259" y="4210"/>
                      <a:pt x="15168" y="4301"/>
                      <a:pt x="15137" y="4301"/>
                    </a:cubicBezTo>
                    <a:cubicBezTo>
                      <a:pt x="14793" y="4387"/>
                      <a:pt x="14409" y="4473"/>
                      <a:pt x="14038" y="4473"/>
                    </a:cubicBezTo>
                    <a:cubicBezTo>
                      <a:pt x="13622" y="4473"/>
                      <a:pt x="13223" y="4365"/>
                      <a:pt x="12918" y="4027"/>
                    </a:cubicBezTo>
                    <a:cubicBezTo>
                      <a:pt x="12584" y="3632"/>
                      <a:pt x="12584" y="3085"/>
                      <a:pt x="12341" y="2659"/>
                    </a:cubicBezTo>
                    <a:cubicBezTo>
                      <a:pt x="12098" y="2173"/>
                      <a:pt x="11642" y="1717"/>
                      <a:pt x="11277" y="1261"/>
                    </a:cubicBezTo>
                    <a:cubicBezTo>
                      <a:pt x="11216" y="1261"/>
                      <a:pt x="11125" y="1170"/>
                      <a:pt x="11186" y="1109"/>
                    </a:cubicBezTo>
                    <a:cubicBezTo>
                      <a:pt x="11125" y="1048"/>
                      <a:pt x="11186" y="988"/>
                      <a:pt x="11246" y="988"/>
                    </a:cubicBezTo>
                    <a:cubicBezTo>
                      <a:pt x="11429" y="805"/>
                      <a:pt x="11702" y="562"/>
                      <a:pt x="11733" y="349"/>
                    </a:cubicBezTo>
                    <a:cubicBezTo>
                      <a:pt x="11784" y="93"/>
                      <a:pt x="11615" y="0"/>
                      <a:pt x="114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9"/>
              <p:cNvSpPr/>
              <p:nvPr/>
            </p:nvSpPr>
            <p:spPr>
              <a:xfrm>
                <a:off x="2805238" y="1367520"/>
                <a:ext cx="832440" cy="693729"/>
              </a:xfrm>
              <a:custGeom>
                <a:avLst/>
                <a:gdLst/>
                <a:ahLst/>
                <a:cxnLst/>
                <a:rect l="l" t="t" r="r" b="b"/>
                <a:pathLst>
                  <a:path w="23801" h="19835" extrusionOk="0">
                    <a:moveTo>
                      <a:pt x="12449" y="0"/>
                    </a:moveTo>
                    <a:cubicBezTo>
                      <a:pt x="9024" y="0"/>
                      <a:pt x="5589" y="1484"/>
                      <a:pt x="3405" y="4151"/>
                    </a:cubicBezTo>
                    <a:cubicBezTo>
                      <a:pt x="426" y="7798"/>
                      <a:pt x="1" y="13148"/>
                      <a:pt x="2250" y="17251"/>
                    </a:cubicBezTo>
                    <a:cubicBezTo>
                      <a:pt x="2280" y="17342"/>
                      <a:pt x="2280" y="17373"/>
                      <a:pt x="2250" y="17403"/>
                    </a:cubicBezTo>
                    <a:lnTo>
                      <a:pt x="2280" y="17434"/>
                    </a:lnTo>
                    <a:cubicBezTo>
                      <a:pt x="2706" y="17981"/>
                      <a:pt x="3132" y="18497"/>
                      <a:pt x="3496" y="19075"/>
                    </a:cubicBezTo>
                    <a:cubicBezTo>
                      <a:pt x="3770" y="19349"/>
                      <a:pt x="4043" y="19622"/>
                      <a:pt x="4317" y="19835"/>
                    </a:cubicBezTo>
                    <a:lnTo>
                      <a:pt x="4347" y="19804"/>
                    </a:lnTo>
                    <a:cubicBezTo>
                      <a:pt x="4195" y="19683"/>
                      <a:pt x="4165" y="19531"/>
                      <a:pt x="4165" y="19318"/>
                    </a:cubicBezTo>
                    <a:cubicBezTo>
                      <a:pt x="4104" y="19318"/>
                      <a:pt x="4074" y="19318"/>
                      <a:pt x="4074" y="19257"/>
                    </a:cubicBezTo>
                    <a:cubicBezTo>
                      <a:pt x="4013" y="19075"/>
                      <a:pt x="4104" y="18923"/>
                      <a:pt x="4317" y="18893"/>
                    </a:cubicBezTo>
                    <a:lnTo>
                      <a:pt x="4347" y="18893"/>
                    </a:lnTo>
                    <a:lnTo>
                      <a:pt x="4317" y="18771"/>
                    </a:lnTo>
                    <a:cubicBezTo>
                      <a:pt x="4212" y="18792"/>
                      <a:pt x="4107" y="18827"/>
                      <a:pt x="3982" y="18827"/>
                    </a:cubicBezTo>
                    <a:cubicBezTo>
                      <a:pt x="3926" y="18827"/>
                      <a:pt x="3866" y="18820"/>
                      <a:pt x="3800" y="18801"/>
                    </a:cubicBezTo>
                    <a:cubicBezTo>
                      <a:pt x="3770" y="18801"/>
                      <a:pt x="3770" y="18801"/>
                      <a:pt x="3770" y="18771"/>
                    </a:cubicBezTo>
                    <a:cubicBezTo>
                      <a:pt x="2432" y="18133"/>
                      <a:pt x="3192" y="16795"/>
                      <a:pt x="3891" y="15914"/>
                    </a:cubicBezTo>
                    <a:cubicBezTo>
                      <a:pt x="4165" y="15549"/>
                      <a:pt x="4499" y="15215"/>
                      <a:pt x="4682" y="14789"/>
                    </a:cubicBezTo>
                    <a:cubicBezTo>
                      <a:pt x="4955" y="14242"/>
                      <a:pt x="4834" y="13847"/>
                      <a:pt x="4955" y="13300"/>
                    </a:cubicBezTo>
                    <a:cubicBezTo>
                      <a:pt x="5138" y="12418"/>
                      <a:pt x="6384" y="12266"/>
                      <a:pt x="6323" y="11294"/>
                    </a:cubicBezTo>
                    <a:cubicBezTo>
                      <a:pt x="5685" y="11172"/>
                      <a:pt x="5077" y="10747"/>
                      <a:pt x="4925" y="10078"/>
                    </a:cubicBezTo>
                    <a:cubicBezTo>
                      <a:pt x="4834" y="9804"/>
                      <a:pt x="4925" y="9531"/>
                      <a:pt x="4925" y="9288"/>
                    </a:cubicBezTo>
                    <a:cubicBezTo>
                      <a:pt x="4925" y="8892"/>
                      <a:pt x="4834" y="8558"/>
                      <a:pt x="4864" y="8224"/>
                    </a:cubicBezTo>
                    <a:cubicBezTo>
                      <a:pt x="4925" y="7920"/>
                      <a:pt x="4986" y="7616"/>
                      <a:pt x="5138" y="7373"/>
                    </a:cubicBezTo>
                    <a:cubicBezTo>
                      <a:pt x="5715" y="6430"/>
                      <a:pt x="6779" y="6795"/>
                      <a:pt x="7691" y="6613"/>
                    </a:cubicBezTo>
                    <a:cubicBezTo>
                      <a:pt x="7922" y="6571"/>
                      <a:pt x="8036" y="6500"/>
                      <a:pt x="8205" y="6500"/>
                    </a:cubicBezTo>
                    <a:cubicBezTo>
                      <a:pt x="8281" y="6500"/>
                      <a:pt x="8368" y="6514"/>
                      <a:pt x="8481" y="6552"/>
                    </a:cubicBezTo>
                    <a:cubicBezTo>
                      <a:pt x="8633" y="6582"/>
                      <a:pt x="8785" y="6613"/>
                      <a:pt x="8937" y="6704"/>
                    </a:cubicBezTo>
                    <a:lnTo>
                      <a:pt x="8967" y="6704"/>
                    </a:lnTo>
                    <a:lnTo>
                      <a:pt x="9211" y="6309"/>
                    </a:lnTo>
                    <a:cubicBezTo>
                      <a:pt x="9028" y="6005"/>
                      <a:pt x="8967" y="5671"/>
                      <a:pt x="9059" y="5367"/>
                    </a:cubicBezTo>
                    <a:lnTo>
                      <a:pt x="9059" y="5275"/>
                    </a:lnTo>
                    <a:cubicBezTo>
                      <a:pt x="9028" y="5123"/>
                      <a:pt x="9028" y="5032"/>
                      <a:pt x="9059" y="4880"/>
                    </a:cubicBezTo>
                    <a:cubicBezTo>
                      <a:pt x="9059" y="4822"/>
                      <a:pt x="9083" y="4801"/>
                      <a:pt x="9116" y="4801"/>
                    </a:cubicBezTo>
                    <a:cubicBezTo>
                      <a:pt x="9136" y="4801"/>
                      <a:pt x="9158" y="4808"/>
                      <a:pt x="9180" y="4819"/>
                    </a:cubicBezTo>
                    <a:cubicBezTo>
                      <a:pt x="9211" y="4819"/>
                      <a:pt x="9211" y="4789"/>
                      <a:pt x="9211" y="4789"/>
                    </a:cubicBezTo>
                    <a:cubicBezTo>
                      <a:pt x="9633" y="4417"/>
                      <a:pt x="10197" y="4247"/>
                      <a:pt x="10770" y="4247"/>
                    </a:cubicBezTo>
                    <a:cubicBezTo>
                      <a:pt x="10899" y="4247"/>
                      <a:pt x="11028" y="4256"/>
                      <a:pt x="11156" y="4272"/>
                    </a:cubicBezTo>
                    <a:cubicBezTo>
                      <a:pt x="11488" y="4314"/>
                      <a:pt x="11749" y="4412"/>
                      <a:pt x="12037" y="4412"/>
                    </a:cubicBezTo>
                    <a:cubicBezTo>
                      <a:pt x="12170" y="4412"/>
                      <a:pt x="12309" y="4391"/>
                      <a:pt x="12463" y="4333"/>
                    </a:cubicBezTo>
                    <a:cubicBezTo>
                      <a:pt x="12615" y="4272"/>
                      <a:pt x="12676" y="4212"/>
                      <a:pt x="12737" y="4212"/>
                    </a:cubicBezTo>
                    <a:lnTo>
                      <a:pt x="12737" y="4181"/>
                    </a:lnTo>
                    <a:cubicBezTo>
                      <a:pt x="12889" y="3877"/>
                      <a:pt x="13071" y="3512"/>
                      <a:pt x="13436" y="3360"/>
                    </a:cubicBezTo>
                    <a:cubicBezTo>
                      <a:pt x="13528" y="3326"/>
                      <a:pt x="13629" y="3304"/>
                      <a:pt x="13731" y="3304"/>
                    </a:cubicBezTo>
                    <a:cubicBezTo>
                      <a:pt x="13897" y="3304"/>
                      <a:pt x="14064" y="3362"/>
                      <a:pt x="14196" y="3512"/>
                    </a:cubicBezTo>
                    <a:cubicBezTo>
                      <a:pt x="14530" y="3908"/>
                      <a:pt x="14044" y="4333"/>
                      <a:pt x="13740" y="4637"/>
                    </a:cubicBezTo>
                    <a:lnTo>
                      <a:pt x="13740" y="4667"/>
                    </a:lnTo>
                    <a:cubicBezTo>
                      <a:pt x="14348" y="5367"/>
                      <a:pt x="14803" y="6005"/>
                      <a:pt x="15138" y="6886"/>
                    </a:cubicBezTo>
                    <a:cubicBezTo>
                      <a:pt x="15340" y="7522"/>
                      <a:pt x="15734" y="7800"/>
                      <a:pt x="16399" y="7800"/>
                    </a:cubicBezTo>
                    <a:cubicBezTo>
                      <a:pt x="16434" y="7800"/>
                      <a:pt x="16469" y="7800"/>
                      <a:pt x="16506" y="7798"/>
                    </a:cubicBezTo>
                    <a:cubicBezTo>
                      <a:pt x="16718" y="7768"/>
                      <a:pt x="17083" y="7768"/>
                      <a:pt x="17174" y="7525"/>
                    </a:cubicBezTo>
                    <a:cubicBezTo>
                      <a:pt x="17235" y="7464"/>
                      <a:pt x="17235" y="7160"/>
                      <a:pt x="17266" y="6947"/>
                    </a:cubicBezTo>
                    <a:cubicBezTo>
                      <a:pt x="17215" y="6886"/>
                      <a:pt x="17097" y="6866"/>
                      <a:pt x="16957" y="6866"/>
                    </a:cubicBezTo>
                    <a:cubicBezTo>
                      <a:pt x="16678" y="6866"/>
                      <a:pt x="16313" y="6947"/>
                      <a:pt x="16232" y="6947"/>
                    </a:cubicBezTo>
                    <a:cubicBezTo>
                      <a:pt x="15959" y="6917"/>
                      <a:pt x="15746" y="6795"/>
                      <a:pt x="15594" y="6613"/>
                    </a:cubicBezTo>
                    <a:cubicBezTo>
                      <a:pt x="15107" y="6035"/>
                      <a:pt x="15807" y="5336"/>
                      <a:pt x="15442" y="4759"/>
                    </a:cubicBezTo>
                    <a:cubicBezTo>
                      <a:pt x="15411" y="4728"/>
                      <a:pt x="15411" y="4667"/>
                      <a:pt x="15442" y="4667"/>
                    </a:cubicBezTo>
                    <a:cubicBezTo>
                      <a:pt x="15442" y="4637"/>
                      <a:pt x="15472" y="4637"/>
                      <a:pt x="15472" y="4637"/>
                    </a:cubicBezTo>
                    <a:cubicBezTo>
                      <a:pt x="15761" y="4485"/>
                      <a:pt x="16088" y="4417"/>
                      <a:pt x="16418" y="4417"/>
                    </a:cubicBezTo>
                    <a:cubicBezTo>
                      <a:pt x="16749" y="4417"/>
                      <a:pt x="17083" y="4485"/>
                      <a:pt x="17387" y="4607"/>
                    </a:cubicBezTo>
                    <a:cubicBezTo>
                      <a:pt x="17691" y="4728"/>
                      <a:pt x="17934" y="4880"/>
                      <a:pt x="18208" y="5093"/>
                    </a:cubicBezTo>
                    <a:cubicBezTo>
                      <a:pt x="18481" y="5367"/>
                      <a:pt x="18664" y="5823"/>
                      <a:pt x="18968" y="5974"/>
                    </a:cubicBezTo>
                    <a:cubicBezTo>
                      <a:pt x="19105" y="6048"/>
                      <a:pt x="19268" y="6060"/>
                      <a:pt x="19436" y="6060"/>
                    </a:cubicBezTo>
                    <a:cubicBezTo>
                      <a:pt x="19521" y="6060"/>
                      <a:pt x="19608" y="6057"/>
                      <a:pt x="19694" y="6057"/>
                    </a:cubicBezTo>
                    <a:cubicBezTo>
                      <a:pt x="19995" y="6057"/>
                      <a:pt x="20278" y="6097"/>
                      <a:pt x="20427" y="6461"/>
                    </a:cubicBezTo>
                    <a:cubicBezTo>
                      <a:pt x="20548" y="6734"/>
                      <a:pt x="20457" y="7008"/>
                      <a:pt x="20275" y="7160"/>
                    </a:cubicBezTo>
                    <a:lnTo>
                      <a:pt x="20275" y="7190"/>
                    </a:lnTo>
                    <a:cubicBezTo>
                      <a:pt x="20335" y="7221"/>
                      <a:pt x="20396" y="7312"/>
                      <a:pt x="20457" y="7403"/>
                    </a:cubicBezTo>
                    <a:cubicBezTo>
                      <a:pt x="20579" y="7616"/>
                      <a:pt x="20609" y="7798"/>
                      <a:pt x="20761" y="8011"/>
                    </a:cubicBezTo>
                    <a:cubicBezTo>
                      <a:pt x="20943" y="8254"/>
                      <a:pt x="21156" y="8376"/>
                      <a:pt x="21369" y="8558"/>
                    </a:cubicBezTo>
                    <a:cubicBezTo>
                      <a:pt x="21764" y="8892"/>
                      <a:pt x="22007" y="9409"/>
                      <a:pt x="22311" y="9835"/>
                    </a:cubicBezTo>
                    <a:cubicBezTo>
                      <a:pt x="22737" y="10473"/>
                      <a:pt x="23223" y="10777"/>
                      <a:pt x="23801" y="11111"/>
                    </a:cubicBezTo>
                    <a:cubicBezTo>
                      <a:pt x="23618" y="6370"/>
                      <a:pt x="20275" y="1841"/>
                      <a:pt x="15715" y="473"/>
                    </a:cubicBezTo>
                    <a:cubicBezTo>
                      <a:pt x="14656" y="154"/>
                      <a:pt x="13553" y="0"/>
                      <a:pt x="12449" y="0"/>
                    </a:cubicBezTo>
                    <a:close/>
                  </a:path>
                </a:pathLst>
              </a:custGeom>
              <a:solidFill>
                <a:srgbClr val="85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9"/>
              <p:cNvSpPr/>
              <p:nvPr/>
            </p:nvSpPr>
            <p:spPr>
              <a:xfrm>
                <a:off x="2950870" y="2029301"/>
                <a:ext cx="91460" cy="3018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863" extrusionOk="0">
                    <a:moveTo>
                      <a:pt x="1886" y="1"/>
                    </a:moveTo>
                    <a:cubicBezTo>
                      <a:pt x="1551" y="1"/>
                      <a:pt x="1369" y="244"/>
                      <a:pt x="1095" y="366"/>
                    </a:cubicBezTo>
                    <a:cubicBezTo>
                      <a:pt x="1074" y="370"/>
                      <a:pt x="1052" y="372"/>
                      <a:pt x="1028" y="372"/>
                    </a:cubicBezTo>
                    <a:cubicBezTo>
                      <a:pt x="809" y="372"/>
                      <a:pt x="473" y="216"/>
                      <a:pt x="241" y="216"/>
                    </a:cubicBezTo>
                    <a:cubicBezTo>
                      <a:pt x="127" y="216"/>
                      <a:pt x="38" y="254"/>
                      <a:pt x="1" y="366"/>
                    </a:cubicBezTo>
                    <a:cubicBezTo>
                      <a:pt x="31" y="366"/>
                      <a:pt x="62" y="396"/>
                      <a:pt x="62" y="427"/>
                    </a:cubicBezTo>
                    <a:cubicBezTo>
                      <a:pt x="105" y="749"/>
                      <a:pt x="356" y="862"/>
                      <a:pt x="692" y="862"/>
                    </a:cubicBezTo>
                    <a:cubicBezTo>
                      <a:pt x="1306" y="862"/>
                      <a:pt x="2202" y="482"/>
                      <a:pt x="2615" y="305"/>
                    </a:cubicBezTo>
                    <a:lnTo>
                      <a:pt x="2615" y="275"/>
                    </a:lnTo>
                    <a:cubicBezTo>
                      <a:pt x="2402" y="123"/>
                      <a:pt x="2159" y="1"/>
                      <a:pt x="1886" y="1"/>
                    </a:cubicBezTo>
                    <a:close/>
                  </a:path>
                </a:pathLst>
              </a:custGeom>
              <a:solidFill>
                <a:srgbClr val="7AB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9"/>
              <p:cNvSpPr/>
              <p:nvPr/>
            </p:nvSpPr>
            <p:spPr>
              <a:xfrm>
                <a:off x="3116716" y="1565544"/>
                <a:ext cx="244545" cy="2450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7005" extrusionOk="0">
                    <a:moveTo>
                      <a:pt x="2957" y="1"/>
                    </a:moveTo>
                    <a:cubicBezTo>
                      <a:pt x="2671" y="1"/>
                      <a:pt x="2393" y="656"/>
                      <a:pt x="2250" y="799"/>
                    </a:cubicBezTo>
                    <a:cubicBezTo>
                      <a:pt x="2098" y="951"/>
                      <a:pt x="1946" y="1042"/>
                      <a:pt x="1794" y="1103"/>
                    </a:cubicBezTo>
                    <a:cubicBezTo>
                      <a:pt x="1642" y="1164"/>
                      <a:pt x="1467" y="1194"/>
                      <a:pt x="1293" y="1194"/>
                    </a:cubicBezTo>
                    <a:cubicBezTo>
                      <a:pt x="1118" y="1194"/>
                      <a:pt x="943" y="1164"/>
                      <a:pt x="791" y="1103"/>
                    </a:cubicBezTo>
                    <a:cubicBezTo>
                      <a:pt x="578" y="1012"/>
                      <a:pt x="396" y="860"/>
                      <a:pt x="274" y="647"/>
                    </a:cubicBezTo>
                    <a:lnTo>
                      <a:pt x="244" y="647"/>
                    </a:lnTo>
                    <a:lnTo>
                      <a:pt x="1" y="1012"/>
                    </a:lnTo>
                    <a:lnTo>
                      <a:pt x="1" y="1042"/>
                    </a:lnTo>
                    <a:cubicBezTo>
                      <a:pt x="457" y="1255"/>
                      <a:pt x="913" y="1559"/>
                      <a:pt x="1308" y="1802"/>
                    </a:cubicBezTo>
                    <a:lnTo>
                      <a:pt x="1338" y="1802"/>
                    </a:lnTo>
                    <a:cubicBezTo>
                      <a:pt x="1352" y="1730"/>
                      <a:pt x="1401" y="1699"/>
                      <a:pt x="1448" y="1699"/>
                    </a:cubicBezTo>
                    <a:cubicBezTo>
                      <a:pt x="1500" y="1699"/>
                      <a:pt x="1551" y="1738"/>
                      <a:pt x="1551" y="1802"/>
                    </a:cubicBezTo>
                    <a:cubicBezTo>
                      <a:pt x="1642" y="2896"/>
                      <a:pt x="2007" y="3960"/>
                      <a:pt x="2767" y="4811"/>
                    </a:cubicBezTo>
                    <a:cubicBezTo>
                      <a:pt x="3040" y="5054"/>
                      <a:pt x="3435" y="5297"/>
                      <a:pt x="3618" y="5632"/>
                    </a:cubicBezTo>
                    <a:cubicBezTo>
                      <a:pt x="3770" y="5905"/>
                      <a:pt x="3800" y="6209"/>
                      <a:pt x="3952" y="6513"/>
                    </a:cubicBezTo>
                    <a:cubicBezTo>
                      <a:pt x="4013" y="6523"/>
                      <a:pt x="4077" y="6533"/>
                      <a:pt x="4139" y="6533"/>
                    </a:cubicBezTo>
                    <a:cubicBezTo>
                      <a:pt x="4263" y="6533"/>
                      <a:pt x="4378" y="6493"/>
                      <a:pt x="4438" y="6331"/>
                    </a:cubicBezTo>
                    <a:cubicBezTo>
                      <a:pt x="4530" y="6118"/>
                      <a:pt x="4499" y="5936"/>
                      <a:pt x="4499" y="5753"/>
                    </a:cubicBezTo>
                    <a:cubicBezTo>
                      <a:pt x="4499" y="5480"/>
                      <a:pt x="4499" y="5267"/>
                      <a:pt x="4590" y="5024"/>
                    </a:cubicBezTo>
                    <a:cubicBezTo>
                      <a:pt x="4590" y="4956"/>
                      <a:pt x="4638" y="4916"/>
                      <a:pt x="4691" y="4916"/>
                    </a:cubicBezTo>
                    <a:cubicBezTo>
                      <a:pt x="4732" y="4916"/>
                      <a:pt x="4777" y="4940"/>
                      <a:pt x="4803" y="4993"/>
                    </a:cubicBezTo>
                    <a:cubicBezTo>
                      <a:pt x="4955" y="5510"/>
                      <a:pt x="5259" y="5571"/>
                      <a:pt x="5715" y="5723"/>
                    </a:cubicBezTo>
                    <a:cubicBezTo>
                      <a:pt x="5867" y="5784"/>
                      <a:pt x="5958" y="5814"/>
                      <a:pt x="6049" y="5936"/>
                    </a:cubicBezTo>
                    <a:cubicBezTo>
                      <a:pt x="6232" y="6209"/>
                      <a:pt x="6201" y="6574"/>
                      <a:pt x="6080" y="6878"/>
                    </a:cubicBezTo>
                    <a:lnTo>
                      <a:pt x="6080" y="6939"/>
                    </a:lnTo>
                    <a:cubicBezTo>
                      <a:pt x="6176" y="6984"/>
                      <a:pt x="6263" y="7005"/>
                      <a:pt x="6343" y="7005"/>
                    </a:cubicBezTo>
                    <a:cubicBezTo>
                      <a:pt x="6794" y="7005"/>
                      <a:pt x="6992" y="6354"/>
                      <a:pt x="6992" y="5966"/>
                    </a:cubicBezTo>
                    <a:cubicBezTo>
                      <a:pt x="6992" y="5662"/>
                      <a:pt x="6870" y="5358"/>
                      <a:pt x="6627" y="5115"/>
                    </a:cubicBezTo>
                    <a:cubicBezTo>
                      <a:pt x="6329" y="4732"/>
                      <a:pt x="5941" y="4587"/>
                      <a:pt x="5527" y="4587"/>
                    </a:cubicBezTo>
                    <a:cubicBezTo>
                      <a:pt x="5350" y="4587"/>
                      <a:pt x="5168" y="4614"/>
                      <a:pt x="4986" y="4659"/>
                    </a:cubicBezTo>
                    <a:cubicBezTo>
                      <a:pt x="4964" y="4681"/>
                      <a:pt x="4927" y="4702"/>
                      <a:pt x="4897" y="4702"/>
                    </a:cubicBezTo>
                    <a:cubicBezTo>
                      <a:pt x="4884" y="4702"/>
                      <a:pt x="4873" y="4698"/>
                      <a:pt x="4864" y="4689"/>
                    </a:cubicBezTo>
                    <a:cubicBezTo>
                      <a:pt x="4853" y="4695"/>
                      <a:pt x="4842" y="4698"/>
                      <a:pt x="4831" y="4698"/>
                    </a:cubicBezTo>
                    <a:cubicBezTo>
                      <a:pt x="4783" y="4698"/>
                      <a:pt x="4742" y="4648"/>
                      <a:pt x="4742" y="4598"/>
                    </a:cubicBezTo>
                    <a:cubicBezTo>
                      <a:pt x="4499" y="4416"/>
                      <a:pt x="4378" y="3990"/>
                      <a:pt x="4408" y="3686"/>
                    </a:cubicBezTo>
                    <a:cubicBezTo>
                      <a:pt x="4438" y="3626"/>
                      <a:pt x="4499" y="3474"/>
                      <a:pt x="4499" y="3382"/>
                    </a:cubicBezTo>
                    <a:cubicBezTo>
                      <a:pt x="4458" y="3231"/>
                      <a:pt x="4392" y="3179"/>
                      <a:pt x="4320" y="3179"/>
                    </a:cubicBezTo>
                    <a:cubicBezTo>
                      <a:pt x="4234" y="3179"/>
                      <a:pt x="4140" y="3255"/>
                      <a:pt x="4074" y="3322"/>
                    </a:cubicBezTo>
                    <a:cubicBezTo>
                      <a:pt x="3831" y="3504"/>
                      <a:pt x="3618" y="3778"/>
                      <a:pt x="3344" y="3960"/>
                    </a:cubicBezTo>
                    <a:lnTo>
                      <a:pt x="3314" y="3960"/>
                    </a:lnTo>
                    <a:cubicBezTo>
                      <a:pt x="3295" y="3998"/>
                      <a:pt x="3251" y="4037"/>
                      <a:pt x="3214" y="4037"/>
                    </a:cubicBezTo>
                    <a:cubicBezTo>
                      <a:pt x="3192" y="4037"/>
                      <a:pt x="3173" y="4024"/>
                      <a:pt x="3162" y="3990"/>
                    </a:cubicBezTo>
                    <a:cubicBezTo>
                      <a:pt x="3040" y="3778"/>
                      <a:pt x="3040" y="3626"/>
                      <a:pt x="3162" y="3382"/>
                    </a:cubicBezTo>
                    <a:cubicBezTo>
                      <a:pt x="3496" y="2623"/>
                      <a:pt x="4195" y="2653"/>
                      <a:pt x="3435" y="1559"/>
                    </a:cubicBezTo>
                    <a:cubicBezTo>
                      <a:pt x="3071" y="1072"/>
                      <a:pt x="2828" y="647"/>
                      <a:pt x="3010" y="39"/>
                    </a:cubicBezTo>
                    <a:lnTo>
                      <a:pt x="3010" y="9"/>
                    </a:lnTo>
                    <a:cubicBezTo>
                      <a:pt x="2992" y="3"/>
                      <a:pt x="2974" y="1"/>
                      <a:pt x="2957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9"/>
              <p:cNvSpPr/>
              <p:nvPr/>
            </p:nvSpPr>
            <p:spPr>
              <a:xfrm>
                <a:off x="2941322" y="2022726"/>
                <a:ext cx="111640" cy="42879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226" extrusionOk="0">
                    <a:moveTo>
                      <a:pt x="2128" y="189"/>
                    </a:moveTo>
                    <a:cubicBezTo>
                      <a:pt x="2432" y="189"/>
                      <a:pt x="2675" y="311"/>
                      <a:pt x="2858" y="493"/>
                    </a:cubicBezTo>
                    <a:cubicBezTo>
                      <a:pt x="2469" y="668"/>
                      <a:pt x="1582" y="1042"/>
                      <a:pt x="962" y="1042"/>
                    </a:cubicBezTo>
                    <a:cubicBezTo>
                      <a:pt x="613" y="1042"/>
                      <a:pt x="348" y="924"/>
                      <a:pt x="304" y="584"/>
                    </a:cubicBezTo>
                    <a:cubicBezTo>
                      <a:pt x="304" y="493"/>
                      <a:pt x="274" y="493"/>
                      <a:pt x="244" y="493"/>
                    </a:cubicBezTo>
                    <a:cubicBezTo>
                      <a:pt x="288" y="396"/>
                      <a:pt x="373" y="363"/>
                      <a:pt x="480" y="363"/>
                    </a:cubicBezTo>
                    <a:cubicBezTo>
                      <a:pt x="702" y="363"/>
                      <a:pt x="1016" y="506"/>
                      <a:pt x="1237" y="506"/>
                    </a:cubicBezTo>
                    <a:cubicBezTo>
                      <a:pt x="1273" y="506"/>
                      <a:pt x="1307" y="502"/>
                      <a:pt x="1338" y="493"/>
                    </a:cubicBezTo>
                    <a:cubicBezTo>
                      <a:pt x="1611" y="432"/>
                      <a:pt x="1794" y="189"/>
                      <a:pt x="2128" y="189"/>
                    </a:cubicBezTo>
                    <a:close/>
                    <a:moveTo>
                      <a:pt x="2144" y="1"/>
                    </a:moveTo>
                    <a:cubicBezTo>
                      <a:pt x="1852" y="1"/>
                      <a:pt x="1633" y="87"/>
                      <a:pt x="1368" y="219"/>
                    </a:cubicBezTo>
                    <a:cubicBezTo>
                      <a:pt x="1247" y="268"/>
                      <a:pt x="1154" y="287"/>
                      <a:pt x="1068" y="287"/>
                    </a:cubicBezTo>
                    <a:cubicBezTo>
                      <a:pt x="938" y="287"/>
                      <a:pt x="821" y="244"/>
                      <a:pt x="639" y="189"/>
                    </a:cubicBezTo>
                    <a:cubicBezTo>
                      <a:pt x="574" y="168"/>
                      <a:pt x="510" y="146"/>
                      <a:pt x="435" y="146"/>
                    </a:cubicBezTo>
                    <a:cubicBezTo>
                      <a:pt x="403" y="146"/>
                      <a:pt x="370" y="150"/>
                      <a:pt x="335" y="159"/>
                    </a:cubicBezTo>
                    <a:lnTo>
                      <a:pt x="304" y="159"/>
                    </a:lnTo>
                    <a:cubicBezTo>
                      <a:pt x="122" y="219"/>
                      <a:pt x="0" y="341"/>
                      <a:pt x="92" y="523"/>
                    </a:cubicBezTo>
                    <a:cubicBezTo>
                      <a:pt x="122" y="584"/>
                      <a:pt x="122" y="584"/>
                      <a:pt x="152" y="584"/>
                    </a:cubicBezTo>
                    <a:cubicBezTo>
                      <a:pt x="152" y="797"/>
                      <a:pt x="244" y="949"/>
                      <a:pt x="335" y="1070"/>
                    </a:cubicBezTo>
                    <a:cubicBezTo>
                      <a:pt x="475" y="1182"/>
                      <a:pt x="679" y="1226"/>
                      <a:pt x="914" y="1226"/>
                    </a:cubicBezTo>
                    <a:cubicBezTo>
                      <a:pt x="1643" y="1226"/>
                      <a:pt x="2672" y="798"/>
                      <a:pt x="3040" y="615"/>
                    </a:cubicBezTo>
                    <a:cubicBezTo>
                      <a:pt x="3070" y="615"/>
                      <a:pt x="3131" y="615"/>
                      <a:pt x="3131" y="584"/>
                    </a:cubicBezTo>
                    <a:cubicBezTo>
                      <a:pt x="3192" y="554"/>
                      <a:pt x="3162" y="402"/>
                      <a:pt x="2979" y="371"/>
                    </a:cubicBezTo>
                    <a:cubicBezTo>
                      <a:pt x="2766" y="189"/>
                      <a:pt x="2554" y="37"/>
                      <a:pt x="2280" y="7"/>
                    </a:cubicBezTo>
                    <a:cubicBezTo>
                      <a:pt x="2233" y="3"/>
                      <a:pt x="2188" y="1"/>
                      <a:pt x="2144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9"/>
              <p:cNvSpPr/>
              <p:nvPr/>
            </p:nvSpPr>
            <p:spPr>
              <a:xfrm>
                <a:off x="2950870" y="2029301"/>
                <a:ext cx="91460" cy="3018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863" extrusionOk="0">
                    <a:moveTo>
                      <a:pt x="1886" y="1"/>
                    </a:moveTo>
                    <a:cubicBezTo>
                      <a:pt x="1551" y="1"/>
                      <a:pt x="1369" y="244"/>
                      <a:pt x="1095" y="366"/>
                    </a:cubicBezTo>
                    <a:cubicBezTo>
                      <a:pt x="1074" y="370"/>
                      <a:pt x="1052" y="372"/>
                      <a:pt x="1028" y="372"/>
                    </a:cubicBezTo>
                    <a:cubicBezTo>
                      <a:pt x="809" y="372"/>
                      <a:pt x="473" y="216"/>
                      <a:pt x="241" y="216"/>
                    </a:cubicBezTo>
                    <a:cubicBezTo>
                      <a:pt x="127" y="216"/>
                      <a:pt x="38" y="254"/>
                      <a:pt x="1" y="366"/>
                    </a:cubicBezTo>
                    <a:cubicBezTo>
                      <a:pt x="31" y="366"/>
                      <a:pt x="62" y="396"/>
                      <a:pt x="62" y="427"/>
                    </a:cubicBezTo>
                    <a:cubicBezTo>
                      <a:pt x="105" y="749"/>
                      <a:pt x="356" y="862"/>
                      <a:pt x="692" y="862"/>
                    </a:cubicBezTo>
                    <a:cubicBezTo>
                      <a:pt x="1306" y="862"/>
                      <a:pt x="2202" y="482"/>
                      <a:pt x="2615" y="305"/>
                    </a:cubicBezTo>
                    <a:lnTo>
                      <a:pt x="2615" y="275"/>
                    </a:lnTo>
                    <a:cubicBezTo>
                      <a:pt x="2402" y="123"/>
                      <a:pt x="2159" y="1"/>
                      <a:pt x="18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9"/>
              <p:cNvSpPr/>
              <p:nvPr/>
            </p:nvSpPr>
            <p:spPr>
              <a:xfrm>
                <a:off x="2957865" y="1416659"/>
                <a:ext cx="361642" cy="138081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3948" extrusionOk="0">
                    <a:moveTo>
                      <a:pt x="7713" y="1"/>
                    </a:moveTo>
                    <a:cubicBezTo>
                      <a:pt x="6592" y="1"/>
                      <a:pt x="5421" y="247"/>
                      <a:pt x="4452" y="588"/>
                    </a:cubicBezTo>
                    <a:cubicBezTo>
                      <a:pt x="2689" y="1196"/>
                      <a:pt x="1108" y="2290"/>
                      <a:pt x="75" y="3810"/>
                    </a:cubicBezTo>
                    <a:cubicBezTo>
                      <a:pt x="1" y="3859"/>
                      <a:pt x="66" y="3948"/>
                      <a:pt x="126" y="3948"/>
                    </a:cubicBezTo>
                    <a:cubicBezTo>
                      <a:pt x="140" y="3948"/>
                      <a:pt x="154" y="3943"/>
                      <a:pt x="166" y="3931"/>
                    </a:cubicBezTo>
                    <a:cubicBezTo>
                      <a:pt x="1473" y="2715"/>
                      <a:pt x="2993" y="1834"/>
                      <a:pt x="4695" y="1378"/>
                    </a:cubicBezTo>
                    <a:cubicBezTo>
                      <a:pt x="5485" y="1165"/>
                      <a:pt x="6336" y="1074"/>
                      <a:pt x="7157" y="1074"/>
                    </a:cubicBezTo>
                    <a:cubicBezTo>
                      <a:pt x="8008" y="1074"/>
                      <a:pt x="8798" y="1317"/>
                      <a:pt x="9649" y="1348"/>
                    </a:cubicBezTo>
                    <a:cubicBezTo>
                      <a:pt x="9659" y="1348"/>
                      <a:pt x="9669" y="1348"/>
                      <a:pt x="9679" y="1348"/>
                    </a:cubicBezTo>
                    <a:cubicBezTo>
                      <a:pt x="10173" y="1348"/>
                      <a:pt x="10339" y="614"/>
                      <a:pt x="9892" y="405"/>
                    </a:cubicBezTo>
                    <a:cubicBezTo>
                      <a:pt x="9245" y="119"/>
                      <a:pt x="8491" y="1"/>
                      <a:pt x="77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9"/>
              <p:cNvSpPr/>
              <p:nvPr/>
            </p:nvSpPr>
            <p:spPr>
              <a:xfrm>
                <a:off x="2780792" y="1357063"/>
                <a:ext cx="868569" cy="827054"/>
              </a:xfrm>
              <a:custGeom>
                <a:avLst/>
                <a:gdLst/>
                <a:ahLst/>
                <a:cxnLst/>
                <a:rect l="l" t="t" r="r" b="b"/>
                <a:pathLst>
                  <a:path w="24834" h="23647" extrusionOk="0">
                    <a:moveTo>
                      <a:pt x="13436" y="4571"/>
                    </a:moveTo>
                    <a:cubicBezTo>
                      <a:pt x="13424" y="4571"/>
                      <a:pt x="13414" y="4571"/>
                      <a:pt x="13405" y="4571"/>
                    </a:cubicBezTo>
                    <a:cubicBezTo>
                      <a:pt x="13322" y="4581"/>
                      <a:pt x="13256" y="4612"/>
                      <a:pt x="13197" y="4653"/>
                    </a:cubicBezTo>
                    <a:lnTo>
                      <a:pt x="13197" y="4653"/>
                    </a:lnTo>
                    <a:cubicBezTo>
                      <a:pt x="13301" y="4621"/>
                      <a:pt x="13381" y="4571"/>
                      <a:pt x="13436" y="4571"/>
                    </a:cubicBezTo>
                    <a:lnTo>
                      <a:pt x="13436" y="4571"/>
                    </a:lnTo>
                    <a:close/>
                    <a:moveTo>
                      <a:pt x="11592" y="4590"/>
                    </a:moveTo>
                    <a:cubicBezTo>
                      <a:pt x="10977" y="4590"/>
                      <a:pt x="10362" y="4776"/>
                      <a:pt x="9910" y="5149"/>
                    </a:cubicBezTo>
                    <a:cubicBezTo>
                      <a:pt x="9879" y="5149"/>
                      <a:pt x="9879" y="5179"/>
                      <a:pt x="9879" y="5179"/>
                    </a:cubicBezTo>
                    <a:cubicBezTo>
                      <a:pt x="10408" y="4886"/>
                      <a:pt x="10886" y="4731"/>
                      <a:pt x="11403" y="4731"/>
                    </a:cubicBezTo>
                    <a:cubicBezTo>
                      <a:pt x="11689" y="4731"/>
                      <a:pt x="11986" y="4778"/>
                      <a:pt x="12311" y="4875"/>
                    </a:cubicBezTo>
                    <a:cubicBezTo>
                      <a:pt x="12440" y="4897"/>
                      <a:pt x="12538" y="4918"/>
                      <a:pt x="12650" y="4918"/>
                    </a:cubicBezTo>
                    <a:cubicBezTo>
                      <a:pt x="12696" y="4918"/>
                      <a:pt x="12744" y="4915"/>
                      <a:pt x="12797" y="4906"/>
                    </a:cubicBezTo>
                    <a:cubicBezTo>
                      <a:pt x="12967" y="4885"/>
                      <a:pt x="13062" y="4746"/>
                      <a:pt x="13197" y="4653"/>
                    </a:cubicBezTo>
                    <a:lnTo>
                      <a:pt x="13197" y="4653"/>
                    </a:lnTo>
                    <a:cubicBezTo>
                      <a:pt x="13186" y="4656"/>
                      <a:pt x="13174" y="4660"/>
                      <a:pt x="13162" y="4663"/>
                    </a:cubicBezTo>
                    <a:cubicBezTo>
                      <a:pt x="13007" y="4730"/>
                      <a:pt x="12867" y="4755"/>
                      <a:pt x="12733" y="4755"/>
                    </a:cubicBezTo>
                    <a:cubicBezTo>
                      <a:pt x="12447" y="4755"/>
                      <a:pt x="12186" y="4643"/>
                      <a:pt x="11855" y="4602"/>
                    </a:cubicBezTo>
                    <a:cubicBezTo>
                      <a:pt x="11768" y="4594"/>
                      <a:pt x="11680" y="4590"/>
                      <a:pt x="11592" y="4590"/>
                    </a:cubicBezTo>
                    <a:close/>
                    <a:moveTo>
                      <a:pt x="9758" y="5149"/>
                    </a:moveTo>
                    <a:lnTo>
                      <a:pt x="9758" y="5210"/>
                    </a:lnTo>
                    <a:cubicBezTo>
                      <a:pt x="9758" y="5188"/>
                      <a:pt x="9766" y="5174"/>
                      <a:pt x="9778" y="5166"/>
                    </a:cubicBezTo>
                    <a:lnTo>
                      <a:pt x="9778" y="5166"/>
                    </a:lnTo>
                    <a:cubicBezTo>
                      <a:pt x="9799" y="5181"/>
                      <a:pt x="9824" y="5192"/>
                      <a:pt x="9846" y="5192"/>
                    </a:cubicBezTo>
                    <a:cubicBezTo>
                      <a:pt x="9859" y="5192"/>
                      <a:pt x="9870" y="5188"/>
                      <a:pt x="9879" y="5179"/>
                    </a:cubicBezTo>
                    <a:cubicBezTo>
                      <a:pt x="9854" y="5167"/>
                      <a:pt x="9829" y="5159"/>
                      <a:pt x="9808" y="5159"/>
                    </a:cubicBezTo>
                    <a:cubicBezTo>
                      <a:pt x="9797" y="5159"/>
                      <a:pt x="9787" y="5161"/>
                      <a:pt x="9778" y="5166"/>
                    </a:cubicBezTo>
                    <a:lnTo>
                      <a:pt x="9778" y="5166"/>
                    </a:lnTo>
                    <a:cubicBezTo>
                      <a:pt x="9771" y="5161"/>
                      <a:pt x="9764" y="5155"/>
                      <a:pt x="9758" y="5149"/>
                    </a:cubicBezTo>
                    <a:close/>
                    <a:moveTo>
                      <a:pt x="10864" y="7763"/>
                    </a:moveTo>
                    <a:lnTo>
                      <a:pt x="10864" y="7763"/>
                    </a:lnTo>
                    <a:cubicBezTo>
                      <a:pt x="10880" y="7773"/>
                      <a:pt x="10896" y="7783"/>
                      <a:pt x="10913" y="7793"/>
                    </a:cubicBezTo>
                    <a:lnTo>
                      <a:pt x="10915" y="7793"/>
                    </a:lnTo>
                    <a:cubicBezTo>
                      <a:pt x="10914" y="7783"/>
                      <a:pt x="10913" y="7773"/>
                      <a:pt x="10913" y="7763"/>
                    </a:cubicBezTo>
                    <a:close/>
                    <a:moveTo>
                      <a:pt x="9758" y="5210"/>
                    </a:moveTo>
                    <a:cubicBezTo>
                      <a:pt x="9758" y="5362"/>
                      <a:pt x="9727" y="5483"/>
                      <a:pt x="9758" y="5635"/>
                    </a:cubicBezTo>
                    <a:lnTo>
                      <a:pt x="9758" y="5696"/>
                    </a:lnTo>
                    <a:cubicBezTo>
                      <a:pt x="9666" y="6000"/>
                      <a:pt x="9727" y="6395"/>
                      <a:pt x="9910" y="6638"/>
                    </a:cubicBezTo>
                    <a:cubicBezTo>
                      <a:pt x="10031" y="6851"/>
                      <a:pt x="10214" y="7033"/>
                      <a:pt x="10426" y="7094"/>
                    </a:cubicBezTo>
                    <a:cubicBezTo>
                      <a:pt x="10570" y="7166"/>
                      <a:pt x="10734" y="7197"/>
                      <a:pt x="10899" y="7197"/>
                    </a:cubicBezTo>
                    <a:cubicBezTo>
                      <a:pt x="11083" y="7197"/>
                      <a:pt x="11269" y="7158"/>
                      <a:pt x="11429" y="7094"/>
                    </a:cubicBezTo>
                    <a:cubicBezTo>
                      <a:pt x="11612" y="7033"/>
                      <a:pt x="11764" y="6912"/>
                      <a:pt x="11885" y="6790"/>
                    </a:cubicBezTo>
                    <a:cubicBezTo>
                      <a:pt x="12026" y="6649"/>
                      <a:pt x="12297" y="5987"/>
                      <a:pt x="12578" y="5987"/>
                    </a:cubicBezTo>
                    <a:cubicBezTo>
                      <a:pt x="12601" y="5987"/>
                      <a:pt x="12623" y="5991"/>
                      <a:pt x="12645" y="6000"/>
                    </a:cubicBezTo>
                    <a:lnTo>
                      <a:pt x="12645" y="6030"/>
                    </a:lnTo>
                    <a:cubicBezTo>
                      <a:pt x="12463" y="6638"/>
                      <a:pt x="12706" y="7033"/>
                      <a:pt x="13071" y="7550"/>
                    </a:cubicBezTo>
                    <a:cubicBezTo>
                      <a:pt x="13770" y="8675"/>
                      <a:pt x="13101" y="8614"/>
                      <a:pt x="12797" y="9374"/>
                    </a:cubicBezTo>
                    <a:cubicBezTo>
                      <a:pt x="12676" y="9617"/>
                      <a:pt x="12676" y="9769"/>
                      <a:pt x="12797" y="9982"/>
                    </a:cubicBezTo>
                    <a:cubicBezTo>
                      <a:pt x="12810" y="10020"/>
                      <a:pt x="12839" y="10037"/>
                      <a:pt x="12868" y="10037"/>
                    </a:cubicBezTo>
                    <a:cubicBezTo>
                      <a:pt x="12908" y="10037"/>
                      <a:pt x="12949" y="10004"/>
                      <a:pt x="12949" y="9951"/>
                    </a:cubicBezTo>
                    <a:lnTo>
                      <a:pt x="12980" y="9951"/>
                    </a:lnTo>
                    <a:cubicBezTo>
                      <a:pt x="13223" y="9769"/>
                      <a:pt x="13436" y="9495"/>
                      <a:pt x="13709" y="9313"/>
                    </a:cubicBezTo>
                    <a:cubicBezTo>
                      <a:pt x="13776" y="9263"/>
                      <a:pt x="13872" y="9193"/>
                      <a:pt x="13959" y="9193"/>
                    </a:cubicBezTo>
                    <a:cubicBezTo>
                      <a:pt x="14029" y="9193"/>
                      <a:pt x="14094" y="9238"/>
                      <a:pt x="14135" y="9374"/>
                    </a:cubicBezTo>
                    <a:cubicBezTo>
                      <a:pt x="14135" y="9465"/>
                      <a:pt x="14043" y="9617"/>
                      <a:pt x="14043" y="9678"/>
                    </a:cubicBezTo>
                    <a:cubicBezTo>
                      <a:pt x="14013" y="9982"/>
                      <a:pt x="14135" y="10377"/>
                      <a:pt x="14378" y="10590"/>
                    </a:cubicBezTo>
                    <a:cubicBezTo>
                      <a:pt x="14378" y="10650"/>
                      <a:pt x="14469" y="10681"/>
                      <a:pt x="14499" y="10681"/>
                    </a:cubicBezTo>
                    <a:cubicBezTo>
                      <a:pt x="14530" y="10681"/>
                      <a:pt x="14621" y="10681"/>
                      <a:pt x="14621" y="10650"/>
                    </a:cubicBezTo>
                    <a:cubicBezTo>
                      <a:pt x="14793" y="10608"/>
                      <a:pt x="14965" y="10584"/>
                      <a:pt x="15132" y="10584"/>
                    </a:cubicBezTo>
                    <a:cubicBezTo>
                      <a:pt x="15558" y="10584"/>
                      <a:pt x="15957" y="10736"/>
                      <a:pt x="16262" y="11106"/>
                    </a:cubicBezTo>
                    <a:cubicBezTo>
                      <a:pt x="16445" y="11319"/>
                      <a:pt x="16597" y="11623"/>
                      <a:pt x="16597" y="11957"/>
                    </a:cubicBezTo>
                    <a:cubicBezTo>
                      <a:pt x="16623" y="12345"/>
                      <a:pt x="16407" y="12996"/>
                      <a:pt x="15950" y="12996"/>
                    </a:cubicBezTo>
                    <a:cubicBezTo>
                      <a:pt x="15869" y="12996"/>
                      <a:pt x="15781" y="12976"/>
                      <a:pt x="15685" y="12930"/>
                    </a:cubicBezTo>
                    <a:lnTo>
                      <a:pt x="15685" y="12869"/>
                    </a:lnTo>
                    <a:cubicBezTo>
                      <a:pt x="15806" y="12565"/>
                      <a:pt x="15867" y="12201"/>
                      <a:pt x="15654" y="11927"/>
                    </a:cubicBezTo>
                    <a:cubicBezTo>
                      <a:pt x="15563" y="11775"/>
                      <a:pt x="15442" y="11745"/>
                      <a:pt x="15290" y="11714"/>
                    </a:cubicBezTo>
                    <a:cubicBezTo>
                      <a:pt x="14834" y="11562"/>
                      <a:pt x="14499" y="11502"/>
                      <a:pt x="14408" y="10985"/>
                    </a:cubicBezTo>
                    <a:cubicBezTo>
                      <a:pt x="14383" y="10921"/>
                      <a:pt x="14336" y="10895"/>
                      <a:pt x="14292" y="10895"/>
                    </a:cubicBezTo>
                    <a:cubicBezTo>
                      <a:pt x="14232" y="10895"/>
                      <a:pt x="14178" y="10945"/>
                      <a:pt x="14195" y="11015"/>
                    </a:cubicBezTo>
                    <a:cubicBezTo>
                      <a:pt x="14043" y="11258"/>
                      <a:pt x="14043" y="11471"/>
                      <a:pt x="14074" y="11745"/>
                    </a:cubicBezTo>
                    <a:cubicBezTo>
                      <a:pt x="14074" y="11927"/>
                      <a:pt x="14135" y="12109"/>
                      <a:pt x="14043" y="12322"/>
                    </a:cubicBezTo>
                    <a:cubicBezTo>
                      <a:pt x="13962" y="12484"/>
                      <a:pt x="13868" y="12525"/>
                      <a:pt x="13751" y="12525"/>
                    </a:cubicBezTo>
                    <a:cubicBezTo>
                      <a:pt x="13692" y="12525"/>
                      <a:pt x="13628" y="12515"/>
                      <a:pt x="13557" y="12505"/>
                    </a:cubicBezTo>
                    <a:cubicBezTo>
                      <a:pt x="13405" y="12231"/>
                      <a:pt x="13375" y="11897"/>
                      <a:pt x="13223" y="11623"/>
                    </a:cubicBezTo>
                    <a:cubicBezTo>
                      <a:pt x="13010" y="11319"/>
                      <a:pt x="12645" y="11106"/>
                      <a:pt x="12372" y="10802"/>
                    </a:cubicBezTo>
                    <a:cubicBezTo>
                      <a:pt x="11612" y="9951"/>
                      <a:pt x="11247" y="8888"/>
                      <a:pt x="11156" y="7793"/>
                    </a:cubicBezTo>
                    <a:cubicBezTo>
                      <a:pt x="11141" y="7732"/>
                      <a:pt x="11087" y="7702"/>
                      <a:pt x="11038" y="7702"/>
                    </a:cubicBezTo>
                    <a:cubicBezTo>
                      <a:pt x="10989" y="7702"/>
                      <a:pt x="10943" y="7732"/>
                      <a:pt x="10943" y="7793"/>
                    </a:cubicBezTo>
                    <a:lnTo>
                      <a:pt x="10915" y="7793"/>
                    </a:lnTo>
                    <a:cubicBezTo>
                      <a:pt x="10980" y="8694"/>
                      <a:pt x="11284" y="9565"/>
                      <a:pt x="11825" y="10316"/>
                    </a:cubicBezTo>
                    <a:cubicBezTo>
                      <a:pt x="12129" y="10711"/>
                      <a:pt x="12524" y="10985"/>
                      <a:pt x="12828" y="11380"/>
                    </a:cubicBezTo>
                    <a:cubicBezTo>
                      <a:pt x="13132" y="11745"/>
                      <a:pt x="13132" y="12231"/>
                      <a:pt x="13496" y="12596"/>
                    </a:cubicBezTo>
                    <a:lnTo>
                      <a:pt x="13557" y="12596"/>
                    </a:lnTo>
                    <a:cubicBezTo>
                      <a:pt x="13585" y="12607"/>
                      <a:pt x="13617" y="12612"/>
                      <a:pt x="13652" y="12612"/>
                    </a:cubicBezTo>
                    <a:cubicBezTo>
                      <a:pt x="13813" y="12612"/>
                      <a:pt x="14035" y="12508"/>
                      <a:pt x="14135" y="12383"/>
                    </a:cubicBezTo>
                    <a:cubicBezTo>
                      <a:pt x="14347" y="12049"/>
                      <a:pt x="14165" y="11593"/>
                      <a:pt x="14195" y="11228"/>
                    </a:cubicBezTo>
                    <a:lnTo>
                      <a:pt x="14256" y="11228"/>
                    </a:lnTo>
                    <a:cubicBezTo>
                      <a:pt x="14347" y="11410"/>
                      <a:pt x="14499" y="11562"/>
                      <a:pt x="14712" y="11623"/>
                    </a:cubicBezTo>
                    <a:cubicBezTo>
                      <a:pt x="14864" y="11714"/>
                      <a:pt x="15047" y="11684"/>
                      <a:pt x="15199" y="11745"/>
                    </a:cubicBezTo>
                    <a:cubicBezTo>
                      <a:pt x="15624" y="11897"/>
                      <a:pt x="15563" y="12322"/>
                      <a:pt x="15502" y="12687"/>
                    </a:cubicBezTo>
                    <a:cubicBezTo>
                      <a:pt x="15472" y="12687"/>
                      <a:pt x="15381" y="12809"/>
                      <a:pt x="15472" y="12839"/>
                    </a:cubicBezTo>
                    <a:cubicBezTo>
                      <a:pt x="15472" y="12900"/>
                      <a:pt x="15502" y="12900"/>
                      <a:pt x="15502" y="12900"/>
                    </a:cubicBezTo>
                    <a:cubicBezTo>
                      <a:pt x="15502" y="12930"/>
                      <a:pt x="15502" y="12930"/>
                      <a:pt x="15533" y="12930"/>
                    </a:cubicBezTo>
                    <a:cubicBezTo>
                      <a:pt x="15672" y="13032"/>
                      <a:pt x="15805" y="13076"/>
                      <a:pt x="15928" y="13076"/>
                    </a:cubicBezTo>
                    <a:cubicBezTo>
                      <a:pt x="16504" y="13076"/>
                      <a:pt x="16874" y="12113"/>
                      <a:pt x="16749" y="11562"/>
                    </a:cubicBezTo>
                    <a:cubicBezTo>
                      <a:pt x="16582" y="10752"/>
                      <a:pt x="15891" y="10221"/>
                      <a:pt x="15161" y="10221"/>
                    </a:cubicBezTo>
                    <a:cubicBezTo>
                      <a:pt x="14960" y="10221"/>
                      <a:pt x="14757" y="10261"/>
                      <a:pt x="14560" y="10346"/>
                    </a:cubicBezTo>
                    <a:lnTo>
                      <a:pt x="14499" y="10346"/>
                    </a:lnTo>
                    <a:cubicBezTo>
                      <a:pt x="14317" y="10043"/>
                      <a:pt x="14165" y="9799"/>
                      <a:pt x="14256" y="9404"/>
                    </a:cubicBezTo>
                    <a:cubicBezTo>
                      <a:pt x="14287" y="9191"/>
                      <a:pt x="14317" y="9009"/>
                      <a:pt x="14135" y="8888"/>
                    </a:cubicBezTo>
                    <a:cubicBezTo>
                      <a:pt x="14092" y="8871"/>
                      <a:pt x="14045" y="8863"/>
                      <a:pt x="13996" y="8863"/>
                    </a:cubicBezTo>
                    <a:cubicBezTo>
                      <a:pt x="13871" y="8863"/>
                      <a:pt x="13736" y="8913"/>
                      <a:pt x="13648" y="8979"/>
                    </a:cubicBezTo>
                    <a:cubicBezTo>
                      <a:pt x="13375" y="9131"/>
                      <a:pt x="13101" y="9404"/>
                      <a:pt x="12888" y="9617"/>
                    </a:cubicBezTo>
                    <a:cubicBezTo>
                      <a:pt x="12888" y="9627"/>
                      <a:pt x="12882" y="9631"/>
                      <a:pt x="12873" y="9631"/>
                    </a:cubicBezTo>
                    <a:cubicBezTo>
                      <a:pt x="12855" y="9631"/>
                      <a:pt x="12828" y="9617"/>
                      <a:pt x="12828" y="9617"/>
                    </a:cubicBezTo>
                    <a:cubicBezTo>
                      <a:pt x="12858" y="8979"/>
                      <a:pt x="13740" y="8644"/>
                      <a:pt x="13557" y="7945"/>
                    </a:cubicBezTo>
                    <a:cubicBezTo>
                      <a:pt x="13527" y="7732"/>
                      <a:pt x="13375" y="7580"/>
                      <a:pt x="13253" y="7429"/>
                    </a:cubicBezTo>
                    <a:cubicBezTo>
                      <a:pt x="12828" y="6881"/>
                      <a:pt x="12615" y="6577"/>
                      <a:pt x="12676" y="5939"/>
                    </a:cubicBezTo>
                    <a:cubicBezTo>
                      <a:pt x="12706" y="5939"/>
                      <a:pt x="12767" y="5848"/>
                      <a:pt x="12767" y="5818"/>
                    </a:cubicBezTo>
                    <a:cubicBezTo>
                      <a:pt x="12714" y="5631"/>
                      <a:pt x="12567" y="5538"/>
                      <a:pt x="12409" y="5538"/>
                    </a:cubicBezTo>
                    <a:cubicBezTo>
                      <a:pt x="12387" y="5538"/>
                      <a:pt x="12364" y="5540"/>
                      <a:pt x="12341" y="5544"/>
                    </a:cubicBezTo>
                    <a:cubicBezTo>
                      <a:pt x="12037" y="5605"/>
                      <a:pt x="11916" y="5909"/>
                      <a:pt x="11794" y="6122"/>
                    </a:cubicBezTo>
                    <a:cubicBezTo>
                      <a:pt x="11609" y="6538"/>
                      <a:pt x="11247" y="6814"/>
                      <a:pt x="10830" y="6814"/>
                    </a:cubicBezTo>
                    <a:cubicBezTo>
                      <a:pt x="10700" y="6814"/>
                      <a:pt x="10564" y="6787"/>
                      <a:pt x="10426" y="6729"/>
                    </a:cubicBezTo>
                    <a:cubicBezTo>
                      <a:pt x="10031" y="6577"/>
                      <a:pt x="9879" y="6213"/>
                      <a:pt x="9818" y="5818"/>
                    </a:cubicBezTo>
                    <a:cubicBezTo>
                      <a:pt x="9879" y="5818"/>
                      <a:pt x="9879" y="5818"/>
                      <a:pt x="9879" y="5787"/>
                    </a:cubicBezTo>
                    <a:cubicBezTo>
                      <a:pt x="9879" y="5757"/>
                      <a:pt x="9818" y="5666"/>
                      <a:pt x="9818" y="5635"/>
                    </a:cubicBezTo>
                    <a:cubicBezTo>
                      <a:pt x="9818" y="5514"/>
                      <a:pt x="9818" y="5392"/>
                      <a:pt x="9879" y="5301"/>
                    </a:cubicBezTo>
                    <a:cubicBezTo>
                      <a:pt x="9879" y="5256"/>
                      <a:pt x="9847" y="5228"/>
                      <a:pt x="9817" y="5228"/>
                    </a:cubicBezTo>
                    <a:cubicBezTo>
                      <a:pt x="9807" y="5228"/>
                      <a:pt x="9796" y="5232"/>
                      <a:pt x="9788" y="5240"/>
                    </a:cubicBezTo>
                    <a:cubicBezTo>
                      <a:pt x="9758" y="5240"/>
                      <a:pt x="9758" y="5301"/>
                      <a:pt x="9758" y="5301"/>
                    </a:cubicBezTo>
                    <a:lnTo>
                      <a:pt x="9758" y="5210"/>
                    </a:lnTo>
                    <a:close/>
                    <a:moveTo>
                      <a:pt x="13086" y="342"/>
                    </a:moveTo>
                    <a:cubicBezTo>
                      <a:pt x="14183" y="342"/>
                      <a:pt x="15276" y="493"/>
                      <a:pt x="16323" y="802"/>
                    </a:cubicBezTo>
                    <a:cubicBezTo>
                      <a:pt x="20943" y="2170"/>
                      <a:pt x="24287" y="6699"/>
                      <a:pt x="24500" y="11441"/>
                    </a:cubicBezTo>
                    <a:lnTo>
                      <a:pt x="24469" y="11441"/>
                    </a:lnTo>
                    <a:cubicBezTo>
                      <a:pt x="23892" y="11106"/>
                      <a:pt x="23436" y="10772"/>
                      <a:pt x="23010" y="10195"/>
                    </a:cubicBezTo>
                    <a:cubicBezTo>
                      <a:pt x="22706" y="9739"/>
                      <a:pt x="22493" y="9283"/>
                      <a:pt x="22068" y="8888"/>
                    </a:cubicBezTo>
                    <a:cubicBezTo>
                      <a:pt x="21855" y="8705"/>
                      <a:pt x="21642" y="8584"/>
                      <a:pt x="21460" y="8371"/>
                    </a:cubicBezTo>
                    <a:cubicBezTo>
                      <a:pt x="21308" y="8128"/>
                      <a:pt x="21308" y="7945"/>
                      <a:pt x="21156" y="7763"/>
                    </a:cubicBezTo>
                    <a:cubicBezTo>
                      <a:pt x="21095" y="7641"/>
                      <a:pt x="21034" y="7580"/>
                      <a:pt x="20974" y="7520"/>
                    </a:cubicBezTo>
                    <a:lnTo>
                      <a:pt x="20974" y="7489"/>
                    </a:lnTo>
                    <a:cubicBezTo>
                      <a:pt x="21156" y="7337"/>
                      <a:pt x="21247" y="7064"/>
                      <a:pt x="21126" y="6821"/>
                    </a:cubicBezTo>
                    <a:cubicBezTo>
                      <a:pt x="20970" y="6423"/>
                      <a:pt x="20658" y="6389"/>
                      <a:pt x="20339" y="6389"/>
                    </a:cubicBezTo>
                    <a:cubicBezTo>
                      <a:pt x="20273" y="6389"/>
                      <a:pt x="20206" y="6391"/>
                      <a:pt x="20141" y="6391"/>
                    </a:cubicBezTo>
                    <a:cubicBezTo>
                      <a:pt x="19967" y="6391"/>
                      <a:pt x="19800" y="6380"/>
                      <a:pt x="19667" y="6304"/>
                    </a:cubicBezTo>
                    <a:cubicBezTo>
                      <a:pt x="19363" y="6152"/>
                      <a:pt x="19180" y="5666"/>
                      <a:pt x="18907" y="5453"/>
                    </a:cubicBezTo>
                    <a:cubicBezTo>
                      <a:pt x="18694" y="5210"/>
                      <a:pt x="18390" y="5058"/>
                      <a:pt x="18086" y="4936"/>
                    </a:cubicBezTo>
                    <a:cubicBezTo>
                      <a:pt x="17791" y="4833"/>
                      <a:pt x="17468" y="4773"/>
                      <a:pt x="17147" y="4773"/>
                    </a:cubicBezTo>
                    <a:cubicBezTo>
                      <a:pt x="16806" y="4773"/>
                      <a:pt x="16468" y="4840"/>
                      <a:pt x="16171" y="4997"/>
                    </a:cubicBezTo>
                    <a:lnTo>
                      <a:pt x="16141" y="5027"/>
                    </a:lnTo>
                    <a:lnTo>
                      <a:pt x="16141" y="5088"/>
                    </a:lnTo>
                    <a:cubicBezTo>
                      <a:pt x="16536" y="5666"/>
                      <a:pt x="15806" y="6395"/>
                      <a:pt x="16293" y="6973"/>
                    </a:cubicBezTo>
                    <a:cubicBezTo>
                      <a:pt x="16445" y="7155"/>
                      <a:pt x="16718" y="7277"/>
                      <a:pt x="16931" y="7307"/>
                    </a:cubicBezTo>
                    <a:cubicBezTo>
                      <a:pt x="16942" y="7309"/>
                      <a:pt x="16955" y="7310"/>
                      <a:pt x="16971" y="7310"/>
                    </a:cubicBezTo>
                    <a:cubicBezTo>
                      <a:pt x="17114" y="7310"/>
                      <a:pt x="17461" y="7232"/>
                      <a:pt x="17708" y="7232"/>
                    </a:cubicBezTo>
                    <a:cubicBezTo>
                      <a:pt x="17830" y="7232"/>
                      <a:pt x="17927" y="7251"/>
                      <a:pt x="17965" y="7307"/>
                    </a:cubicBezTo>
                    <a:cubicBezTo>
                      <a:pt x="17934" y="7489"/>
                      <a:pt x="17965" y="7763"/>
                      <a:pt x="17873" y="7884"/>
                    </a:cubicBezTo>
                    <a:cubicBezTo>
                      <a:pt x="17782" y="8097"/>
                      <a:pt x="17448" y="8128"/>
                      <a:pt x="17205" y="8128"/>
                    </a:cubicBezTo>
                    <a:cubicBezTo>
                      <a:pt x="17150" y="8132"/>
                      <a:pt x="17098" y="8135"/>
                      <a:pt x="17046" y="8135"/>
                    </a:cubicBezTo>
                    <a:cubicBezTo>
                      <a:pt x="16436" y="8135"/>
                      <a:pt x="16033" y="7805"/>
                      <a:pt x="15837" y="7216"/>
                    </a:cubicBezTo>
                    <a:cubicBezTo>
                      <a:pt x="15533" y="6334"/>
                      <a:pt x="15047" y="5696"/>
                      <a:pt x="14439" y="5027"/>
                    </a:cubicBezTo>
                    <a:lnTo>
                      <a:pt x="14439" y="4997"/>
                    </a:lnTo>
                    <a:cubicBezTo>
                      <a:pt x="14743" y="4663"/>
                      <a:pt x="15229" y="4267"/>
                      <a:pt x="14895" y="3842"/>
                    </a:cubicBezTo>
                    <a:cubicBezTo>
                      <a:pt x="14756" y="3703"/>
                      <a:pt x="14566" y="3655"/>
                      <a:pt x="14391" y="3655"/>
                    </a:cubicBezTo>
                    <a:cubicBezTo>
                      <a:pt x="14298" y="3655"/>
                      <a:pt x="14209" y="3669"/>
                      <a:pt x="14135" y="3690"/>
                    </a:cubicBezTo>
                    <a:cubicBezTo>
                      <a:pt x="13770" y="3811"/>
                      <a:pt x="13588" y="4207"/>
                      <a:pt x="13436" y="4511"/>
                    </a:cubicBezTo>
                    <a:lnTo>
                      <a:pt x="13436" y="4571"/>
                    </a:lnTo>
                    <a:lnTo>
                      <a:pt x="13436" y="4571"/>
                    </a:lnTo>
                    <a:cubicBezTo>
                      <a:pt x="13465" y="4569"/>
                      <a:pt x="13496" y="4563"/>
                      <a:pt x="13496" y="4541"/>
                    </a:cubicBezTo>
                    <a:cubicBezTo>
                      <a:pt x="13588" y="4328"/>
                      <a:pt x="13679" y="4085"/>
                      <a:pt x="13861" y="3933"/>
                    </a:cubicBezTo>
                    <a:cubicBezTo>
                      <a:pt x="13971" y="3837"/>
                      <a:pt x="14157" y="3771"/>
                      <a:pt x="14318" y="3771"/>
                    </a:cubicBezTo>
                    <a:cubicBezTo>
                      <a:pt x="14512" y="3771"/>
                      <a:pt x="14671" y="3866"/>
                      <a:pt x="14621" y="4115"/>
                    </a:cubicBezTo>
                    <a:cubicBezTo>
                      <a:pt x="14591" y="4328"/>
                      <a:pt x="14317" y="4571"/>
                      <a:pt x="14135" y="4754"/>
                    </a:cubicBezTo>
                    <a:cubicBezTo>
                      <a:pt x="14104" y="4754"/>
                      <a:pt x="14013" y="4784"/>
                      <a:pt x="14043" y="4875"/>
                    </a:cubicBezTo>
                    <a:cubicBezTo>
                      <a:pt x="14013" y="4936"/>
                      <a:pt x="14104" y="5027"/>
                      <a:pt x="14165" y="5027"/>
                    </a:cubicBezTo>
                    <a:cubicBezTo>
                      <a:pt x="14499" y="5483"/>
                      <a:pt x="14955" y="5939"/>
                      <a:pt x="15229" y="6425"/>
                    </a:cubicBezTo>
                    <a:cubicBezTo>
                      <a:pt x="15502" y="6851"/>
                      <a:pt x="15472" y="7429"/>
                      <a:pt x="15806" y="7793"/>
                    </a:cubicBezTo>
                    <a:cubicBezTo>
                      <a:pt x="16080" y="8131"/>
                      <a:pt x="16480" y="8239"/>
                      <a:pt x="16900" y="8239"/>
                    </a:cubicBezTo>
                    <a:cubicBezTo>
                      <a:pt x="17275" y="8239"/>
                      <a:pt x="17665" y="8153"/>
                      <a:pt x="17995" y="8067"/>
                    </a:cubicBezTo>
                    <a:cubicBezTo>
                      <a:pt x="18056" y="8036"/>
                      <a:pt x="18117" y="7945"/>
                      <a:pt x="18086" y="7915"/>
                    </a:cubicBezTo>
                    <a:cubicBezTo>
                      <a:pt x="17965" y="7763"/>
                      <a:pt x="17934" y="7580"/>
                      <a:pt x="17965" y="7368"/>
                    </a:cubicBezTo>
                    <a:lnTo>
                      <a:pt x="17995" y="7368"/>
                    </a:lnTo>
                    <a:cubicBezTo>
                      <a:pt x="18208" y="7277"/>
                      <a:pt x="18208" y="7125"/>
                      <a:pt x="18086" y="6973"/>
                    </a:cubicBezTo>
                    <a:cubicBezTo>
                      <a:pt x="17994" y="6844"/>
                      <a:pt x="17869" y="6793"/>
                      <a:pt x="17737" y="6793"/>
                    </a:cubicBezTo>
                    <a:cubicBezTo>
                      <a:pt x="17651" y="6793"/>
                      <a:pt x="17562" y="6815"/>
                      <a:pt x="17478" y="6851"/>
                    </a:cubicBezTo>
                    <a:cubicBezTo>
                      <a:pt x="17387" y="6881"/>
                      <a:pt x="17326" y="6912"/>
                      <a:pt x="17205" y="6973"/>
                    </a:cubicBezTo>
                    <a:cubicBezTo>
                      <a:pt x="17156" y="6981"/>
                      <a:pt x="17106" y="6986"/>
                      <a:pt x="17055" y="6986"/>
                    </a:cubicBezTo>
                    <a:cubicBezTo>
                      <a:pt x="16753" y="6986"/>
                      <a:pt x="16423" y="6833"/>
                      <a:pt x="16293" y="6547"/>
                    </a:cubicBezTo>
                    <a:cubicBezTo>
                      <a:pt x="16171" y="6304"/>
                      <a:pt x="16323" y="5970"/>
                      <a:pt x="16384" y="5696"/>
                    </a:cubicBezTo>
                    <a:cubicBezTo>
                      <a:pt x="16414" y="5483"/>
                      <a:pt x="16414" y="5301"/>
                      <a:pt x="16293" y="5149"/>
                    </a:cubicBezTo>
                    <a:lnTo>
                      <a:pt x="16293" y="5088"/>
                    </a:lnTo>
                    <a:cubicBezTo>
                      <a:pt x="16526" y="5052"/>
                      <a:pt x="16752" y="5033"/>
                      <a:pt x="16972" y="5033"/>
                    </a:cubicBezTo>
                    <a:cubicBezTo>
                      <a:pt x="17871" y="5033"/>
                      <a:pt x="18649" y="5358"/>
                      <a:pt x="19211" y="6213"/>
                    </a:cubicBezTo>
                    <a:cubicBezTo>
                      <a:pt x="19363" y="6395"/>
                      <a:pt x="19424" y="6547"/>
                      <a:pt x="19636" y="6669"/>
                    </a:cubicBezTo>
                    <a:lnTo>
                      <a:pt x="19727" y="6669"/>
                    </a:lnTo>
                    <a:cubicBezTo>
                      <a:pt x="19788" y="6669"/>
                      <a:pt x="19879" y="6608"/>
                      <a:pt x="19940" y="6608"/>
                    </a:cubicBezTo>
                    <a:cubicBezTo>
                      <a:pt x="20081" y="6548"/>
                      <a:pt x="20204" y="6518"/>
                      <a:pt x="20309" y="6518"/>
                    </a:cubicBezTo>
                    <a:cubicBezTo>
                      <a:pt x="20632" y="6518"/>
                      <a:pt x="20776" y="6808"/>
                      <a:pt x="20731" y="7429"/>
                    </a:cubicBezTo>
                    <a:lnTo>
                      <a:pt x="20700" y="7429"/>
                    </a:lnTo>
                    <a:cubicBezTo>
                      <a:pt x="20548" y="7429"/>
                      <a:pt x="20548" y="7641"/>
                      <a:pt x="20700" y="7641"/>
                    </a:cubicBezTo>
                    <a:cubicBezTo>
                      <a:pt x="20822" y="7641"/>
                      <a:pt x="21186" y="8492"/>
                      <a:pt x="21399" y="8675"/>
                    </a:cubicBezTo>
                    <a:cubicBezTo>
                      <a:pt x="21582" y="8857"/>
                      <a:pt x="21855" y="8948"/>
                      <a:pt x="22038" y="9131"/>
                    </a:cubicBezTo>
                    <a:cubicBezTo>
                      <a:pt x="22311" y="9404"/>
                      <a:pt x="22493" y="9739"/>
                      <a:pt x="22676" y="10043"/>
                    </a:cubicBezTo>
                    <a:cubicBezTo>
                      <a:pt x="23162" y="10802"/>
                      <a:pt x="23709" y="11289"/>
                      <a:pt x="24530" y="11623"/>
                    </a:cubicBezTo>
                    <a:lnTo>
                      <a:pt x="24530" y="11653"/>
                    </a:lnTo>
                    <a:cubicBezTo>
                      <a:pt x="24621" y="15514"/>
                      <a:pt x="22524" y="19222"/>
                      <a:pt x="19363" y="21410"/>
                    </a:cubicBezTo>
                    <a:cubicBezTo>
                      <a:pt x="19353" y="21421"/>
                      <a:pt x="19346" y="21424"/>
                      <a:pt x="19341" y="21424"/>
                    </a:cubicBezTo>
                    <a:cubicBezTo>
                      <a:pt x="19332" y="21424"/>
                      <a:pt x="19332" y="21410"/>
                      <a:pt x="19332" y="21410"/>
                    </a:cubicBezTo>
                    <a:cubicBezTo>
                      <a:pt x="19332" y="21198"/>
                      <a:pt x="19272" y="21046"/>
                      <a:pt x="19059" y="20955"/>
                    </a:cubicBezTo>
                    <a:cubicBezTo>
                      <a:pt x="18945" y="20886"/>
                      <a:pt x="18831" y="20852"/>
                      <a:pt x="18678" y="20852"/>
                    </a:cubicBezTo>
                    <a:cubicBezTo>
                      <a:pt x="18628" y="20852"/>
                      <a:pt x="18572" y="20856"/>
                      <a:pt x="18512" y="20863"/>
                    </a:cubicBezTo>
                    <a:cubicBezTo>
                      <a:pt x="18181" y="20930"/>
                      <a:pt x="18186" y="21108"/>
                      <a:pt x="17924" y="21108"/>
                    </a:cubicBezTo>
                    <a:cubicBezTo>
                      <a:pt x="17824" y="21108"/>
                      <a:pt x="17687" y="21082"/>
                      <a:pt x="17478" y="21015"/>
                    </a:cubicBezTo>
                    <a:cubicBezTo>
                      <a:pt x="17208" y="20925"/>
                      <a:pt x="17021" y="20819"/>
                      <a:pt x="16770" y="20819"/>
                    </a:cubicBezTo>
                    <a:cubicBezTo>
                      <a:pt x="16682" y="20819"/>
                      <a:pt x="16586" y="20832"/>
                      <a:pt x="16475" y="20863"/>
                    </a:cubicBezTo>
                    <a:cubicBezTo>
                      <a:pt x="15594" y="21046"/>
                      <a:pt x="14986" y="21654"/>
                      <a:pt x="14074" y="21806"/>
                    </a:cubicBezTo>
                    <a:cubicBezTo>
                      <a:pt x="14651" y="21502"/>
                      <a:pt x="15107" y="21471"/>
                      <a:pt x="15472" y="20894"/>
                    </a:cubicBezTo>
                    <a:cubicBezTo>
                      <a:pt x="15867" y="20195"/>
                      <a:pt x="16749" y="20073"/>
                      <a:pt x="16901" y="19161"/>
                    </a:cubicBezTo>
                    <a:lnTo>
                      <a:pt x="16901" y="19131"/>
                    </a:lnTo>
                    <a:cubicBezTo>
                      <a:pt x="16931" y="19070"/>
                      <a:pt x="16931" y="19040"/>
                      <a:pt x="16931" y="19009"/>
                    </a:cubicBezTo>
                    <a:cubicBezTo>
                      <a:pt x="16840" y="18584"/>
                      <a:pt x="16718" y="18249"/>
                      <a:pt x="16414" y="17915"/>
                    </a:cubicBezTo>
                    <a:cubicBezTo>
                      <a:pt x="16171" y="17611"/>
                      <a:pt x="15837" y="17459"/>
                      <a:pt x="15563" y="17185"/>
                    </a:cubicBezTo>
                    <a:cubicBezTo>
                      <a:pt x="15047" y="16608"/>
                      <a:pt x="15199" y="15939"/>
                      <a:pt x="15350" y="15240"/>
                    </a:cubicBezTo>
                    <a:cubicBezTo>
                      <a:pt x="15381" y="15088"/>
                      <a:pt x="15563" y="14663"/>
                      <a:pt x="15472" y="14511"/>
                    </a:cubicBezTo>
                    <a:cubicBezTo>
                      <a:pt x="15408" y="14399"/>
                      <a:pt x="15328" y="14355"/>
                      <a:pt x="15236" y="14355"/>
                    </a:cubicBezTo>
                    <a:cubicBezTo>
                      <a:pt x="15151" y="14355"/>
                      <a:pt x="15057" y="14392"/>
                      <a:pt x="14955" y="14450"/>
                    </a:cubicBezTo>
                    <a:cubicBezTo>
                      <a:pt x="14499" y="14663"/>
                      <a:pt x="14439" y="15392"/>
                      <a:pt x="14439" y="15878"/>
                    </a:cubicBezTo>
                    <a:cubicBezTo>
                      <a:pt x="14282" y="15957"/>
                      <a:pt x="14128" y="15991"/>
                      <a:pt x="13977" y="15991"/>
                    </a:cubicBezTo>
                    <a:cubicBezTo>
                      <a:pt x="13661" y="15991"/>
                      <a:pt x="13359" y="15841"/>
                      <a:pt x="13071" y="15635"/>
                    </a:cubicBezTo>
                    <a:cubicBezTo>
                      <a:pt x="12493" y="15210"/>
                      <a:pt x="12220" y="14602"/>
                      <a:pt x="12645" y="13964"/>
                    </a:cubicBezTo>
                    <a:cubicBezTo>
                      <a:pt x="12676" y="13903"/>
                      <a:pt x="12645" y="13872"/>
                      <a:pt x="12615" y="13872"/>
                    </a:cubicBezTo>
                    <a:cubicBezTo>
                      <a:pt x="12615" y="13812"/>
                      <a:pt x="12584" y="13751"/>
                      <a:pt x="12493" y="13751"/>
                    </a:cubicBezTo>
                    <a:cubicBezTo>
                      <a:pt x="12068" y="13842"/>
                      <a:pt x="11764" y="14207"/>
                      <a:pt x="11733" y="14663"/>
                    </a:cubicBezTo>
                    <a:cubicBezTo>
                      <a:pt x="11703" y="14936"/>
                      <a:pt x="11825" y="15088"/>
                      <a:pt x="11885" y="15331"/>
                    </a:cubicBezTo>
                    <a:lnTo>
                      <a:pt x="11977" y="15423"/>
                    </a:lnTo>
                    <a:cubicBezTo>
                      <a:pt x="12007" y="15696"/>
                      <a:pt x="11916" y="15848"/>
                      <a:pt x="11703" y="15878"/>
                    </a:cubicBezTo>
                    <a:cubicBezTo>
                      <a:pt x="11551" y="16000"/>
                      <a:pt x="11369" y="16091"/>
                      <a:pt x="11156" y="16152"/>
                    </a:cubicBezTo>
                    <a:lnTo>
                      <a:pt x="11095" y="16152"/>
                    </a:lnTo>
                    <a:cubicBezTo>
                      <a:pt x="9849" y="16395"/>
                      <a:pt x="9575" y="17824"/>
                      <a:pt x="8511" y="18371"/>
                    </a:cubicBezTo>
                    <a:cubicBezTo>
                      <a:pt x="8327" y="18460"/>
                      <a:pt x="8149" y="18493"/>
                      <a:pt x="7976" y="18493"/>
                    </a:cubicBezTo>
                    <a:cubicBezTo>
                      <a:pt x="7472" y="18493"/>
                      <a:pt x="7003" y="18214"/>
                      <a:pt x="6494" y="18214"/>
                    </a:cubicBezTo>
                    <a:cubicBezTo>
                      <a:pt x="6458" y="18214"/>
                      <a:pt x="6421" y="18216"/>
                      <a:pt x="6384" y="18219"/>
                    </a:cubicBezTo>
                    <a:cubicBezTo>
                      <a:pt x="5685" y="18280"/>
                      <a:pt x="5198" y="18827"/>
                      <a:pt x="4530" y="18888"/>
                    </a:cubicBezTo>
                    <a:lnTo>
                      <a:pt x="4469" y="18857"/>
                    </a:lnTo>
                    <a:cubicBezTo>
                      <a:pt x="2888" y="17398"/>
                      <a:pt x="5198" y="16091"/>
                      <a:pt x="5654" y="14663"/>
                    </a:cubicBezTo>
                    <a:cubicBezTo>
                      <a:pt x="5745" y="14419"/>
                      <a:pt x="5745" y="14207"/>
                      <a:pt x="5776" y="13994"/>
                    </a:cubicBezTo>
                    <a:cubicBezTo>
                      <a:pt x="5897" y="13386"/>
                      <a:pt x="6201" y="12930"/>
                      <a:pt x="6657" y="12505"/>
                    </a:cubicBezTo>
                    <a:cubicBezTo>
                      <a:pt x="6961" y="12201"/>
                      <a:pt x="7174" y="11866"/>
                      <a:pt x="7022" y="11441"/>
                    </a:cubicBezTo>
                    <a:cubicBezTo>
                      <a:pt x="7144" y="11441"/>
                      <a:pt x="7174" y="11289"/>
                      <a:pt x="7052" y="11258"/>
                    </a:cubicBezTo>
                    <a:cubicBezTo>
                      <a:pt x="6505" y="11106"/>
                      <a:pt x="5989" y="10863"/>
                      <a:pt x="5806" y="10255"/>
                    </a:cubicBezTo>
                    <a:cubicBezTo>
                      <a:pt x="5685" y="9921"/>
                      <a:pt x="5776" y="9617"/>
                      <a:pt x="5776" y="9283"/>
                    </a:cubicBezTo>
                    <a:cubicBezTo>
                      <a:pt x="5776" y="8314"/>
                      <a:pt x="5801" y="7119"/>
                      <a:pt x="6975" y="7119"/>
                    </a:cubicBezTo>
                    <a:cubicBezTo>
                      <a:pt x="7091" y="7119"/>
                      <a:pt x="7218" y="7130"/>
                      <a:pt x="7356" y="7155"/>
                    </a:cubicBezTo>
                    <a:cubicBezTo>
                      <a:pt x="7463" y="7164"/>
                      <a:pt x="7547" y="7168"/>
                      <a:pt x="7620" y="7168"/>
                    </a:cubicBezTo>
                    <a:cubicBezTo>
                      <a:pt x="7798" y="7168"/>
                      <a:pt x="7919" y="7146"/>
                      <a:pt x="8177" y="7125"/>
                    </a:cubicBezTo>
                    <a:cubicBezTo>
                      <a:pt x="8663" y="7049"/>
                      <a:pt x="8891" y="6988"/>
                      <a:pt x="9078" y="6988"/>
                    </a:cubicBezTo>
                    <a:cubicBezTo>
                      <a:pt x="9264" y="6988"/>
                      <a:pt x="9408" y="7049"/>
                      <a:pt x="9727" y="7216"/>
                    </a:cubicBezTo>
                    <a:cubicBezTo>
                      <a:pt x="10062" y="7429"/>
                      <a:pt x="10457" y="7611"/>
                      <a:pt x="10822" y="7763"/>
                    </a:cubicBezTo>
                    <a:lnTo>
                      <a:pt x="10864" y="7763"/>
                    </a:lnTo>
                    <a:cubicBezTo>
                      <a:pt x="10480" y="7523"/>
                      <a:pt x="10043" y="7208"/>
                      <a:pt x="9606" y="7033"/>
                    </a:cubicBezTo>
                    <a:cubicBezTo>
                      <a:pt x="9454" y="6942"/>
                      <a:pt x="9302" y="6881"/>
                      <a:pt x="9150" y="6851"/>
                    </a:cubicBezTo>
                    <a:cubicBezTo>
                      <a:pt x="9039" y="6823"/>
                      <a:pt x="8953" y="6812"/>
                      <a:pt x="8879" y="6812"/>
                    </a:cubicBezTo>
                    <a:cubicBezTo>
                      <a:pt x="8707" y="6812"/>
                      <a:pt x="8592" y="6869"/>
                      <a:pt x="8359" y="6912"/>
                    </a:cubicBezTo>
                    <a:cubicBezTo>
                      <a:pt x="7448" y="7094"/>
                      <a:pt x="6414" y="6729"/>
                      <a:pt x="5806" y="7672"/>
                    </a:cubicBezTo>
                    <a:cubicBezTo>
                      <a:pt x="5654" y="7945"/>
                      <a:pt x="5593" y="8219"/>
                      <a:pt x="5533" y="8523"/>
                    </a:cubicBezTo>
                    <a:cubicBezTo>
                      <a:pt x="5502" y="8888"/>
                      <a:pt x="5593" y="9222"/>
                      <a:pt x="5593" y="9587"/>
                    </a:cubicBezTo>
                    <a:cubicBezTo>
                      <a:pt x="5593" y="9830"/>
                      <a:pt x="5533" y="10103"/>
                      <a:pt x="5593" y="10377"/>
                    </a:cubicBezTo>
                    <a:cubicBezTo>
                      <a:pt x="5745" y="11015"/>
                      <a:pt x="6353" y="11471"/>
                      <a:pt x="6992" y="11593"/>
                    </a:cubicBezTo>
                    <a:cubicBezTo>
                      <a:pt x="7052" y="12535"/>
                      <a:pt x="5806" y="12717"/>
                      <a:pt x="5624" y="13599"/>
                    </a:cubicBezTo>
                    <a:cubicBezTo>
                      <a:pt x="5472" y="14146"/>
                      <a:pt x="5624" y="14541"/>
                      <a:pt x="5350" y="15088"/>
                    </a:cubicBezTo>
                    <a:cubicBezTo>
                      <a:pt x="5168" y="15514"/>
                      <a:pt x="4834" y="15848"/>
                      <a:pt x="4560" y="16213"/>
                    </a:cubicBezTo>
                    <a:cubicBezTo>
                      <a:pt x="3861" y="17094"/>
                      <a:pt x="3101" y="18432"/>
                      <a:pt x="4438" y="19070"/>
                    </a:cubicBezTo>
                    <a:cubicBezTo>
                      <a:pt x="4438" y="19070"/>
                      <a:pt x="4438" y="19100"/>
                      <a:pt x="4469" y="19100"/>
                    </a:cubicBezTo>
                    <a:cubicBezTo>
                      <a:pt x="4682" y="19100"/>
                      <a:pt x="4834" y="19100"/>
                      <a:pt x="4986" y="19070"/>
                    </a:cubicBezTo>
                    <a:cubicBezTo>
                      <a:pt x="5229" y="19040"/>
                      <a:pt x="5502" y="18888"/>
                      <a:pt x="5806" y="18736"/>
                    </a:cubicBezTo>
                    <a:cubicBezTo>
                      <a:pt x="6042" y="18626"/>
                      <a:pt x="6259" y="18587"/>
                      <a:pt x="6466" y="18587"/>
                    </a:cubicBezTo>
                    <a:cubicBezTo>
                      <a:pt x="6975" y="18587"/>
                      <a:pt x="7427" y="18820"/>
                      <a:pt x="7954" y="18820"/>
                    </a:cubicBezTo>
                    <a:cubicBezTo>
                      <a:pt x="8046" y="18820"/>
                      <a:pt x="8141" y="18813"/>
                      <a:pt x="8238" y="18796"/>
                    </a:cubicBezTo>
                    <a:cubicBezTo>
                      <a:pt x="9575" y="18553"/>
                      <a:pt x="9879" y="16760"/>
                      <a:pt x="11217" y="16456"/>
                    </a:cubicBezTo>
                    <a:cubicBezTo>
                      <a:pt x="11247" y="16456"/>
                      <a:pt x="11277" y="16426"/>
                      <a:pt x="11277" y="16365"/>
                    </a:cubicBezTo>
                    <a:cubicBezTo>
                      <a:pt x="11673" y="16304"/>
                      <a:pt x="12281" y="16122"/>
                      <a:pt x="12311" y="15727"/>
                    </a:cubicBezTo>
                    <a:cubicBezTo>
                      <a:pt x="12311" y="15544"/>
                      <a:pt x="12129" y="15362"/>
                      <a:pt x="12037" y="15210"/>
                    </a:cubicBezTo>
                    <a:cubicBezTo>
                      <a:pt x="11855" y="14754"/>
                      <a:pt x="12037" y="14298"/>
                      <a:pt x="12463" y="14055"/>
                    </a:cubicBezTo>
                    <a:cubicBezTo>
                      <a:pt x="12493" y="14055"/>
                      <a:pt x="12493" y="14085"/>
                      <a:pt x="12493" y="14085"/>
                    </a:cubicBezTo>
                    <a:cubicBezTo>
                      <a:pt x="11856" y="15028"/>
                      <a:pt x="12993" y="16271"/>
                      <a:pt x="14004" y="16271"/>
                    </a:cubicBezTo>
                    <a:cubicBezTo>
                      <a:pt x="14199" y="16271"/>
                      <a:pt x="14389" y="16225"/>
                      <a:pt x="14560" y="16122"/>
                    </a:cubicBezTo>
                    <a:cubicBezTo>
                      <a:pt x="14591" y="16122"/>
                      <a:pt x="14621" y="16061"/>
                      <a:pt x="14621" y="16030"/>
                    </a:cubicBezTo>
                    <a:cubicBezTo>
                      <a:pt x="14621" y="15980"/>
                      <a:pt x="14807" y="14854"/>
                      <a:pt x="15077" y="14854"/>
                    </a:cubicBezTo>
                    <a:cubicBezTo>
                      <a:pt x="15134" y="14854"/>
                      <a:pt x="15195" y="14905"/>
                      <a:pt x="15259" y="15027"/>
                    </a:cubicBezTo>
                    <a:cubicBezTo>
                      <a:pt x="15320" y="15058"/>
                      <a:pt x="15107" y="15666"/>
                      <a:pt x="15107" y="15727"/>
                    </a:cubicBezTo>
                    <a:cubicBezTo>
                      <a:pt x="15047" y="16030"/>
                      <a:pt x="15047" y="16304"/>
                      <a:pt x="15077" y="16608"/>
                    </a:cubicBezTo>
                    <a:cubicBezTo>
                      <a:pt x="15168" y="16912"/>
                      <a:pt x="15259" y="17155"/>
                      <a:pt x="15502" y="17368"/>
                    </a:cubicBezTo>
                    <a:cubicBezTo>
                      <a:pt x="16110" y="17945"/>
                      <a:pt x="16597" y="18158"/>
                      <a:pt x="16840" y="19070"/>
                    </a:cubicBezTo>
                    <a:lnTo>
                      <a:pt x="16870" y="19131"/>
                    </a:lnTo>
                    <a:cubicBezTo>
                      <a:pt x="16536" y="19830"/>
                      <a:pt x="15867" y="19951"/>
                      <a:pt x="15411" y="20529"/>
                    </a:cubicBezTo>
                    <a:cubicBezTo>
                      <a:pt x="15199" y="20833"/>
                      <a:pt x="15047" y="21167"/>
                      <a:pt x="14651" y="21350"/>
                    </a:cubicBezTo>
                    <a:cubicBezTo>
                      <a:pt x="14408" y="21471"/>
                      <a:pt x="14195" y="21502"/>
                      <a:pt x="13983" y="21714"/>
                    </a:cubicBezTo>
                    <a:cubicBezTo>
                      <a:pt x="13891" y="21775"/>
                      <a:pt x="13983" y="21897"/>
                      <a:pt x="14043" y="21897"/>
                    </a:cubicBezTo>
                    <a:cubicBezTo>
                      <a:pt x="14043" y="21927"/>
                      <a:pt x="14043" y="21927"/>
                      <a:pt x="14104" y="21927"/>
                    </a:cubicBezTo>
                    <a:cubicBezTo>
                      <a:pt x="14186" y="21934"/>
                      <a:pt x="14267" y="21938"/>
                      <a:pt x="14347" y="21938"/>
                    </a:cubicBezTo>
                    <a:cubicBezTo>
                      <a:pt x="14622" y="21938"/>
                      <a:pt x="14892" y="21893"/>
                      <a:pt x="15199" y="21775"/>
                    </a:cubicBezTo>
                    <a:cubicBezTo>
                      <a:pt x="15715" y="21593"/>
                      <a:pt x="16141" y="21076"/>
                      <a:pt x="16718" y="21046"/>
                    </a:cubicBezTo>
                    <a:cubicBezTo>
                      <a:pt x="16737" y="21044"/>
                      <a:pt x="16755" y="21044"/>
                      <a:pt x="16773" y="21044"/>
                    </a:cubicBezTo>
                    <a:cubicBezTo>
                      <a:pt x="17170" y="21044"/>
                      <a:pt x="17462" y="21352"/>
                      <a:pt x="17782" y="21410"/>
                    </a:cubicBezTo>
                    <a:cubicBezTo>
                      <a:pt x="17793" y="21411"/>
                      <a:pt x="17803" y="21412"/>
                      <a:pt x="17814" y="21412"/>
                    </a:cubicBezTo>
                    <a:cubicBezTo>
                      <a:pt x="18087" y="21412"/>
                      <a:pt x="18479" y="21186"/>
                      <a:pt x="18790" y="21186"/>
                    </a:cubicBezTo>
                    <a:cubicBezTo>
                      <a:pt x="18970" y="21186"/>
                      <a:pt x="19124" y="21262"/>
                      <a:pt x="19211" y="21502"/>
                    </a:cubicBezTo>
                    <a:cubicBezTo>
                      <a:pt x="18572" y="21927"/>
                      <a:pt x="17934" y="22262"/>
                      <a:pt x="17205" y="22566"/>
                    </a:cubicBezTo>
                    <a:cubicBezTo>
                      <a:pt x="15871" y="23122"/>
                      <a:pt x="14487" y="23378"/>
                      <a:pt x="13112" y="23378"/>
                    </a:cubicBezTo>
                    <a:cubicBezTo>
                      <a:pt x="10129" y="23378"/>
                      <a:pt x="7192" y="22171"/>
                      <a:pt x="4925" y="20195"/>
                    </a:cubicBezTo>
                    <a:cubicBezTo>
                      <a:pt x="4682" y="19951"/>
                      <a:pt x="4408" y="19678"/>
                      <a:pt x="4134" y="19435"/>
                    </a:cubicBezTo>
                    <a:cubicBezTo>
                      <a:pt x="3770" y="18857"/>
                      <a:pt x="3375" y="18310"/>
                      <a:pt x="2919" y="17793"/>
                    </a:cubicBezTo>
                    <a:lnTo>
                      <a:pt x="2888" y="17763"/>
                    </a:lnTo>
                    <a:cubicBezTo>
                      <a:pt x="2919" y="17702"/>
                      <a:pt x="2919" y="17641"/>
                      <a:pt x="2888" y="17611"/>
                    </a:cubicBezTo>
                    <a:cubicBezTo>
                      <a:pt x="639" y="13508"/>
                      <a:pt x="1065" y="8097"/>
                      <a:pt x="4013" y="4480"/>
                    </a:cubicBezTo>
                    <a:cubicBezTo>
                      <a:pt x="6200" y="1810"/>
                      <a:pt x="9660" y="342"/>
                      <a:pt x="13086" y="342"/>
                    </a:cubicBezTo>
                    <a:close/>
                    <a:moveTo>
                      <a:pt x="13104" y="1"/>
                    </a:moveTo>
                    <a:cubicBezTo>
                      <a:pt x="10165" y="1"/>
                      <a:pt x="7217" y="1067"/>
                      <a:pt x="5016" y="3021"/>
                    </a:cubicBezTo>
                    <a:cubicBezTo>
                      <a:pt x="852" y="6608"/>
                      <a:pt x="1" y="12991"/>
                      <a:pt x="2615" y="17702"/>
                    </a:cubicBezTo>
                    <a:cubicBezTo>
                      <a:pt x="2645" y="17763"/>
                      <a:pt x="2645" y="17793"/>
                      <a:pt x="2675" y="17793"/>
                    </a:cubicBezTo>
                    <a:cubicBezTo>
                      <a:pt x="2827" y="18067"/>
                      <a:pt x="2979" y="18280"/>
                      <a:pt x="3192" y="18462"/>
                    </a:cubicBezTo>
                    <a:cubicBezTo>
                      <a:pt x="3527" y="19009"/>
                      <a:pt x="3891" y="19496"/>
                      <a:pt x="4317" y="19951"/>
                    </a:cubicBezTo>
                    <a:cubicBezTo>
                      <a:pt x="4378" y="19982"/>
                      <a:pt x="4408" y="20073"/>
                      <a:pt x="4438" y="20103"/>
                    </a:cubicBezTo>
                    <a:cubicBezTo>
                      <a:pt x="4469" y="20134"/>
                      <a:pt x="4530" y="20134"/>
                      <a:pt x="4560" y="20134"/>
                    </a:cubicBezTo>
                    <a:cubicBezTo>
                      <a:pt x="6781" y="22379"/>
                      <a:pt x="9999" y="23646"/>
                      <a:pt x="13164" y="23646"/>
                    </a:cubicBezTo>
                    <a:cubicBezTo>
                      <a:pt x="13983" y="23646"/>
                      <a:pt x="14799" y="23561"/>
                      <a:pt x="15594" y="23386"/>
                    </a:cubicBezTo>
                    <a:cubicBezTo>
                      <a:pt x="20275" y="22353"/>
                      <a:pt x="24044" y="18158"/>
                      <a:pt x="24712" y="13447"/>
                    </a:cubicBezTo>
                    <a:cubicBezTo>
                      <a:pt x="24804" y="12900"/>
                      <a:pt x="24834" y="12322"/>
                      <a:pt x="24804" y="11714"/>
                    </a:cubicBezTo>
                    <a:lnTo>
                      <a:pt x="24804" y="11623"/>
                    </a:lnTo>
                    <a:cubicBezTo>
                      <a:pt x="24712" y="7337"/>
                      <a:pt x="22098" y="3112"/>
                      <a:pt x="18238" y="1197"/>
                    </a:cubicBezTo>
                    <a:cubicBezTo>
                      <a:pt x="16639" y="387"/>
                      <a:pt x="14873" y="1"/>
                      <a:pt x="13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9"/>
              <p:cNvSpPr/>
              <p:nvPr/>
            </p:nvSpPr>
            <p:spPr>
              <a:xfrm>
                <a:off x="2941322" y="2022726"/>
                <a:ext cx="111640" cy="42879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226" extrusionOk="0">
                    <a:moveTo>
                      <a:pt x="2128" y="189"/>
                    </a:moveTo>
                    <a:cubicBezTo>
                      <a:pt x="2432" y="189"/>
                      <a:pt x="2675" y="311"/>
                      <a:pt x="2858" y="493"/>
                    </a:cubicBezTo>
                    <a:cubicBezTo>
                      <a:pt x="2469" y="668"/>
                      <a:pt x="1582" y="1042"/>
                      <a:pt x="962" y="1042"/>
                    </a:cubicBezTo>
                    <a:cubicBezTo>
                      <a:pt x="613" y="1042"/>
                      <a:pt x="348" y="924"/>
                      <a:pt x="304" y="584"/>
                    </a:cubicBezTo>
                    <a:cubicBezTo>
                      <a:pt x="304" y="493"/>
                      <a:pt x="274" y="493"/>
                      <a:pt x="244" y="493"/>
                    </a:cubicBezTo>
                    <a:cubicBezTo>
                      <a:pt x="288" y="396"/>
                      <a:pt x="373" y="363"/>
                      <a:pt x="480" y="363"/>
                    </a:cubicBezTo>
                    <a:cubicBezTo>
                      <a:pt x="702" y="363"/>
                      <a:pt x="1016" y="506"/>
                      <a:pt x="1237" y="506"/>
                    </a:cubicBezTo>
                    <a:cubicBezTo>
                      <a:pt x="1273" y="506"/>
                      <a:pt x="1307" y="502"/>
                      <a:pt x="1338" y="493"/>
                    </a:cubicBezTo>
                    <a:cubicBezTo>
                      <a:pt x="1611" y="432"/>
                      <a:pt x="1794" y="189"/>
                      <a:pt x="2128" y="189"/>
                    </a:cubicBezTo>
                    <a:close/>
                    <a:moveTo>
                      <a:pt x="2144" y="1"/>
                    </a:moveTo>
                    <a:cubicBezTo>
                      <a:pt x="1852" y="1"/>
                      <a:pt x="1633" y="87"/>
                      <a:pt x="1368" y="219"/>
                    </a:cubicBezTo>
                    <a:cubicBezTo>
                      <a:pt x="1247" y="268"/>
                      <a:pt x="1154" y="287"/>
                      <a:pt x="1068" y="287"/>
                    </a:cubicBezTo>
                    <a:cubicBezTo>
                      <a:pt x="938" y="287"/>
                      <a:pt x="821" y="244"/>
                      <a:pt x="639" y="189"/>
                    </a:cubicBezTo>
                    <a:cubicBezTo>
                      <a:pt x="574" y="168"/>
                      <a:pt x="510" y="146"/>
                      <a:pt x="435" y="146"/>
                    </a:cubicBezTo>
                    <a:cubicBezTo>
                      <a:pt x="403" y="146"/>
                      <a:pt x="370" y="150"/>
                      <a:pt x="335" y="159"/>
                    </a:cubicBezTo>
                    <a:lnTo>
                      <a:pt x="304" y="159"/>
                    </a:lnTo>
                    <a:cubicBezTo>
                      <a:pt x="122" y="219"/>
                      <a:pt x="0" y="341"/>
                      <a:pt x="92" y="523"/>
                    </a:cubicBezTo>
                    <a:cubicBezTo>
                      <a:pt x="122" y="584"/>
                      <a:pt x="122" y="584"/>
                      <a:pt x="152" y="584"/>
                    </a:cubicBezTo>
                    <a:cubicBezTo>
                      <a:pt x="152" y="797"/>
                      <a:pt x="244" y="949"/>
                      <a:pt x="335" y="1070"/>
                    </a:cubicBezTo>
                    <a:cubicBezTo>
                      <a:pt x="475" y="1182"/>
                      <a:pt x="679" y="1226"/>
                      <a:pt x="914" y="1226"/>
                    </a:cubicBezTo>
                    <a:cubicBezTo>
                      <a:pt x="1643" y="1226"/>
                      <a:pt x="2672" y="798"/>
                      <a:pt x="3040" y="615"/>
                    </a:cubicBezTo>
                    <a:cubicBezTo>
                      <a:pt x="3070" y="615"/>
                      <a:pt x="3131" y="615"/>
                      <a:pt x="3131" y="584"/>
                    </a:cubicBezTo>
                    <a:cubicBezTo>
                      <a:pt x="3192" y="554"/>
                      <a:pt x="3162" y="402"/>
                      <a:pt x="2979" y="371"/>
                    </a:cubicBezTo>
                    <a:cubicBezTo>
                      <a:pt x="2766" y="189"/>
                      <a:pt x="2554" y="37"/>
                      <a:pt x="2280" y="7"/>
                    </a:cubicBezTo>
                    <a:cubicBezTo>
                      <a:pt x="2233" y="3"/>
                      <a:pt x="2188" y="1"/>
                      <a:pt x="2144" y="1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9"/>
              <p:cNvSpPr/>
              <p:nvPr/>
            </p:nvSpPr>
            <p:spPr>
              <a:xfrm>
                <a:off x="3103951" y="2002511"/>
                <a:ext cx="53197" cy="45712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307" extrusionOk="0">
                    <a:moveTo>
                      <a:pt x="500" y="1"/>
                    </a:moveTo>
                    <a:cubicBezTo>
                      <a:pt x="496" y="1"/>
                      <a:pt x="492" y="3"/>
                      <a:pt x="487" y="7"/>
                    </a:cubicBezTo>
                    <a:cubicBezTo>
                      <a:pt x="31" y="250"/>
                      <a:pt x="1" y="889"/>
                      <a:pt x="396" y="1193"/>
                    </a:cubicBezTo>
                    <a:cubicBezTo>
                      <a:pt x="525" y="1266"/>
                      <a:pt x="654" y="1306"/>
                      <a:pt x="789" y="1306"/>
                    </a:cubicBezTo>
                    <a:cubicBezTo>
                      <a:pt x="878" y="1306"/>
                      <a:pt x="969" y="1289"/>
                      <a:pt x="1065" y="1253"/>
                    </a:cubicBezTo>
                    <a:cubicBezTo>
                      <a:pt x="1247" y="1193"/>
                      <a:pt x="1521" y="1041"/>
                      <a:pt x="1521" y="828"/>
                    </a:cubicBezTo>
                    <a:cubicBezTo>
                      <a:pt x="1521" y="775"/>
                      <a:pt x="1490" y="742"/>
                      <a:pt x="1458" y="742"/>
                    </a:cubicBezTo>
                    <a:cubicBezTo>
                      <a:pt x="1435" y="742"/>
                      <a:pt x="1412" y="759"/>
                      <a:pt x="1399" y="797"/>
                    </a:cubicBezTo>
                    <a:cubicBezTo>
                      <a:pt x="1278" y="919"/>
                      <a:pt x="1217" y="1041"/>
                      <a:pt x="1065" y="1101"/>
                    </a:cubicBezTo>
                    <a:cubicBezTo>
                      <a:pt x="989" y="1147"/>
                      <a:pt x="898" y="1170"/>
                      <a:pt x="806" y="1170"/>
                    </a:cubicBezTo>
                    <a:cubicBezTo>
                      <a:pt x="715" y="1170"/>
                      <a:pt x="624" y="1147"/>
                      <a:pt x="548" y="1101"/>
                    </a:cubicBezTo>
                    <a:cubicBezTo>
                      <a:pt x="183" y="889"/>
                      <a:pt x="214" y="341"/>
                      <a:pt x="518" y="98"/>
                    </a:cubicBezTo>
                    <a:cubicBezTo>
                      <a:pt x="544" y="72"/>
                      <a:pt x="525" y="1"/>
                      <a:pt x="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9"/>
              <p:cNvSpPr/>
              <p:nvPr/>
            </p:nvSpPr>
            <p:spPr>
              <a:xfrm>
                <a:off x="3038060" y="1874750"/>
                <a:ext cx="82961" cy="91879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627" extrusionOk="0">
                    <a:moveTo>
                      <a:pt x="1883" y="1"/>
                    </a:moveTo>
                    <a:cubicBezTo>
                      <a:pt x="1851" y="1"/>
                      <a:pt x="1821" y="5"/>
                      <a:pt x="1794" y="13"/>
                    </a:cubicBezTo>
                    <a:cubicBezTo>
                      <a:pt x="1642" y="43"/>
                      <a:pt x="1490" y="43"/>
                      <a:pt x="1338" y="165"/>
                    </a:cubicBezTo>
                    <a:cubicBezTo>
                      <a:pt x="1186" y="286"/>
                      <a:pt x="1034" y="438"/>
                      <a:pt x="912" y="560"/>
                    </a:cubicBezTo>
                    <a:cubicBezTo>
                      <a:pt x="700" y="803"/>
                      <a:pt x="517" y="1076"/>
                      <a:pt x="274" y="1350"/>
                    </a:cubicBezTo>
                    <a:cubicBezTo>
                      <a:pt x="0" y="1684"/>
                      <a:pt x="0" y="2110"/>
                      <a:pt x="304" y="2414"/>
                    </a:cubicBezTo>
                    <a:cubicBezTo>
                      <a:pt x="456" y="2551"/>
                      <a:pt x="669" y="2627"/>
                      <a:pt x="870" y="2627"/>
                    </a:cubicBezTo>
                    <a:cubicBezTo>
                      <a:pt x="1072" y="2627"/>
                      <a:pt x="1262" y="2551"/>
                      <a:pt x="1368" y="2383"/>
                    </a:cubicBezTo>
                    <a:lnTo>
                      <a:pt x="2067" y="1472"/>
                    </a:lnTo>
                    <a:cubicBezTo>
                      <a:pt x="2159" y="1320"/>
                      <a:pt x="2250" y="1168"/>
                      <a:pt x="2341" y="955"/>
                    </a:cubicBezTo>
                    <a:cubicBezTo>
                      <a:pt x="2371" y="773"/>
                      <a:pt x="2371" y="621"/>
                      <a:pt x="2371" y="438"/>
                    </a:cubicBezTo>
                    <a:cubicBezTo>
                      <a:pt x="2371" y="173"/>
                      <a:pt x="2095" y="1"/>
                      <a:pt x="1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9"/>
              <p:cNvSpPr/>
              <p:nvPr/>
            </p:nvSpPr>
            <p:spPr>
              <a:xfrm>
                <a:off x="3198590" y="1985339"/>
                <a:ext cx="82961" cy="91844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626" extrusionOk="0">
                    <a:moveTo>
                      <a:pt x="1891" y="0"/>
                    </a:moveTo>
                    <a:cubicBezTo>
                      <a:pt x="1858" y="0"/>
                      <a:pt x="1825" y="4"/>
                      <a:pt x="1794" y="12"/>
                    </a:cubicBezTo>
                    <a:cubicBezTo>
                      <a:pt x="1642" y="42"/>
                      <a:pt x="1490" y="42"/>
                      <a:pt x="1338" y="164"/>
                    </a:cubicBezTo>
                    <a:cubicBezTo>
                      <a:pt x="1186" y="285"/>
                      <a:pt x="1034" y="437"/>
                      <a:pt x="942" y="559"/>
                    </a:cubicBezTo>
                    <a:cubicBezTo>
                      <a:pt x="699" y="802"/>
                      <a:pt x="517" y="1076"/>
                      <a:pt x="274" y="1349"/>
                    </a:cubicBezTo>
                    <a:cubicBezTo>
                      <a:pt x="0" y="1684"/>
                      <a:pt x="0" y="2109"/>
                      <a:pt x="304" y="2413"/>
                    </a:cubicBezTo>
                    <a:cubicBezTo>
                      <a:pt x="456" y="2550"/>
                      <a:pt x="669" y="2626"/>
                      <a:pt x="870" y="2626"/>
                    </a:cubicBezTo>
                    <a:cubicBezTo>
                      <a:pt x="1072" y="2626"/>
                      <a:pt x="1262" y="2550"/>
                      <a:pt x="1368" y="2383"/>
                    </a:cubicBezTo>
                    <a:cubicBezTo>
                      <a:pt x="1611" y="2109"/>
                      <a:pt x="1854" y="1805"/>
                      <a:pt x="2067" y="1471"/>
                    </a:cubicBezTo>
                    <a:cubicBezTo>
                      <a:pt x="2189" y="1319"/>
                      <a:pt x="2249" y="1167"/>
                      <a:pt x="2341" y="954"/>
                    </a:cubicBezTo>
                    <a:cubicBezTo>
                      <a:pt x="2371" y="772"/>
                      <a:pt x="2371" y="620"/>
                      <a:pt x="2371" y="437"/>
                    </a:cubicBezTo>
                    <a:cubicBezTo>
                      <a:pt x="2371" y="173"/>
                      <a:pt x="2117" y="0"/>
                      <a:pt x="18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9" name="Google Shape;589;p39"/>
          <p:cNvGrpSpPr/>
          <p:nvPr/>
        </p:nvGrpSpPr>
        <p:grpSpPr>
          <a:xfrm>
            <a:off x="68954" y="3100654"/>
            <a:ext cx="1143869" cy="544176"/>
            <a:chOff x="5102400" y="2058675"/>
            <a:chExt cx="691076" cy="328748"/>
          </a:xfrm>
        </p:grpSpPr>
        <p:sp>
          <p:nvSpPr>
            <p:cNvPr id="590" name="Google Shape;590;p39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1" name="Google Shape;591;p39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592" name="Google Shape;592;p39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Subtítulo 3">
            <a:extLst>
              <a:ext uri="{FF2B5EF4-FFF2-40B4-BE49-F238E27FC236}">
                <a16:creationId xmlns:a16="http://schemas.microsoft.com/office/drawing/2014/main" id="{B0925EAB-A70D-BBD6-1656-6798D62A5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879" y="1373603"/>
            <a:ext cx="7438015" cy="1836206"/>
          </a:xfrm>
        </p:spPr>
        <p:txBody>
          <a:bodyPr/>
          <a:lstStyle/>
          <a:p>
            <a:pPr algn="just"/>
            <a:r>
              <a:rPr lang="es-MX" sz="2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Watch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MX" sz="2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vídeo, Colombia: A </a:t>
            </a:r>
            <a:r>
              <a:rPr lang="es-MX" sz="2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history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MX" sz="2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of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MX" sz="24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contamination</a:t>
            </a:r>
            <a:r>
              <a:rPr lang="es-MX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400" b="0" i="0" strike="noStrike" dirty="0">
                <a:solidFill>
                  <a:srgbClr val="04663A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2400" b="0" i="0" strike="noStrike" dirty="0" err="1">
                <a:solidFill>
                  <a:srgbClr val="04663A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</a:t>
            </a:r>
            <a:r>
              <a:rPr lang="en-US" sz="2400" b="0" i="0" strike="noStrike" dirty="0">
                <a:solidFill>
                  <a:srgbClr val="04663A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400" b="0" i="0" strike="noStrike" dirty="0" err="1">
                <a:solidFill>
                  <a:srgbClr val="04663A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watch?V</a:t>
            </a:r>
            <a:r>
              <a:rPr lang="en-US" sz="2400" b="0" i="0" strike="noStrike" dirty="0">
                <a:solidFill>
                  <a:srgbClr val="04663A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n-US" sz="2400" b="0" i="0" strike="noStrike" dirty="0" err="1">
                <a:solidFill>
                  <a:srgbClr val="04663A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6s_wvmczqy0&amp;ab_channel</a:t>
            </a:r>
            <a:r>
              <a:rPr lang="en-US" sz="2400" b="0" i="0" strike="noStrike" dirty="0">
                <a:solidFill>
                  <a:srgbClr val="04663A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n-US" sz="2400" b="0" i="0" strike="noStrike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nacionesunidas</a:t>
            </a:r>
            <a:r>
              <a:rPr lang="en-US" sz="2400" b="0" i="0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es-CO" sz="2400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De acuerdo con el vídeo, se realiza la </a:t>
            </a:r>
            <a:r>
              <a:rPr lang="es-CO" sz="2400" noProof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Thinking</a:t>
            </a:r>
            <a:r>
              <a:rPr lang="es-CO" sz="2400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CO" sz="2400" noProof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routine</a:t>
            </a:r>
            <a:r>
              <a:rPr lang="es-CO" sz="2400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s-CO" sz="2400" noProof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Exit</a:t>
            </a:r>
            <a:r>
              <a:rPr lang="es-CO" sz="2400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 Ticket por medio de la pregunta: </a:t>
            </a:r>
            <a:r>
              <a:rPr lang="es-MX" sz="2400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¿Qué problemáticas sociales se desprenden de la realidad contaminante en Colombia?</a:t>
            </a:r>
            <a:endParaRPr lang="es-CO" sz="2400" noProof="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>
          <a:extLst>
            <a:ext uri="{FF2B5EF4-FFF2-40B4-BE49-F238E27FC236}">
              <a16:creationId xmlns:a16="http://schemas.microsoft.com/office/drawing/2014/main" id="{E3DCA3CD-1AD2-EA26-EB31-6FFAF99F8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43">
            <a:extLst>
              <a:ext uri="{FF2B5EF4-FFF2-40B4-BE49-F238E27FC236}">
                <a16:creationId xmlns:a16="http://schemas.microsoft.com/office/drawing/2014/main" id="{F1151246-A06D-FE59-8515-5710BC7C2743}"/>
              </a:ext>
            </a:extLst>
          </p:cNvPr>
          <p:cNvGrpSpPr/>
          <p:nvPr/>
        </p:nvGrpSpPr>
        <p:grpSpPr>
          <a:xfrm>
            <a:off x="566817" y="1107688"/>
            <a:ext cx="1020882" cy="572723"/>
            <a:chOff x="689837" y="1088500"/>
            <a:chExt cx="1197515" cy="671816"/>
          </a:xfrm>
        </p:grpSpPr>
        <p:sp>
          <p:nvSpPr>
            <p:cNvPr id="960" name="Google Shape;960;p43">
              <a:extLst>
                <a:ext uri="{FF2B5EF4-FFF2-40B4-BE49-F238E27FC236}">
                  <a16:creationId xmlns:a16="http://schemas.microsoft.com/office/drawing/2014/main" id="{2C5ED9A4-C053-8C31-2B9B-F756064BB60B}"/>
                </a:ext>
              </a:extLst>
            </p:cNvPr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1" name="Google Shape;961;p43">
              <a:extLst>
                <a:ext uri="{FF2B5EF4-FFF2-40B4-BE49-F238E27FC236}">
                  <a16:creationId xmlns:a16="http://schemas.microsoft.com/office/drawing/2014/main" id="{FA47F969-DEF5-BA0F-8408-D3D1319BEEAB}"/>
                </a:ext>
              </a:extLst>
            </p:cNvPr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962" name="Google Shape;962;p43">
                <a:extLst>
                  <a:ext uri="{FF2B5EF4-FFF2-40B4-BE49-F238E27FC236}">
                    <a16:creationId xmlns:a16="http://schemas.microsoft.com/office/drawing/2014/main" id="{82064958-BA62-E2DF-F07D-3ADAF5220FBD}"/>
                  </a:ext>
                </a:extLst>
              </p:cNvPr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3">
                <a:extLst>
                  <a:ext uri="{FF2B5EF4-FFF2-40B4-BE49-F238E27FC236}">
                    <a16:creationId xmlns:a16="http://schemas.microsoft.com/office/drawing/2014/main" id="{73B6A43D-52A3-B55F-DC0C-F617EAD1515E}"/>
                  </a:ext>
                </a:extLst>
              </p:cNvPr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3">
                <a:extLst>
                  <a:ext uri="{FF2B5EF4-FFF2-40B4-BE49-F238E27FC236}">
                    <a16:creationId xmlns:a16="http://schemas.microsoft.com/office/drawing/2014/main" id="{D2E61626-95B1-F34C-4367-84AFC6D80176}"/>
                  </a:ext>
                </a:extLst>
              </p:cNvPr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8" name="Google Shape;968;p43">
            <a:extLst>
              <a:ext uri="{FF2B5EF4-FFF2-40B4-BE49-F238E27FC236}">
                <a16:creationId xmlns:a16="http://schemas.microsoft.com/office/drawing/2014/main" id="{DB01F42B-5144-A8FC-8B96-FDC2828E8B50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2562386" y="1552800"/>
            <a:ext cx="5361773" cy="2523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419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indaga entre los estudiantes, qué consecuencias provocan en el medio ambiente, en la cultura y en la sociedad, la extracción ilimitada de los recursos naturales, se abre un espacio de reflexión y participaci</a:t>
            </a:r>
            <a:r>
              <a:rPr lang="es-419" sz="2400" dirty="0">
                <a:solidFill>
                  <a:srgbClr val="000000"/>
                </a:solidFill>
                <a:latin typeface="Roboto" panose="02000000000000000000" pitchFamily="2" charset="0"/>
              </a:rPr>
              <a:t>ón.</a:t>
            </a:r>
            <a:endParaRPr lang="es-419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/>
            <a:endParaRPr lang="es-419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/>
            <a:endParaRPr lang="es-419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9" name="Google Shape;969;p43">
            <a:extLst>
              <a:ext uri="{FF2B5EF4-FFF2-40B4-BE49-F238E27FC236}">
                <a16:creationId xmlns:a16="http://schemas.microsoft.com/office/drawing/2014/main" id="{FD640713-3AAA-1BB1-A3AA-90CE90D29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94" y="269336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RETROALIMENTACIÓN</a:t>
            </a:r>
            <a:endParaRPr dirty="0"/>
          </a:p>
        </p:txBody>
      </p:sp>
      <p:grpSp>
        <p:nvGrpSpPr>
          <p:cNvPr id="970" name="Google Shape;970;p43">
            <a:extLst>
              <a:ext uri="{FF2B5EF4-FFF2-40B4-BE49-F238E27FC236}">
                <a16:creationId xmlns:a16="http://schemas.microsoft.com/office/drawing/2014/main" id="{B26BF484-6A8B-4FA2-BD50-AF6115DFFD79}"/>
              </a:ext>
            </a:extLst>
          </p:cNvPr>
          <p:cNvGrpSpPr/>
          <p:nvPr/>
        </p:nvGrpSpPr>
        <p:grpSpPr>
          <a:xfrm>
            <a:off x="2767221" y="4296217"/>
            <a:ext cx="1427281" cy="666767"/>
            <a:chOff x="2807000" y="3546850"/>
            <a:chExt cx="1351464" cy="631349"/>
          </a:xfrm>
        </p:grpSpPr>
        <p:sp>
          <p:nvSpPr>
            <p:cNvPr id="971" name="Google Shape;971;p43">
              <a:extLst>
                <a:ext uri="{FF2B5EF4-FFF2-40B4-BE49-F238E27FC236}">
                  <a16:creationId xmlns:a16="http://schemas.microsoft.com/office/drawing/2014/main" id="{04E02373-9D70-98AB-593A-BD27D39B9032}"/>
                </a:ext>
              </a:extLst>
            </p:cNvPr>
            <p:cNvSpPr/>
            <p:nvPr/>
          </p:nvSpPr>
          <p:spPr>
            <a:xfrm>
              <a:off x="2807000" y="3546850"/>
              <a:ext cx="1351464" cy="631349"/>
            </a:xfrm>
            <a:custGeom>
              <a:avLst/>
              <a:gdLst/>
              <a:ahLst/>
              <a:cxnLst/>
              <a:rect l="l" t="t" r="r" b="b"/>
              <a:pathLst>
                <a:path w="22707" h="9700" extrusionOk="0">
                  <a:moveTo>
                    <a:pt x="14429" y="0"/>
                  </a:moveTo>
                  <a:cubicBezTo>
                    <a:pt x="14372" y="0"/>
                    <a:pt x="14314" y="1"/>
                    <a:pt x="14256" y="3"/>
                  </a:cubicBezTo>
                  <a:cubicBezTo>
                    <a:pt x="14044" y="3"/>
                    <a:pt x="13861" y="64"/>
                    <a:pt x="13618" y="64"/>
                  </a:cubicBezTo>
                  <a:cubicBezTo>
                    <a:pt x="12372" y="216"/>
                    <a:pt x="11247" y="763"/>
                    <a:pt x="10396" y="1584"/>
                  </a:cubicBezTo>
                  <a:cubicBezTo>
                    <a:pt x="9059" y="2799"/>
                    <a:pt x="8177" y="4532"/>
                    <a:pt x="7904" y="6356"/>
                  </a:cubicBezTo>
                  <a:cubicBezTo>
                    <a:pt x="7843" y="6234"/>
                    <a:pt x="7782" y="6143"/>
                    <a:pt x="7691" y="6052"/>
                  </a:cubicBezTo>
                  <a:cubicBezTo>
                    <a:pt x="7265" y="5565"/>
                    <a:pt x="6627" y="5261"/>
                    <a:pt x="5989" y="5231"/>
                  </a:cubicBezTo>
                  <a:lnTo>
                    <a:pt x="5928" y="5231"/>
                  </a:lnTo>
                  <a:cubicBezTo>
                    <a:pt x="5685" y="5231"/>
                    <a:pt x="5411" y="5261"/>
                    <a:pt x="5168" y="5322"/>
                  </a:cubicBezTo>
                  <a:cubicBezTo>
                    <a:pt x="5016" y="5383"/>
                    <a:pt x="4864" y="5444"/>
                    <a:pt x="4773" y="5535"/>
                  </a:cubicBezTo>
                  <a:cubicBezTo>
                    <a:pt x="3861" y="6052"/>
                    <a:pt x="3405" y="7207"/>
                    <a:pt x="3466" y="8271"/>
                  </a:cubicBezTo>
                  <a:cubicBezTo>
                    <a:pt x="3040" y="7967"/>
                    <a:pt x="2554" y="7845"/>
                    <a:pt x="2068" y="7845"/>
                  </a:cubicBezTo>
                  <a:cubicBezTo>
                    <a:pt x="1642" y="7845"/>
                    <a:pt x="1277" y="7997"/>
                    <a:pt x="913" y="8210"/>
                  </a:cubicBezTo>
                  <a:cubicBezTo>
                    <a:pt x="852" y="8271"/>
                    <a:pt x="761" y="8301"/>
                    <a:pt x="730" y="8362"/>
                  </a:cubicBezTo>
                  <a:cubicBezTo>
                    <a:pt x="609" y="8483"/>
                    <a:pt x="518" y="8605"/>
                    <a:pt x="396" y="8757"/>
                  </a:cubicBezTo>
                  <a:cubicBezTo>
                    <a:pt x="274" y="8909"/>
                    <a:pt x="214" y="9061"/>
                    <a:pt x="122" y="9213"/>
                  </a:cubicBezTo>
                  <a:cubicBezTo>
                    <a:pt x="92" y="9274"/>
                    <a:pt x="153" y="9365"/>
                    <a:pt x="244" y="9365"/>
                  </a:cubicBezTo>
                  <a:lnTo>
                    <a:pt x="122" y="9365"/>
                  </a:lnTo>
                  <a:cubicBezTo>
                    <a:pt x="62" y="9365"/>
                    <a:pt x="1" y="9517"/>
                    <a:pt x="122" y="9517"/>
                  </a:cubicBezTo>
                  <a:cubicBezTo>
                    <a:pt x="274" y="9517"/>
                    <a:pt x="426" y="9517"/>
                    <a:pt x="578" y="9547"/>
                  </a:cubicBezTo>
                  <a:cubicBezTo>
                    <a:pt x="1004" y="9562"/>
                    <a:pt x="1431" y="9568"/>
                    <a:pt x="1860" y="9568"/>
                  </a:cubicBezTo>
                  <a:cubicBezTo>
                    <a:pt x="3145" y="9568"/>
                    <a:pt x="4439" y="9517"/>
                    <a:pt x="5715" y="9517"/>
                  </a:cubicBezTo>
                  <a:lnTo>
                    <a:pt x="11308" y="9517"/>
                  </a:lnTo>
                  <a:cubicBezTo>
                    <a:pt x="13193" y="9517"/>
                    <a:pt x="15047" y="9547"/>
                    <a:pt x="16962" y="9608"/>
                  </a:cubicBezTo>
                  <a:lnTo>
                    <a:pt x="17174" y="9608"/>
                  </a:lnTo>
                  <a:cubicBezTo>
                    <a:pt x="18025" y="9669"/>
                    <a:pt x="18816" y="9669"/>
                    <a:pt x="19667" y="9669"/>
                  </a:cubicBezTo>
                  <a:cubicBezTo>
                    <a:pt x="20579" y="9699"/>
                    <a:pt x="21521" y="9699"/>
                    <a:pt x="22433" y="9699"/>
                  </a:cubicBezTo>
                  <a:cubicBezTo>
                    <a:pt x="22463" y="9699"/>
                    <a:pt x="22494" y="9699"/>
                    <a:pt x="22554" y="9669"/>
                  </a:cubicBezTo>
                  <a:cubicBezTo>
                    <a:pt x="22615" y="9669"/>
                    <a:pt x="22706" y="9578"/>
                    <a:pt x="22706" y="9517"/>
                  </a:cubicBezTo>
                  <a:cubicBezTo>
                    <a:pt x="22623" y="8242"/>
                    <a:pt x="21580" y="7270"/>
                    <a:pt x="20405" y="7270"/>
                  </a:cubicBezTo>
                  <a:cubicBezTo>
                    <a:pt x="20292" y="7270"/>
                    <a:pt x="20177" y="7279"/>
                    <a:pt x="20062" y="7298"/>
                  </a:cubicBezTo>
                  <a:lnTo>
                    <a:pt x="20062" y="6599"/>
                  </a:lnTo>
                  <a:lnTo>
                    <a:pt x="20062" y="6204"/>
                  </a:lnTo>
                  <a:cubicBezTo>
                    <a:pt x="20001" y="4623"/>
                    <a:pt x="19728" y="3012"/>
                    <a:pt x="18664" y="1796"/>
                  </a:cubicBezTo>
                  <a:cubicBezTo>
                    <a:pt x="18238" y="1340"/>
                    <a:pt x="17752" y="976"/>
                    <a:pt x="17235" y="702"/>
                  </a:cubicBezTo>
                  <a:cubicBezTo>
                    <a:pt x="16374" y="243"/>
                    <a:pt x="15405" y="0"/>
                    <a:pt x="14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2" name="Google Shape;972;p43">
              <a:extLst>
                <a:ext uri="{FF2B5EF4-FFF2-40B4-BE49-F238E27FC236}">
                  <a16:creationId xmlns:a16="http://schemas.microsoft.com/office/drawing/2014/main" id="{16E85627-09CC-A3EE-2E56-B03525CA9040}"/>
                </a:ext>
              </a:extLst>
            </p:cNvPr>
            <p:cNvGrpSpPr/>
            <p:nvPr/>
          </p:nvGrpSpPr>
          <p:grpSpPr>
            <a:xfrm>
              <a:off x="2904767" y="3625432"/>
              <a:ext cx="1155903" cy="492802"/>
              <a:chOff x="2904700" y="3414825"/>
              <a:chExt cx="566925" cy="241700"/>
            </a:xfrm>
          </p:grpSpPr>
          <p:sp>
            <p:nvSpPr>
              <p:cNvPr id="973" name="Google Shape;973;p43">
                <a:extLst>
                  <a:ext uri="{FF2B5EF4-FFF2-40B4-BE49-F238E27FC236}">
                    <a16:creationId xmlns:a16="http://schemas.microsoft.com/office/drawing/2014/main" id="{69538575-DA70-E57A-1505-2C882DBAAE42}"/>
                  </a:ext>
                </a:extLst>
              </p:cNvPr>
              <p:cNvSpPr/>
              <p:nvPr/>
            </p:nvSpPr>
            <p:spPr>
              <a:xfrm>
                <a:off x="2911550" y="3423950"/>
                <a:ext cx="551700" cy="2249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999" extrusionOk="0">
                    <a:moveTo>
                      <a:pt x="6" y="8998"/>
                    </a:moveTo>
                    <a:lnTo>
                      <a:pt x="6" y="8998"/>
                    </a:lnTo>
                    <a:cubicBezTo>
                      <a:pt x="4" y="8999"/>
                      <a:pt x="2" y="8999"/>
                      <a:pt x="1" y="8999"/>
                    </a:cubicBezTo>
                    <a:cubicBezTo>
                      <a:pt x="2" y="8999"/>
                      <a:pt x="4" y="8999"/>
                      <a:pt x="6" y="8998"/>
                    </a:cubicBezTo>
                    <a:close/>
                    <a:moveTo>
                      <a:pt x="14122" y="1"/>
                    </a:moveTo>
                    <a:cubicBezTo>
                      <a:pt x="14085" y="1"/>
                      <a:pt x="14049" y="1"/>
                      <a:pt x="14013" y="2"/>
                    </a:cubicBezTo>
                    <a:cubicBezTo>
                      <a:pt x="10517" y="63"/>
                      <a:pt x="8147" y="3345"/>
                      <a:pt x="7903" y="6628"/>
                    </a:cubicBezTo>
                    <a:cubicBezTo>
                      <a:pt x="7870" y="6712"/>
                      <a:pt x="7791" y="6758"/>
                      <a:pt x="7721" y="6758"/>
                    </a:cubicBezTo>
                    <a:cubicBezTo>
                      <a:pt x="7664" y="6758"/>
                      <a:pt x="7613" y="6727"/>
                      <a:pt x="7599" y="6658"/>
                    </a:cubicBezTo>
                    <a:cubicBezTo>
                      <a:pt x="7362" y="5731"/>
                      <a:pt x="6509" y="5194"/>
                      <a:pt x="5625" y="5194"/>
                    </a:cubicBezTo>
                    <a:cubicBezTo>
                      <a:pt x="5380" y="5194"/>
                      <a:pt x="5132" y="5235"/>
                      <a:pt x="4894" y="5321"/>
                    </a:cubicBezTo>
                    <a:cubicBezTo>
                      <a:pt x="3739" y="5807"/>
                      <a:pt x="3344" y="7084"/>
                      <a:pt x="3496" y="8209"/>
                    </a:cubicBezTo>
                    <a:cubicBezTo>
                      <a:pt x="3496" y="8295"/>
                      <a:pt x="3435" y="8381"/>
                      <a:pt x="3357" y="8381"/>
                    </a:cubicBezTo>
                    <a:cubicBezTo>
                      <a:pt x="3324" y="8381"/>
                      <a:pt x="3288" y="8366"/>
                      <a:pt x="3253" y="8330"/>
                    </a:cubicBezTo>
                    <a:cubicBezTo>
                      <a:pt x="2880" y="7945"/>
                      <a:pt x="2393" y="7765"/>
                      <a:pt x="1904" y="7765"/>
                    </a:cubicBezTo>
                    <a:cubicBezTo>
                      <a:pt x="1159" y="7765"/>
                      <a:pt x="410" y="8185"/>
                      <a:pt x="61" y="8938"/>
                    </a:cubicBezTo>
                    <a:cubicBezTo>
                      <a:pt x="33" y="8938"/>
                      <a:pt x="31" y="8992"/>
                      <a:pt x="6" y="8998"/>
                    </a:cubicBezTo>
                    <a:lnTo>
                      <a:pt x="6" y="8998"/>
                    </a:lnTo>
                    <a:cubicBezTo>
                      <a:pt x="1085" y="8868"/>
                      <a:pt x="2210" y="8852"/>
                      <a:pt x="3325" y="8852"/>
                    </a:cubicBezTo>
                    <a:cubicBezTo>
                      <a:pt x="3693" y="8852"/>
                      <a:pt x="4060" y="8854"/>
                      <a:pt x="4423" y="8854"/>
                    </a:cubicBezTo>
                    <a:cubicBezTo>
                      <a:pt x="4756" y="8854"/>
                      <a:pt x="5085" y="8853"/>
                      <a:pt x="5411" y="8847"/>
                    </a:cubicBezTo>
                    <a:cubicBezTo>
                      <a:pt x="7295" y="8786"/>
                      <a:pt x="9150" y="8786"/>
                      <a:pt x="11004" y="8786"/>
                    </a:cubicBezTo>
                    <a:cubicBezTo>
                      <a:pt x="14682" y="8786"/>
                      <a:pt x="18390" y="8786"/>
                      <a:pt x="22068" y="8999"/>
                    </a:cubicBezTo>
                    <a:cubicBezTo>
                      <a:pt x="21990" y="8013"/>
                      <a:pt x="21180" y="7292"/>
                      <a:pt x="20245" y="7292"/>
                    </a:cubicBezTo>
                    <a:cubicBezTo>
                      <a:pt x="20085" y="7292"/>
                      <a:pt x="19922" y="7313"/>
                      <a:pt x="19758" y="7358"/>
                    </a:cubicBezTo>
                    <a:cubicBezTo>
                      <a:pt x="19736" y="7363"/>
                      <a:pt x="19715" y="7365"/>
                      <a:pt x="19694" y="7365"/>
                    </a:cubicBezTo>
                    <a:cubicBezTo>
                      <a:pt x="19597" y="7365"/>
                      <a:pt x="19515" y="7311"/>
                      <a:pt x="19515" y="7236"/>
                    </a:cubicBezTo>
                    <a:cubicBezTo>
                      <a:pt x="19515" y="5321"/>
                      <a:pt x="19515" y="3193"/>
                      <a:pt x="18177" y="1734"/>
                    </a:cubicBezTo>
                    <a:cubicBezTo>
                      <a:pt x="17139" y="607"/>
                      <a:pt x="15608" y="1"/>
                      <a:pt x="14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3">
                <a:extLst>
                  <a:ext uri="{FF2B5EF4-FFF2-40B4-BE49-F238E27FC236}">
                    <a16:creationId xmlns:a16="http://schemas.microsoft.com/office/drawing/2014/main" id="{74E47A68-B2E1-E603-FFC6-A90CFDE721A9}"/>
                  </a:ext>
                </a:extLst>
              </p:cNvPr>
              <p:cNvSpPr/>
              <p:nvPr/>
            </p:nvSpPr>
            <p:spPr>
              <a:xfrm>
                <a:off x="3109875" y="3423200"/>
                <a:ext cx="354150" cy="226500"/>
              </a:xfrm>
              <a:custGeom>
                <a:avLst/>
                <a:gdLst/>
                <a:ahLst/>
                <a:cxnLst/>
                <a:rect l="l" t="t" r="r" b="b"/>
                <a:pathLst>
                  <a:path w="14166" h="9060" extrusionOk="0">
                    <a:moveTo>
                      <a:pt x="6227" y="0"/>
                    </a:moveTo>
                    <a:cubicBezTo>
                      <a:pt x="6188" y="0"/>
                      <a:pt x="6149" y="1"/>
                      <a:pt x="6110" y="1"/>
                    </a:cubicBezTo>
                    <a:cubicBezTo>
                      <a:pt x="2645" y="62"/>
                      <a:pt x="335" y="3223"/>
                      <a:pt x="1" y="6476"/>
                    </a:cubicBezTo>
                    <a:cubicBezTo>
                      <a:pt x="305" y="5381"/>
                      <a:pt x="1034" y="4409"/>
                      <a:pt x="2189" y="3892"/>
                    </a:cubicBezTo>
                    <a:cubicBezTo>
                      <a:pt x="2991" y="3526"/>
                      <a:pt x="3911" y="3330"/>
                      <a:pt x="4826" y="3330"/>
                    </a:cubicBezTo>
                    <a:cubicBezTo>
                      <a:pt x="5889" y="3330"/>
                      <a:pt x="6947" y="3594"/>
                      <a:pt x="7812" y="4166"/>
                    </a:cubicBezTo>
                    <a:cubicBezTo>
                      <a:pt x="9484" y="5260"/>
                      <a:pt x="9727" y="7144"/>
                      <a:pt x="8968" y="8907"/>
                    </a:cubicBezTo>
                    <a:cubicBezTo>
                      <a:pt x="10700" y="8938"/>
                      <a:pt x="12433" y="8968"/>
                      <a:pt x="14165" y="9059"/>
                    </a:cubicBezTo>
                    <a:cubicBezTo>
                      <a:pt x="14061" y="8073"/>
                      <a:pt x="13248" y="7353"/>
                      <a:pt x="12331" y="7353"/>
                    </a:cubicBezTo>
                    <a:cubicBezTo>
                      <a:pt x="12175" y="7353"/>
                      <a:pt x="12015" y="7374"/>
                      <a:pt x="11855" y="7418"/>
                    </a:cubicBezTo>
                    <a:cubicBezTo>
                      <a:pt x="11835" y="7423"/>
                      <a:pt x="11815" y="7426"/>
                      <a:pt x="11795" y="7426"/>
                    </a:cubicBezTo>
                    <a:cubicBezTo>
                      <a:pt x="11696" y="7426"/>
                      <a:pt x="11612" y="7362"/>
                      <a:pt x="11612" y="7236"/>
                    </a:cubicBezTo>
                    <a:cubicBezTo>
                      <a:pt x="11612" y="5321"/>
                      <a:pt x="11612" y="3223"/>
                      <a:pt x="10275" y="1704"/>
                    </a:cubicBezTo>
                    <a:cubicBezTo>
                      <a:pt x="9297" y="577"/>
                      <a:pt x="7741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3">
                <a:extLst>
                  <a:ext uri="{FF2B5EF4-FFF2-40B4-BE49-F238E27FC236}">
                    <a16:creationId xmlns:a16="http://schemas.microsoft.com/office/drawing/2014/main" id="{EDEA3437-EC7D-CD9F-CA55-4DC2DE267706}"/>
                  </a:ext>
                </a:extLst>
              </p:cNvPr>
              <p:cNvSpPr/>
              <p:nvPr/>
            </p:nvSpPr>
            <p:spPr>
              <a:xfrm>
                <a:off x="2912300" y="3554150"/>
                <a:ext cx="1968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3791" extrusionOk="0">
                    <a:moveTo>
                      <a:pt x="5661" y="0"/>
                    </a:moveTo>
                    <a:cubicBezTo>
                      <a:pt x="5404" y="0"/>
                      <a:pt x="5144" y="47"/>
                      <a:pt x="4895" y="143"/>
                    </a:cubicBezTo>
                    <a:cubicBezTo>
                      <a:pt x="3770" y="599"/>
                      <a:pt x="3344" y="1876"/>
                      <a:pt x="3496" y="3031"/>
                    </a:cubicBezTo>
                    <a:cubicBezTo>
                      <a:pt x="3496" y="3095"/>
                      <a:pt x="3437" y="3173"/>
                      <a:pt x="3360" y="3173"/>
                    </a:cubicBezTo>
                    <a:cubicBezTo>
                      <a:pt x="3326" y="3173"/>
                      <a:pt x="3290" y="3159"/>
                      <a:pt x="3253" y="3122"/>
                    </a:cubicBezTo>
                    <a:cubicBezTo>
                      <a:pt x="2880" y="2737"/>
                      <a:pt x="2388" y="2557"/>
                      <a:pt x="1896" y="2557"/>
                    </a:cubicBezTo>
                    <a:cubicBezTo>
                      <a:pt x="1145" y="2557"/>
                      <a:pt x="392" y="2977"/>
                      <a:pt x="62" y="3730"/>
                    </a:cubicBezTo>
                    <a:cubicBezTo>
                      <a:pt x="62" y="3784"/>
                      <a:pt x="38" y="3790"/>
                      <a:pt x="12" y="3791"/>
                    </a:cubicBezTo>
                    <a:lnTo>
                      <a:pt x="12" y="3791"/>
                    </a:lnTo>
                    <a:cubicBezTo>
                      <a:pt x="160" y="3788"/>
                      <a:pt x="308" y="3730"/>
                      <a:pt x="457" y="3730"/>
                    </a:cubicBezTo>
                    <a:cubicBezTo>
                      <a:pt x="827" y="3254"/>
                      <a:pt x="1381" y="2916"/>
                      <a:pt x="2019" y="2916"/>
                    </a:cubicBezTo>
                    <a:cubicBezTo>
                      <a:pt x="2114" y="2916"/>
                      <a:pt x="2212" y="2924"/>
                      <a:pt x="2311" y="2940"/>
                    </a:cubicBezTo>
                    <a:cubicBezTo>
                      <a:pt x="2828" y="3031"/>
                      <a:pt x="3314" y="3274"/>
                      <a:pt x="3679" y="3669"/>
                    </a:cubicBezTo>
                    <a:lnTo>
                      <a:pt x="3770" y="3669"/>
                    </a:lnTo>
                    <a:cubicBezTo>
                      <a:pt x="3800" y="3031"/>
                      <a:pt x="3983" y="2362"/>
                      <a:pt x="4469" y="1876"/>
                    </a:cubicBezTo>
                    <a:cubicBezTo>
                      <a:pt x="4896" y="1449"/>
                      <a:pt x="5489" y="1205"/>
                      <a:pt x="6089" y="1205"/>
                    </a:cubicBezTo>
                    <a:cubicBezTo>
                      <a:pt x="6300" y="1205"/>
                      <a:pt x="6512" y="1235"/>
                      <a:pt x="6718" y="1298"/>
                    </a:cubicBezTo>
                    <a:cubicBezTo>
                      <a:pt x="7144" y="1450"/>
                      <a:pt x="7478" y="1694"/>
                      <a:pt x="7752" y="1967"/>
                    </a:cubicBezTo>
                    <a:lnTo>
                      <a:pt x="7873" y="1511"/>
                    </a:lnTo>
                    <a:lnTo>
                      <a:pt x="7873" y="1511"/>
                    </a:lnTo>
                    <a:cubicBezTo>
                      <a:pt x="7836" y="1536"/>
                      <a:pt x="7787" y="1551"/>
                      <a:pt x="7742" y="1551"/>
                    </a:cubicBezTo>
                    <a:cubicBezTo>
                      <a:pt x="7677" y="1551"/>
                      <a:pt x="7618" y="1522"/>
                      <a:pt x="7600" y="1450"/>
                    </a:cubicBezTo>
                    <a:cubicBezTo>
                      <a:pt x="7365" y="535"/>
                      <a:pt x="6532" y="0"/>
                      <a:pt x="5661" y="0"/>
                    </a:cubicBezTo>
                    <a:close/>
                    <a:moveTo>
                      <a:pt x="12" y="3791"/>
                    </a:moveTo>
                    <a:lnTo>
                      <a:pt x="12" y="3791"/>
                    </a:lnTo>
                    <a:cubicBezTo>
                      <a:pt x="8" y="3791"/>
                      <a:pt x="4" y="3791"/>
                      <a:pt x="1" y="3791"/>
                    </a:cubicBezTo>
                    <a:cubicBezTo>
                      <a:pt x="4" y="3791"/>
                      <a:pt x="8" y="3791"/>
                      <a:pt x="12" y="379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3">
                <a:extLst>
                  <a:ext uri="{FF2B5EF4-FFF2-40B4-BE49-F238E27FC236}">
                    <a16:creationId xmlns:a16="http://schemas.microsoft.com/office/drawing/2014/main" id="{4F5DFBF6-0BA5-CCA7-63CB-BD671C06BD61}"/>
                  </a:ext>
                </a:extLst>
              </p:cNvPr>
              <p:cNvSpPr/>
              <p:nvPr/>
            </p:nvSpPr>
            <p:spPr>
              <a:xfrm>
                <a:off x="2904700" y="3414825"/>
                <a:ext cx="566925" cy="241700"/>
              </a:xfrm>
              <a:custGeom>
                <a:avLst/>
                <a:gdLst/>
                <a:ahLst/>
                <a:cxnLst/>
                <a:rect l="l" t="t" r="r" b="b"/>
                <a:pathLst>
                  <a:path w="22677" h="9668" extrusionOk="0">
                    <a:moveTo>
                      <a:pt x="14434" y="305"/>
                    </a:moveTo>
                    <a:cubicBezTo>
                      <a:pt x="15948" y="305"/>
                      <a:pt x="17504" y="882"/>
                      <a:pt x="18482" y="2008"/>
                    </a:cubicBezTo>
                    <a:cubicBezTo>
                      <a:pt x="19819" y="3528"/>
                      <a:pt x="19819" y="5625"/>
                      <a:pt x="19819" y="7540"/>
                    </a:cubicBezTo>
                    <a:cubicBezTo>
                      <a:pt x="19819" y="7667"/>
                      <a:pt x="19903" y="7730"/>
                      <a:pt x="20002" y="7730"/>
                    </a:cubicBezTo>
                    <a:cubicBezTo>
                      <a:pt x="20022" y="7730"/>
                      <a:pt x="20042" y="7728"/>
                      <a:pt x="20062" y="7723"/>
                    </a:cubicBezTo>
                    <a:cubicBezTo>
                      <a:pt x="20222" y="7678"/>
                      <a:pt x="20382" y="7657"/>
                      <a:pt x="20538" y="7657"/>
                    </a:cubicBezTo>
                    <a:cubicBezTo>
                      <a:pt x="21455" y="7657"/>
                      <a:pt x="22268" y="8378"/>
                      <a:pt x="22372" y="9364"/>
                    </a:cubicBezTo>
                    <a:cubicBezTo>
                      <a:pt x="18694" y="9151"/>
                      <a:pt x="14986" y="9151"/>
                      <a:pt x="11308" y="9151"/>
                    </a:cubicBezTo>
                    <a:cubicBezTo>
                      <a:pt x="9454" y="9151"/>
                      <a:pt x="7600" y="9151"/>
                      <a:pt x="5715" y="9212"/>
                    </a:cubicBezTo>
                    <a:cubicBezTo>
                      <a:pt x="5390" y="9218"/>
                      <a:pt x="5061" y="9219"/>
                      <a:pt x="4730" y="9219"/>
                    </a:cubicBezTo>
                    <a:cubicBezTo>
                      <a:pt x="4368" y="9219"/>
                      <a:pt x="4004" y="9217"/>
                      <a:pt x="3638" y="9217"/>
                    </a:cubicBezTo>
                    <a:cubicBezTo>
                      <a:pt x="2529" y="9217"/>
                      <a:pt x="1408" y="9233"/>
                      <a:pt x="310" y="9363"/>
                    </a:cubicBezTo>
                    <a:lnTo>
                      <a:pt x="310" y="9363"/>
                    </a:lnTo>
                    <a:cubicBezTo>
                      <a:pt x="335" y="9357"/>
                      <a:pt x="337" y="9300"/>
                      <a:pt x="366" y="9242"/>
                    </a:cubicBezTo>
                    <a:cubicBezTo>
                      <a:pt x="697" y="8488"/>
                      <a:pt x="1452" y="8056"/>
                      <a:pt x="2206" y="8056"/>
                    </a:cubicBezTo>
                    <a:cubicBezTo>
                      <a:pt x="2696" y="8056"/>
                      <a:pt x="3186" y="8239"/>
                      <a:pt x="3557" y="8634"/>
                    </a:cubicBezTo>
                    <a:cubicBezTo>
                      <a:pt x="3593" y="8670"/>
                      <a:pt x="3628" y="8685"/>
                      <a:pt x="3661" y="8685"/>
                    </a:cubicBezTo>
                    <a:cubicBezTo>
                      <a:pt x="3740" y="8685"/>
                      <a:pt x="3800" y="8599"/>
                      <a:pt x="3800" y="8513"/>
                    </a:cubicBezTo>
                    <a:cubicBezTo>
                      <a:pt x="3648" y="7388"/>
                      <a:pt x="4044" y="6081"/>
                      <a:pt x="5199" y="5625"/>
                    </a:cubicBezTo>
                    <a:cubicBezTo>
                      <a:pt x="5441" y="5531"/>
                      <a:pt x="5695" y="5486"/>
                      <a:pt x="5945" y="5486"/>
                    </a:cubicBezTo>
                    <a:cubicBezTo>
                      <a:pt x="6823" y="5486"/>
                      <a:pt x="7667" y="6040"/>
                      <a:pt x="7904" y="6963"/>
                    </a:cubicBezTo>
                    <a:cubicBezTo>
                      <a:pt x="7916" y="7037"/>
                      <a:pt x="7969" y="7066"/>
                      <a:pt x="8027" y="7066"/>
                    </a:cubicBezTo>
                    <a:cubicBezTo>
                      <a:pt x="8112" y="7066"/>
                      <a:pt x="8208" y="7004"/>
                      <a:pt x="8208" y="6932"/>
                    </a:cubicBezTo>
                    <a:cubicBezTo>
                      <a:pt x="8451" y="3680"/>
                      <a:pt x="10791" y="336"/>
                      <a:pt x="14317" y="306"/>
                    </a:cubicBezTo>
                    <a:cubicBezTo>
                      <a:pt x="14356" y="305"/>
                      <a:pt x="14395" y="305"/>
                      <a:pt x="14434" y="305"/>
                    </a:cubicBezTo>
                    <a:close/>
                    <a:moveTo>
                      <a:pt x="14404" y="1"/>
                    </a:moveTo>
                    <a:cubicBezTo>
                      <a:pt x="14365" y="1"/>
                      <a:pt x="14326" y="1"/>
                      <a:pt x="14287" y="2"/>
                    </a:cubicBezTo>
                    <a:cubicBezTo>
                      <a:pt x="10822" y="93"/>
                      <a:pt x="8421" y="3163"/>
                      <a:pt x="7934" y="6385"/>
                    </a:cubicBezTo>
                    <a:cubicBezTo>
                      <a:pt x="7532" y="5676"/>
                      <a:pt x="6725" y="5242"/>
                      <a:pt x="5900" y="5242"/>
                    </a:cubicBezTo>
                    <a:cubicBezTo>
                      <a:pt x="5665" y="5242"/>
                      <a:pt x="5428" y="5277"/>
                      <a:pt x="5199" y="5352"/>
                    </a:cubicBezTo>
                    <a:cubicBezTo>
                      <a:pt x="3983" y="5777"/>
                      <a:pt x="3405" y="7084"/>
                      <a:pt x="3496" y="8300"/>
                    </a:cubicBezTo>
                    <a:cubicBezTo>
                      <a:pt x="3101" y="8012"/>
                      <a:pt x="2635" y="7873"/>
                      <a:pt x="2173" y="7873"/>
                    </a:cubicBezTo>
                    <a:cubicBezTo>
                      <a:pt x="1322" y="7873"/>
                      <a:pt x="488" y="8344"/>
                      <a:pt x="153" y="9212"/>
                    </a:cubicBezTo>
                    <a:cubicBezTo>
                      <a:pt x="123" y="9273"/>
                      <a:pt x="183" y="9364"/>
                      <a:pt x="275" y="9364"/>
                    </a:cubicBezTo>
                    <a:lnTo>
                      <a:pt x="123" y="9364"/>
                    </a:lnTo>
                    <a:cubicBezTo>
                      <a:pt x="31" y="9364"/>
                      <a:pt x="1" y="9516"/>
                      <a:pt x="123" y="9516"/>
                    </a:cubicBezTo>
                    <a:cubicBezTo>
                      <a:pt x="550" y="9537"/>
                      <a:pt x="978" y="9545"/>
                      <a:pt x="1406" y="9545"/>
                    </a:cubicBezTo>
                    <a:cubicBezTo>
                      <a:pt x="2832" y="9545"/>
                      <a:pt x="4259" y="9455"/>
                      <a:pt x="5685" y="9455"/>
                    </a:cubicBezTo>
                    <a:lnTo>
                      <a:pt x="11278" y="9455"/>
                    </a:lnTo>
                    <a:cubicBezTo>
                      <a:pt x="15016" y="9455"/>
                      <a:pt x="18694" y="9607"/>
                      <a:pt x="22403" y="9668"/>
                    </a:cubicBezTo>
                    <a:cubicBezTo>
                      <a:pt x="22463" y="9668"/>
                      <a:pt x="22494" y="9668"/>
                      <a:pt x="22524" y="9607"/>
                    </a:cubicBezTo>
                    <a:cubicBezTo>
                      <a:pt x="22615" y="9607"/>
                      <a:pt x="22676" y="9577"/>
                      <a:pt x="22676" y="9455"/>
                    </a:cubicBezTo>
                    <a:cubicBezTo>
                      <a:pt x="22676" y="8211"/>
                      <a:pt x="21645" y="7268"/>
                      <a:pt x="20475" y="7268"/>
                    </a:cubicBezTo>
                    <a:cubicBezTo>
                      <a:pt x="20359" y="7268"/>
                      <a:pt x="20241" y="7278"/>
                      <a:pt x="20123" y="7297"/>
                    </a:cubicBezTo>
                    <a:cubicBezTo>
                      <a:pt x="20123" y="5352"/>
                      <a:pt x="20062" y="3315"/>
                      <a:pt x="18694" y="1795"/>
                    </a:cubicBezTo>
                    <a:cubicBezTo>
                      <a:pt x="17596" y="609"/>
                      <a:pt x="16006" y="1"/>
                      <a:pt x="14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7" name="Google Shape;977;p43">
            <a:extLst>
              <a:ext uri="{FF2B5EF4-FFF2-40B4-BE49-F238E27FC236}">
                <a16:creationId xmlns:a16="http://schemas.microsoft.com/office/drawing/2014/main" id="{4C5AFF22-79B8-136C-8B09-B3B9CF77755B}"/>
              </a:ext>
            </a:extLst>
          </p:cNvPr>
          <p:cNvGrpSpPr/>
          <p:nvPr/>
        </p:nvGrpSpPr>
        <p:grpSpPr>
          <a:xfrm rot="-2164848">
            <a:off x="7892003" y="376372"/>
            <a:ext cx="913978" cy="1031946"/>
            <a:chOff x="3109525" y="854200"/>
            <a:chExt cx="647498" cy="731071"/>
          </a:xfrm>
        </p:grpSpPr>
        <p:sp>
          <p:nvSpPr>
            <p:cNvPr id="978" name="Google Shape;978;p43">
              <a:extLst>
                <a:ext uri="{FF2B5EF4-FFF2-40B4-BE49-F238E27FC236}">
                  <a16:creationId xmlns:a16="http://schemas.microsoft.com/office/drawing/2014/main" id="{CAFE5E82-D086-3222-1383-CE73A4E98779}"/>
                </a:ext>
              </a:extLst>
            </p:cNvPr>
            <p:cNvSpPr/>
            <p:nvPr/>
          </p:nvSpPr>
          <p:spPr>
            <a:xfrm>
              <a:off x="3109525" y="854200"/>
              <a:ext cx="647498" cy="731071"/>
            </a:xfrm>
            <a:custGeom>
              <a:avLst/>
              <a:gdLst/>
              <a:ahLst/>
              <a:cxnLst/>
              <a:rect l="l" t="t" r="r" b="b"/>
              <a:pathLst>
                <a:path w="24552" h="28788" extrusionOk="0">
                  <a:moveTo>
                    <a:pt x="13978" y="1"/>
                  </a:moveTo>
                  <a:cubicBezTo>
                    <a:pt x="12910" y="1"/>
                    <a:pt x="11976" y="701"/>
                    <a:pt x="11176" y="1335"/>
                  </a:cubicBezTo>
                  <a:cubicBezTo>
                    <a:pt x="10208" y="2169"/>
                    <a:pt x="9174" y="3103"/>
                    <a:pt x="8574" y="4237"/>
                  </a:cubicBezTo>
                  <a:lnTo>
                    <a:pt x="8507" y="4237"/>
                  </a:lnTo>
                  <a:cubicBezTo>
                    <a:pt x="8774" y="3770"/>
                    <a:pt x="8507" y="3136"/>
                    <a:pt x="8073" y="2869"/>
                  </a:cubicBezTo>
                  <a:cubicBezTo>
                    <a:pt x="7792" y="2662"/>
                    <a:pt x="7472" y="2573"/>
                    <a:pt x="7147" y="2573"/>
                  </a:cubicBezTo>
                  <a:cubicBezTo>
                    <a:pt x="6739" y="2573"/>
                    <a:pt x="6325" y="2713"/>
                    <a:pt x="5972" y="2936"/>
                  </a:cubicBezTo>
                  <a:cubicBezTo>
                    <a:pt x="5071" y="3536"/>
                    <a:pt x="4571" y="4604"/>
                    <a:pt x="4071" y="5538"/>
                  </a:cubicBezTo>
                  <a:cubicBezTo>
                    <a:pt x="3403" y="6772"/>
                    <a:pt x="2803" y="8073"/>
                    <a:pt x="1836" y="9107"/>
                  </a:cubicBezTo>
                  <a:cubicBezTo>
                    <a:pt x="1802" y="9107"/>
                    <a:pt x="1769" y="9174"/>
                    <a:pt x="1669" y="9174"/>
                  </a:cubicBezTo>
                  <a:cubicBezTo>
                    <a:pt x="1502" y="9207"/>
                    <a:pt x="1402" y="9274"/>
                    <a:pt x="1235" y="9341"/>
                  </a:cubicBezTo>
                  <a:cubicBezTo>
                    <a:pt x="1168" y="9374"/>
                    <a:pt x="1102" y="9374"/>
                    <a:pt x="1068" y="9407"/>
                  </a:cubicBezTo>
                  <a:cubicBezTo>
                    <a:pt x="835" y="9507"/>
                    <a:pt x="668" y="9574"/>
                    <a:pt x="468" y="9708"/>
                  </a:cubicBezTo>
                  <a:lnTo>
                    <a:pt x="335" y="9708"/>
                  </a:lnTo>
                  <a:cubicBezTo>
                    <a:pt x="301" y="9708"/>
                    <a:pt x="268" y="9741"/>
                    <a:pt x="268" y="9774"/>
                  </a:cubicBezTo>
                  <a:lnTo>
                    <a:pt x="234" y="9841"/>
                  </a:lnTo>
                  <a:cubicBezTo>
                    <a:pt x="168" y="9874"/>
                    <a:pt x="134" y="9874"/>
                    <a:pt x="68" y="9908"/>
                  </a:cubicBezTo>
                  <a:cubicBezTo>
                    <a:pt x="1" y="9941"/>
                    <a:pt x="1" y="9974"/>
                    <a:pt x="1" y="9974"/>
                  </a:cubicBezTo>
                  <a:cubicBezTo>
                    <a:pt x="1" y="9974"/>
                    <a:pt x="1" y="10041"/>
                    <a:pt x="68" y="10041"/>
                  </a:cubicBezTo>
                  <a:lnTo>
                    <a:pt x="101" y="10041"/>
                  </a:lnTo>
                  <a:cubicBezTo>
                    <a:pt x="134" y="10041"/>
                    <a:pt x="168" y="9974"/>
                    <a:pt x="234" y="9974"/>
                  </a:cubicBezTo>
                  <a:cubicBezTo>
                    <a:pt x="1135" y="10541"/>
                    <a:pt x="1936" y="11209"/>
                    <a:pt x="2636" y="11942"/>
                  </a:cubicBezTo>
                  <a:cubicBezTo>
                    <a:pt x="2703" y="12409"/>
                    <a:pt x="2703" y="12876"/>
                    <a:pt x="2636" y="13310"/>
                  </a:cubicBezTo>
                  <a:cubicBezTo>
                    <a:pt x="2603" y="13577"/>
                    <a:pt x="2603" y="13777"/>
                    <a:pt x="2569" y="14044"/>
                  </a:cubicBezTo>
                  <a:cubicBezTo>
                    <a:pt x="2403" y="15211"/>
                    <a:pt x="2102" y="16312"/>
                    <a:pt x="2136" y="17480"/>
                  </a:cubicBezTo>
                  <a:cubicBezTo>
                    <a:pt x="2136" y="17947"/>
                    <a:pt x="2236" y="18380"/>
                    <a:pt x="2269" y="18781"/>
                  </a:cubicBezTo>
                  <a:cubicBezTo>
                    <a:pt x="2469" y="19948"/>
                    <a:pt x="2903" y="21082"/>
                    <a:pt x="3537" y="22083"/>
                  </a:cubicBezTo>
                  <a:cubicBezTo>
                    <a:pt x="4037" y="22884"/>
                    <a:pt x="4604" y="23551"/>
                    <a:pt x="5271" y="24151"/>
                  </a:cubicBezTo>
                  <a:cubicBezTo>
                    <a:pt x="5438" y="24318"/>
                    <a:pt x="5605" y="24451"/>
                    <a:pt x="5772" y="24618"/>
                  </a:cubicBezTo>
                  <a:cubicBezTo>
                    <a:pt x="6472" y="25219"/>
                    <a:pt x="7239" y="25719"/>
                    <a:pt x="7973" y="26219"/>
                  </a:cubicBezTo>
                  <a:cubicBezTo>
                    <a:pt x="8340" y="26453"/>
                    <a:pt x="8774" y="26720"/>
                    <a:pt x="9141" y="26920"/>
                  </a:cubicBezTo>
                  <a:cubicBezTo>
                    <a:pt x="9808" y="27353"/>
                    <a:pt x="10475" y="27720"/>
                    <a:pt x="11142" y="28121"/>
                  </a:cubicBezTo>
                  <a:cubicBezTo>
                    <a:pt x="11409" y="28287"/>
                    <a:pt x="11609" y="28421"/>
                    <a:pt x="11809" y="28588"/>
                  </a:cubicBezTo>
                  <a:cubicBezTo>
                    <a:pt x="11909" y="28621"/>
                    <a:pt x="11976" y="28688"/>
                    <a:pt x="12043" y="28754"/>
                  </a:cubicBezTo>
                  <a:cubicBezTo>
                    <a:pt x="12076" y="28754"/>
                    <a:pt x="12076" y="28788"/>
                    <a:pt x="12110" y="28788"/>
                  </a:cubicBezTo>
                  <a:cubicBezTo>
                    <a:pt x="12210" y="28788"/>
                    <a:pt x="12276" y="28721"/>
                    <a:pt x="12276" y="28621"/>
                  </a:cubicBezTo>
                  <a:cubicBezTo>
                    <a:pt x="12276" y="24918"/>
                    <a:pt x="12110" y="21349"/>
                    <a:pt x="10208" y="18080"/>
                  </a:cubicBezTo>
                  <a:lnTo>
                    <a:pt x="10208" y="18080"/>
                  </a:lnTo>
                  <a:cubicBezTo>
                    <a:pt x="11076" y="18347"/>
                    <a:pt x="11943" y="18414"/>
                    <a:pt x="12810" y="18414"/>
                  </a:cubicBezTo>
                  <a:cubicBezTo>
                    <a:pt x="13477" y="18414"/>
                    <a:pt x="14144" y="18347"/>
                    <a:pt x="14812" y="18214"/>
                  </a:cubicBezTo>
                  <a:cubicBezTo>
                    <a:pt x="16284" y="17960"/>
                    <a:pt x="17773" y="17533"/>
                    <a:pt x="19256" y="17533"/>
                  </a:cubicBezTo>
                  <a:cubicBezTo>
                    <a:pt x="19922" y="17533"/>
                    <a:pt x="20587" y="17619"/>
                    <a:pt x="21249" y="17847"/>
                  </a:cubicBezTo>
                  <a:cubicBezTo>
                    <a:pt x="21264" y="17850"/>
                    <a:pt x="21279" y="17851"/>
                    <a:pt x="21293" y="17851"/>
                  </a:cubicBezTo>
                  <a:cubicBezTo>
                    <a:pt x="21438" y="17851"/>
                    <a:pt x="21541" y="17702"/>
                    <a:pt x="21450" y="17580"/>
                  </a:cubicBezTo>
                  <a:lnTo>
                    <a:pt x="20716" y="16713"/>
                  </a:lnTo>
                  <a:cubicBezTo>
                    <a:pt x="18981" y="14711"/>
                    <a:pt x="17046" y="12843"/>
                    <a:pt x="14812" y="11375"/>
                  </a:cubicBezTo>
                  <a:cubicBezTo>
                    <a:pt x="14945" y="11109"/>
                    <a:pt x="15045" y="10808"/>
                    <a:pt x="15045" y="10575"/>
                  </a:cubicBezTo>
                  <a:cubicBezTo>
                    <a:pt x="15045" y="10375"/>
                    <a:pt x="14945" y="10175"/>
                    <a:pt x="14812" y="10008"/>
                  </a:cubicBezTo>
                  <a:lnTo>
                    <a:pt x="14812" y="10008"/>
                  </a:lnTo>
                  <a:cubicBezTo>
                    <a:pt x="15379" y="10275"/>
                    <a:pt x="15979" y="10441"/>
                    <a:pt x="16646" y="10541"/>
                  </a:cubicBezTo>
                  <a:cubicBezTo>
                    <a:pt x="16846" y="10575"/>
                    <a:pt x="17080" y="10575"/>
                    <a:pt x="17280" y="10575"/>
                  </a:cubicBezTo>
                  <a:cubicBezTo>
                    <a:pt x="17680" y="10575"/>
                    <a:pt x="18147" y="10575"/>
                    <a:pt x="18581" y="10508"/>
                  </a:cubicBezTo>
                  <a:cubicBezTo>
                    <a:pt x="18981" y="10408"/>
                    <a:pt x="19415" y="10275"/>
                    <a:pt x="19782" y="10108"/>
                  </a:cubicBezTo>
                  <a:cubicBezTo>
                    <a:pt x="19949" y="10041"/>
                    <a:pt x="20115" y="9908"/>
                    <a:pt x="20282" y="9774"/>
                  </a:cubicBezTo>
                  <a:cubicBezTo>
                    <a:pt x="20482" y="9607"/>
                    <a:pt x="20649" y="9374"/>
                    <a:pt x="20749" y="9107"/>
                  </a:cubicBezTo>
                  <a:cubicBezTo>
                    <a:pt x="20883" y="8840"/>
                    <a:pt x="20949" y="8507"/>
                    <a:pt x="20816" y="8240"/>
                  </a:cubicBezTo>
                  <a:cubicBezTo>
                    <a:pt x="20749" y="8040"/>
                    <a:pt x="20616" y="7840"/>
                    <a:pt x="20315" y="7673"/>
                  </a:cubicBezTo>
                  <a:cubicBezTo>
                    <a:pt x="20983" y="7606"/>
                    <a:pt x="21950" y="7506"/>
                    <a:pt x="22784" y="7206"/>
                  </a:cubicBezTo>
                  <a:cubicBezTo>
                    <a:pt x="23184" y="7039"/>
                    <a:pt x="23584" y="6839"/>
                    <a:pt x="23818" y="6572"/>
                  </a:cubicBezTo>
                  <a:cubicBezTo>
                    <a:pt x="23918" y="6505"/>
                    <a:pt x="23951" y="6438"/>
                    <a:pt x="23985" y="6372"/>
                  </a:cubicBezTo>
                  <a:cubicBezTo>
                    <a:pt x="24418" y="6072"/>
                    <a:pt x="24485" y="5838"/>
                    <a:pt x="24552" y="5538"/>
                  </a:cubicBezTo>
                  <a:lnTo>
                    <a:pt x="24552" y="5238"/>
                  </a:lnTo>
                  <a:cubicBezTo>
                    <a:pt x="24552" y="5204"/>
                    <a:pt x="24552" y="5171"/>
                    <a:pt x="24485" y="5171"/>
                  </a:cubicBezTo>
                  <a:cubicBezTo>
                    <a:pt x="24485" y="5104"/>
                    <a:pt x="24452" y="5037"/>
                    <a:pt x="24452" y="5004"/>
                  </a:cubicBezTo>
                  <a:cubicBezTo>
                    <a:pt x="24452" y="4937"/>
                    <a:pt x="24418" y="4904"/>
                    <a:pt x="24418" y="4871"/>
                  </a:cubicBezTo>
                  <a:cubicBezTo>
                    <a:pt x="24352" y="4837"/>
                    <a:pt x="24352" y="4771"/>
                    <a:pt x="24318" y="4737"/>
                  </a:cubicBezTo>
                  <a:cubicBezTo>
                    <a:pt x="24285" y="4704"/>
                    <a:pt x="24285" y="4671"/>
                    <a:pt x="24252" y="4604"/>
                  </a:cubicBezTo>
                  <a:cubicBezTo>
                    <a:pt x="24185" y="4570"/>
                    <a:pt x="24185" y="4537"/>
                    <a:pt x="24152" y="4504"/>
                  </a:cubicBezTo>
                  <a:cubicBezTo>
                    <a:pt x="24118" y="4437"/>
                    <a:pt x="24085" y="4404"/>
                    <a:pt x="24018" y="4404"/>
                  </a:cubicBezTo>
                  <a:cubicBezTo>
                    <a:pt x="23985" y="4370"/>
                    <a:pt x="23951" y="4370"/>
                    <a:pt x="23951" y="4337"/>
                  </a:cubicBezTo>
                  <a:cubicBezTo>
                    <a:pt x="23918" y="4270"/>
                    <a:pt x="23851" y="4237"/>
                    <a:pt x="23818" y="4237"/>
                  </a:cubicBezTo>
                  <a:cubicBezTo>
                    <a:pt x="23785" y="4204"/>
                    <a:pt x="23751" y="4204"/>
                    <a:pt x="23685" y="4170"/>
                  </a:cubicBezTo>
                  <a:cubicBezTo>
                    <a:pt x="23651" y="4103"/>
                    <a:pt x="23584" y="4103"/>
                    <a:pt x="23518" y="4070"/>
                  </a:cubicBezTo>
                  <a:cubicBezTo>
                    <a:pt x="23484" y="4070"/>
                    <a:pt x="23451" y="4037"/>
                    <a:pt x="23418" y="4037"/>
                  </a:cubicBezTo>
                  <a:cubicBezTo>
                    <a:pt x="23351" y="4003"/>
                    <a:pt x="23284" y="4003"/>
                    <a:pt x="23251" y="3937"/>
                  </a:cubicBezTo>
                  <a:cubicBezTo>
                    <a:pt x="23184" y="3937"/>
                    <a:pt x="23184" y="3903"/>
                    <a:pt x="23151" y="3903"/>
                  </a:cubicBezTo>
                  <a:cubicBezTo>
                    <a:pt x="22447" y="3633"/>
                    <a:pt x="21611" y="3560"/>
                    <a:pt x="20982" y="3560"/>
                  </a:cubicBezTo>
                  <a:cubicBezTo>
                    <a:pt x="20836" y="3560"/>
                    <a:pt x="20702" y="3564"/>
                    <a:pt x="20582" y="3570"/>
                  </a:cubicBezTo>
                  <a:lnTo>
                    <a:pt x="20516" y="3570"/>
                  </a:lnTo>
                  <a:lnTo>
                    <a:pt x="20516" y="3536"/>
                  </a:lnTo>
                  <a:cubicBezTo>
                    <a:pt x="21616" y="2903"/>
                    <a:pt x="21983" y="935"/>
                    <a:pt x="20782" y="267"/>
                  </a:cubicBezTo>
                  <a:cubicBezTo>
                    <a:pt x="20479" y="95"/>
                    <a:pt x="20151" y="21"/>
                    <a:pt x="19808" y="21"/>
                  </a:cubicBezTo>
                  <a:cubicBezTo>
                    <a:pt x="18491" y="21"/>
                    <a:pt x="16964" y="1115"/>
                    <a:pt x="15879" y="1935"/>
                  </a:cubicBezTo>
                  <a:cubicBezTo>
                    <a:pt x="16213" y="1035"/>
                    <a:pt x="14978" y="1"/>
                    <a:pt x="13978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9" name="Google Shape;979;p43">
              <a:extLst>
                <a:ext uri="{FF2B5EF4-FFF2-40B4-BE49-F238E27FC236}">
                  <a16:creationId xmlns:a16="http://schemas.microsoft.com/office/drawing/2014/main" id="{E5F2B27C-4F3D-CE78-F88B-503D37ABA6D6}"/>
                </a:ext>
              </a:extLst>
            </p:cNvPr>
            <p:cNvGrpSpPr/>
            <p:nvPr/>
          </p:nvGrpSpPr>
          <p:grpSpPr>
            <a:xfrm>
              <a:off x="3136833" y="875700"/>
              <a:ext cx="574467" cy="678599"/>
              <a:chOff x="3136833" y="875700"/>
              <a:chExt cx="574467" cy="678599"/>
            </a:xfrm>
          </p:grpSpPr>
          <p:sp>
            <p:nvSpPr>
              <p:cNvPr id="980" name="Google Shape;980;p43">
                <a:extLst>
                  <a:ext uri="{FF2B5EF4-FFF2-40B4-BE49-F238E27FC236}">
                    <a16:creationId xmlns:a16="http://schemas.microsoft.com/office/drawing/2014/main" id="{BFDEFF52-5D53-9617-FB38-1DFB912AAAC4}"/>
                  </a:ext>
                </a:extLst>
              </p:cNvPr>
              <p:cNvSpPr/>
              <p:nvPr/>
            </p:nvSpPr>
            <p:spPr>
              <a:xfrm>
                <a:off x="3180445" y="1075464"/>
                <a:ext cx="120666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3233" extrusionOk="0">
                    <a:moveTo>
                      <a:pt x="2902" y="0"/>
                    </a:moveTo>
                    <a:cubicBezTo>
                      <a:pt x="1935" y="401"/>
                      <a:pt x="967" y="768"/>
                      <a:pt x="0" y="1235"/>
                    </a:cubicBezTo>
                    <a:cubicBezTo>
                      <a:pt x="767" y="1535"/>
                      <a:pt x="1501" y="1802"/>
                      <a:pt x="2268" y="2235"/>
                    </a:cubicBezTo>
                    <a:cubicBezTo>
                      <a:pt x="2769" y="2469"/>
                      <a:pt x="3269" y="2903"/>
                      <a:pt x="3803" y="3103"/>
                    </a:cubicBezTo>
                    <a:cubicBezTo>
                      <a:pt x="3997" y="3191"/>
                      <a:pt x="4237" y="3232"/>
                      <a:pt x="4484" y="3232"/>
                    </a:cubicBezTo>
                    <a:cubicBezTo>
                      <a:pt x="4705" y="3232"/>
                      <a:pt x="4932" y="3199"/>
                      <a:pt x="5137" y="3136"/>
                    </a:cubicBezTo>
                    <a:cubicBezTo>
                      <a:pt x="4570" y="1969"/>
                      <a:pt x="3803" y="934"/>
                      <a:pt x="2902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>
                <a:extLst>
                  <a:ext uri="{FF2B5EF4-FFF2-40B4-BE49-F238E27FC236}">
                    <a16:creationId xmlns:a16="http://schemas.microsoft.com/office/drawing/2014/main" id="{083C0B2E-BA33-1081-8BCE-67C1228478A9}"/>
                  </a:ext>
                </a:extLst>
              </p:cNvPr>
              <p:cNvSpPr/>
              <p:nvPr/>
            </p:nvSpPr>
            <p:spPr>
              <a:xfrm>
                <a:off x="3187490" y="947612"/>
                <a:ext cx="122239" cy="145114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6179" extrusionOk="0">
                    <a:moveTo>
                      <a:pt x="4869" y="1"/>
                    </a:moveTo>
                    <a:cubicBezTo>
                      <a:pt x="4275" y="1"/>
                      <a:pt x="3617" y="349"/>
                      <a:pt x="3169" y="908"/>
                    </a:cubicBezTo>
                    <a:cubicBezTo>
                      <a:pt x="2636" y="1642"/>
                      <a:pt x="2235" y="2476"/>
                      <a:pt x="1835" y="3243"/>
                    </a:cubicBezTo>
                    <a:cubicBezTo>
                      <a:pt x="1301" y="4310"/>
                      <a:pt x="768" y="5311"/>
                      <a:pt x="0" y="6178"/>
                    </a:cubicBezTo>
                    <a:cubicBezTo>
                      <a:pt x="868" y="5745"/>
                      <a:pt x="1802" y="5378"/>
                      <a:pt x="2702" y="5044"/>
                    </a:cubicBezTo>
                    <a:cubicBezTo>
                      <a:pt x="3670" y="3476"/>
                      <a:pt x="4437" y="1809"/>
                      <a:pt x="5171" y="74"/>
                    </a:cubicBezTo>
                    <a:cubicBezTo>
                      <a:pt x="5171" y="74"/>
                      <a:pt x="5171" y="41"/>
                      <a:pt x="5204" y="41"/>
                    </a:cubicBezTo>
                    <a:cubicBezTo>
                      <a:pt x="5096" y="14"/>
                      <a:pt x="4984" y="1"/>
                      <a:pt x="48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>
                <a:extLst>
                  <a:ext uri="{FF2B5EF4-FFF2-40B4-BE49-F238E27FC236}">
                    <a16:creationId xmlns:a16="http://schemas.microsoft.com/office/drawing/2014/main" id="{BA73DF47-B7D1-31DF-4370-B2BEBD790F45}"/>
                  </a:ext>
                </a:extLst>
              </p:cNvPr>
              <p:cNvSpPr/>
              <p:nvPr/>
            </p:nvSpPr>
            <p:spPr>
              <a:xfrm>
                <a:off x="3258767" y="1037066"/>
                <a:ext cx="218598" cy="127711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5438" extrusionOk="0">
                    <a:moveTo>
                      <a:pt x="4838" y="1"/>
                    </a:moveTo>
                    <a:cubicBezTo>
                      <a:pt x="3236" y="401"/>
                      <a:pt x="1602" y="902"/>
                      <a:pt x="1" y="1502"/>
                    </a:cubicBezTo>
                    <a:cubicBezTo>
                      <a:pt x="1" y="1569"/>
                      <a:pt x="1" y="1669"/>
                      <a:pt x="68" y="1736"/>
                    </a:cubicBezTo>
                    <a:cubicBezTo>
                      <a:pt x="168" y="2069"/>
                      <a:pt x="768" y="2536"/>
                      <a:pt x="968" y="2836"/>
                    </a:cubicBezTo>
                    <a:cubicBezTo>
                      <a:pt x="1402" y="3403"/>
                      <a:pt x="1769" y="4037"/>
                      <a:pt x="2002" y="4604"/>
                    </a:cubicBezTo>
                    <a:cubicBezTo>
                      <a:pt x="2403" y="4404"/>
                      <a:pt x="2569" y="4004"/>
                      <a:pt x="2269" y="3370"/>
                    </a:cubicBezTo>
                    <a:cubicBezTo>
                      <a:pt x="2269" y="3337"/>
                      <a:pt x="2269" y="3270"/>
                      <a:pt x="2302" y="3270"/>
                    </a:cubicBezTo>
                    <a:lnTo>
                      <a:pt x="2169" y="3170"/>
                    </a:lnTo>
                    <a:cubicBezTo>
                      <a:pt x="2112" y="3084"/>
                      <a:pt x="2153" y="2923"/>
                      <a:pt x="2251" y="2923"/>
                    </a:cubicBezTo>
                    <a:cubicBezTo>
                      <a:pt x="2267" y="2923"/>
                      <a:pt x="2284" y="2927"/>
                      <a:pt x="2302" y="2936"/>
                    </a:cubicBezTo>
                    <a:cubicBezTo>
                      <a:pt x="3470" y="3570"/>
                      <a:pt x="4504" y="4371"/>
                      <a:pt x="5672" y="4904"/>
                    </a:cubicBezTo>
                    <a:cubicBezTo>
                      <a:pt x="6283" y="5182"/>
                      <a:pt x="6918" y="5437"/>
                      <a:pt x="7576" y="5437"/>
                    </a:cubicBezTo>
                    <a:cubicBezTo>
                      <a:pt x="7707" y="5437"/>
                      <a:pt x="7840" y="5427"/>
                      <a:pt x="7973" y="5405"/>
                    </a:cubicBezTo>
                    <a:cubicBezTo>
                      <a:pt x="8574" y="5338"/>
                      <a:pt x="9074" y="5038"/>
                      <a:pt x="9307" y="4604"/>
                    </a:cubicBezTo>
                    <a:lnTo>
                      <a:pt x="9274" y="4604"/>
                    </a:lnTo>
                    <a:cubicBezTo>
                      <a:pt x="9224" y="4654"/>
                      <a:pt x="9174" y="4679"/>
                      <a:pt x="9128" y="4679"/>
                    </a:cubicBezTo>
                    <a:cubicBezTo>
                      <a:pt x="9082" y="4679"/>
                      <a:pt x="9041" y="4654"/>
                      <a:pt x="9007" y="4604"/>
                    </a:cubicBezTo>
                    <a:cubicBezTo>
                      <a:pt x="8574" y="3403"/>
                      <a:pt x="7840" y="2503"/>
                      <a:pt x="6839" y="1602"/>
                    </a:cubicBezTo>
                    <a:cubicBezTo>
                      <a:pt x="6239" y="1068"/>
                      <a:pt x="5338" y="601"/>
                      <a:pt x="4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>
                <a:extLst>
                  <a:ext uri="{FF2B5EF4-FFF2-40B4-BE49-F238E27FC236}">
                    <a16:creationId xmlns:a16="http://schemas.microsoft.com/office/drawing/2014/main" id="{A16BE0CF-A2F4-83D8-68B3-3DA577BB75F0}"/>
                  </a:ext>
                </a:extLst>
              </p:cNvPr>
              <p:cNvSpPr/>
              <p:nvPr/>
            </p:nvSpPr>
            <p:spPr>
              <a:xfrm>
                <a:off x="3261914" y="884766"/>
                <a:ext cx="214676" cy="177406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7554" extrusionOk="0">
                    <a:moveTo>
                      <a:pt x="8663" y="1"/>
                    </a:moveTo>
                    <a:cubicBezTo>
                      <a:pt x="8596" y="1"/>
                      <a:pt x="8532" y="5"/>
                      <a:pt x="8473" y="15"/>
                    </a:cubicBezTo>
                    <a:cubicBezTo>
                      <a:pt x="7606" y="81"/>
                      <a:pt x="6838" y="582"/>
                      <a:pt x="6171" y="1149"/>
                    </a:cubicBezTo>
                    <a:cubicBezTo>
                      <a:pt x="5037" y="2016"/>
                      <a:pt x="4203" y="3084"/>
                      <a:pt x="3336" y="4184"/>
                    </a:cubicBezTo>
                    <a:cubicBezTo>
                      <a:pt x="3301" y="4219"/>
                      <a:pt x="3264" y="4233"/>
                      <a:pt x="3231" y="4233"/>
                    </a:cubicBezTo>
                    <a:cubicBezTo>
                      <a:pt x="3134" y="4233"/>
                      <a:pt x="3062" y="4116"/>
                      <a:pt x="3136" y="4018"/>
                    </a:cubicBezTo>
                    <a:cubicBezTo>
                      <a:pt x="3136" y="3951"/>
                      <a:pt x="3169" y="3951"/>
                      <a:pt x="3169" y="3917"/>
                    </a:cubicBezTo>
                    <a:lnTo>
                      <a:pt x="3136" y="3917"/>
                    </a:lnTo>
                    <a:cubicBezTo>
                      <a:pt x="3102" y="3951"/>
                      <a:pt x="3102" y="4018"/>
                      <a:pt x="3036" y="4051"/>
                    </a:cubicBezTo>
                    <a:cubicBezTo>
                      <a:pt x="3019" y="4068"/>
                      <a:pt x="3002" y="4076"/>
                      <a:pt x="2990" y="4076"/>
                    </a:cubicBezTo>
                    <a:cubicBezTo>
                      <a:pt x="2977" y="4076"/>
                      <a:pt x="2969" y="4068"/>
                      <a:pt x="2969" y="4051"/>
                    </a:cubicBezTo>
                    <a:cubicBezTo>
                      <a:pt x="2936" y="3317"/>
                      <a:pt x="2602" y="2917"/>
                      <a:pt x="2168" y="2750"/>
                    </a:cubicBezTo>
                    <a:lnTo>
                      <a:pt x="2168" y="2850"/>
                    </a:lnTo>
                    <a:cubicBezTo>
                      <a:pt x="1768" y="4351"/>
                      <a:pt x="1034" y="5752"/>
                      <a:pt x="267" y="7153"/>
                    </a:cubicBezTo>
                    <a:cubicBezTo>
                      <a:pt x="167" y="7320"/>
                      <a:pt x="100" y="7420"/>
                      <a:pt x="0" y="7553"/>
                    </a:cubicBezTo>
                    <a:cubicBezTo>
                      <a:pt x="1535" y="6986"/>
                      <a:pt x="3136" y="6519"/>
                      <a:pt x="4837" y="6086"/>
                    </a:cubicBezTo>
                    <a:cubicBezTo>
                      <a:pt x="5437" y="5152"/>
                      <a:pt x="6438" y="4318"/>
                      <a:pt x="7105" y="3384"/>
                    </a:cubicBezTo>
                    <a:cubicBezTo>
                      <a:pt x="7839" y="2350"/>
                      <a:pt x="8473" y="1215"/>
                      <a:pt x="9107" y="81"/>
                    </a:cubicBezTo>
                    <a:cubicBezTo>
                      <a:pt x="9107" y="48"/>
                      <a:pt x="9107" y="48"/>
                      <a:pt x="9140" y="48"/>
                    </a:cubicBezTo>
                    <a:cubicBezTo>
                      <a:pt x="8999" y="24"/>
                      <a:pt x="8824" y="1"/>
                      <a:pt x="8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>
                <a:extLst>
                  <a:ext uri="{FF2B5EF4-FFF2-40B4-BE49-F238E27FC236}">
                    <a16:creationId xmlns:a16="http://schemas.microsoft.com/office/drawing/2014/main" id="{3C74D9E0-7D85-0F7C-21A6-1D9092B70110}"/>
                  </a:ext>
                </a:extLst>
              </p:cNvPr>
              <p:cNvSpPr/>
              <p:nvPr/>
            </p:nvSpPr>
            <p:spPr>
              <a:xfrm>
                <a:off x="3384107" y="1013581"/>
                <a:ext cx="222520" cy="13083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571" extrusionOk="0">
                    <a:moveTo>
                      <a:pt x="4504" y="0"/>
                    </a:moveTo>
                    <a:cubicBezTo>
                      <a:pt x="3003" y="234"/>
                      <a:pt x="1502" y="501"/>
                      <a:pt x="1" y="868"/>
                    </a:cubicBezTo>
                    <a:cubicBezTo>
                      <a:pt x="168" y="1368"/>
                      <a:pt x="902" y="1735"/>
                      <a:pt x="1269" y="2035"/>
                    </a:cubicBezTo>
                    <a:cubicBezTo>
                      <a:pt x="1669" y="2369"/>
                      <a:pt x="2069" y="2702"/>
                      <a:pt x="2336" y="3002"/>
                    </a:cubicBezTo>
                    <a:cubicBezTo>
                      <a:pt x="3036" y="3703"/>
                      <a:pt x="3637" y="4503"/>
                      <a:pt x="3904" y="5504"/>
                    </a:cubicBezTo>
                    <a:lnTo>
                      <a:pt x="3904" y="5571"/>
                    </a:lnTo>
                    <a:lnTo>
                      <a:pt x="3937" y="5571"/>
                    </a:lnTo>
                    <a:cubicBezTo>
                      <a:pt x="4271" y="5071"/>
                      <a:pt x="4304" y="4370"/>
                      <a:pt x="3904" y="3736"/>
                    </a:cubicBezTo>
                    <a:cubicBezTo>
                      <a:pt x="3850" y="3736"/>
                      <a:pt x="3882" y="3694"/>
                      <a:pt x="3914" y="3694"/>
                    </a:cubicBezTo>
                    <a:cubicBezTo>
                      <a:pt x="3922" y="3694"/>
                      <a:pt x="3930" y="3696"/>
                      <a:pt x="3937" y="3703"/>
                    </a:cubicBezTo>
                    <a:lnTo>
                      <a:pt x="3970" y="3736"/>
                    </a:lnTo>
                    <a:cubicBezTo>
                      <a:pt x="3994" y="3713"/>
                      <a:pt x="4034" y="3689"/>
                      <a:pt x="4079" y="3689"/>
                    </a:cubicBezTo>
                    <a:cubicBezTo>
                      <a:pt x="4098" y="3689"/>
                      <a:pt x="4118" y="3693"/>
                      <a:pt x="4137" y="3703"/>
                    </a:cubicBezTo>
                    <a:cubicBezTo>
                      <a:pt x="5082" y="4144"/>
                      <a:pt x="6056" y="4406"/>
                      <a:pt x="7116" y="4406"/>
                    </a:cubicBezTo>
                    <a:cubicBezTo>
                      <a:pt x="7179" y="4406"/>
                      <a:pt x="7243" y="4405"/>
                      <a:pt x="7306" y="4403"/>
                    </a:cubicBezTo>
                    <a:cubicBezTo>
                      <a:pt x="7840" y="4403"/>
                      <a:pt x="8407" y="4337"/>
                      <a:pt x="8907" y="4103"/>
                    </a:cubicBezTo>
                    <a:cubicBezTo>
                      <a:pt x="9107" y="4036"/>
                      <a:pt x="9308" y="3936"/>
                      <a:pt x="9474" y="3770"/>
                    </a:cubicBezTo>
                    <a:cubicBezTo>
                      <a:pt x="8240" y="2035"/>
                      <a:pt x="6572" y="734"/>
                      <a:pt x="4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>
                <a:extLst>
                  <a:ext uri="{FF2B5EF4-FFF2-40B4-BE49-F238E27FC236}">
                    <a16:creationId xmlns:a16="http://schemas.microsoft.com/office/drawing/2014/main" id="{0FEB7FC6-4177-6CB1-B122-26F59F9B7B42}"/>
                  </a:ext>
                </a:extLst>
              </p:cNvPr>
              <p:cNvSpPr/>
              <p:nvPr/>
            </p:nvSpPr>
            <p:spPr>
              <a:xfrm>
                <a:off x="3384107" y="884296"/>
                <a:ext cx="235061" cy="141051"/>
              </a:xfrm>
              <a:custGeom>
                <a:avLst/>
                <a:gdLst/>
                <a:ahLst/>
                <a:cxnLst/>
                <a:rect l="l" t="t" r="r" b="b"/>
                <a:pathLst>
                  <a:path w="10009" h="6006" extrusionOk="0">
                    <a:moveTo>
                      <a:pt x="3904" y="101"/>
                    </a:moveTo>
                    <a:cubicBezTo>
                      <a:pt x="3909" y="103"/>
                      <a:pt x="3914" y="105"/>
                      <a:pt x="3919" y="107"/>
                    </a:cubicBezTo>
                    <a:lnTo>
                      <a:pt x="3919" y="107"/>
                    </a:lnTo>
                    <a:cubicBezTo>
                      <a:pt x="3915" y="104"/>
                      <a:pt x="3910" y="101"/>
                      <a:pt x="3904" y="101"/>
                    </a:cubicBezTo>
                    <a:close/>
                    <a:moveTo>
                      <a:pt x="9210" y="0"/>
                    </a:moveTo>
                    <a:cubicBezTo>
                      <a:pt x="8640" y="0"/>
                      <a:pt x="8072" y="306"/>
                      <a:pt x="7640" y="535"/>
                    </a:cubicBezTo>
                    <a:cubicBezTo>
                      <a:pt x="6639" y="1069"/>
                      <a:pt x="5705" y="1702"/>
                      <a:pt x="4804" y="2303"/>
                    </a:cubicBezTo>
                    <a:cubicBezTo>
                      <a:pt x="4769" y="2324"/>
                      <a:pt x="4733" y="2333"/>
                      <a:pt x="4701" y="2333"/>
                    </a:cubicBezTo>
                    <a:cubicBezTo>
                      <a:pt x="4580" y="2333"/>
                      <a:pt x="4499" y="2208"/>
                      <a:pt x="4604" y="2103"/>
                    </a:cubicBezTo>
                    <a:cubicBezTo>
                      <a:pt x="5168" y="1241"/>
                      <a:pt x="4677" y="412"/>
                      <a:pt x="3919" y="107"/>
                    </a:cubicBezTo>
                    <a:lnTo>
                      <a:pt x="3919" y="107"/>
                    </a:lnTo>
                    <a:cubicBezTo>
                      <a:pt x="3937" y="124"/>
                      <a:pt x="3937" y="174"/>
                      <a:pt x="3937" y="201"/>
                    </a:cubicBezTo>
                    <a:cubicBezTo>
                      <a:pt x="3437" y="1336"/>
                      <a:pt x="2803" y="2403"/>
                      <a:pt x="2102" y="3404"/>
                    </a:cubicBezTo>
                    <a:cubicBezTo>
                      <a:pt x="1769" y="3871"/>
                      <a:pt x="1435" y="4338"/>
                      <a:pt x="1068" y="4771"/>
                    </a:cubicBezTo>
                    <a:cubicBezTo>
                      <a:pt x="802" y="5105"/>
                      <a:pt x="134" y="5605"/>
                      <a:pt x="1" y="6006"/>
                    </a:cubicBezTo>
                    <a:cubicBezTo>
                      <a:pt x="1502" y="5672"/>
                      <a:pt x="3036" y="5372"/>
                      <a:pt x="4538" y="5105"/>
                    </a:cubicBezTo>
                    <a:cubicBezTo>
                      <a:pt x="6606" y="3737"/>
                      <a:pt x="8307" y="2069"/>
                      <a:pt x="10008" y="268"/>
                    </a:cubicBezTo>
                    <a:cubicBezTo>
                      <a:pt x="9941" y="201"/>
                      <a:pt x="9841" y="135"/>
                      <a:pt x="9741" y="101"/>
                    </a:cubicBezTo>
                    <a:cubicBezTo>
                      <a:pt x="9567" y="30"/>
                      <a:pt x="9388" y="0"/>
                      <a:pt x="9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>
                <a:extLst>
                  <a:ext uri="{FF2B5EF4-FFF2-40B4-BE49-F238E27FC236}">
                    <a16:creationId xmlns:a16="http://schemas.microsoft.com/office/drawing/2014/main" id="{CD9AC2FB-C24E-8C72-C964-637D19C91572}"/>
                  </a:ext>
                </a:extLst>
              </p:cNvPr>
              <p:cNvSpPr/>
              <p:nvPr/>
            </p:nvSpPr>
            <p:spPr>
              <a:xfrm>
                <a:off x="3501626" y="1001862"/>
                <a:ext cx="202934" cy="97909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4169" extrusionOk="0">
                    <a:moveTo>
                      <a:pt x="6775" y="0"/>
                    </a:moveTo>
                    <a:cubicBezTo>
                      <a:pt x="4497" y="0"/>
                      <a:pt x="2228" y="144"/>
                      <a:pt x="1" y="433"/>
                    </a:cubicBezTo>
                    <a:cubicBezTo>
                      <a:pt x="301" y="599"/>
                      <a:pt x="1068" y="900"/>
                      <a:pt x="1135" y="933"/>
                    </a:cubicBezTo>
                    <a:cubicBezTo>
                      <a:pt x="1635" y="1200"/>
                      <a:pt x="2135" y="1533"/>
                      <a:pt x="2636" y="1900"/>
                    </a:cubicBezTo>
                    <a:cubicBezTo>
                      <a:pt x="3470" y="2534"/>
                      <a:pt x="4137" y="3335"/>
                      <a:pt x="4771" y="4169"/>
                    </a:cubicBezTo>
                    <a:cubicBezTo>
                      <a:pt x="5271" y="3668"/>
                      <a:pt x="5504" y="2934"/>
                      <a:pt x="4671" y="2434"/>
                    </a:cubicBezTo>
                    <a:cubicBezTo>
                      <a:pt x="4637" y="2401"/>
                      <a:pt x="4637" y="2367"/>
                      <a:pt x="4637" y="2334"/>
                    </a:cubicBezTo>
                    <a:cubicBezTo>
                      <a:pt x="4504" y="2267"/>
                      <a:pt x="4570" y="2067"/>
                      <a:pt x="4671" y="2067"/>
                    </a:cubicBezTo>
                    <a:cubicBezTo>
                      <a:pt x="5771" y="2000"/>
                      <a:pt x="7573" y="1834"/>
                      <a:pt x="8306" y="866"/>
                    </a:cubicBezTo>
                    <a:cubicBezTo>
                      <a:pt x="8573" y="533"/>
                      <a:pt x="8640" y="266"/>
                      <a:pt x="8640" y="32"/>
                    </a:cubicBezTo>
                    <a:cubicBezTo>
                      <a:pt x="8018" y="11"/>
                      <a:pt x="7396" y="0"/>
                      <a:pt x="6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>
                <a:extLst>
                  <a:ext uri="{FF2B5EF4-FFF2-40B4-BE49-F238E27FC236}">
                    <a16:creationId xmlns:a16="http://schemas.microsoft.com/office/drawing/2014/main" id="{B4EDFBF4-CF59-4E5A-3A90-07D840034F22}"/>
                  </a:ext>
                </a:extLst>
              </p:cNvPr>
              <p:cNvSpPr/>
              <p:nvPr/>
            </p:nvSpPr>
            <p:spPr>
              <a:xfrm>
                <a:off x="3503199" y="893713"/>
                <a:ext cx="201360" cy="110473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4704" extrusionOk="0">
                    <a:moveTo>
                      <a:pt x="5071" y="1"/>
                    </a:moveTo>
                    <a:lnTo>
                      <a:pt x="5071" y="1"/>
                    </a:lnTo>
                    <a:cubicBezTo>
                      <a:pt x="4337" y="1001"/>
                      <a:pt x="3436" y="1935"/>
                      <a:pt x="2535" y="2769"/>
                    </a:cubicBezTo>
                    <a:cubicBezTo>
                      <a:pt x="2269" y="2969"/>
                      <a:pt x="567" y="4137"/>
                      <a:pt x="0" y="4704"/>
                    </a:cubicBezTo>
                    <a:cubicBezTo>
                      <a:pt x="1560" y="4502"/>
                      <a:pt x="3129" y="4401"/>
                      <a:pt x="4703" y="4401"/>
                    </a:cubicBezTo>
                    <a:cubicBezTo>
                      <a:pt x="5991" y="4401"/>
                      <a:pt x="7282" y="4469"/>
                      <a:pt x="8573" y="4604"/>
                    </a:cubicBezTo>
                    <a:cubicBezTo>
                      <a:pt x="8406" y="3436"/>
                      <a:pt x="5704" y="3136"/>
                      <a:pt x="4904" y="3036"/>
                    </a:cubicBezTo>
                    <a:cubicBezTo>
                      <a:pt x="4837" y="3036"/>
                      <a:pt x="4837" y="2969"/>
                      <a:pt x="4870" y="2936"/>
                    </a:cubicBezTo>
                    <a:lnTo>
                      <a:pt x="4870" y="2869"/>
                    </a:lnTo>
                    <a:cubicBezTo>
                      <a:pt x="4837" y="2869"/>
                      <a:pt x="4770" y="2936"/>
                      <a:pt x="4737" y="2936"/>
                    </a:cubicBezTo>
                    <a:cubicBezTo>
                      <a:pt x="4723" y="2940"/>
                      <a:pt x="4709" y="2941"/>
                      <a:pt x="4696" y="2941"/>
                    </a:cubicBezTo>
                    <a:cubicBezTo>
                      <a:pt x="4591" y="2941"/>
                      <a:pt x="4544" y="2829"/>
                      <a:pt x="4604" y="2769"/>
                    </a:cubicBezTo>
                    <a:cubicBezTo>
                      <a:pt x="5371" y="2202"/>
                      <a:pt x="6005" y="768"/>
                      <a:pt x="50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>
                <a:extLst>
                  <a:ext uri="{FF2B5EF4-FFF2-40B4-BE49-F238E27FC236}">
                    <a16:creationId xmlns:a16="http://schemas.microsoft.com/office/drawing/2014/main" id="{96F27EFC-031B-0CBF-2FE8-54E9F1D92C38}"/>
                  </a:ext>
                </a:extLst>
              </p:cNvPr>
              <p:cNvSpPr/>
              <p:nvPr/>
            </p:nvSpPr>
            <p:spPr>
              <a:xfrm>
                <a:off x="3233709" y="1110715"/>
                <a:ext cx="67402" cy="4067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732" extrusionOk="0">
                    <a:moveTo>
                      <a:pt x="1868" y="1"/>
                    </a:moveTo>
                    <a:cubicBezTo>
                      <a:pt x="1335" y="434"/>
                      <a:pt x="668" y="701"/>
                      <a:pt x="0" y="734"/>
                    </a:cubicBezTo>
                    <a:cubicBezTo>
                      <a:pt x="501" y="1035"/>
                      <a:pt x="1001" y="1402"/>
                      <a:pt x="1535" y="1602"/>
                    </a:cubicBezTo>
                    <a:cubicBezTo>
                      <a:pt x="1746" y="1690"/>
                      <a:pt x="1985" y="1731"/>
                      <a:pt x="2228" y="1731"/>
                    </a:cubicBezTo>
                    <a:cubicBezTo>
                      <a:pt x="2445" y="1731"/>
                      <a:pt x="2664" y="1698"/>
                      <a:pt x="2869" y="1635"/>
                    </a:cubicBezTo>
                    <a:cubicBezTo>
                      <a:pt x="2569" y="1068"/>
                      <a:pt x="2235" y="501"/>
                      <a:pt x="1868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>
                <a:extLst>
                  <a:ext uri="{FF2B5EF4-FFF2-40B4-BE49-F238E27FC236}">
                    <a16:creationId xmlns:a16="http://schemas.microsoft.com/office/drawing/2014/main" id="{DECE4DE2-C735-195B-DA7A-5543B15EDE4A}"/>
                  </a:ext>
                </a:extLst>
              </p:cNvPr>
              <p:cNvSpPr/>
              <p:nvPr/>
            </p:nvSpPr>
            <p:spPr>
              <a:xfrm>
                <a:off x="3372505" y="902990"/>
                <a:ext cx="89971" cy="55166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2349" extrusionOk="0">
                    <a:moveTo>
                      <a:pt x="3172" y="0"/>
                    </a:moveTo>
                    <a:cubicBezTo>
                      <a:pt x="2639" y="0"/>
                      <a:pt x="2031" y="289"/>
                      <a:pt x="1629" y="540"/>
                    </a:cubicBezTo>
                    <a:cubicBezTo>
                      <a:pt x="929" y="940"/>
                      <a:pt x="462" y="1474"/>
                      <a:pt x="95" y="2207"/>
                    </a:cubicBezTo>
                    <a:cubicBezTo>
                      <a:pt x="0" y="2278"/>
                      <a:pt x="56" y="2349"/>
                      <a:pt x="120" y="2349"/>
                    </a:cubicBezTo>
                    <a:cubicBezTo>
                      <a:pt x="147" y="2349"/>
                      <a:pt x="175" y="2337"/>
                      <a:pt x="195" y="2308"/>
                    </a:cubicBezTo>
                    <a:cubicBezTo>
                      <a:pt x="662" y="1774"/>
                      <a:pt x="1296" y="1373"/>
                      <a:pt x="1963" y="1073"/>
                    </a:cubicBezTo>
                    <a:cubicBezTo>
                      <a:pt x="2496" y="806"/>
                      <a:pt x="3164" y="840"/>
                      <a:pt x="3664" y="540"/>
                    </a:cubicBezTo>
                    <a:cubicBezTo>
                      <a:pt x="3831" y="439"/>
                      <a:pt x="3831" y="206"/>
                      <a:pt x="3664" y="106"/>
                    </a:cubicBezTo>
                    <a:cubicBezTo>
                      <a:pt x="3515" y="31"/>
                      <a:pt x="3348" y="0"/>
                      <a:pt x="31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>
                <a:extLst>
                  <a:ext uri="{FF2B5EF4-FFF2-40B4-BE49-F238E27FC236}">
                    <a16:creationId xmlns:a16="http://schemas.microsoft.com/office/drawing/2014/main" id="{9341BE34-4DB8-FFEE-985E-A0239C19392C}"/>
                  </a:ext>
                </a:extLst>
              </p:cNvPr>
              <p:cNvSpPr/>
              <p:nvPr/>
            </p:nvSpPr>
            <p:spPr>
              <a:xfrm>
                <a:off x="3168679" y="875700"/>
                <a:ext cx="542621" cy="296756"/>
              </a:xfrm>
              <a:custGeom>
                <a:avLst/>
                <a:gdLst/>
                <a:ahLst/>
                <a:cxnLst/>
                <a:rect l="l" t="t" r="r" b="b"/>
                <a:pathLst>
                  <a:path w="23105" h="12636" extrusionOk="0">
                    <a:moveTo>
                      <a:pt x="19281" y="667"/>
                    </a:moveTo>
                    <a:cubicBezTo>
                      <a:pt x="20182" y="1435"/>
                      <a:pt x="19581" y="2936"/>
                      <a:pt x="18814" y="3436"/>
                    </a:cubicBezTo>
                    <a:cubicBezTo>
                      <a:pt x="18753" y="3466"/>
                      <a:pt x="18831" y="3607"/>
                      <a:pt x="18921" y="3607"/>
                    </a:cubicBezTo>
                    <a:cubicBezTo>
                      <a:pt x="18930" y="3607"/>
                      <a:pt x="18939" y="3606"/>
                      <a:pt x="18948" y="3603"/>
                    </a:cubicBezTo>
                    <a:cubicBezTo>
                      <a:pt x="18962" y="3603"/>
                      <a:pt x="18977" y="3596"/>
                      <a:pt x="18995" y="3589"/>
                    </a:cubicBezTo>
                    <a:lnTo>
                      <a:pt x="18995" y="3589"/>
                    </a:lnTo>
                    <a:cubicBezTo>
                      <a:pt x="18986" y="3618"/>
                      <a:pt x="19000" y="3670"/>
                      <a:pt x="19048" y="3670"/>
                    </a:cubicBezTo>
                    <a:cubicBezTo>
                      <a:pt x="19815" y="3803"/>
                      <a:pt x="22584" y="4103"/>
                      <a:pt x="22750" y="5237"/>
                    </a:cubicBezTo>
                    <a:cubicBezTo>
                      <a:pt x="21627" y="5133"/>
                      <a:pt x="20504" y="5085"/>
                      <a:pt x="19383" y="5085"/>
                    </a:cubicBezTo>
                    <a:cubicBezTo>
                      <a:pt x="17641" y="5085"/>
                      <a:pt x="15903" y="5201"/>
                      <a:pt x="14178" y="5404"/>
                    </a:cubicBezTo>
                    <a:cubicBezTo>
                      <a:pt x="14811" y="4837"/>
                      <a:pt x="16479" y="3670"/>
                      <a:pt x="16746" y="3436"/>
                    </a:cubicBezTo>
                    <a:cubicBezTo>
                      <a:pt x="17647" y="2602"/>
                      <a:pt x="18514" y="1668"/>
                      <a:pt x="19281" y="667"/>
                    </a:cubicBezTo>
                    <a:close/>
                    <a:moveTo>
                      <a:pt x="18342" y="423"/>
                    </a:moveTo>
                    <a:cubicBezTo>
                      <a:pt x="18532" y="423"/>
                      <a:pt x="18723" y="456"/>
                      <a:pt x="18914" y="534"/>
                    </a:cubicBezTo>
                    <a:cubicBezTo>
                      <a:pt x="19014" y="567"/>
                      <a:pt x="19114" y="634"/>
                      <a:pt x="19181" y="701"/>
                    </a:cubicBezTo>
                    <a:cubicBezTo>
                      <a:pt x="17480" y="2469"/>
                      <a:pt x="15779" y="4137"/>
                      <a:pt x="13744" y="5538"/>
                    </a:cubicBezTo>
                    <a:cubicBezTo>
                      <a:pt x="12176" y="5738"/>
                      <a:pt x="10675" y="6038"/>
                      <a:pt x="9174" y="6372"/>
                    </a:cubicBezTo>
                    <a:cubicBezTo>
                      <a:pt x="9307" y="5971"/>
                      <a:pt x="9975" y="5471"/>
                      <a:pt x="10241" y="5204"/>
                    </a:cubicBezTo>
                    <a:cubicBezTo>
                      <a:pt x="10608" y="4737"/>
                      <a:pt x="10942" y="4270"/>
                      <a:pt x="11275" y="3803"/>
                    </a:cubicBezTo>
                    <a:cubicBezTo>
                      <a:pt x="11976" y="2802"/>
                      <a:pt x="12610" y="1735"/>
                      <a:pt x="13110" y="601"/>
                    </a:cubicBezTo>
                    <a:cubicBezTo>
                      <a:pt x="13110" y="567"/>
                      <a:pt x="13110" y="567"/>
                      <a:pt x="13077" y="534"/>
                    </a:cubicBezTo>
                    <a:lnTo>
                      <a:pt x="13077" y="534"/>
                    </a:lnTo>
                    <a:cubicBezTo>
                      <a:pt x="13844" y="801"/>
                      <a:pt x="14344" y="1635"/>
                      <a:pt x="13777" y="2535"/>
                    </a:cubicBezTo>
                    <a:cubicBezTo>
                      <a:pt x="13693" y="2620"/>
                      <a:pt x="13798" y="2751"/>
                      <a:pt x="13912" y="2751"/>
                    </a:cubicBezTo>
                    <a:cubicBezTo>
                      <a:pt x="13934" y="2751"/>
                      <a:pt x="13956" y="2746"/>
                      <a:pt x="13977" y="2736"/>
                    </a:cubicBezTo>
                    <a:cubicBezTo>
                      <a:pt x="14911" y="2102"/>
                      <a:pt x="15812" y="1435"/>
                      <a:pt x="16813" y="934"/>
                    </a:cubicBezTo>
                    <a:cubicBezTo>
                      <a:pt x="17281" y="688"/>
                      <a:pt x="17805" y="423"/>
                      <a:pt x="18342" y="423"/>
                    </a:cubicBezTo>
                    <a:close/>
                    <a:moveTo>
                      <a:pt x="12591" y="321"/>
                    </a:moveTo>
                    <a:cubicBezTo>
                      <a:pt x="12753" y="321"/>
                      <a:pt x="12906" y="352"/>
                      <a:pt x="13077" y="401"/>
                    </a:cubicBezTo>
                    <a:cubicBezTo>
                      <a:pt x="13077" y="401"/>
                      <a:pt x="13010" y="401"/>
                      <a:pt x="13010" y="434"/>
                    </a:cubicBezTo>
                    <a:cubicBezTo>
                      <a:pt x="12410" y="1568"/>
                      <a:pt x="11776" y="2669"/>
                      <a:pt x="11009" y="3736"/>
                    </a:cubicBezTo>
                    <a:cubicBezTo>
                      <a:pt x="10341" y="4637"/>
                      <a:pt x="9341" y="5471"/>
                      <a:pt x="8774" y="6438"/>
                    </a:cubicBezTo>
                    <a:cubicBezTo>
                      <a:pt x="7139" y="6839"/>
                      <a:pt x="5571" y="7306"/>
                      <a:pt x="4004" y="7906"/>
                    </a:cubicBezTo>
                    <a:cubicBezTo>
                      <a:pt x="4104" y="7773"/>
                      <a:pt x="4170" y="7639"/>
                      <a:pt x="4270" y="7472"/>
                    </a:cubicBezTo>
                    <a:cubicBezTo>
                      <a:pt x="5071" y="6138"/>
                      <a:pt x="5772" y="4670"/>
                      <a:pt x="6172" y="3169"/>
                    </a:cubicBezTo>
                    <a:cubicBezTo>
                      <a:pt x="6239" y="3136"/>
                      <a:pt x="6172" y="3136"/>
                      <a:pt x="6172" y="3103"/>
                    </a:cubicBezTo>
                    <a:lnTo>
                      <a:pt x="6172" y="3103"/>
                    </a:lnTo>
                    <a:cubicBezTo>
                      <a:pt x="6605" y="3269"/>
                      <a:pt x="6906" y="3636"/>
                      <a:pt x="6972" y="4404"/>
                    </a:cubicBezTo>
                    <a:cubicBezTo>
                      <a:pt x="6972" y="4420"/>
                      <a:pt x="6981" y="4429"/>
                      <a:pt x="6997" y="4429"/>
                    </a:cubicBezTo>
                    <a:cubicBezTo>
                      <a:pt x="7009" y="4429"/>
                      <a:pt x="7025" y="4424"/>
                      <a:pt x="7045" y="4416"/>
                    </a:cubicBezTo>
                    <a:lnTo>
                      <a:pt x="7045" y="4416"/>
                    </a:lnTo>
                    <a:cubicBezTo>
                      <a:pt x="7027" y="4516"/>
                      <a:pt x="7088" y="4576"/>
                      <a:pt x="7164" y="4576"/>
                    </a:cubicBezTo>
                    <a:cubicBezTo>
                      <a:pt x="7199" y="4576"/>
                      <a:pt x="7237" y="4564"/>
                      <a:pt x="7273" y="4537"/>
                    </a:cubicBezTo>
                    <a:cubicBezTo>
                      <a:pt x="8173" y="3436"/>
                      <a:pt x="9007" y="2335"/>
                      <a:pt x="10108" y="1468"/>
                    </a:cubicBezTo>
                    <a:cubicBezTo>
                      <a:pt x="10775" y="934"/>
                      <a:pt x="11509" y="434"/>
                      <a:pt x="12410" y="334"/>
                    </a:cubicBezTo>
                    <a:cubicBezTo>
                      <a:pt x="12472" y="325"/>
                      <a:pt x="12532" y="321"/>
                      <a:pt x="12591" y="321"/>
                    </a:cubicBezTo>
                    <a:close/>
                    <a:moveTo>
                      <a:pt x="5692" y="3063"/>
                    </a:moveTo>
                    <a:cubicBezTo>
                      <a:pt x="5803" y="3063"/>
                      <a:pt x="5908" y="3076"/>
                      <a:pt x="6005" y="3103"/>
                    </a:cubicBezTo>
                    <a:cubicBezTo>
                      <a:pt x="6005" y="3103"/>
                      <a:pt x="5972" y="3103"/>
                      <a:pt x="5972" y="3136"/>
                    </a:cubicBezTo>
                    <a:cubicBezTo>
                      <a:pt x="5238" y="4871"/>
                      <a:pt x="4504" y="6538"/>
                      <a:pt x="3503" y="8106"/>
                    </a:cubicBezTo>
                    <a:cubicBezTo>
                      <a:pt x="2603" y="8440"/>
                      <a:pt x="1669" y="8807"/>
                      <a:pt x="801" y="9240"/>
                    </a:cubicBezTo>
                    <a:cubicBezTo>
                      <a:pt x="1569" y="8373"/>
                      <a:pt x="2102" y="7372"/>
                      <a:pt x="2636" y="6305"/>
                    </a:cubicBezTo>
                    <a:cubicBezTo>
                      <a:pt x="3003" y="5538"/>
                      <a:pt x="3437" y="4704"/>
                      <a:pt x="3970" y="3970"/>
                    </a:cubicBezTo>
                    <a:cubicBezTo>
                      <a:pt x="4418" y="3411"/>
                      <a:pt x="5122" y="3063"/>
                      <a:pt x="5692" y="3063"/>
                    </a:cubicBezTo>
                    <a:close/>
                    <a:moveTo>
                      <a:pt x="21308" y="5354"/>
                    </a:moveTo>
                    <a:cubicBezTo>
                      <a:pt x="21770" y="5354"/>
                      <a:pt x="22228" y="5360"/>
                      <a:pt x="22684" y="5371"/>
                    </a:cubicBezTo>
                    <a:cubicBezTo>
                      <a:pt x="22684" y="5604"/>
                      <a:pt x="22617" y="5905"/>
                      <a:pt x="22350" y="6205"/>
                    </a:cubicBezTo>
                    <a:cubicBezTo>
                      <a:pt x="21616" y="7139"/>
                      <a:pt x="19815" y="7306"/>
                      <a:pt x="18747" y="7406"/>
                    </a:cubicBezTo>
                    <a:cubicBezTo>
                      <a:pt x="18614" y="7406"/>
                      <a:pt x="18614" y="7606"/>
                      <a:pt x="18681" y="7639"/>
                    </a:cubicBezTo>
                    <a:cubicBezTo>
                      <a:pt x="18681" y="7706"/>
                      <a:pt x="18681" y="7739"/>
                      <a:pt x="18747" y="7773"/>
                    </a:cubicBezTo>
                    <a:cubicBezTo>
                      <a:pt x="19581" y="8273"/>
                      <a:pt x="19315" y="8973"/>
                      <a:pt x="18814" y="9474"/>
                    </a:cubicBezTo>
                    <a:cubicBezTo>
                      <a:pt x="18214" y="8640"/>
                      <a:pt x="17513" y="7873"/>
                      <a:pt x="16679" y="7239"/>
                    </a:cubicBezTo>
                    <a:cubicBezTo>
                      <a:pt x="16279" y="6905"/>
                      <a:pt x="15779" y="6605"/>
                      <a:pt x="15278" y="6305"/>
                    </a:cubicBezTo>
                    <a:cubicBezTo>
                      <a:pt x="15178" y="6272"/>
                      <a:pt x="14444" y="5971"/>
                      <a:pt x="14144" y="5805"/>
                    </a:cubicBezTo>
                    <a:cubicBezTo>
                      <a:pt x="16541" y="5498"/>
                      <a:pt x="18962" y="5354"/>
                      <a:pt x="21308" y="5354"/>
                    </a:cubicBezTo>
                    <a:close/>
                    <a:moveTo>
                      <a:pt x="13777" y="5938"/>
                    </a:moveTo>
                    <a:cubicBezTo>
                      <a:pt x="15779" y="6705"/>
                      <a:pt x="17480" y="7973"/>
                      <a:pt x="18747" y="9741"/>
                    </a:cubicBezTo>
                    <a:cubicBezTo>
                      <a:pt x="18514" y="9874"/>
                      <a:pt x="18347" y="9974"/>
                      <a:pt x="18147" y="10074"/>
                    </a:cubicBezTo>
                    <a:cubicBezTo>
                      <a:pt x="17647" y="10241"/>
                      <a:pt x="17113" y="10308"/>
                      <a:pt x="16579" y="10374"/>
                    </a:cubicBezTo>
                    <a:cubicBezTo>
                      <a:pt x="16522" y="10376"/>
                      <a:pt x="16465" y="10377"/>
                      <a:pt x="16408" y="10377"/>
                    </a:cubicBezTo>
                    <a:cubicBezTo>
                      <a:pt x="15340" y="10377"/>
                      <a:pt x="14360" y="10084"/>
                      <a:pt x="13410" y="9641"/>
                    </a:cubicBezTo>
                    <a:cubicBezTo>
                      <a:pt x="13384" y="9632"/>
                      <a:pt x="13362" y="9627"/>
                      <a:pt x="13343" y="9627"/>
                    </a:cubicBezTo>
                    <a:cubicBezTo>
                      <a:pt x="13292" y="9627"/>
                      <a:pt x="13268" y="9658"/>
                      <a:pt x="13244" y="9707"/>
                    </a:cubicBezTo>
                    <a:lnTo>
                      <a:pt x="13177" y="9641"/>
                    </a:lnTo>
                    <a:cubicBezTo>
                      <a:pt x="13168" y="9632"/>
                      <a:pt x="13159" y="9627"/>
                      <a:pt x="13151" y="9627"/>
                    </a:cubicBezTo>
                    <a:cubicBezTo>
                      <a:pt x="13130" y="9627"/>
                      <a:pt x="13119" y="9658"/>
                      <a:pt x="13143" y="9707"/>
                    </a:cubicBezTo>
                    <a:cubicBezTo>
                      <a:pt x="13557" y="10344"/>
                      <a:pt x="13516" y="10980"/>
                      <a:pt x="13221" y="11472"/>
                    </a:cubicBezTo>
                    <a:lnTo>
                      <a:pt x="13221" y="11472"/>
                    </a:lnTo>
                    <a:cubicBezTo>
                      <a:pt x="12917" y="10534"/>
                      <a:pt x="12392" y="9724"/>
                      <a:pt x="11676" y="9040"/>
                    </a:cubicBezTo>
                    <a:cubicBezTo>
                      <a:pt x="11309" y="8640"/>
                      <a:pt x="10942" y="8306"/>
                      <a:pt x="10508" y="7973"/>
                    </a:cubicBezTo>
                    <a:cubicBezTo>
                      <a:pt x="10141" y="7639"/>
                      <a:pt x="9441" y="7306"/>
                      <a:pt x="9274" y="6805"/>
                    </a:cubicBezTo>
                    <a:cubicBezTo>
                      <a:pt x="10775" y="6438"/>
                      <a:pt x="12276" y="6138"/>
                      <a:pt x="13777" y="5938"/>
                    </a:cubicBezTo>
                    <a:close/>
                    <a:moveTo>
                      <a:pt x="3403" y="8540"/>
                    </a:moveTo>
                    <a:cubicBezTo>
                      <a:pt x="4304" y="9440"/>
                      <a:pt x="5071" y="10475"/>
                      <a:pt x="5638" y="11642"/>
                    </a:cubicBezTo>
                    <a:cubicBezTo>
                      <a:pt x="5433" y="11705"/>
                      <a:pt x="5214" y="11738"/>
                      <a:pt x="4997" y="11738"/>
                    </a:cubicBezTo>
                    <a:cubicBezTo>
                      <a:pt x="4754" y="11738"/>
                      <a:pt x="4515" y="11697"/>
                      <a:pt x="4304" y="11609"/>
                    </a:cubicBezTo>
                    <a:cubicBezTo>
                      <a:pt x="3770" y="11409"/>
                      <a:pt x="3270" y="11042"/>
                      <a:pt x="2769" y="10741"/>
                    </a:cubicBezTo>
                    <a:cubicBezTo>
                      <a:pt x="2069" y="10308"/>
                      <a:pt x="1302" y="9974"/>
                      <a:pt x="501" y="9741"/>
                    </a:cubicBezTo>
                    <a:cubicBezTo>
                      <a:pt x="1468" y="9274"/>
                      <a:pt x="2436" y="8907"/>
                      <a:pt x="3403" y="8540"/>
                    </a:cubicBezTo>
                    <a:close/>
                    <a:moveTo>
                      <a:pt x="8807" y="6972"/>
                    </a:moveTo>
                    <a:cubicBezTo>
                      <a:pt x="9307" y="7606"/>
                      <a:pt x="10175" y="8073"/>
                      <a:pt x="10808" y="8607"/>
                    </a:cubicBezTo>
                    <a:cubicBezTo>
                      <a:pt x="11776" y="9440"/>
                      <a:pt x="12510" y="10374"/>
                      <a:pt x="12977" y="11609"/>
                    </a:cubicBezTo>
                    <a:cubicBezTo>
                      <a:pt x="12991" y="11651"/>
                      <a:pt x="13028" y="11675"/>
                      <a:pt x="13072" y="11682"/>
                    </a:cubicBezTo>
                    <a:lnTo>
                      <a:pt x="13072" y="11682"/>
                    </a:lnTo>
                    <a:cubicBezTo>
                      <a:pt x="12796" y="12011"/>
                      <a:pt x="12371" y="12250"/>
                      <a:pt x="11843" y="12309"/>
                    </a:cubicBezTo>
                    <a:cubicBezTo>
                      <a:pt x="11715" y="12331"/>
                      <a:pt x="11586" y="12342"/>
                      <a:pt x="11457" y="12342"/>
                    </a:cubicBezTo>
                    <a:cubicBezTo>
                      <a:pt x="10811" y="12342"/>
                      <a:pt x="10158" y="12087"/>
                      <a:pt x="9574" y="11809"/>
                    </a:cubicBezTo>
                    <a:cubicBezTo>
                      <a:pt x="8340" y="11242"/>
                      <a:pt x="7339" y="10441"/>
                      <a:pt x="6172" y="9874"/>
                    </a:cubicBezTo>
                    <a:cubicBezTo>
                      <a:pt x="6153" y="9855"/>
                      <a:pt x="6134" y="9847"/>
                      <a:pt x="6116" y="9847"/>
                    </a:cubicBezTo>
                    <a:cubicBezTo>
                      <a:pt x="6041" y="9847"/>
                      <a:pt x="5991" y="9993"/>
                      <a:pt x="6072" y="10074"/>
                    </a:cubicBezTo>
                    <a:lnTo>
                      <a:pt x="6172" y="10208"/>
                    </a:lnTo>
                    <a:cubicBezTo>
                      <a:pt x="6138" y="10241"/>
                      <a:pt x="6138" y="10241"/>
                      <a:pt x="6138" y="10274"/>
                    </a:cubicBezTo>
                    <a:cubicBezTo>
                      <a:pt x="6439" y="10908"/>
                      <a:pt x="6272" y="11275"/>
                      <a:pt x="5905" y="11542"/>
                    </a:cubicBezTo>
                    <a:cubicBezTo>
                      <a:pt x="5605" y="10908"/>
                      <a:pt x="5204" y="10274"/>
                      <a:pt x="4804" y="9707"/>
                    </a:cubicBezTo>
                    <a:cubicBezTo>
                      <a:pt x="4604" y="9407"/>
                      <a:pt x="3970" y="8940"/>
                      <a:pt x="3870" y="8607"/>
                    </a:cubicBezTo>
                    <a:cubicBezTo>
                      <a:pt x="3841" y="8549"/>
                      <a:pt x="3837" y="8466"/>
                      <a:pt x="3923" y="8466"/>
                    </a:cubicBezTo>
                    <a:cubicBezTo>
                      <a:pt x="3936" y="8466"/>
                      <a:pt x="3952" y="8469"/>
                      <a:pt x="3970" y="8473"/>
                    </a:cubicBezTo>
                    <a:cubicBezTo>
                      <a:pt x="5571" y="7906"/>
                      <a:pt x="7173" y="7406"/>
                      <a:pt x="8807" y="6972"/>
                    </a:cubicBezTo>
                    <a:close/>
                    <a:moveTo>
                      <a:pt x="12510" y="0"/>
                    </a:moveTo>
                    <a:cubicBezTo>
                      <a:pt x="11442" y="0"/>
                      <a:pt x="10508" y="667"/>
                      <a:pt x="9741" y="1335"/>
                    </a:cubicBezTo>
                    <a:cubicBezTo>
                      <a:pt x="8793" y="2093"/>
                      <a:pt x="7874" y="3032"/>
                      <a:pt x="7213" y="4093"/>
                    </a:cubicBezTo>
                    <a:lnTo>
                      <a:pt x="7213" y="4093"/>
                    </a:lnTo>
                    <a:cubicBezTo>
                      <a:pt x="7330" y="3667"/>
                      <a:pt x="7052" y="3195"/>
                      <a:pt x="6672" y="2902"/>
                    </a:cubicBezTo>
                    <a:cubicBezTo>
                      <a:pt x="6413" y="2701"/>
                      <a:pt x="6109" y="2617"/>
                      <a:pt x="5797" y="2617"/>
                    </a:cubicBezTo>
                    <a:cubicBezTo>
                      <a:pt x="5388" y="2617"/>
                      <a:pt x="4964" y="2761"/>
                      <a:pt x="4604" y="2969"/>
                    </a:cubicBezTo>
                    <a:cubicBezTo>
                      <a:pt x="3670" y="3570"/>
                      <a:pt x="3170" y="4637"/>
                      <a:pt x="2669" y="5571"/>
                    </a:cubicBezTo>
                    <a:cubicBezTo>
                      <a:pt x="1935" y="6939"/>
                      <a:pt x="1302" y="8373"/>
                      <a:pt x="168" y="9440"/>
                    </a:cubicBezTo>
                    <a:cubicBezTo>
                      <a:pt x="101" y="9474"/>
                      <a:pt x="101" y="9574"/>
                      <a:pt x="134" y="9641"/>
                    </a:cubicBezTo>
                    <a:cubicBezTo>
                      <a:pt x="1" y="9741"/>
                      <a:pt x="1" y="9907"/>
                      <a:pt x="134" y="9941"/>
                    </a:cubicBezTo>
                    <a:cubicBezTo>
                      <a:pt x="1268" y="10308"/>
                      <a:pt x="2269" y="10808"/>
                      <a:pt x="3203" y="11342"/>
                    </a:cubicBezTo>
                    <a:cubicBezTo>
                      <a:pt x="3782" y="11663"/>
                      <a:pt x="4391" y="12077"/>
                      <a:pt x="5061" y="12077"/>
                    </a:cubicBezTo>
                    <a:cubicBezTo>
                      <a:pt x="5087" y="12077"/>
                      <a:pt x="5112" y="12077"/>
                      <a:pt x="5138" y="12076"/>
                    </a:cubicBezTo>
                    <a:cubicBezTo>
                      <a:pt x="6005" y="12009"/>
                      <a:pt x="6872" y="11108"/>
                      <a:pt x="6339" y="10341"/>
                    </a:cubicBezTo>
                    <a:lnTo>
                      <a:pt x="6339" y="10341"/>
                    </a:lnTo>
                    <a:cubicBezTo>
                      <a:pt x="7173" y="11008"/>
                      <a:pt x="8207" y="11575"/>
                      <a:pt x="9174" y="12009"/>
                    </a:cubicBezTo>
                    <a:cubicBezTo>
                      <a:pt x="9837" y="12354"/>
                      <a:pt x="10585" y="12636"/>
                      <a:pt x="11350" y="12636"/>
                    </a:cubicBezTo>
                    <a:cubicBezTo>
                      <a:pt x="11547" y="12636"/>
                      <a:pt x="11745" y="12617"/>
                      <a:pt x="11943" y="12576"/>
                    </a:cubicBezTo>
                    <a:cubicBezTo>
                      <a:pt x="13010" y="12309"/>
                      <a:pt x="14144" y="10942"/>
                      <a:pt x="13477" y="9974"/>
                    </a:cubicBezTo>
                    <a:lnTo>
                      <a:pt x="13477" y="9974"/>
                    </a:lnTo>
                    <a:cubicBezTo>
                      <a:pt x="14305" y="10361"/>
                      <a:pt x="15275" y="10585"/>
                      <a:pt x="16231" y="10585"/>
                    </a:cubicBezTo>
                    <a:cubicBezTo>
                      <a:pt x="17007" y="10585"/>
                      <a:pt x="17774" y="10437"/>
                      <a:pt x="18447" y="10108"/>
                    </a:cubicBezTo>
                    <a:cubicBezTo>
                      <a:pt x="19348" y="9641"/>
                      <a:pt x="20115" y="8240"/>
                      <a:pt x="19014" y="7639"/>
                    </a:cubicBezTo>
                    <a:cubicBezTo>
                      <a:pt x="20349" y="7572"/>
                      <a:pt x="22950" y="7105"/>
                      <a:pt x="23017" y="5571"/>
                    </a:cubicBezTo>
                    <a:cubicBezTo>
                      <a:pt x="23105" y="3996"/>
                      <a:pt x="20949" y="3543"/>
                      <a:pt x="19581" y="3543"/>
                    </a:cubicBezTo>
                    <a:cubicBezTo>
                      <a:pt x="19401" y="3543"/>
                      <a:pt x="19234" y="3551"/>
                      <a:pt x="19088" y="3565"/>
                    </a:cubicBezTo>
                    <a:lnTo>
                      <a:pt x="19088" y="3565"/>
                    </a:lnTo>
                    <a:cubicBezTo>
                      <a:pt x="20150" y="2960"/>
                      <a:pt x="20513" y="966"/>
                      <a:pt x="19315" y="301"/>
                    </a:cubicBezTo>
                    <a:cubicBezTo>
                      <a:pt x="19005" y="128"/>
                      <a:pt x="18670" y="54"/>
                      <a:pt x="18324" y="54"/>
                    </a:cubicBezTo>
                    <a:cubicBezTo>
                      <a:pt x="16991" y="54"/>
                      <a:pt x="15470" y="1148"/>
                      <a:pt x="14411" y="1968"/>
                    </a:cubicBezTo>
                    <a:cubicBezTo>
                      <a:pt x="14745" y="1068"/>
                      <a:pt x="13510" y="0"/>
                      <a:pt x="12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>
                <a:extLst>
                  <a:ext uri="{FF2B5EF4-FFF2-40B4-BE49-F238E27FC236}">
                    <a16:creationId xmlns:a16="http://schemas.microsoft.com/office/drawing/2014/main" id="{F95ABA21-5AE8-1D80-44DA-A64B292A4F57}"/>
                  </a:ext>
                </a:extLst>
              </p:cNvPr>
              <p:cNvSpPr/>
              <p:nvPr/>
            </p:nvSpPr>
            <p:spPr>
              <a:xfrm>
                <a:off x="3196109" y="1173396"/>
                <a:ext cx="47017" cy="161389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872" extrusionOk="0">
                    <a:moveTo>
                      <a:pt x="601" y="0"/>
                    </a:moveTo>
                    <a:cubicBezTo>
                      <a:pt x="601" y="1434"/>
                      <a:pt x="100" y="2769"/>
                      <a:pt x="67" y="4170"/>
                    </a:cubicBezTo>
                    <a:cubicBezTo>
                      <a:pt x="0" y="5070"/>
                      <a:pt x="134" y="5971"/>
                      <a:pt x="334" y="6872"/>
                    </a:cubicBezTo>
                    <a:cubicBezTo>
                      <a:pt x="1501" y="5604"/>
                      <a:pt x="1802" y="3970"/>
                      <a:pt x="2002" y="2335"/>
                    </a:cubicBezTo>
                    <a:cubicBezTo>
                      <a:pt x="1568" y="1568"/>
                      <a:pt x="1101" y="801"/>
                      <a:pt x="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>
                <a:extLst>
                  <a:ext uri="{FF2B5EF4-FFF2-40B4-BE49-F238E27FC236}">
                    <a16:creationId xmlns:a16="http://schemas.microsoft.com/office/drawing/2014/main" id="{01E3D247-2F38-21AA-A1BE-CFC9A2F95227}"/>
                  </a:ext>
                </a:extLst>
              </p:cNvPr>
              <p:cNvSpPr/>
              <p:nvPr/>
            </p:nvSpPr>
            <p:spPr>
              <a:xfrm>
                <a:off x="3211774" y="1162429"/>
                <a:ext cx="108125" cy="74447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867"/>
                      <a:pt x="1068" y="1701"/>
                      <a:pt x="1568" y="2535"/>
                    </a:cubicBezTo>
                    <a:cubicBezTo>
                      <a:pt x="2569" y="2902"/>
                      <a:pt x="3570" y="3069"/>
                      <a:pt x="4604" y="3169"/>
                    </a:cubicBezTo>
                    <a:cubicBezTo>
                      <a:pt x="3269" y="1868"/>
                      <a:pt x="1735" y="7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>
                <a:extLst>
                  <a:ext uri="{FF2B5EF4-FFF2-40B4-BE49-F238E27FC236}">
                    <a16:creationId xmlns:a16="http://schemas.microsoft.com/office/drawing/2014/main" id="{D6E38E60-0D17-150C-6B76-D055EBF315FD}"/>
                  </a:ext>
                </a:extLst>
              </p:cNvPr>
              <p:cNvSpPr/>
              <p:nvPr/>
            </p:nvSpPr>
            <p:spPr>
              <a:xfrm>
                <a:off x="3212549" y="1162429"/>
                <a:ext cx="45467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4" y="534"/>
                      <a:pt x="701" y="1068"/>
                      <a:pt x="1001" y="1568"/>
                    </a:cubicBezTo>
                    <a:cubicBezTo>
                      <a:pt x="1235" y="1334"/>
                      <a:pt x="1569" y="1168"/>
                      <a:pt x="1935" y="1068"/>
                    </a:cubicBezTo>
                    <a:cubicBezTo>
                      <a:pt x="1302" y="701"/>
                      <a:pt x="701" y="334"/>
                      <a:pt x="1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>
                <a:extLst>
                  <a:ext uri="{FF2B5EF4-FFF2-40B4-BE49-F238E27FC236}">
                    <a16:creationId xmlns:a16="http://schemas.microsoft.com/office/drawing/2014/main" id="{573CAC3C-45D4-3F0D-67D4-FF1AD0267C55}"/>
                  </a:ext>
                </a:extLst>
              </p:cNvPr>
              <p:cNvSpPr/>
              <p:nvPr/>
            </p:nvSpPr>
            <p:spPr>
              <a:xfrm>
                <a:off x="3205503" y="1234481"/>
                <a:ext cx="79919" cy="187269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7974" extrusionOk="0">
                    <a:moveTo>
                      <a:pt x="1835" y="1"/>
                    </a:moveTo>
                    <a:cubicBezTo>
                      <a:pt x="1768" y="201"/>
                      <a:pt x="1735" y="635"/>
                      <a:pt x="1735" y="701"/>
                    </a:cubicBezTo>
                    <a:cubicBezTo>
                      <a:pt x="1535" y="2102"/>
                      <a:pt x="1101" y="3437"/>
                      <a:pt x="101" y="4437"/>
                    </a:cubicBezTo>
                    <a:cubicBezTo>
                      <a:pt x="67" y="4471"/>
                      <a:pt x="34" y="4471"/>
                      <a:pt x="1" y="4471"/>
                    </a:cubicBezTo>
                    <a:cubicBezTo>
                      <a:pt x="234" y="5271"/>
                      <a:pt x="568" y="6005"/>
                      <a:pt x="1001" y="6706"/>
                    </a:cubicBezTo>
                    <a:cubicBezTo>
                      <a:pt x="1235" y="7173"/>
                      <a:pt x="1568" y="7540"/>
                      <a:pt x="1902" y="7973"/>
                    </a:cubicBezTo>
                    <a:cubicBezTo>
                      <a:pt x="2869" y="6272"/>
                      <a:pt x="3403" y="4638"/>
                      <a:pt x="3370" y="2670"/>
                    </a:cubicBezTo>
                    <a:cubicBezTo>
                      <a:pt x="3370" y="2636"/>
                      <a:pt x="3403" y="2603"/>
                      <a:pt x="3403" y="2603"/>
                    </a:cubicBezTo>
                    <a:cubicBezTo>
                      <a:pt x="2903" y="1769"/>
                      <a:pt x="2369" y="868"/>
                      <a:pt x="18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>
                <a:extLst>
                  <a:ext uri="{FF2B5EF4-FFF2-40B4-BE49-F238E27FC236}">
                    <a16:creationId xmlns:a16="http://schemas.microsoft.com/office/drawing/2014/main" id="{DB06DC89-3A1A-A246-E7BF-13E2677AE203}"/>
                  </a:ext>
                </a:extLst>
              </p:cNvPr>
              <p:cNvSpPr/>
              <p:nvPr/>
            </p:nvSpPr>
            <p:spPr>
              <a:xfrm>
                <a:off x="3253295" y="1305006"/>
                <a:ext cx="78369" cy="165311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7039" extrusionOk="0">
                    <a:moveTo>
                      <a:pt x="1568" y="0"/>
                    </a:moveTo>
                    <a:cubicBezTo>
                      <a:pt x="1468" y="134"/>
                      <a:pt x="1501" y="367"/>
                      <a:pt x="1501" y="634"/>
                    </a:cubicBezTo>
                    <a:cubicBezTo>
                      <a:pt x="1401" y="2202"/>
                      <a:pt x="901" y="3803"/>
                      <a:pt x="0" y="5104"/>
                    </a:cubicBezTo>
                    <a:cubicBezTo>
                      <a:pt x="701" y="5838"/>
                      <a:pt x="1468" y="6471"/>
                      <a:pt x="2302" y="7038"/>
                    </a:cubicBezTo>
                    <a:lnTo>
                      <a:pt x="2302" y="6972"/>
                    </a:lnTo>
                    <a:cubicBezTo>
                      <a:pt x="2902" y="5637"/>
                      <a:pt x="3336" y="4337"/>
                      <a:pt x="3336" y="2835"/>
                    </a:cubicBezTo>
                    <a:cubicBezTo>
                      <a:pt x="3169" y="2535"/>
                      <a:pt x="2936" y="2268"/>
                      <a:pt x="2769" y="1968"/>
                    </a:cubicBezTo>
                    <a:cubicBezTo>
                      <a:pt x="2369" y="1301"/>
                      <a:pt x="2002" y="667"/>
                      <a:pt x="1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3">
                <a:extLst>
                  <a:ext uri="{FF2B5EF4-FFF2-40B4-BE49-F238E27FC236}">
                    <a16:creationId xmlns:a16="http://schemas.microsoft.com/office/drawing/2014/main" id="{4D3E076D-CC05-DF34-303F-DF7A4CA62858}"/>
                  </a:ext>
                </a:extLst>
              </p:cNvPr>
              <p:cNvSpPr/>
              <p:nvPr/>
            </p:nvSpPr>
            <p:spPr>
              <a:xfrm>
                <a:off x="3309706" y="1381779"/>
                <a:ext cx="69727" cy="126913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5404" extrusionOk="0">
                    <a:moveTo>
                      <a:pt x="1234" y="0"/>
                    </a:moveTo>
                    <a:cubicBezTo>
                      <a:pt x="1234" y="67"/>
                      <a:pt x="1168" y="234"/>
                      <a:pt x="1168" y="400"/>
                    </a:cubicBezTo>
                    <a:cubicBezTo>
                      <a:pt x="1067" y="1568"/>
                      <a:pt x="734" y="2769"/>
                      <a:pt x="100" y="3836"/>
                    </a:cubicBezTo>
                    <a:cubicBezTo>
                      <a:pt x="67" y="3870"/>
                      <a:pt x="67" y="3870"/>
                      <a:pt x="0" y="3870"/>
                    </a:cubicBezTo>
                    <a:cubicBezTo>
                      <a:pt x="801" y="4403"/>
                      <a:pt x="1601" y="4904"/>
                      <a:pt x="2435" y="5404"/>
                    </a:cubicBezTo>
                    <a:cubicBezTo>
                      <a:pt x="2802" y="4470"/>
                      <a:pt x="2969" y="3569"/>
                      <a:pt x="2902" y="2602"/>
                    </a:cubicBezTo>
                    <a:cubicBezTo>
                      <a:pt x="2335" y="1701"/>
                      <a:pt x="1768" y="834"/>
                      <a:pt x="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3">
                <a:extLst>
                  <a:ext uri="{FF2B5EF4-FFF2-40B4-BE49-F238E27FC236}">
                    <a16:creationId xmlns:a16="http://schemas.microsoft.com/office/drawing/2014/main" id="{32CD7115-C822-8D41-D342-3B0754FEEA02}"/>
                  </a:ext>
                </a:extLst>
              </p:cNvPr>
              <p:cNvSpPr/>
              <p:nvPr/>
            </p:nvSpPr>
            <p:spPr>
              <a:xfrm>
                <a:off x="3370791" y="1453056"/>
                <a:ext cx="45467" cy="8619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670" extrusionOk="0">
                    <a:moveTo>
                      <a:pt x="535" y="1"/>
                    </a:moveTo>
                    <a:cubicBezTo>
                      <a:pt x="535" y="835"/>
                      <a:pt x="368" y="1702"/>
                      <a:pt x="1" y="2469"/>
                    </a:cubicBezTo>
                    <a:cubicBezTo>
                      <a:pt x="668" y="2836"/>
                      <a:pt x="1335" y="3236"/>
                      <a:pt x="1936" y="3670"/>
                    </a:cubicBezTo>
                    <a:cubicBezTo>
                      <a:pt x="1702" y="2369"/>
                      <a:pt x="1168" y="1168"/>
                      <a:pt x="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3">
                <a:extLst>
                  <a:ext uri="{FF2B5EF4-FFF2-40B4-BE49-F238E27FC236}">
                    <a16:creationId xmlns:a16="http://schemas.microsoft.com/office/drawing/2014/main" id="{73E11DB1-157F-A0A0-0FEC-53D832D9D3B9}"/>
                  </a:ext>
                </a:extLst>
              </p:cNvPr>
              <p:cNvSpPr/>
              <p:nvPr/>
            </p:nvSpPr>
            <p:spPr>
              <a:xfrm>
                <a:off x="3253295" y="1229009"/>
                <a:ext cx="124588" cy="8464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604" extrusionOk="0">
                    <a:moveTo>
                      <a:pt x="0" y="0"/>
                    </a:moveTo>
                    <a:cubicBezTo>
                      <a:pt x="634" y="1001"/>
                      <a:pt x="1201" y="1935"/>
                      <a:pt x="1802" y="2903"/>
                    </a:cubicBezTo>
                    <a:cubicBezTo>
                      <a:pt x="2902" y="3370"/>
                      <a:pt x="4070" y="3536"/>
                      <a:pt x="5304" y="3603"/>
                    </a:cubicBezTo>
                    <a:lnTo>
                      <a:pt x="5171" y="3370"/>
                    </a:lnTo>
                    <a:cubicBezTo>
                      <a:pt x="4537" y="2269"/>
                      <a:pt x="3803" y="1301"/>
                      <a:pt x="2969" y="434"/>
                    </a:cubicBezTo>
                    <a:cubicBezTo>
                      <a:pt x="2235" y="434"/>
                      <a:pt x="1535" y="401"/>
                      <a:pt x="834" y="234"/>
                    </a:cubicBezTo>
                    <a:cubicBezTo>
                      <a:pt x="634" y="201"/>
                      <a:pt x="234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3">
                <a:extLst>
                  <a:ext uri="{FF2B5EF4-FFF2-40B4-BE49-F238E27FC236}">
                    <a16:creationId xmlns:a16="http://schemas.microsoft.com/office/drawing/2014/main" id="{B408A21F-95B4-D485-191F-6BC75E04EA8B}"/>
                  </a:ext>
                </a:extLst>
              </p:cNvPr>
              <p:cNvSpPr/>
              <p:nvPr/>
            </p:nvSpPr>
            <p:spPr>
              <a:xfrm>
                <a:off x="3298739" y="1303433"/>
                <a:ext cx="108900" cy="9246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3937" extrusionOk="0">
                    <a:moveTo>
                      <a:pt x="0" y="0"/>
                    </a:moveTo>
                    <a:lnTo>
                      <a:pt x="1401" y="2235"/>
                    </a:lnTo>
                    <a:cubicBezTo>
                      <a:pt x="1468" y="2402"/>
                      <a:pt x="1568" y="2536"/>
                      <a:pt x="1635" y="2669"/>
                    </a:cubicBezTo>
                    <a:cubicBezTo>
                      <a:pt x="2569" y="3203"/>
                      <a:pt x="3636" y="3503"/>
                      <a:pt x="4637" y="3937"/>
                    </a:cubicBezTo>
                    <a:cubicBezTo>
                      <a:pt x="4403" y="2769"/>
                      <a:pt x="4003" y="1668"/>
                      <a:pt x="3436" y="534"/>
                    </a:cubicBezTo>
                    <a:cubicBezTo>
                      <a:pt x="3256" y="542"/>
                      <a:pt x="3079" y="546"/>
                      <a:pt x="2905" y="546"/>
                    </a:cubicBezTo>
                    <a:cubicBezTo>
                      <a:pt x="2304" y="546"/>
                      <a:pt x="1729" y="497"/>
                      <a:pt x="1134" y="367"/>
                    </a:cubicBezTo>
                    <a:cubicBezTo>
                      <a:pt x="967" y="367"/>
                      <a:pt x="367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3">
                <a:extLst>
                  <a:ext uri="{FF2B5EF4-FFF2-40B4-BE49-F238E27FC236}">
                    <a16:creationId xmlns:a16="http://schemas.microsoft.com/office/drawing/2014/main" id="{5350A1B3-835C-740E-AD88-A54660A5282D}"/>
                  </a:ext>
                </a:extLst>
              </p:cNvPr>
              <p:cNvSpPr/>
              <p:nvPr/>
            </p:nvSpPr>
            <p:spPr>
              <a:xfrm>
                <a:off x="3391176" y="1452281"/>
                <a:ext cx="28229" cy="6737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8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901"/>
                      <a:pt x="934" y="1868"/>
                      <a:pt x="1201" y="2869"/>
                    </a:cubicBezTo>
                    <a:cubicBezTo>
                      <a:pt x="1201" y="1935"/>
                      <a:pt x="1168" y="1068"/>
                      <a:pt x="1101" y="200"/>
                    </a:cubicBezTo>
                    <a:cubicBezTo>
                      <a:pt x="701" y="200"/>
                      <a:pt x="334" y="1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3">
                <a:extLst>
                  <a:ext uri="{FF2B5EF4-FFF2-40B4-BE49-F238E27FC236}">
                    <a16:creationId xmlns:a16="http://schemas.microsoft.com/office/drawing/2014/main" id="{ADEEEECA-FE9B-2048-10F6-E46039D0D950}"/>
                  </a:ext>
                </a:extLst>
              </p:cNvPr>
              <p:cNvSpPr/>
              <p:nvPr/>
            </p:nvSpPr>
            <p:spPr>
              <a:xfrm>
                <a:off x="3344957" y="1377857"/>
                <a:ext cx="72874" cy="75222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2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01" y="901"/>
                      <a:pt x="1234" y="1868"/>
                      <a:pt x="1801" y="2836"/>
                    </a:cubicBezTo>
                    <a:cubicBezTo>
                      <a:pt x="2168" y="3036"/>
                      <a:pt x="2602" y="3169"/>
                      <a:pt x="3102" y="3203"/>
                    </a:cubicBezTo>
                    <a:cubicBezTo>
                      <a:pt x="3002" y="2435"/>
                      <a:pt x="2936" y="1702"/>
                      <a:pt x="2769" y="1001"/>
                    </a:cubicBezTo>
                    <a:cubicBezTo>
                      <a:pt x="2002" y="768"/>
                      <a:pt x="1201" y="501"/>
                      <a:pt x="500" y="200"/>
                    </a:cubicBezTo>
                    <a:cubicBezTo>
                      <a:pt x="267" y="100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3">
                <a:extLst>
                  <a:ext uri="{FF2B5EF4-FFF2-40B4-BE49-F238E27FC236}">
                    <a16:creationId xmlns:a16="http://schemas.microsoft.com/office/drawing/2014/main" id="{14BE6B60-9885-C965-DEB4-18CB05080D6F}"/>
                  </a:ext>
                </a:extLst>
              </p:cNvPr>
              <p:cNvSpPr/>
              <p:nvPr/>
            </p:nvSpPr>
            <p:spPr>
              <a:xfrm>
                <a:off x="3291412" y="1232978"/>
                <a:ext cx="84123" cy="130553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5559" extrusionOk="0">
                    <a:moveTo>
                      <a:pt x="188" y="1"/>
                    </a:moveTo>
                    <a:cubicBezTo>
                      <a:pt x="106" y="1"/>
                      <a:pt x="0" y="120"/>
                      <a:pt x="79" y="198"/>
                    </a:cubicBezTo>
                    <a:cubicBezTo>
                      <a:pt x="712" y="1032"/>
                      <a:pt x="1379" y="1833"/>
                      <a:pt x="1913" y="2700"/>
                    </a:cubicBezTo>
                    <a:cubicBezTo>
                      <a:pt x="2447" y="3567"/>
                      <a:pt x="2747" y="4602"/>
                      <a:pt x="3281" y="5502"/>
                    </a:cubicBezTo>
                    <a:cubicBezTo>
                      <a:pt x="3318" y="5540"/>
                      <a:pt x="3370" y="5558"/>
                      <a:pt x="3420" y="5558"/>
                    </a:cubicBezTo>
                    <a:cubicBezTo>
                      <a:pt x="3503" y="5558"/>
                      <a:pt x="3581" y="5506"/>
                      <a:pt x="3581" y="5402"/>
                    </a:cubicBezTo>
                    <a:cubicBezTo>
                      <a:pt x="3448" y="3434"/>
                      <a:pt x="1780" y="1166"/>
                      <a:pt x="245" y="32"/>
                    </a:cubicBezTo>
                    <a:cubicBezTo>
                      <a:pt x="231" y="10"/>
                      <a:pt x="210" y="1"/>
                      <a:pt x="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3">
                <a:extLst>
                  <a:ext uri="{FF2B5EF4-FFF2-40B4-BE49-F238E27FC236}">
                    <a16:creationId xmlns:a16="http://schemas.microsoft.com/office/drawing/2014/main" id="{6C4BD8EA-B95A-4F9F-A76B-DA206EA18F40}"/>
                  </a:ext>
                </a:extLst>
              </p:cNvPr>
              <p:cNvSpPr/>
              <p:nvPr/>
            </p:nvSpPr>
            <p:spPr>
              <a:xfrm>
                <a:off x="3186692" y="1153434"/>
                <a:ext cx="241308" cy="40086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7069" extrusionOk="0">
                    <a:moveTo>
                      <a:pt x="1135" y="383"/>
                    </a:moveTo>
                    <a:cubicBezTo>
                      <a:pt x="2803" y="1150"/>
                      <a:pt x="4371" y="2251"/>
                      <a:pt x="5705" y="3585"/>
                    </a:cubicBezTo>
                    <a:cubicBezTo>
                      <a:pt x="4671" y="3485"/>
                      <a:pt x="3670" y="3319"/>
                      <a:pt x="2670" y="2918"/>
                    </a:cubicBezTo>
                    <a:cubicBezTo>
                      <a:pt x="2169" y="2051"/>
                      <a:pt x="1635" y="1217"/>
                      <a:pt x="1135" y="383"/>
                    </a:cubicBezTo>
                    <a:close/>
                    <a:moveTo>
                      <a:pt x="2899" y="3248"/>
                    </a:moveTo>
                    <a:cubicBezTo>
                      <a:pt x="3158" y="3248"/>
                      <a:pt x="3485" y="3424"/>
                      <a:pt x="3670" y="3485"/>
                    </a:cubicBezTo>
                    <a:cubicBezTo>
                      <a:pt x="4226" y="3670"/>
                      <a:pt x="4781" y="3730"/>
                      <a:pt x="5337" y="3730"/>
                    </a:cubicBezTo>
                    <a:cubicBezTo>
                      <a:pt x="5482" y="3730"/>
                      <a:pt x="5627" y="3726"/>
                      <a:pt x="5772" y="3719"/>
                    </a:cubicBezTo>
                    <a:cubicBezTo>
                      <a:pt x="6606" y="4586"/>
                      <a:pt x="7373" y="5553"/>
                      <a:pt x="8007" y="6621"/>
                    </a:cubicBezTo>
                    <a:lnTo>
                      <a:pt x="8107" y="6888"/>
                    </a:lnTo>
                    <a:cubicBezTo>
                      <a:pt x="6906" y="6788"/>
                      <a:pt x="5738" y="6621"/>
                      <a:pt x="4638" y="6154"/>
                    </a:cubicBezTo>
                    <a:cubicBezTo>
                      <a:pt x="4004" y="5153"/>
                      <a:pt x="3403" y="4219"/>
                      <a:pt x="2836" y="3252"/>
                    </a:cubicBezTo>
                    <a:cubicBezTo>
                      <a:pt x="2857" y="3249"/>
                      <a:pt x="2877" y="3248"/>
                      <a:pt x="2899" y="3248"/>
                    </a:cubicBezTo>
                    <a:close/>
                    <a:moveTo>
                      <a:pt x="1035" y="817"/>
                    </a:moveTo>
                    <a:cubicBezTo>
                      <a:pt x="1502" y="1617"/>
                      <a:pt x="2002" y="2385"/>
                      <a:pt x="2469" y="3152"/>
                    </a:cubicBezTo>
                    <a:cubicBezTo>
                      <a:pt x="2236" y="4786"/>
                      <a:pt x="1936" y="6454"/>
                      <a:pt x="735" y="7655"/>
                    </a:cubicBezTo>
                    <a:cubicBezTo>
                      <a:pt x="501" y="6788"/>
                      <a:pt x="401" y="5920"/>
                      <a:pt x="468" y="4986"/>
                    </a:cubicBezTo>
                    <a:cubicBezTo>
                      <a:pt x="501" y="3585"/>
                      <a:pt x="1002" y="2251"/>
                      <a:pt x="1035" y="817"/>
                    </a:cubicBezTo>
                    <a:close/>
                    <a:moveTo>
                      <a:pt x="4771" y="6421"/>
                    </a:moveTo>
                    <a:cubicBezTo>
                      <a:pt x="5138" y="6487"/>
                      <a:pt x="5738" y="6754"/>
                      <a:pt x="5972" y="6788"/>
                    </a:cubicBezTo>
                    <a:cubicBezTo>
                      <a:pt x="6504" y="6909"/>
                      <a:pt x="7071" y="6994"/>
                      <a:pt x="7622" y="6994"/>
                    </a:cubicBezTo>
                    <a:cubicBezTo>
                      <a:pt x="7831" y="6994"/>
                      <a:pt x="8038" y="6982"/>
                      <a:pt x="8240" y="6954"/>
                    </a:cubicBezTo>
                    <a:cubicBezTo>
                      <a:pt x="8774" y="8089"/>
                      <a:pt x="9208" y="9223"/>
                      <a:pt x="9441" y="10390"/>
                    </a:cubicBezTo>
                    <a:cubicBezTo>
                      <a:pt x="8474" y="9957"/>
                      <a:pt x="7373" y="9656"/>
                      <a:pt x="6439" y="9089"/>
                    </a:cubicBezTo>
                    <a:cubicBezTo>
                      <a:pt x="6339" y="8956"/>
                      <a:pt x="6239" y="8789"/>
                      <a:pt x="6172" y="8656"/>
                    </a:cubicBezTo>
                    <a:lnTo>
                      <a:pt x="4771" y="6421"/>
                    </a:lnTo>
                    <a:close/>
                    <a:moveTo>
                      <a:pt x="2636" y="3452"/>
                    </a:moveTo>
                    <a:cubicBezTo>
                      <a:pt x="3103" y="4286"/>
                      <a:pt x="3670" y="5153"/>
                      <a:pt x="4204" y="6054"/>
                    </a:cubicBezTo>
                    <a:cubicBezTo>
                      <a:pt x="4171" y="6087"/>
                      <a:pt x="4171" y="6087"/>
                      <a:pt x="4171" y="6121"/>
                    </a:cubicBezTo>
                    <a:cubicBezTo>
                      <a:pt x="4171" y="8089"/>
                      <a:pt x="3670" y="9756"/>
                      <a:pt x="2703" y="11424"/>
                    </a:cubicBezTo>
                    <a:cubicBezTo>
                      <a:pt x="2369" y="11057"/>
                      <a:pt x="2069" y="10624"/>
                      <a:pt x="1802" y="10157"/>
                    </a:cubicBezTo>
                    <a:cubicBezTo>
                      <a:pt x="1335" y="9456"/>
                      <a:pt x="1002" y="8722"/>
                      <a:pt x="802" y="7922"/>
                    </a:cubicBezTo>
                    <a:cubicBezTo>
                      <a:pt x="835" y="7922"/>
                      <a:pt x="868" y="7922"/>
                      <a:pt x="902" y="7888"/>
                    </a:cubicBezTo>
                    <a:cubicBezTo>
                      <a:pt x="1902" y="6888"/>
                      <a:pt x="2336" y="5553"/>
                      <a:pt x="2536" y="4152"/>
                    </a:cubicBezTo>
                    <a:cubicBezTo>
                      <a:pt x="2569" y="4086"/>
                      <a:pt x="2569" y="3652"/>
                      <a:pt x="2636" y="3452"/>
                    </a:cubicBezTo>
                    <a:close/>
                    <a:moveTo>
                      <a:pt x="6706" y="9556"/>
                    </a:moveTo>
                    <a:cubicBezTo>
                      <a:pt x="6839" y="9556"/>
                      <a:pt x="7006" y="9623"/>
                      <a:pt x="7206" y="9756"/>
                    </a:cubicBezTo>
                    <a:cubicBezTo>
                      <a:pt x="7973" y="10057"/>
                      <a:pt x="8707" y="10290"/>
                      <a:pt x="9474" y="10557"/>
                    </a:cubicBezTo>
                    <a:cubicBezTo>
                      <a:pt x="9641" y="11258"/>
                      <a:pt x="9708" y="11991"/>
                      <a:pt x="9808" y="12759"/>
                    </a:cubicBezTo>
                    <a:cubicBezTo>
                      <a:pt x="9341" y="12725"/>
                      <a:pt x="8907" y="12592"/>
                      <a:pt x="8507" y="12392"/>
                    </a:cubicBezTo>
                    <a:cubicBezTo>
                      <a:pt x="7973" y="11424"/>
                      <a:pt x="7273" y="10457"/>
                      <a:pt x="6706" y="9556"/>
                    </a:cubicBezTo>
                    <a:close/>
                    <a:moveTo>
                      <a:pt x="4471" y="6487"/>
                    </a:moveTo>
                    <a:cubicBezTo>
                      <a:pt x="4871" y="7155"/>
                      <a:pt x="5238" y="7788"/>
                      <a:pt x="5672" y="8456"/>
                    </a:cubicBezTo>
                    <a:cubicBezTo>
                      <a:pt x="5838" y="8756"/>
                      <a:pt x="6005" y="9056"/>
                      <a:pt x="6205" y="9323"/>
                    </a:cubicBezTo>
                    <a:cubicBezTo>
                      <a:pt x="6205" y="10824"/>
                      <a:pt x="5805" y="12125"/>
                      <a:pt x="5171" y="13459"/>
                    </a:cubicBezTo>
                    <a:lnTo>
                      <a:pt x="5171" y="13559"/>
                    </a:lnTo>
                    <a:cubicBezTo>
                      <a:pt x="4337" y="12959"/>
                      <a:pt x="3537" y="12325"/>
                      <a:pt x="2870" y="11591"/>
                    </a:cubicBezTo>
                    <a:cubicBezTo>
                      <a:pt x="3737" y="10290"/>
                      <a:pt x="4237" y="8722"/>
                      <a:pt x="4371" y="7121"/>
                    </a:cubicBezTo>
                    <a:cubicBezTo>
                      <a:pt x="4404" y="6921"/>
                      <a:pt x="4337" y="6654"/>
                      <a:pt x="4471" y="6487"/>
                    </a:cubicBezTo>
                    <a:close/>
                    <a:moveTo>
                      <a:pt x="6406" y="9656"/>
                    </a:moveTo>
                    <a:cubicBezTo>
                      <a:pt x="7006" y="10557"/>
                      <a:pt x="7540" y="11424"/>
                      <a:pt x="8073" y="12292"/>
                    </a:cubicBezTo>
                    <a:cubicBezTo>
                      <a:pt x="8173" y="13292"/>
                      <a:pt x="8007" y="14160"/>
                      <a:pt x="7640" y="15094"/>
                    </a:cubicBezTo>
                    <a:cubicBezTo>
                      <a:pt x="6839" y="14593"/>
                      <a:pt x="6005" y="14126"/>
                      <a:pt x="5238" y="13593"/>
                    </a:cubicBezTo>
                    <a:cubicBezTo>
                      <a:pt x="5271" y="13593"/>
                      <a:pt x="5338" y="13593"/>
                      <a:pt x="5338" y="13559"/>
                    </a:cubicBezTo>
                    <a:cubicBezTo>
                      <a:pt x="5972" y="12525"/>
                      <a:pt x="6305" y="11291"/>
                      <a:pt x="6372" y="10090"/>
                    </a:cubicBezTo>
                    <a:cubicBezTo>
                      <a:pt x="6372" y="9923"/>
                      <a:pt x="6406" y="9756"/>
                      <a:pt x="6406" y="9656"/>
                    </a:cubicBezTo>
                    <a:close/>
                    <a:moveTo>
                      <a:pt x="8707" y="12725"/>
                    </a:moveTo>
                    <a:cubicBezTo>
                      <a:pt x="9041" y="12892"/>
                      <a:pt x="9408" y="12925"/>
                      <a:pt x="9775" y="12925"/>
                    </a:cubicBezTo>
                    <a:cubicBezTo>
                      <a:pt x="9875" y="13793"/>
                      <a:pt x="9908" y="14660"/>
                      <a:pt x="9908" y="15594"/>
                    </a:cubicBezTo>
                    <a:cubicBezTo>
                      <a:pt x="9675" y="14593"/>
                      <a:pt x="9208" y="13626"/>
                      <a:pt x="8707" y="12725"/>
                    </a:cubicBezTo>
                    <a:close/>
                    <a:moveTo>
                      <a:pt x="8374" y="12759"/>
                    </a:moveTo>
                    <a:cubicBezTo>
                      <a:pt x="9041" y="13926"/>
                      <a:pt x="9541" y="15127"/>
                      <a:pt x="9775" y="16428"/>
                    </a:cubicBezTo>
                    <a:cubicBezTo>
                      <a:pt x="9174" y="15994"/>
                      <a:pt x="8507" y="15627"/>
                      <a:pt x="7840" y="15227"/>
                    </a:cubicBezTo>
                    <a:cubicBezTo>
                      <a:pt x="8207" y="14460"/>
                      <a:pt x="8374" y="13593"/>
                      <a:pt x="8374" y="12759"/>
                    </a:cubicBezTo>
                    <a:close/>
                    <a:moveTo>
                      <a:pt x="747" y="1"/>
                    </a:moveTo>
                    <a:cubicBezTo>
                      <a:pt x="659" y="1"/>
                      <a:pt x="568" y="52"/>
                      <a:pt x="568" y="150"/>
                    </a:cubicBezTo>
                    <a:cubicBezTo>
                      <a:pt x="768" y="2051"/>
                      <a:pt x="1" y="3819"/>
                      <a:pt x="68" y="5720"/>
                    </a:cubicBezTo>
                    <a:cubicBezTo>
                      <a:pt x="134" y="7321"/>
                      <a:pt x="601" y="8956"/>
                      <a:pt x="1435" y="10324"/>
                    </a:cubicBezTo>
                    <a:cubicBezTo>
                      <a:pt x="3403" y="13492"/>
                      <a:pt x="7073" y="14960"/>
                      <a:pt x="10041" y="17062"/>
                    </a:cubicBezTo>
                    <a:cubicBezTo>
                      <a:pt x="10059" y="17066"/>
                      <a:pt x="10077" y="17068"/>
                      <a:pt x="10093" y="17068"/>
                    </a:cubicBezTo>
                    <a:cubicBezTo>
                      <a:pt x="10200" y="17068"/>
                      <a:pt x="10275" y="16982"/>
                      <a:pt x="10275" y="16895"/>
                    </a:cubicBezTo>
                    <a:cubicBezTo>
                      <a:pt x="10275" y="13159"/>
                      <a:pt x="10142" y="9556"/>
                      <a:pt x="8207" y="6287"/>
                    </a:cubicBezTo>
                    <a:cubicBezTo>
                      <a:pt x="6539" y="3485"/>
                      <a:pt x="4004" y="1217"/>
                      <a:pt x="968" y="116"/>
                    </a:cubicBezTo>
                    <a:cubicBezTo>
                      <a:pt x="902" y="116"/>
                      <a:pt x="902" y="83"/>
                      <a:pt x="902" y="83"/>
                    </a:cubicBezTo>
                    <a:cubicBezTo>
                      <a:pt x="874" y="27"/>
                      <a:pt x="811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3">
                <a:extLst>
                  <a:ext uri="{FF2B5EF4-FFF2-40B4-BE49-F238E27FC236}">
                    <a16:creationId xmlns:a16="http://schemas.microsoft.com/office/drawing/2014/main" id="{C59873F1-EA72-533C-F292-BA2D51605E62}"/>
                  </a:ext>
                </a:extLst>
              </p:cNvPr>
              <p:cNvSpPr/>
              <p:nvPr/>
            </p:nvSpPr>
            <p:spPr>
              <a:xfrm>
                <a:off x="3161633" y="1113838"/>
                <a:ext cx="97956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410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5" y="1135"/>
                      <a:pt x="2869" y="2670"/>
                      <a:pt x="4170" y="4104"/>
                    </a:cubicBezTo>
                    <a:cubicBezTo>
                      <a:pt x="3770" y="2770"/>
                      <a:pt x="3270" y="1602"/>
                      <a:pt x="2436" y="401"/>
                    </a:cubicBezTo>
                    <a:lnTo>
                      <a:pt x="2436" y="335"/>
                    </a:lnTo>
                    <a:cubicBezTo>
                      <a:pt x="1635" y="234"/>
                      <a:pt x="801" y="101"/>
                      <a:pt x="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3">
                <a:extLst>
                  <a:ext uri="{FF2B5EF4-FFF2-40B4-BE49-F238E27FC236}">
                    <a16:creationId xmlns:a16="http://schemas.microsoft.com/office/drawing/2014/main" id="{C618B9E3-3556-D931-4FB3-F0A32CCA5960}"/>
                  </a:ext>
                </a:extLst>
              </p:cNvPr>
              <p:cNvSpPr/>
              <p:nvPr/>
            </p:nvSpPr>
            <p:spPr>
              <a:xfrm>
                <a:off x="3156936" y="1084083"/>
                <a:ext cx="102653" cy="2900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235" extrusionOk="0">
                    <a:moveTo>
                      <a:pt x="4370" y="0"/>
                    </a:moveTo>
                    <a:lnTo>
                      <a:pt x="4370" y="0"/>
                    </a:lnTo>
                    <a:cubicBezTo>
                      <a:pt x="2869" y="67"/>
                      <a:pt x="1435" y="367"/>
                      <a:pt x="0" y="901"/>
                    </a:cubicBezTo>
                    <a:cubicBezTo>
                      <a:pt x="901" y="1001"/>
                      <a:pt x="1768" y="1101"/>
                      <a:pt x="2636" y="1235"/>
                    </a:cubicBezTo>
                    <a:cubicBezTo>
                      <a:pt x="3169" y="834"/>
                      <a:pt x="3770" y="401"/>
                      <a:pt x="4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3">
                <a:extLst>
                  <a:ext uri="{FF2B5EF4-FFF2-40B4-BE49-F238E27FC236}">
                    <a16:creationId xmlns:a16="http://schemas.microsoft.com/office/drawing/2014/main" id="{7B167C4A-96A4-53CD-37B2-EB33A367EBB4}"/>
                  </a:ext>
                </a:extLst>
              </p:cNvPr>
              <p:cNvSpPr/>
              <p:nvPr/>
            </p:nvSpPr>
            <p:spPr>
              <a:xfrm>
                <a:off x="3225090" y="1123256"/>
                <a:ext cx="110473" cy="150421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4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1" y="1168"/>
                      <a:pt x="1535" y="2569"/>
                      <a:pt x="1835" y="4036"/>
                    </a:cubicBezTo>
                    <a:cubicBezTo>
                      <a:pt x="2702" y="4937"/>
                      <a:pt x="3603" y="5838"/>
                      <a:pt x="4704" y="6405"/>
                    </a:cubicBezTo>
                    <a:cubicBezTo>
                      <a:pt x="4270" y="4270"/>
                      <a:pt x="3570" y="2435"/>
                      <a:pt x="2669" y="501"/>
                    </a:cubicBezTo>
                    <a:cubicBezTo>
                      <a:pt x="1768" y="334"/>
                      <a:pt x="868" y="10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3">
                <a:extLst>
                  <a:ext uri="{FF2B5EF4-FFF2-40B4-BE49-F238E27FC236}">
                    <a16:creationId xmlns:a16="http://schemas.microsoft.com/office/drawing/2014/main" id="{D3E31E60-FBA5-5DE7-D772-C790E04502F5}"/>
                  </a:ext>
                </a:extLst>
              </p:cNvPr>
              <p:cNvSpPr/>
              <p:nvPr/>
            </p:nvSpPr>
            <p:spPr>
              <a:xfrm>
                <a:off x="3225090" y="1084717"/>
                <a:ext cx="121441" cy="42484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1809" extrusionOk="0">
                    <a:moveTo>
                      <a:pt x="2133" y="1"/>
                    </a:moveTo>
                    <a:cubicBezTo>
                      <a:pt x="1989" y="1"/>
                      <a:pt x="1845" y="3"/>
                      <a:pt x="1702" y="7"/>
                    </a:cubicBezTo>
                    <a:cubicBezTo>
                      <a:pt x="1168" y="474"/>
                      <a:pt x="568" y="874"/>
                      <a:pt x="0" y="1308"/>
                    </a:cubicBezTo>
                    <a:cubicBezTo>
                      <a:pt x="901" y="1408"/>
                      <a:pt x="1835" y="1575"/>
                      <a:pt x="2702" y="1808"/>
                    </a:cubicBezTo>
                    <a:cubicBezTo>
                      <a:pt x="3536" y="1241"/>
                      <a:pt x="4370" y="741"/>
                      <a:pt x="5171" y="340"/>
                    </a:cubicBezTo>
                    <a:cubicBezTo>
                      <a:pt x="4176" y="106"/>
                      <a:pt x="3156" y="1"/>
                      <a:pt x="2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3">
                <a:extLst>
                  <a:ext uri="{FF2B5EF4-FFF2-40B4-BE49-F238E27FC236}">
                    <a16:creationId xmlns:a16="http://schemas.microsoft.com/office/drawing/2014/main" id="{B55419FB-BEB6-259D-B2EE-89FD22310FC2}"/>
                  </a:ext>
                </a:extLst>
              </p:cNvPr>
              <p:cNvSpPr/>
              <p:nvPr/>
            </p:nvSpPr>
            <p:spPr>
              <a:xfrm>
                <a:off x="3292468" y="1135773"/>
                <a:ext cx="128486" cy="163761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69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68" y="1802"/>
                      <a:pt x="1801" y="3904"/>
                      <a:pt x="2135" y="6039"/>
                    </a:cubicBezTo>
                    <a:cubicBezTo>
                      <a:pt x="2535" y="6305"/>
                      <a:pt x="3002" y="6472"/>
                      <a:pt x="3403" y="6572"/>
                    </a:cubicBezTo>
                    <a:cubicBezTo>
                      <a:pt x="4136" y="6806"/>
                      <a:pt x="4804" y="6906"/>
                      <a:pt x="5471" y="6973"/>
                    </a:cubicBezTo>
                    <a:cubicBezTo>
                      <a:pt x="5137" y="4971"/>
                      <a:pt x="4503" y="3070"/>
                      <a:pt x="3870" y="1168"/>
                    </a:cubicBezTo>
                    <a:lnTo>
                      <a:pt x="3836" y="1168"/>
                    </a:lnTo>
                    <a:cubicBezTo>
                      <a:pt x="3825" y="1172"/>
                      <a:pt x="3815" y="1174"/>
                      <a:pt x="3805" y="1174"/>
                    </a:cubicBezTo>
                    <a:cubicBezTo>
                      <a:pt x="3723" y="1174"/>
                      <a:pt x="3673" y="1061"/>
                      <a:pt x="3703" y="1002"/>
                    </a:cubicBezTo>
                    <a:cubicBezTo>
                      <a:pt x="2435" y="635"/>
                      <a:pt x="1234" y="3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3">
                <a:extLst>
                  <a:ext uri="{FF2B5EF4-FFF2-40B4-BE49-F238E27FC236}">
                    <a16:creationId xmlns:a16="http://schemas.microsoft.com/office/drawing/2014/main" id="{6A41DB02-53EC-FF3A-C83C-3622F1DEA041}"/>
                  </a:ext>
                </a:extLst>
              </p:cNvPr>
              <p:cNvSpPr/>
              <p:nvPr/>
            </p:nvSpPr>
            <p:spPr>
              <a:xfrm>
                <a:off x="3387254" y="1163204"/>
                <a:ext cx="116744" cy="137223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5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34" y="1802"/>
                      <a:pt x="1335" y="3837"/>
                      <a:pt x="1702" y="5805"/>
                    </a:cubicBezTo>
                    <a:lnTo>
                      <a:pt x="1702" y="5838"/>
                    </a:lnTo>
                    <a:cubicBezTo>
                      <a:pt x="1798" y="5841"/>
                      <a:pt x="1894" y="5842"/>
                      <a:pt x="1990" y="5842"/>
                    </a:cubicBezTo>
                    <a:cubicBezTo>
                      <a:pt x="2985" y="5842"/>
                      <a:pt x="3936" y="5693"/>
                      <a:pt x="4971" y="5571"/>
                    </a:cubicBezTo>
                    <a:cubicBezTo>
                      <a:pt x="4670" y="4003"/>
                      <a:pt x="4170" y="2636"/>
                      <a:pt x="3436" y="1201"/>
                    </a:cubicBezTo>
                    <a:cubicBezTo>
                      <a:pt x="2369" y="768"/>
                      <a:pt x="1335" y="434"/>
                      <a:pt x="334" y="134"/>
                    </a:cubicBezTo>
                    <a:cubicBezTo>
                      <a:pt x="201" y="67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3">
                <a:extLst>
                  <a:ext uri="{FF2B5EF4-FFF2-40B4-BE49-F238E27FC236}">
                    <a16:creationId xmlns:a16="http://schemas.microsoft.com/office/drawing/2014/main" id="{1FC65C65-006B-B294-0CE5-BE966D695E92}"/>
                  </a:ext>
                </a:extLst>
              </p:cNvPr>
              <p:cNvSpPr/>
              <p:nvPr/>
            </p:nvSpPr>
            <p:spPr>
              <a:xfrm>
                <a:off x="3296367" y="1092702"/>
                <a:ext cx="152018" cy="61131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2603" extrusionOk="0">
                    <a:moveTo>
                      <a:pt x="2369" y="0"/>
                    </a:moveTo>
                    <a:cubicBezTo>
                      <a:pt x="1635" y="567"/>
                      <a:pt x="802" y="1034"/>
                      <a:pt x="1" y="1535"/>
                    </a:cubicBezTo>
                    <a:cubicBezTo>
                      <a:pt x="1335" y="1835"/>
                      <a:pt x="2670" y="2202"/>
                      <a:pt x="3970" y="2602"/>
                    </a:cubicBezTo>
                    <a:cubicBezTo>
                      <a:pt x="4804" y="2235"/>
                      <a:pt x="5638" y="1868"/>
                      <a:pt x="6472" y="1568"/>
                    </a:cubicBezTo>
                    <a:cubicBezTo>
                      <a:pt x="6039" y="1335"/>
                      <a:pt x="5572" y="1134"/>
                      <a:pt x="5138" y="901"/>
                    </a:cubicBezTo>
                    <a:cubicBezTo>
                      <a:pt x="4237" y="501"/>
                      <a:pt x="3337" y="200"/>
                      <a:pt x="2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3">
                <a:extLst>
                  <a:ext uri="{FF2B5EF4-FFF2-40B4-BE49-F238E27FC236}">
                    <a16:creationId xmlns:a16="http://schemas.microsoft.com/office/drawing/2014/main" id="{1B415408-C657-9AD9-AC1C-0167084617FD}"/>
                  </a:ext>
                </a:extLst>
              </p:cNvPr>
              <p:cNvSpPr/>
              <p:nvPr/>
            </p:nvSpPr>
            <p:spPr>
              <a:xfrm>
                <a:off x="3397446" y="1131875"/>
                <a:ext cx="118294" cy="5406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2302" extrusionOk="0">
                    <a:moveTo>
                      <a:pt x="2268" y="0"/>
                    </a:moveTo>
                    <a:cubicBezTo>
                      <a:pt x="1568" y="400"/>
                      <a:pt x="767" y="734"/>
                      <a:pt x="0" y="1068"/>
                    </a:cubicBezTo>
                    <a:lnTo>
                      <a:pt x="367" y="1201"/>
                    </a:lnTo>
                    <a:cubicBezTo>
                      <a:pt x="1368" y="1535"/>
                      <a:pt x="2402" y="1868"/>
                      <a:pt x="3402" y="2302"/>
                    </a:cubicBezTo>
                    <a:cubicBezTo>
                      <a:pt x="3903" y="2068"/>
                      <a:pt x="4503" y="1902"/>
                      <a:pt x="5037" y="1801"/>
                    </a:cubicBezTo>
                    <a:cubicBezTo>
                      <a:pt x="4170" y="1134"/>
                      <a:pt x="3236" y="534"/>
                      <a:pt x="2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3">
                <a:extLst>
                  <a:ext uri="{FF2B5EF4-FFF2-40B4-BE49-F238E27FC236}">
                    <a16:creationId xmlns:a16="http://schemas.microsoft.com/office/drawing/2014/main" id="{2B286F00-67A6-5C72-5386-B184C69314B3}"/>
                  </a:ext>
                </a:extLst>
              </p:cNvPr>
              <p:cNvSpPr/>
              <p:nvPr/>
            </p:nvSpPr>
            <p:spPr>
              <a:xfrm>
                <a:off x="3472645" y="1191409"/>
                <a:ext cx="91685" cy="100304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4271" extrusionOk="0">
                    <a:moveTo>
                      <a:pt x="0" y="0"/>
                    </a:moveTo>
                    <a:cubicBezTo>
                      <a:pt x="801" y="1301"/>
                      <a:pt x="1335" y="2769"/>
                      <a:pt x="1535" y="4270"/>
                    </a:cubicBezTo>
                    <a:lnTo>
                      <a:pt x="2169" y="4137"/>
                    </a:lnTo>
                    <a:cubicBezTo>
                      <a:pt x="2702" y="4037"/>
                      <a:pt x="3303" y="3936"/>
                      <a:pt x="3903" y="3836"/>
                    </a:cubicBezTo>
                    <a:cubicBezTo>
                      <a:pt x="3469" y="2969"/>
                      <a:pt x="3069" y="2102"/>
                      <a:pt x="2702" y="1201"/>
                    </a:cubicBezTo>
                    <a:cubicBezTo>
                      <a:pt x="1835" y="768"/>
                      <a:pt x="968" y="367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3">
                <a:extLst>
                  <a:ext uri="{FF2B5EF4-FFF2-40B4-BE49-F238E27FC236}">
                    <a16:creationId xmlns:a16="http://schemas.microsoft.com/office/drawing/2014/main" id="{9B70D6D3-E6A6-F877-678B-2F157F87C4D9}"/>
                  </a:ext>
                </a:extLst>
              </p:cNvPr>
              <p:cNvSpPr/>
              <p:nvPr/>
            </p:nvSpPr>
            <p:spPr>
              <a:xfrm>
                <a:off x="3485961" y="1175745"/>
                <a:ext cx="76021" cy="39196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669" extrusionOk="0">
                    <a:moveTo>
                      <a:pt x="1435" y="0"/>
                    </a:moveTo>
                    <a:cubicBezTo>
                      <a:pt x="968" y="167"/>
                      <a:pt x="467" y="434"/>
                      <a:pt x="0" y="534"/>
                    </a:cubicBezTo>
                    <a:cubicBezTo>
                      <a:pt x="801" y="867"/>
                      <a:pt x="1602" y="1268"/>
                      <a:pt x="2402" y="1668"/>
                    </a:cubicBezTo>
                    <a:cubicBezTo>
                      <a:pt x="2581" y="1566"/>
                      <a:pt x="2798" y="1523"/>
                      <a:pt x="3024" y="1523"/>
                    </a:cubicBezTo>
                    <a:cubicBezTo>
                      <a:pt x="3094" y="1523"/>
                      <a:pt x="3165" y="1527"/>
                      <a:pt x="3236" y="1535"/>
                    </a:cubicBezTo>
                    <a:cubicBezTo>
                      <a:pt x="2636" y="1001"/>
                      <a:pt x="2069" y="501"/>
                      <a:pt x="14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3">
                <a:extLst>
                  <a:ext uri="{FF2B5EF4-FFF2-40B4-BE49-F238E27FC236}">
                    <a16:creationId xmlns:a16="http://schemas.microsoft.com/office/drawing/2014/main" id="{8B88BD14-CF47-B29A-C5BC-162F571A6A4C}"/>
                  </a:ext>
                </a:extLst>
              </p:cNvPr>
              <p:cNvSpPr/>
              <p:nvPr/>
            </p:nvSpPr>
            <p:spPr>
              <a:xfrm>
                <a:off x="3539225" y="1222738"/>
                <a:ext cx="76796" cy="59558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25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68" y="835"/>
                      <a:pt x="868" y="1668"/>
                      <a:pt x="1235" y="2502"/>
                    </a:cubicBezTo>
                    <a:cubicBezTo>
                      <a:pt x="1535" y="2472"/>
                      <a:pt x="1848" y="2456"/>
                      <a:pt x="2160" y="2456"/>
                    </a:cubicBezTo>
                    <a:cubicBezTo>
                      <a:pt x="2542" y="2456"/>
                      <a:pt x="2921" y="2481"/>
                      <a:pt x="3270" y="2536"/>
                    </a:cubicBezTo>
                    <a:cubicBezTo>
                      <a:pt x="2369" y="1502"/>
                      <a:pt x="1235" y="70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3">
                <a:extLst>
                  <a:ext uri="{FF2B5EF4-FFF2-40B4-BE49-F238E27FC236}">
                    <a16:creationId xmlns:a16="http://schemas.microsoft.com/office/drawing/2014/main" id="{585A683E-554D-BDD4-0C14-12E79029BD7E}"/>
                  </a:ext>
                </a:extLst>
              </p:cNvPr>
              <p:cNvSpPr/>
              <p:nvPr/>
            </p:nvSpPr>
            <p:spPr>
              <a:xfrm>
                <a:off x="3546271" y="1214918"/>
                <a:ext cx="66627" cy="5014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135" extrusionOk="0">
                    <a:moveTo>
                      <a:pt x="334" y="0"/>
                    </a:moveTo>
                    <a:cubicBezTo>
                      <a:pt x="201" y="33"/>
                      <a:pt x="101" y="33"/>
                      <a:pt x="1" y="100"/>
                    </a:cubicBezTo>
                    <a:cubicBezTo>
                      <a:pt x="1035" y="667"/>
                      <a:pt x="2002" y="1334"/>
                      <a:pt x="2836" y="2135"/>
                    </a:cubicBezTo>
                    <a:cubicBezTo>
                      <a:pt x="2169" y="1368"/>
                      <a:pt x="1502" y="667"/>
                      <a:pt x="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3">
                <a:extLst>
                  <a:ext uri="{FF2B5EF4-FFF2-40B4-BE49-F238E27FC236}">
                    <a16:creationId xmlns:a16="http://schemas.microsoft.com/office/drawing/2014/main" id="{75A39911-E371-1320-E227-AC530637E07A}"/>
                  </a:ext>
                </a:extLst>
              </p:cNvPr>
              <p:cNvSpPr/>
              <p:nvPr/>
            </p:nvSpPr>
            <p:spPr>
              <a:xfrm>
                <a:off x="3163207" y="1113838"/>
                <a:ext cx="97932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4104" extrusionOk="0">
                    <a:moveTo>
                      <a:pt x="0" y="1"/>
                    </a:moveTo>
                    <a:cubicBezTo>
                      <a:pt x="1568" y="1135"/>
                      <a:pt x="2836" y="2670"/>
                      <a:pt x="4170" y="4104"/>
                    </a:cubicBezTo>
                    <a:cubicBezTo>
                      <a:pt x="3703" y="2770"/>
                      <a:pt x="3203" y="1602"/>
                      <a:pt x="2402" y="401"/>
                    </a:cubicBezTo>
                    <a:lnTo>
                      <a:pt x="2369" y="335"/>
                    </a:lnTo>
                    <a:cubicBezTo>
                      <a:pt x="1568" y="234"/>
                      <a:pt x="767" y="1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3">
                <a:extLst>
                  <a:ext uri="{FF2B5EF4-FFF2-40B4-BE49-F238E27FC236}">
                    <a16:creationId xmlns:a16="http://schemas.microsoft.com/office/drawing/2014/main" id="{5AF44B2F-9A4C-FDE1-1D15-A84F99884E79}"/>
                  </a:ext>
                </a:extLst>
              </p:cNvPr>
              <p:cNvSpPr/>
              <p:nvPr/>
            </p:nvSpPr>
            <p:spPr>
              <a:xfrm>
                <a:off x="3289321" y="1093289"/>
                <a:ext cx="108736" cy="37247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1586" extrusionOk="0">
                    <a:moveTo>
                      <a:pt x="845" y="1"/>
                    </a:moveTo>
                    <a:cubicBezTo>
                      <a:pt x="596" y="1"/>
                      <a:pt x="347" y="15"/>
                      <a:pt x="101" y="42"/>
                    </a:cubicBezTo>
                    <a:cubicBezTo>
                      <a:pt x="1" y="42"/>
                      <a:pt x="1" y="209"/>
                      <a:pt x="101" y="209"/>
                    </a:cubicBezTo>
                    <a:cubicBezTo>
                      <a:pt x="1535" y="376"/>
                      <a:pt x="2836" y="843"/>
                      <a:pt x="4137" y="1543"/>
                    </a:cubicBezTo>
                    <a:cubicBezTo>
                      <a:pt x="4178" y="1573"/>
                      <a:pt x="4222" y="1585"/>
                      <a:pt x="4264" y="1585"/>
                    </a:cubicBezTo>
                    <a:cubicBezTo>
                      <a:pt x="4460" y="1585"/>
                      <a:pt x="4629" y="1308"/>
                      <a:pt x="4437" y="1143"/>
                    </a:cubicBezTo>
                    <a:cubicBezTo>
                      <a:pt x="3405" y="362"/>
                      <a:pt x="2117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3">
                <a:extLst>
                  <a:ext uri="{FF2B5EF4-FFF2-40B4-BE49-F238E27FC236}">
                    <a16:creationId xmlns:a16="http://schemas.microsoft.com/office/drawing/2014/main" id="{B13E047B-3CB1-6118-0080-B33B8CA98F3B}"/>
                  </a:ext>
                </a:extLst>
              </p:cNvPr>
              <p:cNvSpPr/>
              <p:nvPr/>
            </p:nvSpPr>
            <p:spPr>
              <a:xfrm>
                <a:off x="3136833" y="1075229"/>
                <a:ext cx="508544" cy="233582"/>
              </a:xfrm>
              <a:custGeom>
                <a:avLst/>
                <a:gdLst/>
                <a:ahLst/>
                <a:cxnLst/>
                <a:rect l="l" t="t" r="r" b="b"/>
                <a:pathLst>
                  <a:path w="21654" h="9946" extrusionOk="0">
                    <a:moveTo>
                      <a:pt x="5193" y="377"/>
                    </a:moveTo>
                    <a:lnTo>
                      <a:pt x="5193" y="377"/>
                    </a:lnTo>
                    <a:cubicBezTo>
                      <a:pt x="4592" y="744"/>
                      <a:pt x="4025" y="1211"/>
                      <a:pt x="3458" y="1612"/>
                    </a:cubicBezTo>
                    <a:cubicBezTo>
                      <a:pt x="2591" y="1478"/>
                      <a:pt x="1690" y="1378"/>
                      <a:pt x="823" y="1278"/>
                    </a:cubicBezTo>
                    <a:cubicBezTo>
                      <a:pt x="2291" y="744"/>
                      <a:pt x="3758" y="444"/>
                      <a:pt x="5193" y="377"/>
                    </a:cubicBezTo>
                    <a:close/>
                    <a:moveTo>
                      <a:pt x="5958" y="405"/>
                    </a:moveTo>
                    <a:cubicBezTo>
                      <a:pt x="6981" y="405"/>
                      <a:pt x="8001" y="510"/>
                      <a:pt x="8996" y="744"/>
                    </a:cubicBezTo>
                    <a:cubicBezTo>
                      <a:pt x="8162" y="1145"/>
                      <a:pt x="7361" y="1712"/>
                      <a:pt x="6527" y="2212"/>
                    </a:cubicBezTo>
                    <a:lnTo>
                      <a:pt x="6494" y="2212"/>
                    </a:lnTo>
                    <a:cubicBezTo>
                      <a:pt x="5593" y="2045"/>
                      <a:pt x="4692" y="1878"/>
                      <a:pt x="3792" y="1712"/>
                    </a:cubicBezTo>
                    <a:cubicBezTo>
                      <a:pt x="4359" y="1245"/>
                      <a:pt x="4959" y="811"/>
                      <a:pt x="5526" y="411"/>
                    </a:cubicBezTo>
                    <a:cubicBezTo>
                      <a:pt x="5670" y="407"/>
                      <a:pt x="5814" y="405"/>
                      <a:pt x="5958" y="405"/>
                    </a:cubicBezTo>
                    <a:close/>
                    <a:moveTo>
                      <a:pt x="9162" y="744"/>
                    </a:moveTo>
                    <a:cubicBezTo>
                      <a:pt x="10096" y="944"/>
                      <a:pt x="10997" y="1245"/>
                      <a:pt x="11964" y="1645"/>
                    </a:cubicBezTo>
                    <a:cubicBezTo>
                      <a:pt x="12431" y="1878"/>
                      <a:pt x="12865" y="2079"/>
                      <a:pt x="13299" y="2312"/>
                    </a:cubicBezTo>
                    <a:cubicBezTo>
                      <a:pt x="12431" y="2579"/>
                      <a:pt x="11631" y="2979"/>
                      <a:pt x="10797" y="3380"/>
                    </a:cubicBezTo>
                    <a:cubicBezTo>
                      <a:pt x="9463" y="2946"/>
                      <a:pt x="8128" y="2579"/>
                      <a:pt x="6794" y="2279"/>
                    </a:cubicBezTo>
                    <a:cubicBezTo>
                      <a:pt x="7595" y="1778"/>
                      <a:pt x="8428" y="1278"/>
                      <a:pt x="9162" y="744"/>
                    </a:cubicBezTo>
                    <a:close/>
                    <a:moveTo>
                      <a:pt x="13399" y="2412"/>
                    </a:moveTo>
                    <a:cubicBezTo>
                      <a:pt x="14366" y="2913"/>
                      <a:pt x="15300" y="3546"/>
                      <a:pt x="16167" y="4180"/>
                    </a:cubicBezTo>
                    <a:cubicBezTo>
                      <a:pt x="15634" y="4314"/>
                      <a:pt x="15033" y="4480"/>
                      <a:pt x="14533" y="4714"/>
                    </a:cubicBezTo>
                    <a:cubicBezTo>
                      <a:pt x="13499" y="4314"/>
                      <a:pt x="12465" y="3947"/>
                      <a:pt x="11497" y="3613"/>
                    </a:cubicBezTo>
                    <a:lnTo>
                      <a:pt x="11130" y="3480"/>
                    </a:lnTo>
                    <a:cubicBezTo>
                      <a:pt x="11864" y="3146"/>
                      <a:pt x="12665" y="2812"/>
                      <a:pt x="13399" y="2412"/>
                    </a:cubicBezTo>
                    <a:close/>
                    <a:moveTo>
                      <a:pt x="1123" y="1645"/>
                    </a:moveTo>
                    <a:lnTo>
                      <a:pt x="1123" y="1645"/>
                    </a:lnTo>
                    <a:cubicBezTo>
                      <a:pt x="1890" y="1745"/>
                      <a:pt x="2691" y="1878"/>
                      <a:pt x="3558" y="1979"/>
                    </a:cubicBezTo>
                    <a:lnTo>
                      <a:pt x="3558" y="2012"/>
                    </a:lnTo>
                    <a:cubicBezTo>
                      <a:pt x="4359" y="3246"/>
                      <a:pt x="4859" y="4414"/>
                      <a:pt x="5293" y="5748"/>
                    </a:cubicBezTo>
                    <a:cubicBezTo>
                      <a:pt x="3959" y="4314"/>
                      <a:pt x="2691" y="2779"/>
                      <a:pt x="1123" y="1645"/>
                    </a:cubicBezTo>
                    <a:close/>
                    <a:moveTo>
                      <a:pt x="16267" y="4280"/>
                    </a:moveTo>
                    <a:cubicBezTo>
                      <a:pt x="16868" y="4781"/>
                      <a:pt x="17468" y="5281"/>
                      <a:pt x="18002" y="5781"/>
                    </a:cubicBezTo>
                    <a:cubicBezTo>
                      <a:pt x="17702" y="5781"/>
                      <a:pt x="17435" y="5781"/>
                      <a:pt x="17168" y="5915"/>
                    </a:cubicBezTo>
                    <a:cubicBezTo>
                      <a:pt x="16434" y="5481"/>
                      <a:pt x="15634" y="5147"/>
                      <a:pt x="14833" y="4814"/>
                    </a:cubicBezTo>
                    <a:cubicBezTo>
                      <a:pt x="15333" y="4714"/>
                      <a:pt x="15800" y="4480"/>
                      <a:pt x="16267" y="4280"/>
                    </a:cubicBezTo>
                    <a:close/>
                    <a:moveTo>
                      <a:pt x="17960" y="5956"/>
                    </a:moveTo>
                    <a:cubicBezTo>
                      <a:pt x="18035" y="5956"/>
                      <a:pt x="18119" y="5965"/>
                      <a:pt x="18202" y="5981"/>
                    </a:cubicBezTo>
                    <a:cubicBezTo>
                      <a:pt x="18936" y="6649"/>
                      <a:pt x="19570" y="7382"/>
                      <a:pt x="20270" y="8116"/>
                    </a:cubicBezTo>
                    <a:cubicBezTo>
                      <a:pt x="19436" y="7316"/>
                      <a:pt x="18469" y="6649"/>
                      <a:pt x="17435" y="6081"/>
                    </a:cubicBezTo>
                    <a:cubicBezTo>
                      <a:pt x="17535" y="6048"/>
                      <a:pt x="17635" y="5981"/>
                      <a:pt x="17768" y="5981"/>
                    </a:cubicBezTo>
                    <a:cubicBezTo>
                      <a:pt x="17819" y="5965"/>
                      <a:pt x="17885" y="5956"/>
                      <a:pt x="17960" y="5956"/>
                    </a:cubicBezTo>
                    <a:close/>
                    <a:moveTo>
                      <a:pt x="3758" y="2045"/>
                    </a:moveTo>
                    <a:cubicBezTo>
                      <a:pt x="4659" y="2145"/>
                      <a:pt x="5526" y="2379"/>
                      <a:pt x="6427" y="2546"/>
                    </a:cubicBezTo>
                    <a:cubicBezTo>
                      <a:pt x="7294" y="4447"/>
                      <a:pt x="8028" y="6315"/>
                      <a:pt x="8462" y="8450"/>
                    </a:cubicBezTo>
                    <a:cubicBezTo>
                      <a:pt x="7361" y="7816"/>
                      <a:pt x="6460" y="6982"/>
                      <a:pt x="5593" y="6081"/>
                    </a:cubicBezTo>
                    <a:cubicBezTo>
                      <a:pt x="5293" y="4614"/>
                      <a:pt x="4626" y="3246"/>
                      <a:pt x="3758" y="2045"/>
                    </a:cubicBezTo>
                    <a:close/>
                    <a:moveTo>
                      <a:pt x="17135" y="6282"/>
                    </a:moveTo>
                    <a:lnTo>
                      <a:pt x="17135" y="6282"/>
                    </a:lnTo>
                    <a:cubicBezTo>
                      <a:pt x="18369" y="6982"/>
                      <a:pt x="19503" y="7783"/>
                      <a:pt x="20404" y="8817"/>
                    </a:cubicBezTo>
                    <a:cubicBezTo>
                      <a:pt x="20055" y="8762"/>
                      <a:pt x="19696" y="8737"/>
                      <a:pt x="19321" y="8737"/>
                    </a:cubicBezTo>
                    <a:cubicBezTo>
                      <a:pt x="19015" y="8737"/>
                      <a:pt x="18699" y="8753"/>
                      <a:pt x="18369" y="8783"/>
                    </a:cubicBezTo>
                    <a:cubicBezTo>
                      <a:pt x="18002" y="7916"/>
                      <a:pt x="17602" y="7116"/>
                      <a:pt x="17135" y="6282"/>
                    </a:cubicBezTo>
                    <a:close/>
                    <a:moveTo>
                      <a:pt x="14266" y="4947"/>
                    </a:moveTo>
                    <a:cubicBezTo>
                      <a:pt x="15167" y="5281"/>
                      <a:pt x="16034" y="5715"/>
                      <a:pt x="16935" y="6148"/>
                    </a:cubicBezTo>
                    <a:cubicBezTo>
                      <a:pt x="17301" y="7049"/>
                      <a:pt x="17668" y="7949"/>
                      <a:pt x="18135" y="8783"/>
                    </a:cubicBezTo>
                    <a:cubicBezTo>
                      <a:pt x="17535" y="8883"/>
                      <a:pt x="17001" y="8950"/>
                      <a:pt x="16434" y="9084"/>
                    </a:cubicBezTo>
                    <a:lnTo>
                      <a:pt x="15800" y="9217"/>
                    </a:lnTo>
                    <a:cubicBezTo>
                      <a:pt x="15634" y="7716"/>
                      <a:pt x="15100" y="6248"/>
                      <a:pt x="14199" y="4947"/>
                    </a:cubicBezTo>
                    <a:close/>
                    <a:moveTo>
                      <a:pt x="6661" y="2579"/>
                    </a:moveTo>
                    <a:cubicBezTo>
                      <a:pt x="7895" y="2879"/>
                      <a:pt x="9162" y="3213"/>
                      <a:pt x="10363" y="3580"/>
                    </a:cubicBezTo>
                    <a:cubicBezTo>
                      <a:pt x="10304" y="3639"/>
                      <a:pt x="10350" y="3752"/>
                      <a:pt x="10456" y="3752"/>
                    </a:cubicBezTo>
                    <a:cubicBezTo>
                      <a:pt x="10469" y="3752"/>
                      <a:pt x="10482" y="3750"/>
                      <a:pt x="10497" y="3746"/>
                    </a:cubicBezTo>
                    <a:lnTo>
                      <a:pt x="10530" y="3746"/>
                    </a:lnTo>
                    <a:cubicBezTo>
                      <a:pt x="11164" y="5648"/>
                      <a:pt x="11764" y="7549"/>
                      <a:pt x="12131" y="9551"/>
                    </a:cubicBezTo>
                    <a:cubicBezTo>
                      <a:pt x="11431" y="9484"/>
                      <a:pt x="10763" y="9384"/>
                      <a:pt x="10096" y="9150"/>
                    </a:cubicBezTo>
                    <a:cubicBezTo>
                      <a:pt x="9629" y="9050"/>
                      <a:pt x="9162" y="8817"/>
                      <a:pt x="8762" y="8583"/>
                    </a:cubicBezTo>
                    <a:cubicBezTo>
                      <a:pt x="8428" y="6548"/>
                      <a:pt x="7728" y="4380"/>
                      <a:pt x="6661" y="2579"/>
                    </a:cubicBezTo>
                    <a:close/>
                    <a:moveTo>
                      <a:pt x="10663" y="3613"/>
                    </a:moveTo>
                    <a:lnTo>
                      <a:pt x="10663" y="3613"/>
                    </a:lnTo>
                    <a:cubicBezTo>
                      <a:pt x="10797" y="3646"/>
                      <a:pt x="10864" y="3713"/>
                      <a:pt x="10997" y="3746"/>
                    </a:cubicBezTo>
                    <a:cubicBezTo>
                      <a:pt x="11998" y="4080"/>
                      <a:pt x="13032" y="4414"/>
                      <a:pt x="14099" y="4814"/>
                    </a:cubicBezTo>
                    <a:cubicBezTo>
                      <a:pt x="14833" y="6248"/>
                      <a:pt x="15333" y="7649"/>
                      <a:pt x="15634" y="9217"/>
                    </a:cubicBezTo>
                    <a:cubicBezTo>
                      <a:pt x="14628" y="9400"/>
                      <a:pt x="13650" y="9555"/>
                      <a:pt x="12649" y="9555"/>
                    </a:cubicBezTo>
                    <a:cubicBezTo>
                      <a:pt x="12555" y="9555"/>
                      <a:pt x="12460" y="9553"/>
                      <a:pt x="12365" y="9551"/>
                    </a:cubicBezTo>
                    <a:lnTo>
                      <a:pt x="12365" y="9484"/>
                    </a:lnTo>
                    <a:cubicBezTo>
                      <a:pt x="11998" y="7549"/>
                      <a:pt x="11497" y="5548"/>
                      <a:pt x="10663" y="3613"/>
                    </a:cubicBezTo>
                    <a:close/>
                    <a:moveTo>
                      <a:pt x="5836" y="0"/>
                    </a:moveTo>
                    <a:cubicBezTo>
                      <a:pt x="3969" y="0"/>
                      <a:pt x="2120" y="381"/>
                      <a:pt x="456" y="1245"/>
                    </a:cubicBezTo>
                    <a:lnTo>
                      <a:pt x="389" y="1245"/>
                    </a:lnTo>
                    <a:cubicBezTo>
                      <a:pt x="323" y="1245"/>
                      <a:pt x="289" y="1278"/>
                      <a:pt x="223" y="1378"/>
                    </a:cubicBezTo>
                    <a:cubicBezTo>
                      <a:pt x="156" y="1411"/>
                      <a:pt x="123" y="1411"/>
                      <a:pt x="89" y="1445"/>
                    </a:cubicBezTo>
                    <a:cubicBezTo>
                      <a:pt x="0" y="1475"/>
                      <a:pt x="17" y="1584"/>
                      <a:pt x="92" y="1584"/>
                    </a:cubicBezTo>
                    <a:cubicBezTo>
                      <a:pt x="101" y="1584"/>
                      <a:pt x="112" y="1582"/>
                      <a:pt x="123" y="1578"/>
                    </a:cubicBezTo>
                    <a:cubicBezTo>
                      <a:pt x="156" y="1578"/>
                      <a:pt x="189" y="1578"/>
                      <a:pt x="189" y="1545"/>
                    </a:cubicBezTo>
                    <a:cubicBezTo>
                      <a:pt x="189" y="1578"/>
                      <a:pt x="256" y="1578"/>
                      <a:pt x="256" y="1578"/>
                    </a:cubicBezTo>
                    <a:cubicBezTo>
                      <a:pt x="3825" y="3713"/>
                      <a:pt x="5593" y="7949"/>
                      <a:pt x="9629" y="9417"/>
                    </a:cubicBezTo>
                    <a:cubicBezTo>
                      <a:pt x="10657" y="9793"/>
                      <a:pt x="11696" y="9946"/>
                      <a:pt x="12747" y="9946"/>
                    </a:cubicBezTo>
                    <a:cubicBezTo>
                      <a:pt x="13470" y="9946"/>
                      <a:pt x="14199" y="9873"/>
                      <a:pt x="14933" y="9751"/>
                    </a:cubicBezTo>
                    <a:cubicBezTo>
                      <a:pt x="16381" y="9498"/>
                      <a:pt x="17861" y="9055"/>
                      <a:pt x="19339" y="9055"/>
                    </a:cubicBezTo>
                    <a:cubicBezTo>
                      <a:pt x="20007" y="9055"/>
                      <a:pt x="20674" y="9145"/>
                      <a:pt x="21338" y="9384"/>
                    </a:cubicBezTo>
                    <a:cubicBezTo>
                      <a:pt x="21360" y="9393"/>
                      <a:pt x="21383" y="9397"/>
                      <a:pt x="21405" y="9397"/>
                    </a:cubicBezTo>
                    <a:cubicBezTo>
                      <a:pt x="21544" y="9397"/>
                      <a:pt x="21653" y="9232"/>
                      <a:pt x="21538" y="9117"/>
                    </a:cubicBezTo>
                    <a:cubicBezTo>
                      <a:pt x="18869" y="5815"/>
                      <a:pt x="15700" y="2812"/>
                      <a:pt x="11764" y="1211"/>
                    </a:cubicBezTo>
                    <a:cubicBezTo>
                      <a:pt x="9907" y="448"/>
                      <a:pt x="7861" y="0"/>
                      <a:pt x="5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9" name="Google Shape;1019;p43">
            <a:extLst>
              <a:ext uri="{FF2B5EF4-FFF2-40B4-BE49-F238E27FC236}">
                <a16:creationId xmlns:a16="http://schemas.microsoft.com/office/drawing/2014/main" id="{5BAA2A9F-BAD0-CC7C-205D-C5DBB8ACEF79}"/>
              </a:ext>
            </a:extLst>
          </p:cNvPr>
          <p:cNvGrpSpPr/>
          <p:nvPr/>
        </p:nvGrpSpPr>
        <p:grpSpPr>
          <a:xfrm rot="3456005">
            <a:off x="1450532" y="984457"/>
            <a:ext cx="984649" cy="726088"/>
            <a:chOff x="2736300" y="768300"/>
            <a:chExt cx="775312" cy="924359"/>
          </a:xfrm>
        </p:grpSpPr>
        <p:sp>
          <p:nvSpPr>
            <p:cNvPr id="1020" name="Google Shape;1020;p43">
              <a:extLst>
                <a:ext uri="{FF2B5EF4-FFF2-40B4-BE49-F238E27FC236}">
                  <a16:creationId xmlns:a16="http://schemas.microsoft.com/office/drawing/2014/main" id="{59154F0C-55A0-6BB1-ACD9-5AE07DE799D9}"/>
                </a:ext>
              </a:extLst>
            </p:cNvPr>
            <p:cNvSpPr/>
            <p:nvPr/>
          </p:nvSpPr>
          <p:spPr>
            <a:xfrm>
              <a:off x="2736300" y="768300"/>
              <a:ext cx="775312" cy="924359"/>
            </a:xfrm>
            <a:custGeom>
              <a:avLst/>
              <a:gdLst/>
              <a:ahLst/>
              <a:cxnLst/>
              <a:rect l="l" t="t" r="r" b="b"/>
              <a:pathLst>
                <a:path w="25928" h="31935" extrusionOk="0">
                  <a:moveTo>
                    <a:pt x="6585" y="1"/>
                  </a:moveTo>
                  <a:cubicBezTo>
                    <a:pt x="6559" y="1"/>
                    <a:pt x="6531" y="9"/>
                    <a:pt x="6505" y="29"/>
                  </a:cubicBezTo>
                  <a:cubicBezTo>
                    <a:pt x="6474" y="29"/>
                    <a:pt x="6474" y="90"/>
                    <a:pt x="6444" y="120"/>
                  </a:cubicBezTo>
                  <a:cubicBezTo>
                    <a:pt x="6353" y="120"/>
                    <a:pt x="6231" y="181"/>
                    <a:pt x="6231" y="272"/>
                  </a:cubicBezTo>
                  <a:cubicBezTo>
                    <a:pt x="1915" y="4072"/>
                    <a:pt x="0" y="10029"/>
                    <a:pt x="243" y="15652"/>
                  </a:cubicBezTo>
                  <a:cubicBezTo>
                    <a:pt x="426" y="21275"/>
                    <a:pt x="2675" y="27628"/>
                    <a:pt x="7903" y="30425"/>
                  </a:cubicBezTo>
                  <a:cubicBezTo>
                    <a:pt x="9782" y="31441"/>
                    <a:pt x="11833" y="31934"/>
                    <a:pt x="13861" y="31934"/>
                  </a:cubicBezTo>
                  <a:cubicBezTo>
                    <a:pt x="16261" y="31934"/>
                    <a:pt x="18629" y="31242"/>
                    <a:pt x="20639" y="29908"/>
                  </a:cubicBezTo>
                  <a:cubicBezTo>
                    <a:pt x="20669" y="29908"/>
                    <a:pt x="20669" y="29877"/>
                    <a:pt x="20730" y="29877"/>
                  </a:cubicBezTo>
                  <a:cubicBezTo>
                    <a:pt x="20882" y="29756"/>
                    <a:pt x="21064" y="29634"/>
                    <a:pt x="21216" y="29513"/>
                  </a:cubicBezTo>
                  <a:cubicBezTo>
                    <a:pt x="21216" y="29513"/>
                    <a:pt x="21247" y="29513"/>
                    <a:pt x="21247" y="29482"/>
                  </a:cubicBezTo>
                  <a:cubicBezTo>
                    <a:pt x="21429" y="29330"/>
                    <a:pt x="21581" y="29209"/>
                    <a:pt x="21794" y="29057"/>
                  </a:cubicBezTo>
                  <a:lnTo>
                    <a:pt x="21824" y="29026"/>
                  </a:lnTo>
                  <a:cubicBezTo>
                    <a:pt x="21976" y="28905"/>
                    <a:pt x="22128" y="28753"/>
                    <a:pt x="22250" y="28662"/>
                  </a:cubicBezTo>
                  <a:lnTo>
                    <a:pt x="22341" y="28540"/>
                  </a:lnTo>
                  <a:lnTo>
                    <a:pt x="22706" y="28206"/>
                  </a:lnTo>
                  <a:lnTo>
                    <a:pt x="22797" y="28084"/>
                  </a:lnTo>
                  <a:cubicBezTo>
                    <a:pt x="22949" y="27932"/>
                    <a:pt x="23101" y="27780"/>
                    <a:pt x="23222" y="27567"/>
                  </a:cubicBezTo>
                  <a:cubicBezTo>
                    <a:pt x="24773" y="25683"/>
                    <a:pt x="25928" y="23221"/>
                    <a:pt x="25928" y="20728"/>
                  </a:cubicBezTo>
                  <a:cubicBezTo>
                    <a:pt x="25928" y="20394"/>
                    <a:pt x="25897" y="20029"/>
                    <a:pt x="25836" y="19665"/>
                  </a:cubicBezTo>
                  <a:cubicBezTo>
                    <a:pt x="25806" y="19513"/>
                    <a:pt x="25806" y="19330"/>
                    <a:pt x="25776" y="19178"/>
                  </a:cubicBezTo>
                  <a:cubicBezTo>
                    <a:pt x="25684" y="18844"/>
                    <a:pt x="25624" y="18540"/>
                    <a:pt x="25502" y="18206"/>
                  </a:cubicBezTo>
                  <a:cubicBezTo>
                    <a:pt x="25472" y="18054"/>
                    <a:pt x="25380" y="17902"/>
                    <a:pt x="25320" y="17689"/>
                  </a:cubicBezTo>
                  <a:cubicBezTo>
                    <a:pt x="24560" y="15804"/>
                    <a:pt x="23192" y="14102"/>
                    <a:pt x="21763" y="12674"/>
                  </a:cubicBezTo>
                  <a:cubicBezTo>
                    <a:pt x="21520" y="12430"/>
                    <a:pt x="21216" y="12157"/>
                    <a:pt x="20912" y="11883"/>
                  </a:cubicBezTo>
                  <a:cubicBezTo>
                    <a:pt x="20791" y="11822"/>
                    <a:pt x="20700" y="11701"/>
                    <a:pt x="20608" y="11610"/>
                  </a:cubicBezTo>
                  <a:cubicBezTo>
                    <a:pt x="20426" y="11427"/>
                    <a:pt x="20183" y="11275"/>
                    <a:pt x="20000" y="11093"/>
                  </a:cubicBezTo>
                  <a:cubicBezTo>
                    <a:pt x="19879" y="10971"/>
                    <a:pt x="19757" y="10911"/>
                    <a:pt x="19666" y="10819"/>
                  </a:cubicBezTo>
                  <a:lnTo>
                    <a:pt x="19089" y="10363"/>
                  </a:lnTo>
                  <a:cubicBezTo>
                    <a:pt x="18967" y="10303"/>
                    <a:pt x="18845" y="10181"/>
                    <a:pt x="18693" y="10120"/>
                  </a:cubicBezTo>
                  <a:cubicBezTo>
                    <a:pt x="18511" y="9938"/>
                    <a:pt x="18298" y="9786"/>
                    <a:pt x="18086" y="9664"/>
                  </a:cubicBezTo>
                  <a:cubicBezTo>
                    <a:pt x="17994" y="9573"/>
                    <a:pt x="17873" y="9512"/>
                    <a:pt x="17751" y="9391"/>
                  </a:cubicBezTo>
                  <a:lnTo>
                    <a:pt x="17082" y="8935"/>
                  </a:lnTo>
                  <a:cubicBezTo>
                    <a:pt x="16991" y="8844"/>
                    <a:pt x="16870" y="8813"/>
                    <a:pt x="16809" y="8753"/>
                  </a:cubicBezTo>
                  <a:lnTo>
                    <a:pt x="13617" y="6564"/>
                  </a:lnTo>
                  <a:cubicBezTo>
                    <a:pt x="13587" y="6534"/>
                    <a:pt x="13526" y="6503"/>
                    <a:pt x="13496" y="6503"/>
                  </a:cubicBezTo>
                  <a:lnTo>
                    <a:pt x="12705" y="5926"/>
                  </a:lnTo>
                  <a:cubicBezTo>
                    <a:pt x="12614" y="5895"/>
                    <a:pt x="12584" y="5865"/>
                    <a:pt x="12523" y="5804"/>
                  </a:cubicBezTo>
                  <a:cubicBezTo>
                    <a:pt x="12250" y="5622"/>
                    <a:pt x="12006" y="5439"/>
                    <a:pt x="11763" y="5257"/>
                  </a:cubicBezTo>
                  <a:cubicBezTo>
                    <a:pt x="11702" y="5196"/>
                    <a:pt x="11642" y="5166"/>
                    <a:pt x="11611" y="5135"/>
                  </a:cubicBezTo>
                  <a:cubicBezTo>
                    <a:pt x="10487" y="4284"/>
                    <a:pt x="9484" y="3433"/>
                    <a:pt x="8511" y="2461"/>
                  </a:cubicBezTo>
                  <a:lnTo>
                    <a:pt x="8298" y="2248"/>
                  </a:lnTo>
                  <a:cubicBezTo>
                    <a:pt x="8146" y="2065"/>
                    <a:pt x="7964" y="1914"/>
                    <a:pt x="7812" y="1701"/>
                  </a:cubicBezTo>
                  <a:cubicBezTo>
                    <a:pt x="7386" y="1245"/>
                    <a:pt x="6991" y="758"/>
                    <a:pt x="6626" y="242"/>
                  </a:cubicBezTo>
                  <a:lnTo>
                    <a:pt x="6657" y="181"/>
                  </a:lnTo>
                  <a:cubicBezTo>
                    <a:pt x="6752" y="110"/>
                    <a:pt x="6679" y="1"/>
                    <a:pt x="6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1" name="Google Shape;1021;p43">
              <a:extLst>
                <a:ext uri="{FF2B5EF4-FFF2-40B4-BE49-F238E27FC236}">
                  <a16:creationId xmlns:a16="http://schemas.microsoft.com/office/drawing/2014/main" id="{88EDDD52-6945-B1C3-3487-CFE5FDA44150}"/>
                </a:ext>
              </a:extLst>
            </p:cNvPr>
            <p:cNvGrpSpPr/>
            <p:nvPr/>
          </p:nvGrpSpPr>
          <p:grpSpPr>
            <a:xfrm>
              <a:off x="2795275" y="846575"/>
              <a:ext cx="657350" cy="798375"/>
              <a:chOff x="2795275" y="846575"/>
              <a:chExt cx="657350" cy="798375"/>
            </a:xfrm>
          </p:grpSpPr>
          <p:sp>
            <p:nvSpPr>
              <p:cNvPr id="1022" name="Google Shape;1022;p43">
                <a:extLst>
                  <a:ext uri="{FF2B5EF4-FFF2-40B4-BE49-F238E27FC236}">
                    <a16:creationId xmlns:a16="http://schemas.microsoft.com/office/drawing/2014/main" id="{600CE7C2-6CF1-103E-E39E-23E100ACED6B}"/>
                  </a:ext>
                </a:extLst>
              </p:cNvPr>
              <p:cNvSpPr/>
              <p:nvPr/>
            </p:nvSpPr>
            <p:spPr>
              <a:xfrm>
                <a:off x="2795275" y="858600"/>
                <a:ext cx="653550" cy="778775"/>
              </a:xfrm>
              <a:custGeom>
                <a:avLst/>
                <a:gdLst/>
                <a:ahLst/>
                <a:cxnLst/>
                <a:rect l="l" t="t" r="r" b="b"/>
                <a:pathLst>
                  <a:path w="26142" h="31151" extrusionOk="0">
                    <a:moveTo>
                      <a:pt x="6384" y="0"/>
                    </a:moveTo>
                    <a:cubicBezTo>
                      <a:pt x="1916" y="4408"/>
                      <a:pt x="1" y="10791"/>
                      <a:pt x="761" y="17083"/>
                    </a:cubicBezTo>
                    <a:cubicBezTo>
                      <a:pt x="1490" y="22919"/>
                      <a:pt x="4530" y="28876"/>
                      <a:pt x="10518" y="30669"/>
                    </a:cubicBezTo>
                    <a:cubicBezTo>
                      <a:pt x="11615" y="30995"/>
                      <a:pt x="12733" y="31150"/>
                      <a:pt x="13841" y="31150"/>
                    </a:cubicBezTo>
                    <a:cubicBezTo>
                      <a:pt x="18530" y="31150"/>
                      <a:pt x="23020" y="28361"/>
                      <a:pt x="24865" y="23861"/>
                    </a:cubicBezTo>
                    <a:cubicBezTo>
                      <a:pt x="26141" y="20669"/>
                      <a:pt x="25564" y="17569"/>
                      <a:pt x="23588" y="14803"/>
                    </a:cubicBezTo>
                    <a:cubicBezTo>
                      <a:pt x="22007" y="12584"/>
                      <a:pt x="19880" y="10882"/>
                      <a:pt x="17722" y="9332"/>
                    </a:cubicBezTo>
                    <a:cubicBezTo>
                      <a:pt x="13709" y="6505"/>
                      <a:pt x="9272" y="4073"/>
                      <a:pt x="63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3">
                <a:extLst>
                  <a:ext uri="{FF2B5EF4-FFF2-40B4-BE49-F238E27FC236}">
                    <a16:creationId xmlns:a16="http://schemas.microsoft.com/office/drawing/2014/main" id="{23C633EF-84B4-E6B0-B2B4-933FAA07B848}"/>
                  </a:ext>
                </a:extLst>
              </p:cNvPr>
              <p:cNvSpPr/>
              <p:nvPr/>
            </p:nvSpPr>
            <p:spPr>
              <a:xfrm>
                <a:off x="2843925" y="1316375"/>
                <a:ext cx="16112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9289" extrusionOk="0">
                    <a:moveTo>
                      <a:pt x="622" y="1"/>
                    </a:moveTo>
                    <a:cubicBezTo>
                      <a:pt x="431" y="1"/>
                      <a:pt x="249" y="105"/>
                      <a:pt x="183" y="352"/>
                    </a:cubicBezTo>
                    <a:cubicBezTo>
                      <a:pt x="0" y="1264"/>
                      <a:pt x="487" y="2206"/>
                      <a:pt x="882" y="3027"/>
                    </a:cubicBezTo>
                    <a:cubicBezTo>
                      <a:pt x="1368" y="4030"/>
                      <a:pt x="1976" y="5003"/>
                      <a:pt x="2614" y="5945"/>
                    </a:cubicBezTo>
                    <a:cubicBezTo>
                      <a:pt x="3557" y="7313"/>
                      <a:pt x="4529" y="9045"/>
                      <a:pt x="6353" y="9289"/>
                    </a:cubicBezTo>
                    <a:cubicBezTo>
                      <a:pt x="6444" y="9289"/>
                      <a:pt x="6444" y="9137"/>
                      <a:pt x="6383" y="9106"/>
                    </a:cubicBezTo>
                    <a:cubicBezTo>
                      <a:pt x="4712" y="8559"/>
                      <a:pt x="3769" y="6401"/>
                      <a:pt x="2949" y="4912"/>
                    </a:cubicBezTo>
                    <a:cubicBezTo>
                      <a:pt x="2554" y="4152"/>
                      <a:pt x="2158" y="3392"/>
                      <a:pt x="1854" y="2571"/>
                    </a:cubicBezTo>
                    <a:cubicBezTo>
                      <a:pt x="1581" y="1811"/>
                      <a:pt x="1520" y="839"/>
                      <a:pt x="1064" y="200"/>
                    </a:cubicBezTo>
                    <a:cubicBezTo>
                      <a:pt x="953" y="75"/>
                      <a:pt x="784" y="1"/>
                      <a:pt x="6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3">
                <a:extLst>
                  <a:ext uri="{FF2B5EF4-FFF2-40B4-BE49-F238E27FC236}">
                    <a16:creationId xmlns:a16="http://schemas.microsoft.com/office/drawing/2014/main" id="{C54EDAAC-F30E-569B-A2A0-CFAE0731BC6E}"/>
                  </a:ext>
                </a:extLst>
              </p:cNvPr>
              <p:cNvSpPr/>
              <p:nvPr/>
            </p:nvSpPr>
            <p:spPr>
              <a:xfrm>
                <a:off x="2795275" y="846575"/>
                <a:ext cx="657350" cy="798375"/>
              </a:xfrm>
              <a:custGeom>
                <a:avLst/>
                <a:gdLst/>
                <a:ahLst/>
                <a:cxnLst/>
                <a:rect l="l" t="t" r="r" b="b"/>
                <a:pathLst>
                  <a:path w="26294" h="31935" extrusionOk="0">
                    <a:moveTo>
                      <a:pt x="6384" y="481"/>
                    </a:moveTo>
                    <a:cubicBezTo>
                      <a:pt x="9302" y="4524"/>
                      <a:pt x="13709" y="6956"/>
                      <a:pt x="17691" y="9813"/>
                    </a:cubicBezTo>
                    <a:cubicBezTo>
                      <a:pt x="19880" y="11363"/>
                      <a:pt x="22007" y="13065"/>
                      <a:pt x="23588" y="15254"/>
                    </a:cubicBezTo>
                    <a:cubicBezTo>
                      <a:pt x="25594" y="18050"/>
                      <a:pt x="26172" y="21150"/>
                      <a:pt x="24834" y="24342"/>
                    </a:cubicBezTo>
                    <a:cubicBezTo>
                      <a:pt x="22965" y="28842"/>
                      <a:pt x="18510" y="31631"/>
                      <a:pt x="13835" y="31631"/>
                    </a:cubicBezTo>
                    <a:cubicBezTo>
                      <a:pt x="12731" y="31631"/>
                      <a:pt x="11615" y="31476"/>
                      <a:pt x="10518" y="31150"/>
                    </a:cubicBezTo>
                    <a:cubicBezTo>
                      <a:pt x="4530" y="29357"/>
                      <a:pt x="1430" y="23400"/>
                      <a:pt x="761" y="17564"/>
                    </a:cubicBezTo>
                    <a:cubicBezTo>
                      <a:pt x="1" y="11333"/>
                      <a:pt x="1855" y="4950"/>
                      <a:pt x="6384" y="481"/>
                    </a:cubicBezTo>
                    <a:close/>
                    <a:moveTo>
                      <a:pt x="6608" y="0"/>
                    </a:moveTo>
                    <a:cubicBezTo>
                      <a:pt x="6584" y="0"/>
                      <a:pt x="6560" y="8"/>
                      <a:pt x="6536" y="25"/>
                    </a:cubicBezTo>
                    <a:cubicBezTo>
                      <a:pt x="6506" y="25"/>
                      <a:pt x="6475" y="86"/>
                      <a:pt x="6475" y="86"/>
                    </a:cubicBezTo>
                    <a:cubicBezTo>
                      <a:pt x="6354" y="86"/>
                      <a:pt x="6262" y="147"/>
                      <a:pt x="6262" y="238"/>
                    </a:cubicBezTo>
                    <a:cubicBezTo>
                      <a:pt x="1977" y="4038"/>
                      <a:pt x="92" y="9995"/>
                      <a:pt x="275" y="15618"/>
                    </a:cubicBezTo>
                    <a:cubicBezTo>
                      <a:pt x="457" y="21242"/>
                      <a:pt x="2737" y="27625"/>
                      <a:pt x="7934" y="30421"/>
                    </a:cubicBezTo>
                    <a:cubicBezTo>
                      <a:pt x="9818" y="31441"/>
                      <a:pt x="11872" y="31935"/>
                      <a:pt x="13902" y="31935"/>
                    </a:cubicBezTo>
                    <a:cubicBezTo>
                      <a:pt x="17441" y="31935"/>
                      <a:pt x="20908" y="30433"/>
                      <a:pt x="23284" y="27594"/>
                    </a:cubicBezTo>
                    <a:cubicBezTo>
                      <a:pt x="25077" y="25467"/>
                      <a:pt x="26293" y="22518"/>
                      <a:pt x="25898" y="19691"/>
                    </a:cubicBezTo>
                    <a:cubicBezTo>
                      <a:pt x="25564" y="16986"/>
                      <a:pt x="23740" y="14585"/>
                      <a:pt x="21855" y="12731"/>
                    </a:cubicBezTo>
                    <a:cubicBezTo>
                      <a:pt x="17144" y="8080"/>
                      <a:pt x="10518" y="5709"/>
                      <a:pt x="6658" y="238"/>
                    </a:cubicBezTo>
                    <a:lnTo>
                      <a:pt x="6688" y="177"/>
                    </a:lnTo>
                    <a:cubicBezTo>
                      <a:pt x="6786" y="128"/>
                      <a:pt x="6706" y="0"/>
                      <a:pt x="6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3">
                <a:extLst>
                  <a:ext uri="{FF2B5EF4-FFF2-40B4-BE49-F238E27FC236}">
                    <a16:creationId xmlns:a16="http://schemas.microsoft.com/office/drawing/2014/main" id="{220BB20C-2B6B-51C8-6B3E-F4824D59B413}"/>
                  </a:ext>
                </a:extLst>
              </p:cNvPr>
              <p:cNvSpPr/>
              <p:nvPr/>
            </p:nvSpPr>
            <p:spPr>
              <a:xfrm>
                <a:off x="3185300" y="1212500"/>
                <a:ext cx="69450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3891" extrusionOk="0">
                    <a:moveTo>
                      <a:pt x="321" y="0"/>
                    </a:moveTo>
                    <a:cubicBezTo>
                      <a:pt x="218" y="0"/>
                      <a:pt x="110" y="80"/>
                      <a:pt x="145" y="221"/>
                    </a:cubicBezTo>
                    <a:cubicBezTo>
                      <a:pt x="358" y="1346"/>
                      <a:pt x="327" y="2501"/>
                      <a:pt x="23" y="3626"/>
                    </a:cubicBezTo>
                    <a:cubicBezTo>
                      <a:pt x="0" y="3741"/>
                      <a:pt x="117" y="3891"/>
                      <a:pt x="227" y="3891"/>
                    </a:cubicBezTo>
                    <a:cubicBezTo>
                      <a:pt x="263" y="3891"/>
                      <a:pt x="298" y="3875"/>
                      <a:pt x="327" y="3839"/>
                    </a:cubicBezTo>
                    <a:cubicBezTo>
                      <a:pt x="1118" y="2957"/>
                      <a:pt x="1999" y="2106"/>
                      <a:pt x="2729" y="1164"/>
                    </a:cubicBezTo>
                    <a:cubicBezTo>
                      <a:pt x="2778" y="1115"/>
                      <a:pt x="2688" y="1026"/>
                      <a:pt x="2619" y="1026"/>
                    </a:cubicBezTo>
                    <a:cubicBezTo>
                      <a:pt x="2603" y="1026"/>
                      <a:pt x="2588" y="1031"/>
                      <a:pt x="2577" y="1042"/>
                    </a:cubicBezTo>
                    <a:cubicBezTo>
                      <a:pt x="1847" y="1711"/>
                      <a:pt x="1209" y="2410"/>
                      <a:pt x="510" y="3109"/>
                    </a:cubicBezTo>
                    <a:cubicBezTo>
                      <a:pt x="692" y="2106"/>
                      <a:pt x="692" y="1133"/>
                      <a:pt x="479" y="130"/>
                    </a:cubicBezTo>
                    <a:cubicBezTo>
                      <a:pt x="467" y="41"/>
                      <a:pt x="395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3">
                <a:extLst>
                  <a:ext uri="{FF2B5EF4-FFF2-40B4-BE49-F238E27FC236}">
                    <a16:creationId xmlns:a16="http://schemas.microsoft.com/office/drawing/2014/main" id="{76C126BB-DB4D-18ED-E018-7D75C3E5C65B}"/>
                  </a:ext>
                </a:extLst>
              </p:cNvPr>
              <p:cNvSpPr/>
              <p:nvPr/>
            </p:nvSpPr>
            <p:spPr>
              <a:xfrm>
                <a:off x="2993400" y="1395450"/>
                <a:ext cx="100325" cy="672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689" extrusionOk="0">
                    <a:moveTo>
                      <a:pt x="213" y="0"/>
                    </a:moveTo>
                    <a:cubicBezTo>
                      <a:pt x="52" y="0"/>
                      <a:pt x="0" y="270"/>
                      <a:pt x="161" y="350"/>
                    </a:cubicBezTo>
                    <a:cubicBezTo>
                      <a:pt x="865" y="521"/>
                      <a:pt x="1554" y="617"/>
                      <a:pt x="2248" y="617"/>
                    </a:cubicBezTo>
                    <a:cubicBezTo>
                      <a:pt x="2544" y="617"/>
                      <a:pt x="2841" y="599"/>
                      <a:pt x="3140" y="563"/>
                    </a:cubicBezTo>
                    <a:lnTo>
                      <a:pt x="3140" y="563"/>
                    </a:lnTo>
                    <a:cubicBezTo>
                      <a:pt x="2350" y="1232"/>
                      <a:pt x="1590" y="1840"/>
                      <a:pt x="921" y="2508"/>
                    </a:cubicBezTo>
                    <a:cubicBezTo>
                      <a:pt x="874" y="2580"/>
                      <a:pt x="938" y="2689"/>
                      <a:pt x="997" y="2689"/>
                    </a:cubicBezTo>
                    <a:cubicBezTo>
                      <a:pt x="1013" y="2689"/>
                      <a:pt x="1030" y="2680"/>
                      <a:pt x="1043" y="2660"/>
                    </a:cubicBezTo>
                    <a:cubicBezTo>
                      <a:pt x="2046" y="1992"/>
                      <a:pt x="2897" y="1171"/>
                      <a:pt x="3869" y="411"/>
                    </a:cubicBezTo>
                    <a:cubicBezTo>
                      <a:pt x="4013" y="325"/>
                      <a:pt x="3886" y="105"/>
                      <a:pt x="3744" y="105"/>
                    </a:cubicBezTo>
                    <a:cubicBezTo>
                      <a:pt x="3735" y="105"/>
                      <a:pt x="3726" y="105"/>
                      <a:pt x="3718" y="107"/>
                    </a:cubicBezTo>
                    <a:cubicBezTo>
                      <a:pt x="3204" y="215"/>
                      <a:pt x="2697" y="269"/>
                      <a:pt x="2190" y="269"/>
                    </a:cubicBezTo>
                    <a:cubicBezTo>
                      <a:pt x="1557" y="269"/>
                      <a:pt x="924" y="185"/>
                      <a:pt x="283" y="16"/>
                    </a:cubicBezTo>
                    <a:cubicBezTo>
                      <a:pt x="258" y="5"/>
                      <a:pt x="234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3">
                <a:extLst>
                  <a:ext uri="{FF2B5EF4-FFF2-40B4-BE49-F238E27FC236}">
                    <a16:creationId xmlns:a16="http://schemas.microsoft.com/office/drawing/2014/main" id="{92D367FC-DBBD-A587-BB36-E5AE03F7E89A}"/>
                  </a:ext>
                </a:extLst>
              </p:cNvPr>
              <p:cNvSpPr/>
              <p:nvPr/>
            </p:nvSpPr>
            <p:spPr>
              <a:xfrm>
                <a:off x="3145050" y="1361575"/>
                <a:ext cx="8567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3244" extrusionOk="0">
                    <a:moveTo>
                      <a:pt x="2349" y="0"/>
                    </a:moveTo>
                    <a:cubicBezTo>
                      <a:pt x="2244" y="0"/>
                      <a:pt x="2149" y="173"/>
                      <a:pt x="2272" y="246"/>
                    </a:cubicBezTo>
                    <a:cubicBezTo>
                      <a:pt x="2910" y="794"/>
                      <a:pt x="3092" y="1766"/>
                      <a:pt x="2576" y="2465"/>
                    </a:cubicBezTo>
                    <a:cubicBezTo>
                      <a:pt x="2291" y="2835"/>
                      <a:pt x="1874" y="2992"/>
                      <a:pt x="1445" y="2992"/>
                    </a:cubicBezTo>
                    <a:cubicBezTo>
                      <a:pt x="957" y="2992"/>
                      <a:pt x="453" y="2789"/>
                      <a:pt x="114" y="2465"/>
                    </a:cubicBezTo>
                    <a:cubicBezTo>
                      <a:pt x="105" y="2457"/>
                      <a:pt x="93" y="2453"/>
                      <a:pt x="80" y="2453"/>
                    </a:cubicBezTo>
                    <a:cubicBezTo>
                      <a:pt x="43" y="2453"/>
                      <a:pt x="0" y="2482"/>
                      <a:pt x="22" y="2526"/>
                    </a:cubicBezTo>
                    <a:cubicBezTo>
                      <a:pt x="341" y="2996"/>
                      <a:pt x="900" y="3243"/>
                      <a:pt x="1460" y="3243"/>
                    </a:cubicBezTo>
                    <a:cubicBezTo>
                      <a:pt x="1915" y="3243"/>
                      <a:pt x="2370" y="3080"/>
                      <a:pt x="2697" y="2739"/>
                    </a:cubicBezTo>
                    <a:cubicBezTo>
                      <a:pt x="3427" y="1979"/>
                      <a:pt x="3214" y="672"/>
                      <a:pt x="2424" y="34"/>
                    </a:cubicBezTo>
                    <a:cubicBezTo>
                      <a:pt x="2400" y="10"/>
                      <a:pt x="2374" y="0"/>
                      <a:pt x="2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3">
                <a:extLst>
                  <a:ext uri="{FF2B5EF4-FFF2-40B4-BE49-F238E27FC236}">
                    <a16:creationId xmlns:a16="http://schemas.microsoft.com/office/drawing/2014/main" id="{20F982AB-9C1F-AD09-92BE-C634ABF544F3}"/>
                  </a:ext>
                </a:extLst>
              </p:cNvPr>
              <p:cNvSpPr/>
              <p:nvPr/>
            </p:nvSpPr>
            <p:spPr>
              <a:xfrm>
                <a:off x="3026300" y="1463425"/>
                <a:ext cx="8360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37" extrusionOk="0">
                    <a:moveTo>
                      <a:pt x="2626" y="0"/>
                    </a:moveTo>
                    <a:cubicBezTo>
                      <a:pt x="2152" y="0"/>
                      <a:pt x="1449" y="343"/>
                      <a:pt x="912" y="944"/>
                    </a:cubicBezTo>
                    <a:cubicBezTo>
                      <a:pt x="61" y="1856"/>
                      <a:pt x="0" y="2464"/>
                      <a:pt x="304" y="2707"/>
                    </a:cubicBezTo>
                    <a:cubicBezTo>
                      <a:pt x="391" y="2794"/>
                      <a:pt x="519" y="2836"/>
                      <a:pt x="675" y="2836"/>
                    </a:cubicBezTo>
                    <a:cubicBezTo>
                      <a:pt x="1068" y="2836"/>
                      <a:pt x="1636" y="2569"/>
                      <a:pt x="2158" y="2069"/>
                    </a:cubicBezTo>
                    <a:cubicBezTo>
                      <a:pt x="2827" y="1431"/>
                      <a:pt x="3344" y="519"/>
                      <a:pt x="3070" y="185"/>
                    </a:cubicBezTo>
                    <a:cubicBezTo>
                      <a:pt x="2981" y="60"/>
                      <a:pt x="2823" y="0"/>
                      <a:pt x="2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3">
                <a:extLst>
                  <a:ext uri="{FF2B5EF4-FFF2-40B4-BE49-F238E27FC236}">
                    <a16:creationId xmlns:a16="http://schemas.microsoft.com/office/drawing/2014/main" id="{EDC2FA77-2D3E-E2B2-FB80-CF545EE54D65}"/>
                  </a:ext>
                </a:extLst>
              </p:cNvPr>
              <p:cNvSpPr/>
              <p:nvPr/>
            </p:nvSpPr>
            <p:spPr>
              <a:xfrm>
                <a:off x="3245900" y="1266875"/>
                <a:ext cx="83625" cy="7065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26" extrusionOk="0">
                    <a:moveTo>
                      <a:pt x="2655" y="0"/>
                    </a:moveTo>
                    <a:cubicBezTo>
                      <a:pt x="2181" y="0"/>
                      <a:pt x="1460" y="365"/>
                      <a:pt x="912" y="934"/>
                    </a:cubicBezTo>
                    <a:cubicBezTo>
                      <a:pt x="61" y="1846"/>
                      <a:pt x="1" y="2454"/>
                      <a:pt x="305" y="2697"/>
                    </a:cubicBezTo>
                    <a:cubicBezTo>
                      <a:pt x="391" y="2783"/>
                      <a:pt x="519" y="2826"/>
                      <a:pt x="676" y="2826"/>
                    </a:cubicBezTo>
                    <a:cubicBezTo>
                      <a:pt x="1068" y="2826"/>
                      <a:pt x="1637" y="2559"/>
                      <a:pt x="2159" y="2059"/>
                    </a:cubicBezTo>
                    <a:cubicBezTo>
                      <a:pt x="2827" y="1420"/>
                      <a:pt x="3344" y="509"/>
                      <a:pt x="3071" y="174"/>
                    </a:cubicBezTo>
                    <a:cubicBezTo>
                      <a:pt x="2986" y="55"/>
                      <a:pt x="2839" y="0"/>
                      <a:pt x="26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0" name="Google Shape;1030;p43">
            <a:extLst>
              <a:ext uri="{FF2B5EF4-FFF2-40B4-BE49-F238E27FC236}">
                <a16:creationId xmlns:a16="http://schemas.microsoft.com/office/drawing/2014/main" id="{1CBF3F7C-6857-75C3-2900-A5E86244DBB1}"/>
              </a:ext>
            </a:extLst>
          </p:cNvPr>
          <p:cNvGrpSpPr/>
          <p:nvPr/>
        </p:nvGrpSpPr>
        <p:grpSpPr>
          <a:xfrm>
            <a:off x="781637" y="2272376"/>
            <a:ext cx="1712100" cy="1958360"/>
            <a:chOff x="2878782" y="1817767"/>
            <a:chExt cx="647639" cy="740765"/>
          </a:xfrm>
        </p:grpSpPr>
        <p:sp>
          <p:nvSpPr>
            <p:cNvPr id="1031" name="Google Shape;1031;p43">
              <a:extLst>
                <a:ext uri="{FF2B5EF4-FFF2-40B4-BE49-F238E27FC236}">
                  <a16:creationId xmlns:a16="http://schemas.microsoft.com/office/drawing/2014/main" id="{58D2E93E-B17E-DD8B-36CC-BA6098ADBFD9}"/>
                </a:ext>
              </a:extLst>
            </p:cNvPr>
            <p:cNvSpPr/>
            <p:nvPr/>
          </p:nvSpPr>
          <p:spPr>
            <a:xfrm>
              <a:off x="2878782" y="1817767"/>
              <a:ext cx="647639" cy="740765"/>
            </a:xfrm>
            <a:custGeom>
              <a:avLst/>
              <a:gdLst/>
              <a:ahLst/>
              <a:cxnLst/>
              <a:rect l="l" t="t" r="r" b="b"/>
              <a:pathLst>
                <a:path w="23527" h="26910" extrusionOk="0">
                  <a:moveTo>
                    <a:pt x="1915" y="0"/>
                  </a:moveTo>
                  <a:cubicBezTo>
                    <a:pt x="1885" y="0"/>
                    <a:pt x="1824" y="31"/>
                    <a:pt x="1794" y="61"/>
                  </a:cubicBezTo>
                  <a:lnTo>
                    <a:pt x="1794" y="152"/>
                  </a:lnTo>
                  <a:lnTo>
                    <a:pt x="1794" y="213"/>
                  </a:lnTo>
                  <a:lnTo>
                    <a:pt x="1794" y="274"/>
                  </a:lnTo>
                  <a:cubicBezTo>
                    <a:pt x="1125" y="3192"/>
                    <a:pt x="760" y="6231"/>
                    <a:pt x="517" y="9180"/>
                  </a:cubicBezTo>
                  <a:cubicBezTo>
                    <a:pt x="244" y="12037"/>
                    <a:pt x="0" y="14955"/>
                    <a:pt x="548" y="17812"/>
                  </a:cubicBezTo>
                  <a:cubicBezTo>
                    <a:pt x="1338" y="22311"/>
                    <a:pt x="4347" y="26110"/>
                    <a:pt x="8967" y="26779"/>
                  </a:cubicBezTo>
                  <a:cubicBezTo>
                    <a:pt x="9119" y="26809"/>
                    <a:pt x="9332" y="26809"/>
                    <a:pt x="9484" y="26840"/>
                  </a:cubicBezTo>
                  <a:cubicBezTo>
                    <a:pt x="9606" y="26840"/>
                    <a:pt x="9818" y="26900"/>
                    <a:pt x="9970" y="26900"/>
                  </a:cubicBezTo>
                  <a:cubicBezTo>
                    <a:pt x="10117" y="26907"/>
                    <a:pt x="10264" y="26910"/>
                    <a:pt x="10411" y="26910"/>
                  </a:cubicBezTo>
                  <a:cubicBezTo>
                    <a:pt x="15162" y="26910"/>
                    <a:pt x="19939" y="23607"/>
                    <a:pt x="21885" y="19332"/>
                  </a:cubicBezTo>
                  <a:cubicBezTo>
                    <a:pt x="23527" y="15806"/>
                    <a:pt x="22919" y="11399"/>
                    <a:pt x="20457" y="8511"/>
                  </a:cubicBezTo>
                  <a:cubicBezTo>
                    <a:pt x="19879" y="7812"/>
                    <a:pt x="19211" y="7265"/>
                    <a:pt x="18451" y="6809"/>
                  </a:cubicBezTo>
                  <a:cubicBezTo>
                    <a:pt x="17174" y="6049"/>
                    <a:pt x="15806" y="5380"/>
                    <a:pt x="14438" y="4864"/>
                  </a:cubicBezTo>
                  <a:cubicBezTo>
                    <a:pt x="13770" y="4590"/>
                    <a:pt x="13071" y="4316"/>
                    <a:pt x="12372" y="4104"/>
                  </a:cubicBezTo>
                  <a:cubicBezTo>
                    <a:pt x="12007" y="3982"/>
                    <a:pt x="11672" y="3861"/>
                    <a:pt x="11308" y="3769"/>
                  </a:cubicBezTo>
                  <a:cubicBezTo>
                    <a:pt x="10852" y="3617"/>
                    <a:pt x="10426" y="3465"/>
                    <a:pt x="9970" y="3344"/>
                  </a:cubicBezTo>
                  <a:cubicBezTo>
                    <a:pt x="7235" y="2432"/>
                    <a:pt x="4499" y="1551"/>
                    <a:pt x="1976" y="61"/>
                  </a:cubicBezTo>
                  <a:lnTo>
                    <a:pt x="1976" y="31"/>
                  </a:lnTo>
                  <a:cubicBezTo>
                    <a:pt x="1976" y="0"/>
                    <a:pt x="1946" y="0"/>
                    <a:pt x="1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2" name="Google Shape;1032;p43">
              <a:extLst>
                <a:ext uri="{FF2B5EF4-FFF2-40B4-BE49-F238E27FC236}">
                  <a16:creationId xmlns:a16="http://schemas.microsoft.com/office/drawing/2014/main" id="{A94AE006-D2D8-7CD2-D0EC-6D9F9CFA383B}"/>
                </a:ext>
              </a:extLst>
            </p:cNvPr>
            <p:cNvGrpSpPr/>
            <p:nvPr/>
          </p:nvGrpSpPr>
          <p:grpSpPr>
            <a:xfrm>
              <a:off x="2903950" y="1851000"/>
              <a:ext cx="597300" cy="674300"/>
              <a:chOff x="2903950" y="1851000"/>
              <a:chExt cx="597300" cy="674300"/>
            </a:xfrm>
          </p:grpSpPr>
          <p:sp>
            <p:nvSpPr>
              <p:cNvPr id="1033" name="Google Shape;1033;p43">
                <a:extLst>
                  <a:ext uri="{FF2B5EF4-FFF2-40B4-BE49-F238E27FC236}">
                    <a16:creationId xmlns:a16="http://schemas.microsoft.com/office/drawing/2014/main" id="{C35F3681-0BD1-E2F2-478F-839244354F68}"/>
                  </a:ext>
                </a:extLst>
              </p:cNvPr>
              <p:cNvSpPr/>
              <p:nvPr/>
            </p:nvSpPr>
            <p:spPr>
              <a:xfrm>
                <a:off x="2910800" y="1860900"/>
                <a:ext cx="560050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22402" h="26195" extrusionOk="0">
                    <a:moveTo>
                      <a:pt x="1641" y="0"/>
                    </a:moveTo>
                    <a:cubicBezTo>
                      <a:pt x="1277" y="2857"/>
                      <a:pt x="821" y="5714"/>
                      <a:pt x="547" y="8572"/>
                    </a:cubicBezTo>
                    <a:cubicBezTo>
                      <a:pt x="274" y="11550"/>
                      <a:pt x="0" y="14590"/>
                      <a:pt x="578" y="17508"/>
                    </a:cubicBezTo>
                    <a:cubicBezTo>
                      <a:pt x="1064" y="20122"/>
                      <a:pt x="2249" y="22706"/>
                      <a:pt x="4407" y="24347"/>
                    </a:cubicBezTo>
                    <a:cubicBezTo>
                      <a:pt x="6042" y="25600"/>
                      <a:pt x="8117" y="26194"/>
                      <a:pt x="10172" y="26194"/>
                    </a:cubicBezTo>
                    <a:cubicBezTo>
                      <a:pt x="10409" y="26194"/>
                      <a:pt x="10646" y="26186"/>
                      <a:pt x="10882" y="26171"/>
                    </a:cubicBezTo>
                    <a:cubicBezTo>
                      <a:pt x="15927" y="25806"/>
                      <a:pt x="21216" y="21490"/>
                      <a:pt x="22007" y="16383"/>
                    </a:cubicBezTo>
                    <a:cubicBezTo>
                      <a:pt x="22402" y="13952"/>
                      <a:pt x="21915" y="11186"/>
                      <a:pt x="20548" y="9088"/>
                    </a:cubicBezTo>
                    <a:cubicBezTo>
                      <a:pt x="19119" y="6991"/>
                      <a:pt x="16627" y="5897"/>
                      <a:pt x="14377" y="4985"/>
                    </a:cubicBezTo>
                    <a:cubicBezTo>
                      <a:pt x="10152" y="3252"/>
                      <a:pt x="5623" y="2280"/>
                      <a:pt x="1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3">
                <a:extLst>
                  <a:ext uri="{FF2B5EF4-FFF2-40B4-BE49-F238E27FC236}">
                    <a16:creationId xmlns:a16="http://schemas.microsoft.com/office/drawing/2014/main" id="{453F9629-6EEE-66FE-144B-1501987E1EBD}"/>
                  </a:ext>
                </a:extLst>
              </p:cNvPr>
              <p:cNvSpPr/>
              <p:nvPr/>
            </p:nvSpPr>
            <p:spPr>
              <a:xfrm>
                <a:off x="2944975" y="2005175"/>
                <a:ext cx="44875" cy="31387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2555" extrusionOk="0">
                    <a:moveTo>
                      <a:pt x="1031" y="1"/>
                    </a:moveTo>
                    <a:cubicBezTo>
                      <a:pt x="909" y="1"/>
                      <a:pt x="791" y="55"/>
                      <a:pt x="700" y="187"/>
                    </a:cubicBezTo>
                    <a:cubicBezTo>
                      <a:pt x="183" y="947"/>
                      <a:pt x="214" y="1980"/>
                      <a:pt x="122" y="2861"/>
                    </a:cubicBezTo>
                    <a:cubicBezTo>
                      <a:pt x="62" y="3895"/>
                      <a:pt x="1" y="4959"/>
                      <a:pt x="62" y="6023"/>
                    </a:cubicBezTo>
                    <a:cubicBezTo>
                      <a:pt x="122" y="8181"/>
                      <a:pt x="244" y="10369"/>
                      <a:pt x="670" y="12497"/>
                    </a:cubicBezTo>
                    <a:cubicBezTo>
                      <a:pt x="670" y="12538"/>
                      <a:pt x="682" y="12554"/>
                      <a:pt x="696" y="12554"/>
                    </a:cubicBezTo>
                    <a:cubicBezTo>
                      <a:pt x="712" y="12554"/>
                      <a:pt x="730" y="12530"/>
                      <a:pt x="730" y="12497"/>
                    </a:cubicBezTo>
                    <a:cubicBezTo>
                      <a:pt x="639" y="10430"/>
                      <a:pt x="548" y="8302"/>
                      <a:pt x="822" y="6205"/>
                    </a:cubicBezTo>
                    <a:cubicBezTo>
                      <a:pt x="943" y="5263"/>
                      <a:pt x="1065" y="4351"/>
                      <a:pt x="1247" y="3378"/>
                    </a:cubicBezTo>
                    <a:cubicBezTo>
                      <a:pt x="1399" y="2466"/>
                      <a:pt x="1794" y="1342"/>
                      <a:pt x="1612" y="460"/>
                    </a:cubicBezTo>
                    <a:cubicBezTo>
                      <a:pt x="1531" y="217"/>
                      <a:pt x="1274" y="1"/>
                      <a:pt x="10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3">
                <a:extLst>
                  <a:ext uri="{FF2B5EF4-FFF2-40B4-BE49-F238E27FC236}">
                    <a16:creationId xmlns:a16="http://schemas.microsoft.com/office/drawing/2014/main" id="{B97FA179-0056-ADE4-ACBC-31D1C30D32AC}"/>
                  </a:ext>
                </a:extLst>
              </p:cNvPr>
              <p:cNvSpPr/>
              <p:nvPr/>
            </p:nvSpPr>
            <p:spPr>
              <a:xfrm>
                <a:off x="2903950" y="1851000"/>
                <a:ext cx="597300" cy="674300"/>
              </a:xfrm>
              <a:custGeom>
                <a:avLst/>
                <a:gdLst/>
                <a:ahLst/>
                <a:cxnLst/>
                <a:rect l="l" t="t" r="r" b="b"/>
                <a:pathLst>
                  <a:path w="23892" h="26972" extrusionOk="0">
                    <a:moveTo>
                      <a:pt x="1946" y="396"/>
                    </a:moveTo>
                    <a:cubicBezTo>
                      <a:pt x="5897" y="2706"/>
                      <a:pt x="10457" y="3648"/>
                      <a:pt x="14682" y="5381"/>
                    </a:cubicBezTo>
                    <a:cubicBezTo>
                      <a:pt x="16931" y="6293"/>
                      <a:pt x="19393" y="7387"/>
                      <a:pt x="20822" y="9484"/>
                    </a:cubicBezTo>
                    <a:cubicBezTo>
                      <a:pt x="22159" y="11521"/>
                      <a:pt x="22676" y="14348"/>
                      <a:pt x="22281" y="16779"/>
                    </a:cubicBezTo>
                    <a:cubicBezTo>
                      <a:pt x="21490" y="21886"/>
                      <a:pt x="16201" y="26202"/>
                      <a:pt x="11186" y="26567"/>
                    </a:cubicBezTo>
                    <a:cubicBezTo>
                      <a:pt x="10950" y="26582"/>
                      <a:pt x="10714" y="26590"/>
                      <a:pt x="10477" y="26590"/>
                    </a:cubicBezTo>
                    <a:cubicBezTo>
                      <a:pt x="8428" y="26590"/>
                      <a:pt x="6377" y="25996"/>
                      <a:pt x="4742" y="24743"/>
                    </a:cubicBezTo>
                    <a:cubicBezTo>
                      <a:pt x="2584" y="23102"/>
                      <a:pt x="1399" y="20518"/>
                      <a:pt x="912" y="17904"/>
                    </a:cubicBezTo>
                    <a:cubicBezTo>
                      <a:pt x="365" y="14986"/>
                      <a:pt x="608" y="11946"/>
                      <a:pt x="852" y="8968"/>
                    </a:cubicBezTo>
                    <a:cubicBezTo>
                      <a:pt x="1125" y="6110"/>
                      <a:pt x="1581" y="3253"/>
                      <a:pt x="1946" y="396"/>
                    </a:cubicBezTo>
                    <a:close/>
                    <a:moveTo>
                      <a:pt x="1893" y="1"/>
                    </a:moveTo>
                    <a:cubicBezTo>
                      <a:pt x="1847" y="1"/>
                      <a:pt x="1794" y="31"/>
                      <a:pt x="1763" y="92"/>
                    </a:cubicBezTo>
                    <a:lnTo>
                      <a:pt x="1763" y="183"/>
                    </a:lnTo>
                    <a:cubicBezTo>
                      <a:pt x="1733" y="183"/>
                      <a:pt x="1733" y="214"/>
                      <a:pt x="1733" y="244"/>
                    </a:cubicBezTo>
                    <a:cubicBezTo>
                      <a:pt x="1064" y="3162"/>
                      <a:pt x="700" y="6171"/>
                      <a:pt x="456" y="9180"/>
                    </a:cubicBezTo>
                    <a:cubicBezTo>
                      <a:pt x="213" y="12007"/>
                      <a:pt x="1" y="14956"/>
                      <a:pt x="487" y="17782"/>
                    </a:cubicBezTo>
                    <a:cubicBezTo>
                      <a:pt x="1368" y="22706"/>
                      <a:pt x="4742" y="26719"/>
                      <a:pt x="9940" y="26962"/>
                    </a:cubicBezTo>
                    <a:cubicBezTo>
                      <a:pt x="10087" y="26968"/>
                      <a:pt x="10233" y="26971"/>
                      <a:pt x="10380" y="26971"/>
                    </a:cubicBezTo>
                    <a:cubicBezTo>
                      <a:pt x="15130" y="26971"/>
                      <a:pt x="19881" y="23669"/>
                      <a:pt x="21885" y="19393"/>
                    </a:cubicBezTo>
                    <a:cubicBezTo>
                      <a:pt x="23892" y="15047"/>
                      <a:pt x="22524" y="9332"/>
                      <a:pt x="18390" y="6810"/>
                    </a:cubicBezTo>
                    <a:cubicBezTo>
                      <a:pt x="13283" y="3709"/>
                      <a:pt x="7144" y="3071"/>
                      <a:pt x="1976" y="92"/>
                    </a:cubicBezTo>
                    <a:cubicBezTo>
                      <a:pt x="1976" y="31"/>
                      <a:pt x="1938" y="1"/>
                      <a:pt x="1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3">
                <a:extLst>
                  <a:ext uri="{FF2B5EF4-FFF2-40B4-BE49-F238E27FC236}">
                    <a16:creationId xmlns:a16="http://schemas.microsoft.com/office/drawing/2014/main" id="{C6613FE8-3693-650A-6DF7-80EED4D3FAA2}"/>
                  </a:ext>
                </a:extLst>
              </p:cNvPr>
              <p:cNvSpPr/>
              <p:nvPr/>
            </p:nvSpPr>
            <p:spPr>
              <a:xfrm>
                <a:off x="3016425" y="2278625"/>
                <a:ext cx="205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891" extrusionOk="0">
                    <a:moveTo>
                      <a:pt x="731" y="1"/>
                    </a:moveTo>
                    <a:cubicBezTo>
                      <a:pt x="721" y="1"/>
                      <a:pt x="710" y="3"/>
                      <a:pt x="699" y="9"/>
                    </a:cubicBezTo>
                    <a:cubicBezTo>
                      <a:pt x="395" y="100"/>
                      <a:pt x="243" y="495"/>
                      <a:pt x="122" y="769"/>
                    </a:cubicBezTo>
                    <a:cubicBezTo>
                      <a:pt x="0" y="1103"/>
                      <a:pt x="0" y="1468"/>
                      <a:pt x="91" y="1802"/>
                    </a:cubicBezTo>
                    <a:cubicBezTo>
                      <a:pt x="104" y="1863"/>
                      <a:pt x="141" y="1890"/>
                      <a:pt x="180" y="1890"/>
                    </a:cubicBezTo>
                    <a:cubicBezTo>
                      <a:pt x="239" y="1890"/>
                      <a:pt x="304" y="1832"/>
                      <a:pt x="304" y="1741"/>
                    </a:cubicBezTo>
                    <a:cubicBezTo>
                      <a:pt x="274" y="1468"/>
                      <a:pt x="304" y="1164"/>
                      <a:pt x="426" y="860"/>
                    </a:cubicBezTo>
                    <a:cubicBezTo>
                      <a:pt x="486" y="586"/>
                      <a:pt x="730" y="404"/>
                      <a:pt x="821" y="130"/>
                    </a:cubicBezTo>
                    <a:cubicBezTo>
                      <a:pt x="821" y="55"/>
                      <a:pt x="780" y="1"/>
                      <a:pt x="73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3">
                <a:extLst>
                  <a:ext uri="{FF2B5EF4-FFF2-40B4-BE49-F238E27FC236}">
                    <a16:creationId xmlns:a16="http://schemas.microsoft.com/office/drawing/2014/main" id="{A0C6E257-FCEF-3E49-6B02-1ACF4A63A703}"/>
                  </a:ext>
                </a:extLst>
              </p:cNvPr>
              <p:cNvSpPr/>
              <p:nvPr/>
            </p:nvSpPr>
            <p:spPr>
              <a:xfrm>
                <a:off x="3288450" y="2135200"/>
                <a:ext cx="502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63" extrusionOk="0">
                    <a:moveTo>
                      <a:pt x="521" y="1"/>
                    </a:moveTo>
                    <a:cubicBezTo>
                      <a:pt x="350" y="1"/>
                      <a:pt x="183" y="31"/>
                      <a:pt x="62" y="123"/>
                    </a:cubicBezTo>
                    <a:cubicBezTo>
                      <a:pt x="1" y="153"/>
                      <a:pt x="31" y="274"/>
                      <a:pt x="122" y="274"/>
                    </a:cubicBezTo>
                    <a:cubicBezTo>
                      <a:pt x="244" y="320"/>
                      <a:pt x="373" y="320"/>
                      <a:pt x="510" y="320"/>
                    </a:cubicBezTo>
                    <a:cubicBezTo>
                      <a:pt x="647" y="320"/>
                      <a:pt x="791" y="320"/>
                      <a:pt x="943" y="366"/>
                    </a:cubicBezTo>
                    <a:cubicBezTo>
                      <a:pt x="1247" y="426"/>
                      <a:pt x="1521" y="548"/>
                      <a:pt x="1764" y="730"/>
                    </a:cubicBezTo>
                    <a:cubicBezTo>
                      <a:pt x="1793" y="753"/>
                      <a:pt x="1825" y="762"/>
                      <a:pt x="1854" y="762"/>
                    </a:cubicBezTo>
                    <a:cubicBezTo>
                      <a:pt x="1943" y="762"/>
                      <a:pt x="2008" y="670"/>
                      <a:pt x="1916" y="578"/>
                    </a:cubicBezTo>
                    <a:cubicBezTo>
                      <a:pt x="1673" y="305"/>
                      <a:pt x="1399" y="123"/>
                      <a:pt x="1004" y="62"/>
                    </a:cubicBezTo>
                    <a:cubicBezTo>
                      <a:pt x="867" y="31"/>
                      <a:pt x="692" y="1"/>
                      <a:pt x="521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3">
                <a:extLst>
                  <a:ext uri="{FF2B5EF4-FFF2-40B4-BE49-F238E27FC236}">
                    <a16:creationId xmlns:a16="http://schemas.microsoft.com/office/drawing/2014/main" id="{89C5BE9D-8C52-4F90-EC4B-BA89989ECE79}"/>
                  </a:ext>
                </a:extLst>
              </p:cNvPr>
              <p:cNvSpPr/>
              <p:nvPr/>
            </p:nvSpPr>
            <p:spPr>
              <a:xfrm>
                <a:off x="3060500" y="2317225"/>
                <a:ext cx="79800" cy="8912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565" extrusionOk="0">
                    <a:moveTo>
                      <a:pt x="1008" y="1"/>
                    </a:moveTo>
                    <a:cubicBezTo>
                      <a:pt x="840" y="1"/>
                      <a:pt x="691" y="53"/>
                      <a:pt x="578" y="167"/>
                    </a:cubicBezTo>
                    <a:cubicBezTo>
                      <a:pt x="0" y="744"/>
                      <a:pt x="182" y="1626"/>
                      <a:pt x="638" y="2416"/>
                    </a:cubicBezTo>
                    <a:cubicBezTo>
                      <a:pt x="1032" y="3080"/>
                      <a:pt x="1664" y="3565"/>
                      <a:pt x="2165" y="3565"/>
                    </a:cubicBezTo>
                    <a:cubicBezTo>
                      <a:pt x="2283" y="3565"/>
                      <a:pt x="2394" y="3538"/>
                      <a:pt x="2493" y="3480"/>
                    </a:cubicBezTo>
                    <a:cubicBezTo>
                      <a:pt x="2979" y="3176"/>
                      <a:pt x="3192" y="2234"/>
                      <a:pt x="2736" y="1352"/>
                    </a:cubicBezTo>
                    <a:cubicBezTo>
                      <a:pt x="2317" y="561"/>
                      <a:pt x="1559" y="1"/>
                      <a:pt x="10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3">
                <a:extLst>
                  <a:ext uri="{FF2B5EF4-FFF2-40B4-BE49-F238E27FC236}">
                    <a16:creationId xmlns:a16="http://schemas.microsoft.com/office/drawing/2014/main" id="{E4777012-BC4B-7744-B638-47A4E5B43BF0}"/>
                  </a:ext>
                </a:extLst>
              </p:cNvPr>
              <p:cNvSpPr/>
              <p:nvPr/>
            </p:nvSpPr>
            <p:spPr>
              <a:xfrm>
                <a:off x="3285425" y="2194450"/>
                <a:ext cx="767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3496" extrusionOk="0">
                    <a:moveTo>
                      <a:pt x="1031" y="1"/>
                    </a:moveTo>
                    <a:cubicBezTo>
                      <a:pt x="943" y="1"/>
                      <a:pt x="852" y="11"/>
                      <a:pt x="760" y="32"/>
                    </a:cubicBezTo>
                    <a:cubicBezTo>
                      <a:pt x="31" y="184"/>
                      <a:pt x="0" y="1491"/>
                      <a:pt x="608" y="2464"/>
                    </a:cubicBezTo>
                    <a:cubicBezTo>
                      <a:pt x="987" y="3128"/>
                      <a:pt x="1607" y="3496"/>
                      <a:pt x="2107" y="3496"/>
                    </a:cubicBezTo>
                    <a:cubicBezTo>
                      <a:pt x="2248" y="3496"/>
                      <a:pt x="2379" y="3466"/>
                      <a:pt x="2493" y="3406"/>
                    </a:cubicBezTo>
                    <a:cubicBezTo>
                      <a:pt x="3070" y="3163"/>
                      <a:pt x="3070" y="2160"/>
                      <a:pt x="2614" y="1278"/>
                    </a:cubicBezTo>
                    <a:cubicBezTo>
                      <a:pt x="2265" y="580"/>
                      <a:pt x="1703" y="1"/>
                      <a:pt x="1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3">
                <a:extLst>
                  <a:ext uri="{FF2B5EF4-FFF2-40B4-BE49-F238E27FC236}">
                    <a16:creationId xmlns:a16="http://schemas.microsoft.com/office/drawing/2014/main" id="{40809AB2-D68A-ED6E-404F-988280EE97D2}"/>
                  </a:ext>
                </a:extLst>
              </p:cNvPr>
              <p:cNvSpPr/>
              <p:nvPr/>
            </p:nvSpPr>
            <p:spPr>
              <a:xfrm>
                <a:off x="3016425" y="2278625"/>
                <a:ext cx="2052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891" extrusionOk="0">
                    <a:moveTo>
                      <a:pt x="731" y="1"/>
                    </a:moveTo>
                    <a:cubicBezTo>
                      <a:pt x="721" y="1"/>
                      <a:pt x="710" y="3"/>
                      <a:pt x="699" y="9"/>
                    </a:cubicBezTo>
                    <a:cubicBezTo>
                      <a:pt x="395" y="100"/>
                      <a:pt x="243" y="495"/>
                      <a:pt x="122" y="769"/>
                    </a:cubicBezTo>
                    <a:cubicBezTo>
                      <a:pt x="0" y="1103"/>
                      <a:pt x="0" y="1468"/>
                      <a:pt x="91" y="1802"/>
                    </a:cubicBezTo>
                    <a:cubicBezTo>
                      <a:pt x="104" y="1863"/>
                      <a:pt x="141" y="1890"/>
                      <a:pt x="180" y="1890"/>
                    </a:cubicBezTo>
                    <a:cubicBezTo>
                      <a:pt x="239" y="1890"/>
                      <a:pt x="304" y="1832"/>
                      <a:pt x="304" y="1741"/>
                    </a:cubicBezTo>
                    <a:cubicBezTo>
                      <a:pt x="274" y="1468"/>
                      <a:pt x="304" y="1164"/>
                      <a:pt x="426" y="860"/>
                    </a:cubicBezTo>
                    <a:cubicBezTo>
                      <a:pt x="486" y="586"/>
                      <a:pt x="730" y="404"/>
                      <a:pt x="821" y="130"/>
                    </a:cubicBezTo>
                    <a:cubicBezTo>
                      <a:pt x="821" y="55"/>
                      <a:pt x="780" y="1"/>
                      <a:pt x="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3">
                <a:extLst>
                  <a:ext uri="{FF2B5EF4-FFF2-40B4-BE49-F238E27FC236}">
                    <a16:creationId xmlns:a16="http://schemas.microsoft.com/office/drawing/2014/main" id="{2AE1593E-8743-CBDE-F611-B137A2F74AF3}"/>
                  </a:ext>
                </a:extLst>
              </p:cNvPr>
              <p:cNvSpPr/>
              <p:nvPr/>
            </p:nvSpPr>
            <p:spPr>
              <a:xfrm>
                <a:off x="3288450" y="2135200"/>
                <a:ext cx="502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763" extrusionOk="0">
                    <a:moveTo>
                      <a:pt x="521" y="1"/>
                    </a:moveTo>
                    <a:cubicBezTo>
                      <a:pt x="350" y="1"/>
                      <a:pt x="183" y="31"/>
                      <a:pt x="62" y="123"/>
                    </a:cubicBezTo>
                    <a:cubicBezTo>
                      <a:pt x="1" y="153"/>
                      <a:pt x="31" y="274"/>
                      <a:pt x="122" y="274"/>
                    </a:cubicBezTo>
                    <a:cubicBezTo>
                      <a:pt x="244" y="320"/>
                      <a:pt x="373" y="320"/>
                      <a:pt x="510" y="320"/>
                    </a:cubicBezTo>
                    <a:cubicBezTo>
                      <a:pt x="647" y="320"/>
                      <a:pt x="791" y="320"/>
                      <a:pt x="943" y="366"/>
                    </a:cubicBezTo>
                    <a:cubicBezTo>
                      <a:pt x="1247" y="426"/>
                      <a:pt x="1521" y="548"/>
                      <a:pt x="1764" y="730"/>
                    </a:cubicBezTo>
                    <a:cubicBezTo>
                      <a:pt x="1793" y="753"/>
                      <a:pt x="1825" y="762"/>
                      <a:pt x="1854" y="762"/>
                    </a:cubicBezTo>
                    <a:cubicBezTo>
                      <a:pt x="1943" y="762"/>
                      <a:pt x="2008" y="670"/>
                      <a:pt x="1916" y="578"/>
                    </a:cubicBezTo>
                    <a:cubicBezTo>
                      <a:pt x="1673" y="305"/>
                      <a:pt x="1399" y="123"/>
                      <a:pt x="1004" y="62"/>
                    </a:cubicBezTo>
                    <a:cubicBezTo>
                      <a:pt x="867" y="31"/>
                      <a:pt x="692" y="1"/>
                      <a:pt x="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3">
                <a:extLst>
                  <a:ext uri="{FF2B5EF4-FFF2-40B4-BE49-F238E27FC236}">
                    <a16:creationId xmlns:a16="http://schemas.microsoft.com/office/drawing/2014/main" id="{8760A137-69DA-C7B1-AB8C-4639089AE920}"/>
                  </a:ext>
                </a:extLst>
              </p:cNvPr>
              <p:cNvSpPr/>
              <p:nvPr/>
            </p:nvSpPr>
            <p:spPr>
              <a:xfrm>
                <a:off x="3189950" y="2292600"/>
                <a:ext cx="9017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990" extrusionOk="0">
                    <a:moveTo>
                      <a:pt x="2885" y="0"/>
                    </a:moveTo>
                    <a:cubicBezTo>
                      <a:pt x="2776" y="0"/>
                      <a:pt x="2674" y="128"/>
                      <a:pt x="2786" y="240"/>
                    </a:cubicBezTo>
                    <a:cubicBezTo>
                      <a:pt x="3302" y="939"/>
                      <a:pt x="3211" y="1912"/>
                      <a:pt x="2543" y="2459"/>
                    </a:cubicBezTo>
                    <a:cubicBezTo>
                      <a:pt x="2278" y="2655"/>
                      <a:pt x="1981" y="2741"/>
                      <a:pt x="1685" y="2741"/>
                    </a:cubicBezTo>
                    <a:cubicBezTo>
                      <a:pt x="1065" y="2741"/>
                      <a:pt x="450" y="2365"/>
                      <a:pt x="141" y="1851"/>
                    </a:cubicBezTo>
                    <a:cubicBezTo>
                      <a:pt x="119" y="1817"/>
                      <a:pt x="93" y="1804"/>
                      <a:pt x="70" y="1804"/>
                    </a:cubicBezTo>
                    <a:cubicBezTo>
                      <a:pt x="30" y="1804"/>
                      <a:pt x="1" y="1843"/>
                      <a:pt x="20" y="1881"/>
                    </a:cubicBezTo>
                    <a:cubicBezTo>
                      <a:pt x="276" y="2585"/>
                      <a:pt x="981" y="2990"/>
                      <a:pt x="1694" y="2990"/>
                    </a:cubicBezTo>
                    <a:cubicBezTo>
                      <a:pt x="1997" y="2990"/>
                      <a:pt x="2301" y="2917"/>
                      <a:pt x="2573" y="2763"/>
                    </a:cubicBezTo>
                    <a:cubicBezTo>
                      <a:pt x="3485" y="2185"/>
                      <a:pt x="3606" y="878"/>
                      <a:pt x="2999" y="58"/>
                    </a:cubicBezTo>
                    <a:cubicBezTo>
                      <a:pt x="2966" y="17"/>
                      <a:pt x="2925" y="0"/>
                      <a:pt x="2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3" name="Google Shape;1043;p43">
            <a:extLst>
              <a:ext uri="{FF2B5EF4-FFF2-40B4-BE49-F238E27FC236}">
                <a16:creationId xmlns:a16="http://schemas.microsoft.com/office/drawing/2014/main" id="{38C3426B-4ADF-F04A-65C4-B79AE1CA6175}"/>
              </a:ext>
            </a:extLst>
          </p:cNvPr>
          <p:cNvGrpSpPr/>
          <p:nvPr/>
        </p:nvGrpSpPr>
        <p:grpSpPr>
          <a:xfrm>
            <a:off x="9022195" y="3031502"/>
            <a:ext cx="740191" cy="704479"/>
            <a:chOff x="3959463" y="1795254"/>
            <a:chExt cx="499454" cy="475357"/>
          </a:xfrm>
        </p:grpSpPr>
        <p:sp>
          <p:nvSpPr>
            <p:cNvPr id="1044" name="Google Shape;1044;p43">
              <a:extLst>
                <a:ext uri="{FF2B5EF4-FFF2-40B4-BE49-F238E27FC236}">
                  <a16:creationId xmlns:a16="http://schemas.microsoft.com/office/drawing/2014/main" id="{E785E222-473A-76F8-9D07-4CDB17DD1D03}"/>
                </a:ext>
              </a:extLst>
            </p:cNvPr>
            <p:cNvSpPr/>
            <p:nvPr/>
          </p:nvSpPr>
          <p:spPr>
            <a:xfrm>
              <a:off x="3959463" y="1795254"/>
              <a:ext cx="499454" cy="475357"/>
            </a:xfrm>
            <a:custGeom>
              <a:avLst/>
              <a:gdLst/>
              <a:ahLst/>
              <a:cxnLst/>
              <a:rect l="l" t="t" r="r" b="b"/>
              <a:pathLst>
                <a:path w="10923" h="10396" extrusionOk="0">
                  <a:moveTo>
                    <a:pt x="5690" y="0"/>
                  </a:moveTo>
                  <a:cubicBezTo>
                    <a:pt x="5485" y="0"/>
                    <a:pt x="5275" y="60"/>
                    <a:pt x="5082" y="185"/>
                  </a:cubicBezTo>
                  <a:lnTo>
                    <a:pt x="4772" y="399"/>
                  </a:lnTo>
                  <a:cubicBezTo>
                    <a:pt x="4367" y="638"/>
                    <a:pt x="4201" y="1114"/>
                    <a:pt x="4248" y="1519"/>
                  </a:cubicBezTo>
                  <a:lnTo>
                    <a:pt x="2867" y="2424"/>
                  </a:lnTo>
                  <a:cubicBezTo>
                    <a:pt x="2796" y="2471"/>
                    <a:pt x="2772" y="2567"/>
                    <a:pt x="2796" y="2614"/>
                  </a:cubicBezTo>
                  <a:lnTo>
                    <a:pt x="2843" y="2614"/>
                  </a:lnTo>
                  <a:lnTo>
                    <a:pt x="2415" y="2900"/>
                  </a:lnTo>
                  <a:cubicBezTo>
                    <a:pt x="2379" y="2846"/>
                    <a:pt x="2316" y="2820"/>
                    <a:pt x="2257" y="2820"/>
                  </a:cubicBezTo>
                  <a:cubicBezTo>
                    <a:pt x="2238" y="2820"/>
                    <a:pt x="2218" y="2823"/>
                    <a:pt x="2200" y="2828"/>
                  </a:cubicBezTo>
                  <a:lnTo>
                    <a:pt x="1081" y="3543"/>
                  </a:lnTo>
                  <a:cubicBezTo>
                    <a:pt x="533" y="3876"/>
                    <a:pt x="629" y="4734"/>
                    <a:pt x="1295" y="4877"/>
                  </a:cubicBezTo>
                  <a:cubicBezTo>
                    <a:pt x="1224" y="4972"/>
                    <a:pt x="1200" y="5210"/>
                    <a:pt x="1200" y="5210"/>
                  </a:cubicBezTo>
                  <a:cubicBezTo>
                    <a:pt x="1129" y="5210"/>
                    <a:pt x="1224" y="6305"/>
                    <a:pt x="843" y="7830"/>
                  </a:cubicBezTo>
                  <a:cubicBezTo>
                    <a:pt x="629" y="8568"/>
                    <a:pt x="390" y="9235"/>
                    <a:pt x="176" y="9497"/>
                  </a:cubicBezTo>
                  <a:cubicBezTo>
                    <a:pt x="1" y="9738"/>
                    <a:pt x="189" y="10100"/>
                    <a:pt x="461" y="10100"/>
                  </a:cubicBezTo>
                  <a:cubicBezTo>
                    <a:pt x="485" y="10100"/>
                    <a:pt x="509" y="10098"/>
                    <a:pt x="533" y="10092"/>
                  </a:cubicBezTo>
                  <a:cubicBezTo>
                    <a:pt x="962" y="10044"/>
                    <a:pt x="1295" y="9878"/>
                    <a:pt x="1653" y="9687"/>
                  </a:cubicBezTo>
                  <a:cubicBezTo>
                    <a:pt x="1853" y="9541"/>
                    <a:pt x="2025" y="9479"/>
                    <a:pt x="2170" y="9479"/>
                  </a:cubicBezTo>
                  <a:cubicBezTo>
                    <a:pt x="2214" y="9479"/>
                    <a:pt x="2256" y="9485"/>
                    <a:pt x="2296" y="9497"/>
                  </a:cubicBezTo>
                  <a:cubicBezTo>
                    <a:pt x="2510" y="9568"/>
                    <a:pt x="2629" y="9830"/>
                    <a:pt x="2677" y="9997"/>
                  </a:cubicBezTo>
                  <a:cubicBezTo>
                    <a:pt x="2729" y="10168"/>
                    <a:pt x="2870" y="10252"/>
                    <a:pt x="3017" y="10252"/>
                  </a:cubicBezTo>
                  <a:cubicBezTo>
                    <a:pt x="3136" y="10252"/>
                    <a:pt x="3259" y="10198"/>
                    <a:pt x="3343" y="10092"/>
                  </a:cubicBezTo>
                  <a:cubicBezTo>
                    <a:pt x="3605" y="9711"/>
                    <a:pt x="3867" y="9497"/>
                    <a:pt x="4177" y="9497"/>
                  </a:cubicBezTo>
                  <a:cubicBezTo>
                    <a:pt x="4582" y="9497"/>
                    <a:pt x="4939" y="9925"/>
                    <a:pt x="5177" y="10235"/>
                  </a:cubicBezTo>
                  <a:cubicBezTo>
                    <a:pt x="5260" y="10342"/>
                    <a:pt x="5380" y="10396"/>
                    <a:pt x="5493" y="10396"/>
                  </a:cubicBezTo>
                  <a:cubicBezTo>
                    <a:pt x="5606" y="10396"/>
                    <a:pt x="5713" y="10342"/>
                    <a:pt x="5772" y="10235"/>
                  </a:cubicBezTo>
                  <a:cubicBezTo>
                    <a:pt x="6011" y="9925"/>
                    <a:pt x="6368" y="9497"/>
                    <a:pt x="6797" y="9497"/>
                  </a:cubicBezTo>
                  <a:cubicBezTo>
                    <a:pt x="7058" y="9497"/>
                    <a:pt x="7344" y="9711"/>
                    <a:pt x="7630" y="10092"/>
                  </a:cubicBezTo>
                  <a:cubicBezTo>
                    <a:pt x="7704" y="10198"/>
                    <a:pt x="7816" y="10252"/>
                    <a:pt x="7928" y="10252"/>
                  </a:cubicBezTo>
                  <a:cubicBezTo>
                    <a:pt x="8068" y="10252"/>
                    <a:pt x="8207" y="10168"/>
                    <a:pt x="8273" y="9997"/>
                  </a:cubicBezTo>
                  <a:cubicBezTo>
                    <a:pt x="8344" y="9830"/>
                    <a:pt x="8464" y="9568"/>
                    <a:pt x="8654" y="9497"/>
                  </a:cubicBezTo>
                  <a:cubicBezTo>
                    <a:pt x="8699" y="9485"/>
                    <a:pt x="8745" y="9479"/>
                    <a:pt x="8793" y="9479"/>
                  </a:cubicBezTo>
                  <a:cubicBezTo>
                    <a:pt x="8948" y="9479"/>
                    <a:pt x="9121" y="9541"/>
                    <a:pt x="9321" y="9687"/>
                  </a:cubicBezTo>
                  <a:cubicBezTo>
                    <a:pt x="9678" y="9925"/>
                    <a:pt x="10011" y="10044"/>
                    <a:pt x="10416" y="10092"/>
                  </a:cubicBezTo>
                  <a:cubicBezTo>
                    <a:pt x="10442" y="10098"/>
                    <a:pt x="10467" y="10101"/>
                    <a:pt x="10491" y="10101"/>
                  </a:cubicBezTo>
                  <a:cubicBezTo>
                    <a:pt x="10759" y="10101"/>
                    <a:pt x="10922" y="9759"/>
                    <a:pt x="10726" y="9497"/>
                  </a:cubicBezTo>
                  <a:cubicBezTo>
                    <a:pt x="10512" y="9235"/>
                    <a:pt x="10273" y="8615"/>
                    <a:pt x="10059" y="7830"/>
                  </a:cubicBezTo>
                  <a:cubicBezTo>
                    <a:pt x="9654" y="6305"/>
                    <a:pt x="9702" y="5281"/>
                    <a:pt x="9702" y="5210"/>
                  </a:cubicBezTo>
                  <a:cubicBezTo>
                    <a:pt x="9773" y="4591"/>
                    <a:pt x="8702" y="4234"/>
                    <a:pt x="8035" y="4091"/>
                  </a:cubicBezTo>
                  <a:cubicBezTo>
                    <a:pt x="8249" y="3900"/>
                    <a:pt x="8440" y="3733"/>
                    <a:pt x="8583" y="3519"/>
                  </a:cubicBezTo>
                  <a:cubicBezTo>
                    <a:pt x="8749" y="3281"/>
                    <a:pt x="8725" y="2948"/>
                    <a:pt x="8511" y="2733"/>
                  </a:cubicBezTo>
                  <a:cubicBezTo>
                    <a:pt x="7164" y="1509"/>
                    <a:pt x="7129" y="1474"/>
                    <a:pt x="7146" y="1474"/>
                  </a:cubicBezTo>
                  <a:cubicBezTo>
                    <a:pt x="7147" y="1474"/>
                    <a:pt x="7149" y="1474"/>
                    <a:pt x="7150" y="1474"/>
                  </a:cubicBezTo>
                  <a:cubicBezTo>
                    <a:pt x="7152" y="1474"/>
                    <a:pt x="7154" y="1473"/>
                    <a:pt x="7154" y="1471"/>
                  </a:cubicBezTo>
                  <a:lnTo>
                    <a:pt x="7201" y="1423"/>
                  </a:lnTo>
                  <a:cubicBezTo>
                    <a:pt x="7896" y="987"/>
                    <a:pt x="7465" y="36"/>
                    <a:pt x="6820" y="36"/>
                  </a:cubicBezTo>
                  <a:cubicBezTo>
                    <a:pt x="6691" y="36"/>
                    <a:pt x="6554" y="74"/>
                    <a:pt x="6415" y="161"/>
                  </a:cubicBezTo>
                  <a:lnTo>
                    <a:pt x="6320" y="209"/>
                  </a:lnTo>
                  <a:cubicBezTo>
                    <a:pt x="6134" y="72"/>
                    <a:pt x="5914" y="0"/>
                    <a:pt x="5690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1045;p43">
              <a:extLst>
                <a:ext uri="{FF2B5EF4-FFF2-40B4-BE49-F238E27FC236}">
                  <a16:creationId xmlns:a16="http://schemas.microsoft.com/office/drawing/2014/main" id="{2E4AED1E-4F15-CFE2-9323-EF6EE49823B9}"/>
                </a:ext>
              </a:extLst>
            </p:cNvPr>
            <p:cNvGrpSpPr/>
            <p:nvPr/>
          </p:nvGrpSpPr>
          <p:grpSpPr>
            <a:xfrm>
              <a:off x="3993283" y="1823686"/>
              <a:ext cx="439392" cy="418513"/>
              <a:chOff x="3993283" y="1823686"/>
              <a:chExt cx="439392" cy="418513"/>
            </a:xfrm>
          </p:grpSpPr>
          <p:sp>
            <p:nvSpPr>
              <p:cNvPr id="1046" name="Google Shape;1046;p43">
                <a:extLst>
                  <a:ext uri="{FF2B5EF4-FFF2-40B4-BE49-F238E27FC236}">
                    <a16:creationId xmlns:a16="http://schemas.microsoft.com/office/drawing/2014/main" id="{D7E27BF7-398E-2779-15E3-12885A7CAEDF}"/>
                  </a:ext>
                </a:extLst>
              </p:cNvPr>
              <p:cNvSpPr/>
              <p:nvPr/>
            </p:nvSpPr>
            <p:spPr>
              <a:xfrm>
                <a:off x="4043409" y="2033284"/>
                <a:ext cx="381099" cy="203886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5068" extrusionOk="0">
                    <a:moveTo>
                      <a:pt x="3025" y="1"/>
                    </a:moveTo>
                    <a:lnTo>
                      <a:pt x="3073" y="644"/>
                    </a:lnTo>
                    <a:cubicBezTo>
                      <a:pt x="3073" y="644"/>
                      <a:pt x="1" y="1977"/>
                      <a:pt x="2549" y="4240"/>
                    </a:cubicBezTo>
                    <a:cubicBezTo>
                      <a:pt x="2663" y="4183"/>
                      <a:pt x="2775" y="4158"/>
                      <a:pt x="2883" y="4158"/>
                    </a:cubicBezTo>
                    <a:cubicBezTo>
                      <a:pt x="3367" y="4158"/>
                      <a:pt x="3788" y="4647"/>
                      <a:pt x="4002" y="4978"/>
                    </a:cubicBezTo>
                    <a:cubicBezTo>
                      <a:pt x="4049" y="5037"/>
                      <a:pt x="4115" y="5067"/>
                      <a:pt x="4180" y="5067"/>
                    </a:cubicBezTo>
                    <a:cubicBezTo>
                      <a:pt x="4246" y="5067"/>
                      <a:pt x="4311" y="5037"/>
                      <a:pt x="4359" y="4978"/>
                    </a:cubicBezTo>
                    <a:cubicBezTo>
                      <a:pt x="4583" y="4664"/>
                      <a:pt x="4994" y="4173"/>
                      <a:pt x="5487" y="4173"/>
                    </a:cubicBezTo>
                    <a:cubicBezTo>
                      <a:pt x="5780" y="4173"/>
                      <a:pt x="6102" y="4347"/>
                      <a:pt x="6431" y="4835"/>
                    </a:cubicBezTo>
                    <a:cubicBezTo>
                      <a:pt x="6483" y="4888"/>
                      <a:pt x="6554" y="4917"/>
                      <a:pt x="6622" y="4917"/>
                    </a:cubicBezTo>
                    <a:cubicBezTo>
                      <a:pt x="6706" y="4917"/>
                      <a:pt x="6785" y="4870"/>
                      <a:pt x="6812" y="4764"/>
                    </a:cubicBezTo>
                    <a:cubicBezTo>
                      <a:pt x="6928" y="4466"/>
                      <a:pt x="7136" y="4145"/>
                      <a:pt x="7508" y="4145"/>
                    </a:cubicBezTo>
                    <a:cubicBezTo>
                      <a:pt x="7671" y="4145"/>
                      <a:pt x="7865" y="4206"/>
                      <a:pt x="8098" y="4359"/>
                    </a:cubicBezTo>
                    <a:cubicBezTo>
                      <a:pt x="8312" y="4478"/>
                      <a:pt x="8550" y="4597"/>
                      <a:pt x="8788" y="4668"/>
                    </a:cubicBezTo>
                    <a:cubicBezTo>
                      <a:pt x="8907" y="4692"/>
                      <a:pt x="9026" y="4716"/>
                      <a:pt x="9169" y="4740"/>
                    </a:cubicBezTo>
                    <a:cubicBezTo>
                      <a:pt x="9179" y="4741"/>
                      <a:pt x="9189" y="4742"/>
                      <a:pt x="9198" y="4742"/>
                    </a:cubicBezTo>
                    <a:cubicBezTo>
                      <a:pt x="9372" y="4742"/>
                      <a:pt x="9473" y="4544"/>
                      <a:pt x="9360" y="4454"/>
                    </a:cubicBezTo>
                    <a:cubicBezTo>
                      <a:pt x="8931" y="3906"/>
                      <a:pt x="8288" y="1763"/>
                      <a:pt x="8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3">
                <a:extLst>
                  <a:ext uri="{FF2B5EF4-FFF2-40B4-BE49-F238E27FC236}">
                    <a16:creationId xmlns:a16="http://schemas.microsoft.com/office/drawing/2014/main" id="{38872D4D-D494-46ED-E8A6-E0A0EB79D76B}"/>
                  </a:ext>
                </a:extLst>
              </p:cNvPr>
              <p:cNvSpPr/>
              <p:nvPr/>
            </p:nvSpPr>
            <p:spPr>
              <a:xfrm>
                <a:off x="3998674" y="2031394"/>
                <a:ext cx="169328" cy="199179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4951" extrusionOk="0">
                    <a:moveTo>
                      <a:pt x="1184" y="0"/>
                    </a:moveTo>
                    <a:cubicBezTo>
                      <a:pt x="1184" y="1762"/>
                      <a:pt x="517" y="3906"/>
                      <a:pt x="113" y="4430"/>
                    </a:cubicBezTo>
                    <a:cubicBezTo>
                      <a:pt x="0" y="4587"/>
                      <a:pt x="121" y="4765"/>
                      <a:pt x="275" y="4765"/>
                    </a:cubicBezTo>
                    <a:cubicBezTo>
                      <a:pt x="284" y="4765"/>
                      <a:pt x="293" y="4764"/>
                      <a:pt x="303" y="4763"/>
                    </a:cubicBezTo>
                    <a:cubicBezTo>
                      <a:pt x="470" y="4739"/>
                      <a:pt x="589" y="4715"/>
                      <a:pt x="708" y="4668"/>
                    </a:cubicBezTo>
                    <a:cubicBezTo>
                      <a:pt x="946" y="4620"/>
                      <a:pt x="1184" y="4525"/>
                      <a:pt x="1375" y="4382"/>
                    </a:cubicBezTo>
                    <a:cubicBezTo>
                      <a:pt x="1614" y="4230"/>
                      <a:pt x="1814" y="4168"/>
                      <a:pt x="1980" y="4168"/>
                    </a:cubicBezTo>
                    <a:cubicBezTo>
                      <a:pt x="2358" y="4168"/>
                      <a:pt x="2561" y="4489"/>
                      <a:pt x="2661" y="4787"/>
                    </a:cubicBezTo>
                    <a:cubicBezTo>
                      <a:pt x="2702" y="4896"/>
                      <a:pt x="2797" y="4950"/>
                      <a:pt x="2889" y="4950"/>
                    </a:cubicBezTo>
                    <a:cubicBezTo>
                      <a:pt x="2958" y="4950"/>
                      <a:pt x="3025" y="4919"/>
                      <a:pt x="3066" y="4858"/>
                    </a:cubicBezTo>
                    <a:cubicBezTo>
                      <a:pt x="3256" y="4525"/>
                      <a:pt x="3470" y="4358"/>
                      <a:pt x="3685" y="4263"/>
                    </a:cubicBezTo>
                    <a:cubicBezTo>
                      <a:pt x="2851" y="2262"/>
                      <a:pt x="4209" y="643"/>
                      <a:pt x="4185" y="619"/>
                    </a:cubicBezTo>
                    <a:lnTo>
                      <a:pt x="38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3">
                <a:extLst>
                  <a:ext uri="{FF2B5EF4-FFF2-40B4-BE49-F238E27FC236}">
                    <a16:creationId xmlns:a16="http://schemas.microsoft.com/office/drawing/2014/main" id="{537CE60F-097E-90F3-7704-5F11DE8162D7}"/>
                  </a:ext>
                </a:extLst>
              </p:cNvPr>
              <p:cNvSpPr/>
              <p:nvPr/>
            </p:nvSpPr>
            <p:spPr>
              <a:xfrm>
                <a:off x="4054915" y="1984445"/>
                <a:ext cx="322886" cy="9582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382" extrusionOk="0">
                    <a:moveTo>
                      <a:pt x="3882" y="0"/>
                    </a:moveTo>
                    <a:cubicBezTo>
                      <a:pt x="3382" y="0"/>
                      <a:pt x="2882" y="48"/>
                      <a:pt x="2430" y="95"/>
                    </a:cubicBezTo>
                    <a:cubicBezTo>
                      <a:pt x="2430" y="95"/>
                      <a:pt x="1" y="1167"/>
                      <a:pt x="2572" y="2334"/>
                    </a:cubicBezTo>
                    <a:cubicBezTo>
                      <a:pt x="3001" y="2358"/>
                      <a:pt x="3454" y="2382"/>
                      <a:pt x="3930" y="2382"/>
                    </a:cubicBezTo>
                    <a:cubicBezTo>
                      <a:pt x="6192" y="2382"/>
                      <a:pt x="8026" y="1858"/>
                      <a:pt x="8026" y="1191"/>
                    </a:cubicBezTo>
                    <a:cubicBezTo>
                      <a:pt x="8026" y="548"/>
                      <a:pt x="6192" y="0"/>
                      <a:pt x="38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3">
                <a:extLst>
                  <a:ext uri="{FF2B5EF4-FFF2-40B4-BE49-F238E27FC236}">
                    <a16:creationId xmlns:a16="http://schemas.microsoft.com/office/drawing/2014/main" id="{00CEB380-BD61-4C94-41A6-D3361D8F417A}"/>
                  </a:ext>
                </a:extLst>
              </p:cNvPr>
              <p:cNvSpPr/>
              <p:nvPr/>
            </p:nvSpPr>
            <p:spPr>
              <a:xfrm>
                <a:off x="4046306" y="1988267"/>
                <a:ext cx="112121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216" extrusionOk="0">
                    <a:moveTo>
                      <a:pt x="2620" y="0"/>
                    </a:moveTo>
                    <a:lnTo>
                      <a:pt x="2620" y="0"/>
                    </a:lnTo>
                    <a:cubicBezTo>
                      <a:pt x="1096" y="191"/>
                      <a:pt x="0" y="596"/>
                      <a:pt x="0" y="1096"/>
                    </a:cubicBezTo>
                    <a:cubicBezTo>
                      <a:pt x="0" y="1406"/>
                      <a:pt x="405" y="1691"/>
                      <a:pt x="1119" y="1906"/>
                    </a:cubicBezTo>
                    <a:lnTo>
                      <a:pt x="1477" y="1906"/>
                    </a:lnTo>
                    <a:lnTo>
                      <a:pt x="1643" y="2025"/>
                    </a:lnTo>
                    <a:cubicBezTo>
                      <a:pt x="2001" y="2120"/>
                      <a:pt x="2382" y="2168"/>
                      <a:pt x="2786" y="2215"/>
                    </a:cubicBezTo>
                    <a:cubicBezTo>
                      <a:pt x="1882" y="1382"/>
                      <a:pt x="2286" y="501"/>
                      <a:pt x="26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3">
                <a:extLst>
                  <a:ext uri="{FF2B5EF4-FFF2-40B4-BE49-F238E27FC236}">
                    <a16:creationId xmlns:a16="http://schemas.microsoft.com/office/drawing/2014/main" id="{3F8F30AA-6D5A-7279-58EA-7CB9AC384408}"/>
                  </a:ext>
                </a:extLst>
              </p:cNvPr>
              <p:cNvSpPr/>
              <p:nvPr/>
            </p:nvSpPr>
            <p:spPr>
              <a:xfrm>
                <a:off x="4201513" y="1867537"/>
                <a:ext cx="127449" cy="131311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264" extrusionOk="0">
                    <a:moveTo>
                      <a:pt x="1429" y="1"/>
                    </a:moveTo>
                    <a:lnTo>
                      <a:pt x="643" y="501"/>
                    </a:lnTo>
                    <a:cubicBezTo>
                      <a:pt x="0" y="2668"/>
                      <a:pt x="1429" y="3263"/>
                      <a:pt x="1429" y="3263"/>
                    </a:cubicBezTo>
                    <a:lnTo>
                      <a:pt x="2358" y="3144"/>
                    </a:lnTo>
                    <a:lnTo>
                      <a:pt x="3167" y="1692"/>
                    </a:lnTo>
                    <a:lnTo>
                      <a:pt x="1548" y="239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3">
                <a:extLst>
                  <a:ext uri="{FF2B5EF4-FFF2-40B4-BE49-F238E27FC236}">
                    <a16:creationId xmlns:a16="http://schemas.microsoft.com/office/drawing/2014/main" id="{508696C2-B470-FDDC-6045-82DA5A00D951}"/>
                  </a:ext>
                </a:extLst>
              </p:cNvPr>
              <p:cNvSpPr/>
              <p:nvPr/>
            </p:nvSpPr>
            <p:spPr>
              <a:xfrm>
                <a:off x="4189042" y="1887652"/>
                <a:ext cx="69960" cy="115983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883" extrusionOk="0">
                    <a:moveTo>
                      <a:pt x="905" y="1"/>
                    </a:moveTo>
                    <a:lnTo>
                      <a:pt x="1" y="596"/>
                    </a:lnTo>
                    <a:lnTo>
                      <a:pt x="120" y="763"/>
                    </a:lnTo>
                    <a:lnTo>
                      <a:pt x="763" y="2883"/>
                    </a:lnTo>
                    <a:lnTo>
                      <a:pt x="1739" y="2763"/>
                    </a:lnTo>
                    <a:cubicBezTo>
                      <a:pt x="1096" y="1787"/>
                      <a:pt x="905" y="834"/>
                      <a:pt x="9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3">
                <a:extLst>
                  <a:ext uri="{FF2B5EF4-FFF2-40B4-BE49-F238E27FC236}">
                    <a16:creationId xmlns:a16="http://schemas.microsoft.com/office/drawing/2014/main" id="{FCF2B912-8D37-DFCA-4524-CE9FDADFA92B}"/>
                  </a:ext>
                </a:extLst>
              </p:cNvPr>
              <p:cNvSpPr/>
              <p:nvPr/>
            </p:nvSpPr>
            <p:spPr>
              <a:xfrm>
                <a:off x="4195760" y="1833060"/>
                <a:ext cx="99650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1930" extrusionOk="0">
                    <a:moveTo>
                      <a:pt x="1810" y="1"/>
                    </a:moveTo>
                    <a:cubicBezTo>
                      <a:pt x="1691" y="1"/>
                      <a:pt x="1572" y="24"/>
                      <a:pt x="1501" y="72"/>
                    </a:cubicBezTo>
                    <a:lnTo>
                      <a:pt x="858" y="477"/>
                    </a:lnTo>
                    <a:cubicBezTo>
                      <a:pt x="858" y="501"/>
                      <a:pt x="0" y="1358"/>
                      <a:pt x="810" y="1930"/>
                    </a:cubicBezTo>
                    <a:lnTo>
                      <a:pt x="2120" y="1096"/>
                    </a:lnTo>
                    <a:cubicBezTo>
                      <a:pt x="2382" y="905"/>
                      <a:pt x="2477" y="548"/>
                      <a:pt x="2334" y="263"/>
                    </a:cubicBezTo>
                    <a:cubicBezTo>
                      <a:pt x="2215" y="72"/>
                      <a:pt x="2024" y="1"/>
                      <a:pt x="18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3">
                <a:extLst>
                  <a:ext uri="{FF2B5EF4-FFF2-40B4-BE49-F238E27FC236}">
                    <a16:creationId xmlns:a16="http://schemas.microsoft.com/office/drawing/2014/main" id="{1D254AF0-2072-0462-074B-42AF00B3EFF8}"/>
                  </a:ext>
                </a:extLst>
              </p:cNvPr>
              <p:cNvSpPr/>
              <p:nvPr/>
            </p:nvSpPr>
            <p:spPr>
              <a:xfrm>
                <a:off x="4024260" y="1853175"/>
                <a:ext cx="205052" cy="163133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4055" extrusionOk="0">
                    <a:moveTo>
                      <a:pt x="5097" y="1"/>
                    </a:moveTo>
                    <a:lnTo>
                      <a:pt x="358" y="2977"/>
                    </a:lnTo>
                    <a:cubicBezTo>
                      <a:pt x="96" y="3120"/>
                      <a:pt x="0" y="3501"/>
                      <a:pt x="191" y="3787"/>
                    </a:cubicBezTo>
                    <a:cubicBezTo>
                      <a:pt x="298" y="3955"/>
                      <a:pt x="482" y="4054"/>
                      <a:pt x="676" y="4054"/>
                    </a:cubicBezTo>
                    <a:cubicBezTo>
                      <a:pt x="785" y="4054"/>
                      <a:pt x="898" y="4022"/>
                      <a:pt x="1001" y="3954"/>
                    </a:cubicBezTo>
                    <a:lnTo>
                      <a:pt x="5049" y="1430"/>
                    </a:lnTo>
                    <a:cubicBezTo>
                      <a:pt x="5001" y="882"/>
                      <a:pt x="5049" y="382"/>
                      <a:pt x="50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3">
                <a:extLst>
                  <a:ext uri="{FF2B5EF4-FFF2-40B4-BE49-F238E27FC236}">
                    <a16:creationId xmlns:a16="http://schemas.microsoft.com/office/drawing/2014/main" id="{24C40E65-BEE8-7837-8FB7-E95E80A98533}"/>
                  </a:ext>
                </a:extLst>
              </p:cNvPr>
              <p:cNvSpPr/>
              <p:nvPr/>
            </p:nvSpPr>
            <p:spPr>
              <a:xfrm>
                <a:off x="4172749" y="1834025"/>
                <a:ext cx="107334" cy="103512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573" extrusionOk="0">
                    <a:moveTo>
                      <a:pt x="1525" y="0"/>
                    </a:moveTo>
                    <a:cubicBezTo>
                      <a:pt x="1525" y="0"/>
                      <a:pt x="1" y="1334"/>
                      <a:pt x="1477" y="2572"/>
                    </a:cubicBezTo>
                    <a:cubicBezTo>
                      <a:pt x="1549" y="2548"/>
                      <a:pt x="1644" y="2525"/>
                      <a:pt x="1739" y="2477"/>
                    </a:cubicBezTo>
                    <a:lnTo>
                      <a:pt x="2073" y="2263"/>
                    </a:lnTo>
                    <a:cubicBezTo>
                      <a:pt x="2501" y="1977"/>
                      <a:pt x="2668" y="1429"/>
                      <a:pt x="2358" y="977"/>
                    </a:cubicBezTo>
                    <a:lnTo>
                      <a:pt x="2001" y="381"/>
                    </a:lnTo>
                    <a:cubicBezTo>
                      <a:pt x="1882" y="191"/>
                      <a:pt x="1715" y="48"/>
                      <a:pt x="15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3">
                <a:extLst>
                  <a:ext uri="{FF2B5EF4-FFF2-40B4-BE49-F238E27FC236}">
                    <a16:creationId xmlns:a16="http://schemas.microsoft.com/office/drawing/2014/main" id="{67BCF31B-E578-6F4E-406C-A5DBE8CBB44D}"/>
                  </a:ext>
                </a:extLst>
              </p:cNvPr>
              <p:cNvSpPr/>
              <p:nvPr/>
            </p:nvSpPr>
            <p:spPr>
              <a:xfrm>
                <a:off x="4165105" y="1830767"/>
                <a:ext cx="68994" cy="107937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683" extrusionOk="0">
                    <a:moveTo>
                      <a:pt x="1384" y="0"/>
                    </a:moveTo>
                    <a:cubicBezTo>
                      <a:pt x="1213" y="0"/>
                      <a:pt x="1038" y="43"/>
                      <a:pt x="881" y="129"/>
                    </a:cubicBezTo>
                    <a:lnTo>
                      <a:pt x="548" y="343"/>
                    </a:lnTo>
                    <a:cubicBezTo>
                      <a:pt x="119" y="653"/>
                      <a:pt x="0" y="1201"/>
                      <a:pt x="262" y="1653"/>
                    </a:cubicBezTo>
                    <a:lnTo>
                      <a:pt x="619" y="2248"/>
                    </a:lnTo>
                    <a:cubicBezTo>
                      <a:pt x="809" y="2534"/>
                      <a:pt x="1106" y="2682"/>
                      <a:pt x="1423" y="2682"/>
                    </a:cubicBezTo>
                    <a:cubicBezTo>
                      <a:pt x="1504" y="2682"/>
                      <a:pt x="1585" y="2673"/>
                      <a:pt x="1667" y="2653"/>
                    </a:cubicBezTo>
                    <a:cubicBezTo>
                      <a:pt x="1429" y="1653"/>
                      <a:pt x="1548" y="724"/>
                      <a:pt x="1715" y="58"/>
                    </a:cubicBezTo>
                    <a:cubicBezTo>
                      <a:pt x="1610" y="19"/>
                      <a:pt x="1498" y="0"/>
                      <a:pt x="13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3">
                <a:extLst>
                  <a:ext uri="{FF2B5EF4-FFF2-40B4-BE49-F238E27FC236}">
                    <a16:creationId xmlns:a16="http://schemas.microsoft.com/office/drawing/2014/main" id="{AAFFCB48-873C-E4C8-6B20-4BF41DEFC135}"/>
                  </a:ext>
                </a:extLst>
              </p:cNvPr>
              <p:cNvSpPr/>
              <p:nvPr/>
            </p:nvSpPr>
            <p:spPr>
              <a:xfrm>
                <a:off x="4246531" y="1936531"/>
                <a:ext cx="92972" cy="75713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882" extrusionOk="0">
                    <a:moveTo>
                      <a:pt x="2072" y="0"/>
                    </a:moveTo>
                    <a:lnTo>
                      <a:pt x="2048" y="48"/>
                    </a:lnTo>
                    <a:lnTo>
                      <a:pt x="1810" y="239"/>
                    </a:lnTo>
                    <a:cubicBezTo>
                      <a:pt x="1334" y="691"/>
                      <a:pt x="786" y="1072"/>
                      <a:pt x="191" y="1358"/>
                    </a:cubicBezTo>
                    <a:cubicBezTo>
                      <a:pt x="0" y="1882"/>
                      <a:pt x="548" y="1882"/>
                      <a:pt x="548" y="1882"/>
                    </a:cubicBezTo>
                    <a:cubicBezTo>
                      <a:pt x="762" y="1787"/>
                      <a:pt x="977" y="1668"/>
                      <a:pt x="1144" y="1548"/>
                    </a:cubicBezTo>
                    <a:cubicBezTo>
                      <a:pt x="1548" y="1310"/>
                      <a:pt x="1906" y="977"/>
                      <a:pt x="2191" y="620"/>
                    </a:cubicBezTo>
                    <a:cubicBezTo>
                      <a:pt x="2310" y="477"/>
                      <a:pt x="2287" y="239"/>
                      <a:pt x="2168" y="96"/>
                    </a:cubicBezTo>
                    <a:lnTo>
                      <a:pt x="20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3">
                <a:extLst>
                  <a:ext uri="{FF2B5EF4-FFF2-40B4-BE49-F238E27FC236}">
                    <a16:creationId xmlns:a16="http://schemas.microsoft.com/office/drawing/2014/main" id="{6675A329-BC60-E6AC-9356-88D0061D6487}"/>
                  </a:ext>
                </a:extLst>
              </p:cNvPr>
              <p:cNvSpPr/>
              <p:nvPr/>
            </p:nvSpPr>
            <p:spPr>
              <a:xfrm>
                <a:off x="4219697" y="1989233"/>
                <a:ext cx="47954" cy="27799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91" extrusionOk="0">
                    <a:moveTo>
                      <a:pt x="858" y="0"/>
                    </a:moveTo>
                    <a:cubicBezTo>
                      <a:pt x="739" y="72"/>
                      <a:pt x="596" y="119"/>
                      <a:pt x="477" y="191"/>
                    </a:cubicBezTo>
                    <a:lnTo>
                      <a:pt x="96" y="334"/>
                    </a:lnTo>
                    <a:lnTo>
                      <a:pt x="1" y="358"/>
                    </a:lnTo>
                    <a:lnTo>
                      <a:pt x="24" y="524"/>
                    </a:lnTo>
                    <a:cubicBezTo>
                      <a:pt x="24" y="548"/>
                      <a:pt x="24" y="596"/>
                      <a:pt x="72" y="643"/>
                    </a:cubicBezTo>
                    <a:cubicBezTo>
                      <a:pt x="96" y="667"/>
                      <a:pt x="120" y="691"/>
                      <a:pt x="143" y="691"/>
                    </a:cubicBezTo>
                    <a:lnTo>
                      <a:pt x="834" y="691"/>
                    </a:lnTo>
                    <a:cubicBezTo>
                      <a:pt x="906" y="691"/>
                      <a:pt x="929" y="691"/>
                      <a:pt x="977" y="667"/>
                    </a:cubicBezTo>
                    <a:cubicBezTo>
                      <a:pt x="1048" y="643"/>
                      <a:pt x="1144" y="596"/>
                      <a:pt x="1191" y="572"/>
                    </a:cubicBezTo>
                    <a:cubicBezTo>
                      <a:pt x="1072" y="405"/>
                      <a:pt x="953" y="215"/>
                      <a:pt x="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3">
                <a:extLst>
                  <a:ext uri="{FF2B5EF4-FFF2-40B4-BE49-F238E27FC236}">
                    <a16:creationId xmlns:a16="http://schemas.microsoft.com/office/drawing/2014/main" id="{76A43582-63BF-C051-5906-4AA5A1077761}"/>
                  </a:ext>
                </a:extLst>
              </p:cNvPr>
              <p:cNvSpPr/>
              <p:nvPr/>
            </p:nvSpPr>
            <p:spPr>
              <a:xfrm>
                <a:off x="4121979" y="2129112"/>
                <a:ext cx="47954" cy="3930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77" extrusionOk="0">
                    <a:moveTo>
                      <a:pt x="596" y="0"/>
                    </a:moveTo>
                    <a:cubicBezTo>
                      <a:pt x="262" y="0"/>
                      <a:pt x="1" y="215"/>
                      <a:pt x="1" y="500"/>
                    </a:cubicBezTo>
                    <a:cubicBezTo>
                      <a:pt x="1" y="762"/>
                      <a:pt x="262" y="977"/>
                      <a:pt x="596" y="977"/>
                    </a:cubicBezTo>
                    <a:cubicBezTo>
                      <a:pt x="905" y="977"/>
                      <a:pt x="1191" y="762"/>
                      <a:pt x="1191" y="500"/>
                    </a:cubicBezTo>
                    <a:cubicBezTo>
                      <a:pt x="1191" y="215"/>
                      <a:pt x="905" y="0"/>
                      <a:pt x="5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3">
                <a:extLst>
                  <a:ext uri="{FF2B5EF4-FFF2-40B4-BE49-F238E27FC236}">
                    <a16:creationId xmlns:a16="http://schemas.microsoft.com/office/drawing/2014/main" id="{BFEC2E36-DDDC-EEB5-A2EF-5116CC1B1C61}"/>
                  </a:ext>
                </a:extLst>
              </p:cNvPr>
              <p:cNvSpPr/>
              <p:nvPr/>
            </p:nvSpPr>
            <p:spPr>
              <a:xfrm>
                <a:off x="4253249" y="2129112"/>
                <a:ext cx="47914" cy="3930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77" extrusionOk="0">
                    <a:moveTo>
                      <a:pt x="595" y="0"/>
                    </a:moveTo>
                    <a:cubicBezTo>
                      <a:pt x="262" y="0"/>
                      <a:pt x="0" y="215"/>
                      <a:pt x="0" y="500"/>
                    </a:cubicBezTo>
                    <a:cubicBezTo>
                      <a:pt x="0" y="762"/>
                      <a:pt x="262" y="977"/>
                      <a:pt x="595" y="977"/>
                    </a:cubicBezTo>
                    <a:cubicBezTo>
                      <a:pt x="929" y="977"/>
                      <a:pt x="1191" y="762"/>
                      <a:pt x="1191" y="500"/>
                    </a:cubicBezTo>
                    <a:cubicBezTo>
                      <a:pt x="1191" y="215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3">
                <a:extLst>
                  <a:ext uri="{FF2B5EF4-FFF2-40B4-BE49-F238E27FC236}">
                    <a16:creationId xmlns:a16="http://schemas.microsoft.com/office/drawing/2014/main" id="{B3BCF8FC-8DE3-4257-BE37-1E97FAEF098C}"/>
                  </a:ext>
                </a:extLst>
              </p:cNvPr>
              <p:cNvSpPr/>
              <p:nvPr/>
            </p:nvSpPr>
            <p:spPr>
              <a:xfrm>
                <a:off x="3993283" y="1823686"/>
                <a:ext cx="439392" cy="418513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10403" extrusionOk="0">
                    <a:moveTo>
                      <a:pt x="6802" y="383"/>
                    </a:moveTo>
                    <a:cubicBezTo>
                      <a:pt x="7184" y="383"/>
                      <a:pt x="7459" y="949"/>
                      <a:pt x="7057" y="1210"/>
                    </a:cubicBezTo>
                    <a:lnTo>
                      <a:pt x="7034" y="1234"/>
                    </a:lnTo>
                    <a:cubicBezTo>
                      <a:pt x="6986" y="1138"/>
                      <a:pt x="6605" y="543"/>
                      <a:pt x="6557" y="496"/>
                    </a:cubicBezTo>
                    <a:lnTo>
                      <a:pt x="6581" y="448"/>
                    </a:lnTo>
                    <a:cubicBezTo>
                      <a:pt x="6656" y="403"/>
                      <a:pt x="6731" y="383"/>
                      <a:pt x="6802" y="383"/>
                    </a:cubicBezTo>
                    <a:close/>
                    <a:moveTo>
                      <a:pt x="5662" y="372"/>
                    </a:moveTo>
                    <a:cubicBezTo>
                      <a:pt x="5923" y="372"/>
                      <a:pt x="6181" y="503"/>
                      <a:pt x="6319" y="734"/>
                    </a:cubicBezTo>
                    <a:lnTo>
                      <a:pt x="6676" y="1329"/>
                    </a:lnTo>
                    <a:cubicBezTo>
                      <a:pt x="6915" y="1686"/>
                      <a:pt x="6796" y="2186"/>
                      <a:pt x="6438" y="2401"/>
                    </a:cubicBezTo>
                    <a:lnTo>
                      <a:pt x="6105" y="2615"/>
                    </a:lnTo>
                    <a:cubicBezTo>
                      <a:pt x="5980" y="2690"/>
                      <a:pt x="5830" y="2725"/>
                      <a:pt x="5681" y="2725"/>
                    </a:cubicBezTo>
                    <a:cubicBezTo>
                      <a:pt x="5544" y="2725"/>
                      <a:pt x="5409" y="2696"/>
                      <a:pt x="5295" y="2639"/>
                    </a:cubicBezTo>
                    <a:cubicBezTo>
                      <a:pt x="5176" y="2567"/>
                      <a:pt x="5105" y="2496"/>
                      <a:pt x="5033" y="2377"/>
                    </a:cubicBezTo>
                    <a:lnTo>
                      <a:pt x="4676" y="1781"/>
                    </a:lnTo>
                    <a:cubicBezTo>
                      <a:pt x="4438" y="1424"/>
                      <a:pt x="4557" y="900"/>
                      <a:pt x="4914" y="710"/>
                    </a:cubicBezTo>
                    <a:lnTo>
                      <a:pt x="5248" y="496"/>
                    </a:lnTo>
                    <a:cubicBezTo>
                      <a:pt x="5374" y="411"/>
                      <a:pt x="5519" y="372"/>
                      <a:pt x="5662" y="372"/>
                    </a:cubicBezTo>
                    <a:close/>
                    <a:moveTo>
                      <a:pt x="4986" y="2877"/>
                    </a:moveTo>
                    <a:cubicBezTo>
                      <a:pt x="4986" y="2901"/>
                      <a:pt x="4938" y="2782"/>
                      <a:pt x="5271" y="3853"/>
                    </a:cubicBezTo>
                    <a:cubicBezTo>
                      <a:pt x="4462" y="3853"/>
                      <a:pt x="3700" y="3949"/>
                      <a:pt x="3080" y="4068"/>
                    </a:cubicBezTo>
                    <a:lnTo>
                      <a:pt x="4986" y="2877"/>
                    </a:lnTo>
                    <a:close/>
                    <a:moveTo>
                      <a:pt x="7129" y="1901"/>
                    </a:moveTo>
                    <a:lnTo>
                      <a:pt x="8105" y="2805"/>
                    </a:lnTo>
                    <a:lnTo>
                      <a:pt x="7962" y="2925"/>
                    </a:lnTo>
                    <a:cubicBezTo>
                      <a:pt x="6915" y="3925"/>
                      <a:pt x="5891" y="4187"/>
                      <a:pt x="5724" y="4282"/>
                    </a:cubicBezTo>
                    <a:lnTo>
                      <a:pt x="5343" y="2972"/>
                    </a:lnTo>
                    <a:lnTo>
                      <a:pt x="5343" y="2972"/>
                    </a:lnTo>
                    <a:cubicBezTo>
                      <a:pt x="5451" y="3014"/>
                      <a:pt x="5566" y="3032"/>
                      <a:pt x="5680" y="3032"/>
                    </a:cubicBezTo>
                    <a:cubicBezTo>
                      <a:pt x="5891" y="3032"/>
                      <a:pt x="6102" y="2970"/>
                      <a:pt x="6272" y="2877"/>
                    </a:cubicBezTo>
                    <a:lnTo>
                      <a:pt x="6605" y="2663"/>
                    </a:lnTo>
                    <a:cubicBezTo>
                      <a:pt x="6867" y="2496"/>
                      <a:pt x="7057" y="2210"/>
                      <a:pt x="7129" y="1901"/>
                    </a:cubicBezTo>
                    <a:close/>
                    <a:moveTo>
                      <a:pt x="8320" y="3020"/>
                    </a:moveTo>
                    <a:cubicBezTo>
                      <a:pt x="8439" y="3115"/>
                      <a:pt x="8439" y="3258"/>
                      <a:pt x="8343" y="3353"/>
                    </a:cubicBezTo>
                    <a:cubicBezTo>
                      <a:pt x="7891" y="3925"/>
                      <a:pt x="7272" y="4353"/>
                      <a:pt x="6557" y="4639"/>
                    </a:cubicBezTo>
                    <a:cubicBezTo>
                      <a:pt x="6526" y="4647"/>
                      <a:pt x="6502" y="4650"/>
                      <a:pt x="6462" y="4650"/>
                    </a:cubicBezTo>
                    <a:cubicBezTo>
                      <a:pt x="6383" y="4650"/>
                      <a:pt x="6240" y="4639"/>
                      <a:pt x="5843" y="4639"/>
                    </a:cubicBezTo>
                    <a:cubicBezTo>
                      <a:pt x="5843" y="4592"/>
                      <a:pt x="5819" y="4592"/>
                      <a:pt x="5819" y="4568"/>
                    </a:cubicBezTo>
                    <a:lnTo>
                      <a:pt x="6129" y="4449"/>
                    </a:lnTo>
                    <a:cubicBezTo>
                      <a:pt x="7486" y="3925"/>
                      <a:pt x="8224" y="3115"/>
                      <a:pt x="8320" y="3020"/>
                    </a:cubicBezTo>
                    <a:close/>
                    <a:moveTo>
                      <a:pt x="5367" y="4139"/>
                    </a:moveTo>
                    <a:lnTo>
                      <a:pt x="5510" y="4663"/>
                    </a:lnTo>
                    <a:cubicBezTo>
                      <a:pt x="5510" y="4687"/>
                      <a:pt x="5629" y="4925"/>
                      <a:pt x="5748" y="4925"/>
                    </a:cubicBezTo>
                    <a:cubicBezTo>
                      <a:pt x="6069" y="4925"/>
                      <a:pt x="6254" y="4931"/>
                      <a:pt x="6376" y="4931"/>
                    </a:cubicBezTo>
                    <a:cubicBezTo>
                      <a:pt x="6498" y="4931"/>
                      <a:pt x="6557" y="4925"/>
                      <a:pt x="6629" y="4901"/>
                    </a:cubicBezTo>
                    <a:cubicBezTo>
                      <a:pt x="7034" y="4734"/>
                      <a:pt x="7391" y="4568"/>
                      <a:pt x="7677" y="4330"/>
                    </a:cubicBezTo>
                    <a:cubicBezTo>
                      <a:pt x="8844" y="4568"/>
                      <a:pt x="9344" y="4901"/>
                      <a:pt x="9344" y="5163"/>
                    </a:cubicBezTo>
                    <a:cubicBezTo>
                      <a:pt x="9344" y="5377"/>
                      <a:pt x="9010" y="5568"/>
                      <a:pt x="8510" y="5758"/>
                    </a:cubicBezTo>
                    <a:cubicBezTo>
                      <a:pt x="8415" y="5782"/>
                      <a:pt x="8391" y="5878"/>
                      <a:pt x="8415" y="5973"/>
                    </a:cubicBezTo>
                    <a:cubicBezTo>
                      <a:pt x="8449" y="6024"/>
                      <a:pt x="8496" y="6063"/>
                      <a:pt x="8555" y="6063"/>
                    </a:cubicBezTo>
                    <a:cubicBezTo>
                      <a:pt x="8578" y="6063"/>
                      <a:pt x="8603" y="6058"/>
                      <a:pt x="8629" y="6044"/>
                    </a:cubicBezTo>
                    <a:cubicBezTo>
                      <a:pt x="8963" y="5925"/>
                      <a:pt x="9201" y="5806"/>
                      <a:pt x="9367" y="5663"/>
                    </a:cubicBezTo>
                    <a:cubicBezTo>
                      <a:pt x="9415" y="6354"/>
                      <a:pt x="9558" y="7116"/>
                      <a:pt x="9725" y="7902"/>
                    </a:cubicBezTo>
                    <a:cubicBezTo>
                      <a:pt x="9939" y="8711"/>
                      <a:pt x="10201" y="9378"/>
                      <a:pt x="10439" y="9664"/>
                    </a:cubicBezTo>
                    <a:cubicBezTo>
                      <a:pt x="10511" y="9712"/>
                      <a:pt x="10487" y="9759"/>
                      <a:pt x="10487" y="9759"/>
                    </a:cubicBezTo>
                    <a:cubicBezTo>
                      <a:pt x="10487" y="9759"/>
                      <a:pt x="10439" y="9783"/>
                      <a:pt x="10415" y="9783"/>
                    </a:cubicBezTo>
                    <a:cubicBezTo>
                      <a:pt x="10010" y="9712"/>
                      <a:pt x="9701" y="9593"/>
                      <a:pt x="9439" y="9402"/>
                    </a:cubicBezTo>
                    <a:cubicBezTo>
                      <a:pt x="9188" y="9234"/>
                      <a:pt x="8960" y="9155"/>
                      <a:pt x="8758" y="9155"/>
                    </a:cubicBezTo>
                    <a:cubicBezTo>
                      <a:pt x="8385" y="9155"/>
                      <a:pt x="8100" y="9424"/>
                      <a:pt x="7915" y="9902"/>
                    </a:cubicBezTo>
                    <a:cubicBezTo>
                      <a:pt x="7915" y="9916"/>
                      <a:pt x="7899" y="9930"/>
                      <a:pt x="7876" y="9930"/>
                    </a:cubicBezTo>
                    <a:cubicBezTo>
                      <a:pt x="7860" y="9930"/>
                      <a:pt x="7840" y="9922"/>
                      <a:pt x="7820" y="9902"/>
                    </a:cubicBezTo>
                    <a:cubicBezTo>
                      <a:pt x="7475" y="9402"/>
                      <a:pt x="7104" y="9166"/>
                      <a:pt x="6732" y="9166"/>
                    </a:cubicBezTo>
                    <a:cubicBezTo>
                      <a:pt x="6307" y="9166"/>
                      <a:pt x="5879" y="9474"/>
                      <a:pt x="5486" y="10045"/>
                    </a:cubicBezTo>
                    <a:cubicBezTo>
                      <a:pt x="5462" y="10057"/>
                      <a:pt x="5444" y="10063"/>
                      <a:pt x="5429" y="10063"/>
                    </a:cubicBezTo>
                    <a:cubicBezTo>
                      <a:pt x="5414" y="10063"/>
                      <a:pt x="5402" y="10057"/>
                      <a:pt x="5390" y="10045"/>
                    </a:cubicBezTo>
                    <a:cubicBezTo>
                      <a:pt x="5008" y="9471"/>
                      <a:pt x="4577" y="9157"/>
                      <a:pt x="4143" y="9157"/>
                    </a:cubicBezTo>
                    <a:cubicBezTo>
                      <a:pt x="3766" y="9157"/>
                      <a:pt x="3387" y="9393"/>
                      <a:pt x="3033" y="9902"/>
                    </a:cubicBezTo>
                    <a:cubicBezTo>
                      <a:pt x="3021" y="9914"/>
                      <a:pt x="3003" y="9920"/>
                      <a:pt x="2988" y="9920"/>
                    </a:cubicBezTo>
                    <a:cubicBezTo>
                      <a:pt x="2973" y="9920"/>
                      <a:pt x="2961" y="9914"/>
                      <a:pt x="2961" y="9902"/>
                    </a:cubicBezTo>
                    <a:cubicBezTo>
                      <a:pt x="2775" y="9435"/>
                      <a:pt x="2486" y="9172"/>
                      <a:pt x="2109" y="9172"/>
                    </a:cubicBezTo>
                    <a:cubicBezTo>
                      <a:pt x="1909" y="9172"/>
                      <a:pt x="1685" y="9245"/>
                      <a:pt x="1437" y="9402"/>
                    </a:cubicBezTo>
                    <a:cubicBezTo>
                      <a:pt x="1128" y="9569"/>
                      <a:pt x="866" y="9688"/>
                      <a:pt x="437" y="9783"/>
                    </a:cubicBezTo>
                    <a:cubicBezTo>
                      <a:pt x="413" y="9783"/>
                      <a:pt x="413" y="9783"/>
                      <a:pt x="389" y="9759"/>
                    </a:cubicBezTo>
                    <a:cubicBezTo>
                      <a:pt x="389" y="9759"/>
                      <a:pt x="366" y="9712"/>
                      <a:pt x="389" y="9688"/>
                    </a:cubicBezTo>
                    <a:cubicBezTo>
                      <a:pt x="628" y="9402"/>
                      <a:pt x="890" y="8711"/>
                      <a:pt x="1104" y="7926"/>
                    </a:cubicBezTo>
                    <a:cubicBezTo>
                      <a:pt x="1318" y="7187"/>
                      <a:pt x="1437" y="6425"/>
                      <a:pt x="1461" y="5711"/>
                    </a:cubicBezTo>
                    <a:cubicBezTo>
                      <a:pt x="2114" y="6224"/>
                      <a:pt x="3750" y="6503"/>
                      <a:pt x="5411" y="6503"/>
                    </a:cubicBezTo>
                    <a:cubicBezTo>
                      <a:pt x="6295" y="6503"/>
                      <a:pt x="7186" y="6424"/>
                      <a:pt x="7939" y="6259"/>
                    </a:cubicBezTo>
                    <a:cubicBezTo>
                      <a:pt x="8034" y="6235"/>
                      <a:pt x="8105" y="6187"/>
                      <a:pt x="8058" y="6092"/>
                    </a:cubicBezTo>
                    <a:cubicBezTo>
                      <a:pt x="8038" y="6013"/>
                      <a:pt x="8002" y="5967"/>
                      <a:pt x="7936" y="5967"/>
                    </a:cubicBezTo>
                    <a:cubicBezTo>
                      <a:pt x="7922" y="5967"/>
                      <a:pt x="7907" y="5969"/>
                      <a:pt x="7891" y="5973"/>
                    </a:cubicBezTo>
                    <a:cubicBezTo>
                      <a:pt x="7161" y="6146"/>
                      <a:pt x="6297" y="6229"/>
                      <a:pt x="5438" y="6229"/>
                    </a:cubicBezTo>
                    <a:cubicBezTo>
                      <a:pt x="4642" y="6229"/>
                      <a:pt x="3851" y="6158"/>
                      <a:pt x="3176" y="6020"/>
                    </a:cubicBezTo>
                    <a:lnTo>
                      <a:pt x="4224" y="5544"/>
                    </a:lnTo>
                    <a:cubicBezTo>
                      <a:pt x="4414" y="5473"/>
                      <a:pt x="4581" y="5473"/>
                      <a:pt x="4771" y="5473"/>
                    </a:cubicBezTo>
                    <a:lnTo>
                      <a:pt x="6629" y="5735"/>
                    </a:lnTo>
                    <a:cubicBezTo>
                      <a:pt x="6724" y="5735"/>
                      <a:pt x="6819" y="5663"/>
                      <a:pt x="6819" y="5616"/>
                    </a:cubicBezTo>
                    <a:cubicBezTo>
                      <a:pt x="6819" y="5520"/>
                      <a:pt x="6748" y="5425"/>
                      <a:pt x="6700" y="5425"/>
                    </a:cubicBezTo>
                    <a:cubicBezTo>
                      <a:pt x="4945" y="5180"/>
                      <a:pt x="4799" y="5163"/>
                      <a:pt x="4733" y="5163"/>
                    </a:cubicBezTo>
                    <a:cubicBezTo>
                      <a:pt x="4722" y="5163"/>
                      <a:pt x="4713" y="5163"/>
                      <a:pt x="4700" y="5163"/>
                    </a:cubicBezTo>
                    <a:lnTo>
                      <a:pt x="4914" y="4711"/>
                    </a:lnTo>
                    <a:cubicBezTo>
                      <a:pt x="4938" y="4615"/>
                      <a:pt x="4914" y="4544"/>
                      <a:pt x="4843" y="4520"/>
                    </a:cubicBezTo>
                    <a:cubicBezTo>
                      <a:pt x="4822" y="4506"/>
                      <a:pt x="4799" y="4500"/>
                      <a:pt x="4776" y="4500"/>
                    </a:cubicBezTo>
                    <a:cubicBezTo>
                      <a:pt x="4722" y="4500"/>
                      <a:pt x="4669" y="4534"/>
                      <a:pt x="4652" y="4568"/>
                    </a:cubicBezTo>
                    <a:lnTo>
                      <a:pt x="4343" y="5187"/>
                    </a:lnTo>
                    <a:cubicBezTo>
                      <a:pt x="4152" y="5258"/>
                      <a:pt x="4152" y="5258"/>
                      <a:pt x="2676" y="5901"/>
                    </a:cubicBezTo>
                    <a:cubicBezTo>
                      <a:pt x="2652" y="5901"/>
                      <a:pt x="2580" y="5878"/>
                      <a:pt x="2557" y="5878"/>
                    </a:cubicBezTo>
                    <a:cubicBezTo>
                      <a:pt x="1771" y="5639"/>
                      <a:pt x="1485" y="5377"/>
                      <a:pt x="1485" y="5187"/>
                    </a:cubicBezTo>
                    <a:cubicBezTo>
                      <a:pt x="1485" y="5068"/>
                      <a:pt x="1604" y="4949"/>
                      <a:pt x="1723" y="4854"/>
                    </a:cubicBezTo>
                    <a:cubicBezTo>
                      <a:pt x="1794" y="4830"/>
                      <a:pt x="1818" y="4806"/>
                      <a:pt x="1985" y="4711"/>
                    </a:cubicBezTo>
                    <a:cubicBezTo>
                      <a:pt x="2699" y="4377"/>
                      <a:pt x="3962" y="4139"/>
                      <a:pt x="5367" y="4139"/>
                    </a:cubicBezTo>
                    <a:close/>
                    <a:moveTo>
                      <a:pt x="5689" y="1"/>
                    </a:moveTo>
                    <a:cubicBezTo>
                      <a:pt x="5484" y="1"/>
                      <a:pt x="5274" y="61"/>
                      <a:pt x="5081" y="186"/>
                    </a:cubicBezTo>
                    <a:lnTo>
                      <a:pt x="4771" y="400"/>
                    </a:lnTo>
                    <a:cubicBezTo>
                      <a:pt x="4366" y="638"/>
                      <a:pt x="4200" y="1115"/>
                      <a:pt x="4247" y="1520"/>
                    </a:cubicBezTo>
                    <a:lnTo>
                      <a:pt x="2866" y="2424"/>
                    </a:lnTo>
                    <a:cubicBezTo>
                      <a:pt x="2795" y="2472"/>
                      <a:pt x="2771" y="2567"/>
                      <a:pt x="2795" y="2639"/>
                    </a:cubicBezTo>
                    <a:cubicBezTo>
                      <a:pt x="2847" y="2674"/>
                      <a:pt x="2912" y="2696"/>
                      <a:pt x="2962" y="2696"/>
                    </a:cubicBezTo>
                    <a:cubicBezTo>
                      <a:pt x="2980" y="2696"/>
                      <a:pt x="2996" y="2693"/>
                      <a:pt x="3009" y="2686"/>
                    </a:cubicBezTo>
                    <a:lnTo>
                      <a:pt x="4343" y="1853"/>
                    </a:lnTo>
                    <a:cubicBezTo>
                      <a:pt x="4343" y="1877"/>
                      <a:pt x="4390" y="1924"/>
                      <a:pt x="4390" y="1948"/>
                    </a:cubicBezTo>
                    <a:cubicBezTo>
                      <a:pt x="4795" y="2591"/>
                      <a:pt x="4771" y="2544"/>
                      <a:pt x="4795" y="2591"/>
                    </a:cubicBezTo>
                    <a:lnTo>
                      <a:pt x="1818" y="4449"/>
                    </a:lnTo>
                    <a:cubicBezTo>
                      <a:pt x="1723" y="4496"/>
                      <a:pt x="1628" y="4544"/>
                      <a:pt x="1580" y="4592"/>
                    </a:cubicBezTo>
                    <a:cubicBezTo>
                      <a:pt x="1524" y="4614"/>
                      <a:pt x="1470" y="4624"/>
                      <a:pt x="1419" y="4624"/>
                    </a:cubicBezTo>
                    <a:cubicBezTo>
                      <a:pt x="1041" y="4624"/>
                      <a:pt x="845" y="4060"/>
                      <a:pt x="1223" y="3830"/>
                    </a:cubicBezTo>
                    <a:lnTo>
                      <a:pt x="2366" y="3115"/>
                    </a:lnTo>
                    <a:cubicBezTo>
                      <a:pt x="2414" y="3044"/>
                      <a:pt x="2437" y="2948"/>
                      <a:pt x="2414" y="2901"/>
                    </a:cubicBezTo>
                    <a:cubicBezTo>
                      <a:pt x="2378" y="2847"/>
                      <a:pt x="2315" y="2820"/>
                      <a:pt x="2256" y="2820"/>
                    </a:cubicBezTo>
                    <a:cubicBezTo>
                      <a:pt x="2237" y="2820"/>
                      <a:pt x="2217" y="2823"/>
                      <a:pt x="2199" y="2829"/>
                    </a:cubicBezTo>
                    <a:lnTo>
                      <a:pt x="1080" y="3544"/>
                    </a:lnTo>
                    <a:cubicBezTo>
                      <a:pt x="532" y="3877"/>
                      <a:pt x="628" y="4734"/>
                      <a:pt x="1271" y="4901"/>
                    </a:cubicBezTo>
                    <a:cubicBezTo>
                      <a:pt x="1223" y="4973"/>
                      <a:pt x="1199" y="5092"/>
                      <a:pt x="1199" y="5211"/>
                    </a:cubicBezTo>
                    <a:cubicBezTo>
                      <a:pt x="1199" y="5282"/>
                      <a:pt x="1223" y="6330"/>
                      <a:pt x="842" y="7830"/>
                    </a:cubicBezTo>
                    <a:cubicBezTo>
                      <a:pt x="628" y="8592"/>
                      <a:pt x="389" y="9235"/>
                      <a:pt x="175" y="9497"/>
                    </a:cubicBezTo>
                    <a:cubicBezTo>
                      <a:pt x="0" y="9759"/>
                      <a:pt x="186" y="10101"/>
                      <a:pt x="457" y="10101"/>
                    </a:cubicBezTo>
                    <a:cubicBezTo>
                      <a:pt x="481" y="10101"/>
                      <a:pt x="507" y="10099"/>
                      <a:pt x="532" y="10093"/>
                    </a:cubicBezTo>
                    <a:cubicBezTo>
                      <a:pt x="961" y="10045"/>
                      <a:pt x="1271" y="9902"/>
                      <a:pt x="1628" y="9688"/>
                    </a:cubicBezTo>
                    <a:cubicBezTo>
                      <a:pt x="1846" y="9542"/>
                      <a:pt x="2009" y="9480"/>
                      <a:pt x="2158" y="9480"/>
                    </a:cubicBezTo>
                    <a:cubicBezTo>
                      <a:pt x="2205" y="9480"/>
                      <a:pt x="2250" y="9486"/>
                      <a:pt x="2295" y="9497"/>
                    </a:cubicBezTo>
                    <a:cubicBezTo>
                      <a:pt x="2509" y="9569"/>
                      <a:pt x="2628" y="9831"/>
                      <a:pt x="2676" y="10021"/>
                    </a:cubicBezTo>
                    <a:cubicBezTo>
                      <a:pt x="2728" y="10177"/>
                      <a:pt x="2865" y="10255"/>
                      <a:pt x="3009" y="10255"/>
                    </a:cubicBezTo>
                    <a:cubicBezTo>
                      <a:pt x="3130" y="10255"/>
                      <a:pt x="3256" y="10201"/>
                      <a:pt x="3342" y="10093"/>
                    </a:cubicBezTo>
                    <a:cubicBezTo>
                      <a:pt x="3604" y="9712"/>
                      <a:pt x="3866" y="9497"/>
                      <a:pt x="4176" y="9497"/>
                    </a:cubicBezTo>
                    <a:cubicBezTo>
                      <a:pt x="4581" y="9497"/>
                      <a:pt x="4938" y="9926"/>
                      <a:pt x="5176" y="10259"/>
                    </a:cubicBezTo>
                    <a:cubicBezTo>
                      <a:pt x="5248" y="10355"/>
                      <a:pt x="5367" y="10402"/>
                      <a:pt x="5483" y="10402"/>
                    </a:cubicBezTo>
                    <a:cubicBezTo>
                      <a:pt x="5599" y="10402"/>
                      <a:pt x="5712" y="10355"/>
                      <a:pt x="5771" y="10259"/>
                    </a:cubicBezTo>
                    <a:cubicBezTo>
                      <a:pt x="6010" y="9926"/>
                      <a:pt x="6367" y="9497"/>
                      <a:pt x="6796" y="9497"/>
                    </a:cubicBezTo>
                    <a:cubicBezTo>
                      <a:pt x="7057" y="9497"/>
                      <a:pt x="7343" y="9712"/>
                      <a:pt x="7629" y="10093"/>
                    </a:cubicBezTo>
                    <a:cubicBezTo>
                      <a:pt x="7705" y="10201"/>
                      <a:pt x="7820" y="10255"/>
                      <a:pt x="7934" y="10255"/>
                    </a:cubicBezTo>
                    <a:cubicBezTo>
                      <a:pt x="8071" y="10255"/>
                      <a:pt x="8207" y="10177"/>
                      <a:pt x="8272" y="10021"/>
                    </a:cubicBezTo>
                    <a:cubicBezTo>
                      <a:pt x="8343" y="9831"/>
                      <a:pt x="8463" y="9569"/>
                      <a:pt x="8653" y="9497"/>
                    </a:cubicBezTo>
                    <a:cubicBezTo>
                      <a:pt x="8698" y="9486"/>
                      <a:pt x="8744" y="9480"/>
                      <a:pt x="8792" y="9480"/>
                    </a:cubicBezTo>
                    <a:cubicBezTo>
                      <a:pt x="8947" y="9480"/>
                      <a:pt x="9120" y="9542"/>
                      <a:pt x="9320" y="9688"/>
                    </a:cubicBezTo>
                    <a:cubicBezTo>
                      <a:pt x="9677" y="9926"/>
                      <a:pt x="10010" y="10045"/>
                      <a:pt x="10415" y="10093"/>
                    </a:cubicBezTo>
                    <a:cubicBezTo>
                      <a:pt x="10441" y="10099"/>
                      <a:pt x="10466" y="10101"/>
                      <a:pt x="10491" y="10101"/>
                    </a:cubicBezTo>
                    <a:cubicBezTo>
                      <a:pt x="10758" y="10101"/>
                      <a:pt x="10921" y="9761"/>
                      <a:pt x="10725" y="9521"/>
                    </a:cubicBezTo>
                    <a:cubicBezTo>
                      <a:pt x="10511" y="9235"/>
                      <a:pt x="10272" y="8616"/>
                      <a:pt x="10058" y="7854"/>
                    </a:cubicBezTo>
                    <a:cubicBezTo>
                      <a:pt x="9653" y="6330"/>
                      <a:pt x="9701" y="5282"/>
                      <a:pt x="9701" y="5211"/>
                    </a:cubicBezTo>
                    <a:cubicBezTo>
                      <a:pt x="9772" y="4592"/>
                      <a:pt x="8701" y="4234"/>
                      <a:pt x="8034" y="4091"/>
                    </a:cubicBezTo>
                    <a:cubicBezTo>
                      <a:pt x="8248" y="3901"/>
                      <a:pt x="8439" y="3734"/>
                      <a:pt x="8582" y="3520"/>
                    </a:cubicBezTo>
                    <a:cubicBezTo>
                      <a:pt x="8748" y="3282"/>
                      <a:pt x="8724" y="2972"/>
                      <a:pt x="8510" y="2758"/>
                    </a:cubicBezTo>
                    <a:cubicBezTo>
                      <a:pt x="6938" y="1329"/>
                      <a:pt x="7153" y="1496"/>
                      <a:pt x="7153" y="1472"/>
                    </a:cubicBezTo>
                    <a:lnTo>
                      <a:pt x="7200" y="1448"/>
                    </a:lnTo>
                    <a:cubicBezTo>
                      <a:pt x="7899" y="989"/>
                      <a:pt x="7460" y="46"/>
                      <a:pt x="6810" y="46"/>
                    </a:cubicBezTo>
                    <a:cubicBezTo>
                      <a:pt x="6684" y="46"/>
                      <a:pt x="6550" y="81"/>
                      <a:pt x="6414" y="162"/>
                    </a:cubicBezTo>
                    <a:lnTo>
                      <a:pt x="6319" y="210"/>
                    </a:lnTo>
                    <a:cubicBezTo>
                      <a:pt x="6133" y="73"/>
                      <a:pt x="5913" y="1"/>
                      <a:pt x="56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3">
                <a:extLst>
                  <a:ext uri="{FF2B5EF4-FFF2-40B4-BE49-F238E27FC236}">
                    <a16:creationId xmlns:a16="http://schemas.microsoft.com/office/drawing/2014/main" id="{676C0D84-8526-E917-B5A2-1BF13E9D26B9}"/>
                  </a:ext>
                </a:extLst>
              </p:cNvPr>
              <p:cNvSpPr/>
              <p:nvPr/>
            </p:nvSpPr>
            <p:spPr>
              <a:xfrm>
                <a:off x="4141128" y="2110888"/>
                <a:ext cx="35483" cy="2401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" y="429"/>
                    </a:cubicBezTo>
                    <a:cubicBezTo>
                      <a:pt x="1" y="525"/>
                      <a:pt x="48" y="596"/>
                      <a:pt x="144" y="596"/>
                    </a:cubicBezTo>
                    <a:cubicBezTo>
                      <a:pt x="239" y="596"/>
                      <a:pt x="287" y="525"/>
                      <a:pt x="287" y="429"/>
                    </a:cubicBezTo>
                    <a:cubicBezTo>
                      <a:pt x="287" y="382"/>
                      <a:pt x="358" y="310"/>
                      <a:pt x="406" y="310"/>
                    </a:cubicBezTo>
                    <a:cubicBezTo>
                      <a:pt x="477" y="310"/>
                      <a:pt x="525" y="382"/>
                      <a:pt x="525" y="429"/>
                    </a:cubicBezTo>
                    <a:cubicBezTo>
                      <a:pt x="525" y="525"/>
                      <a:pt x="572" y="596"/>
                      <a:pt x="668" y="596"/>
                    </a:cubicBezTo>
                    <a:cubicBezTo>
                      <a:pt x="763" y="596"/>
                      <a:pt x="811" y="525"/>
                      <a:pt x="811" y="429"/>
                    </a:cubicBezTo>
                    <a:cubicBezTo>
                      <a:pt x="882" y="167"/>
                      <a:pt x="715" y="1"/>
                      <a:pt x="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3">
                <a:extLst>
                  <a:ext uri="{FF2B5EF4-FFF2-40B4-BE49-F238E27FC236}">
                    <a16:creationId xmlns:a16="http://schemas.microsoft.com/office/drawing/2014/main" id="{294CC1BF-D2D6-44FC-B4BA-D8AB9254FE24}"/>
                  </a:ext>
                </a:extLst>
              </p:cNvPr>
              <p:cNvSpPr/>
              <p:nvPr/>
            </p:nvSpPr>
            <p:spPr>
              <a:xfrm>
                <a:off x="4244600" y="2110888"/>
                <a:ext cx="36448" cy="24017"/>
              </a:xfrm>
              <a:custGeom>
                <a:avLst/>
                <a:gdLst/>
                <a:ahLst/>
                <a:cxnLst/>
                <a:rect l="l" t="t" r="r" b="b"/>
                <a:pathLst>
                  <a:path w="906" h="597" extrusionOk="0">
                    <a:moveTo>
                      <a:pt x="453" y="1"/>
                    </a:moveTo>
                    <a:cubicBezTo>
                      <a:pt x="215" y="1"/>
                      <a:pt x="1" y="191"/>
                      <a:pt x="1" y="429"/>
                    </a:cubicBezTo>
                    <a:cubicBezTo>
                      <a:pt x="1" y="525"/>
                      <a:pt x="72" y="596"/>
                      <a:pt x="167" y="596"/>
                    </a:cubicBezTo>
                    <a:cubicBezTo>
                      <a:pt x="239" y="596"/>
                      <a:pt x="310" y="525"/>
                      <a:pt x="310" y="429"/>
                    </a:cubicBezTo>
                    <a:cubicBezTo>
                      <a:pt x="310" y="382"/>
                      <a:pt x="358" y="310"/>
                      <a:pt x="429" y="310"/>
                    </a:cubicBezTo>
                    <a:cubicBezTo>
                      <a:pt x="477" y="310"/>
                      <a:pt x="549" y="382"/>
                      <a:pt x="549" y="429"/>
                    </a:cubicBezTo>
                    <a:cubicBezTo>
                      <a:pt x="549" y="525"/>
                      <a:pt x="596" y="596"/>
                      <a:pt x="691" y="596"/>
                    </a:cubicBezTo>
                    <a:cubicBezTo>
                      <a:pt x="787" y="596"/>
                      <a:pt x="834" y="525"/>
                      <a:pt x="834" y="429"/>
                    </a:cubicBezTo>
                    <a:cubicBezTo>
                      <a:pt x="906" y="167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3">
                <a:extLst>
                  <a:ext uri="{FF2B5EF4-FFF2-40B4-BE49-F238E27FC236}">
                    <a16:creationId xmlns:a16="http://schemas.microsoft.com/office/drawing/2014/main" id="{8ABB9F51-6DF4-E76B-BC90-6F8920DC197C}"/>
                  </a:ext>
                </a:extLst>
              </p:cNvPr>
              <p:cNvSpPr/>
              <p:nvPr/>
            </p:nvSpPr>
            <p:spPr>
              <a:xfrm>
                <a:off x="4191898" y="2135428"/>
                <a:ext cx="38379" cy="1790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445" extrusionOk="0">
                    <a:moveTo>
                      <a:pt x="770" y="1"/>
                    </a:moveTo>
                    <a:cubicBezTo>
                      <a:pt x="723" y="1"/>
                      <a:pt x="681" y="18"/>
                      <a:pt x="668" y="58"/>
                    </a:cubicBezTo>
                    <a:cubicBezTo>
                      <a:pt x="620" y="117"/>
                      <a:pt x="555" y="147"/>
                      <a:pt x="486" y="147"/>
                    </a:cubicBezTo>
                    <a:cubicBezTo>
                      <a:pt x="418" y="147"/>
                      <a:pt x="346" y="117"/>
                      <a:pt x="287" y="58"/>
                    </a:cubicBezTo>
                    <a:cubicBezTo>
                      <a:pt x="245" y="30"/>
                      <a:pt x="195" y="18"/>
                      <a:pt x="151" y="18"/>
                    </a:cubicBezTo>
                    <a:cubicBezTo>
                      <a:pt x="120" y="18"/>
                      <a:pt x="92" y="24"/>
                      <a:pt x="72" y="34"/>
                    </a:cubicBezTo>
                    <a:cubicBezTo>
                      <a:pt x="1" y="105"/>
                      <a:pt x="1" y="177"/>
                      <a:pt x="49" y="248"/>
                    </a:cubicBezTo>
                    <a:cubicBezTo>
                      <a:pt x="168" y="379"/>
                      <a:pt x="322" y="444"/>
                      <a:pt x="474" y="444"/>
                    </a:cubicBezTo>
                    <a:cubicBezTo>
                      <a:pt x="626" y="444"/>
                      <a:pt x="775" y="379"/>
                      <a:pt x="882" y="248"/>
                    </a:cubicBezTo>
                    <a:cubicBezTo>
                      <a:pt x="954" y="177"/>
                      <a:pt x="954" y="105"/>
                      <a:pt x="882" y="34"/>
                    </a:cubicBezTo>
                    <a:cubicBezTo>
                      <a:pt x="850" y="12"/>
                      <a:pt x="808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4" name="Google Shape;1064;p43">
            <a:extLst>
              <a:ext uri="{FF2B5EF4-FFF2-40B4-BE49-F238E27FC236}">
                <a16:creationId xmlns:a16="http://schemas.microsoft.com/office/drawing/2014/main" id="{D7BF87F7-B756-557D-6483-C32D04CA9AEB}"/>
              </a:ext>
            </a:extLst>
          </p:cNvPr>
          <p:cNvGrpSpPr/>
          <p:nvPr/>
        </p:nvGrpSpPr>
        <p:grpSpPr>
          <a:xfrm>
            <a:off x="412863" y="4209848"/>
            <a:ext cx="737548" cy="648641"/>
            <a:chOff x="3047787" y="1809390"/>
            <a:chExt cx="497671" cy="437680"/>
          </a:xfrm>
        </p:grpSpPr>
        <p:sp>
          <p:nvSpPr>
            <p:cNvPr id="1065" name="Google Shape;1065;p43">
              <a:extLst>
                <a:ext uri="{FF2B5EF4-FFF2-40B4-BE49-F238E27FC236}">
                  <a16:creationId xmlns:a16="http://schemas.microsoft.com/office/drawing/2014/main" id="{71396906-A151-85F1-EC66-5F3E4CB356F6}"/>
                </a:ext>
              </a:extLst>
            </p:cNvPr>
            <p:cNvSpPr/>
            <p:nvPr/>
          </p:nvSpPr>
          <p:spPr>
            <a:xfrm>
              <a:off x="3047787" y="1809390"/>
              <a:ext cx="497671" cy="437680"/>
            </a:xfrm>
            <a:custGeom>
              <a:avLst/>
              <a:gdLst/>
              <a:ahLst/>
              <a:cxnLst/>
              <a:rect l="l" t="t" r="r" b="b"/>
              <a:pathLst>
                <a:path w="10884" h="9572" extrusionOk="0">
                  <a:moveTo>
                    <a:pt x="3360" y="1"/>
                  </a:moveTo>
                  <a:cubicBezTo>
                    <a:pt x="3313" y="1"/>
                    <a:pt x="3264" y="7"/>
                    <a:pt x="3216" y="22"/>
                  </a:cubicBezTo>
                  <a:lnTo>
                    <a:pt x="2620" y="188"/>
                  </a:lnTo>
                  <a:cubicBezTo>
                    <a:pt x="2215" y="307"/>
                    <a:pt x="2144" y="879"/>
                    <a:pt x="2430" y="1212"/>
                  </a:cubicBezTo>
                  <a:lnTo>
                    <a:pt x="2644" y="1450"/>
                  </a:lnTo>
                  <a:cubicBezTo>
                    <a:pt x="2263" y="1808"/>
                    <a:pt x="2049" y="2308"/>
                    <a:pt x="2073" y="2832"/>
                  </a:cubicBezTo>
                  <a:cubicBezTo>
                    <a:pt x="1811" y="2903"/>
                    <a:pt x="1596" y="3165"/>
                    <a:pt x="1596" y="3475"/>
                  </a:cubicBezTo>
                  <a:cubicBezTo>
                    <a:pt x="1596" y="3665"/>
                    <a:pt x="1691" y="3832"/>
                    <a:pt x="1834" y="3951"/>
                  </a:cubicBezTo>
                  <a:lnTo>
                    <a:pt x="2144" y="5261"/>
                  </a:lnTo>
                  <a:cubicBezTo>
                    <a:pt x="1834" y="5380"/>
                    <a:pt x="1715" y="5689"/>
                    <a:pt x="1906" y="5999"/>
                  </a:cubicBezTo>
                  <a:lnTo>
                    <a:pt x="1953" y="6118"/>
                  </a:lnTo>
                  <a:cubicBezTo>
                    <a:pt x="1930" y="6118"/>
                    <a:pt x="1906" y="6142"/>
                    <a:pt x="1858" y="6142"/>
                  </a:cubicBezTo>
                  <a:lnTo>
                    <a:pt x="1263" y="6142"/>
                  </a:lnTo>
                  <a:cubicBezTo>
                    <a:pt x="858" y="6142"/>
                    <a:pt x="572" y="6571"/>
                    <a:pt x="787" y="6880"/>
                  </a:cubicBezTo>
                  <a:lnTo>
                    <a:pt x="882" y="6999"/>
                  </a:lnTo>
                  <a:cubicBezTo>
                    <a:pt x="525" y="7214"/>
                    <a:pt x="239" y="7571"/>
                    <a:pt x="167" y="8023"/>
                  </a:cubicBezTo>
                  <a:lnTo>
                    <a:pt x="48" y="8761"/>
                  </a:lnTo>
                  <a:cubicBezTo>
                    <a:pt x="1" y="9166"/>
                    <a:pt x="310" y="9571"/>
                    <a:pt x="739" y="9571"/>
                  </a:cubicBezTo>
                  <a:lnTo>
                    <a:pt x="3859" y="9571"/>
                  </a:lnTo>
                  <a:cubicBezTo>
                    <a:pt x="4359" y="9571"/>
                    <a:pt x="4764" y="9119"/>
                    <a:pt x="4716" y="8619"/>
                  </a:cubicBezTo>
                  <a:lnTo>
                    <a:pt x="6812" y="8619"/>
                  </a:lnTo>
                  <a:cubicBezTo>
                    <a:pt x="6907" y="9143"/>
                    <a:pt x="7336" y="9571"/>
                    <a:pt x="7907" y="9571"/>
                  </a:cubicBezTo>
                  <a:cubicBezTo>
                    <a:pt x="8526" y="9571"/>
                    <a:pt x="9074" y="9023"/>
                    <a:pt x="9003" y="8380"/>
                  </a:cubicBezTo>
                  <a:cubicBezTo>
                    <a:pt x="9360" y="8142"/>
                    <a:pt x="9646" y="7785"/>
                    <a:pt x="9717" y="7356"/>
                  </a:cubicBezTo>
                  <a:lnTo>
                    <a:pt x="9955" y="6285"/>
                  </a:lnTo>
                  <a:cubicBezTo>
                    <a:pt x="10003" y="6190"/>
                    <a:pt x="9931" y="6142"/>
                    <a:pt x="9860" y="6118"/>
                  </a:cubicBezTo>
                  <a:lnTo>
                    <a:pt x="9955" y="5785"/>
                  </a:lnTo>
                  <a:cubicBezTo>
                    <a:pt x="10027" y="5761"/>
                    <a:pt x="10074" y="5713"/>
                    <a:pt x="10074" y="5666"/>
                  </a:cubicBezTo>
                  <a:lnTo>
                    <a:pt x="10455" y="3903"/>
                  </a:lnTo>
                  <a:cubicBezTo>
                    <a:pt x="10884" y="3665"/>
                    <a:pt x="10836" y="3141"/>
                    <a:pt x="10431" y="2927"/>
                  </a:cubicBezTo>
                  <a:cubicBezTo>
                    <a:pt x="10431" y="2832"/>
                    <a:pt x="10384" y="2713"/>
                    <a:pt x="10289" y="2665"/>
                  </a:cubicBezTo>
                  <a:lnTo>
                    <a:pt x="8717" y="1093"/>
                  </a:lnTo>
                  <a:cubicBezTo>
                    <a:pt x="8622" y="998"/>
                    <a:pt x="8502" y="950"/>
                    <a:pt x="8383" y="950"/>
                  </a:cubicBezTo>
                  <a:cubicBezTo>
                    <a:pt x="8264" y="950"/>
                    <a:pt x="8145" y="998"/>
                    <a:pt x="8050" y="1093"/>
                  </a:cubicBezTo>
                  <a:lnTo>
                    <a:pt x="7455" y="1689"/>
                  </a:lnTo>
                  <a:lnTo>
                    <a:pt x="6859" y="1093"/>
                  </a:lnTo>
                  <a:cubicBezTo>
                    <a:pt x="6776" y="998"/>
                    <a:pt x="6657" y="950"/>
                    <a:pt x="6535" y="950"/>
                  </a:cubicBezTo>
                  <a:cubicBezTo>
                    <a:pt x="6413" y="950"/>
                    <a:pt x="6288" y="998"/>
                    <a:pt x="6192" y="1093"/>
                  </a:cubicBezTo>
                  <a:lnTo>
                    <a:pt x="5311" y="1951"/>
                  </a:lnTo>
                  <a:cubicBezTo>
                    <a:pt x="5049" y="1403"/>
                    <a:pt x="4525" y="1093"/>
                    <a:pt x="3930" y="1022"/>
                  </a:cubicBezTo>
                  <a:lnTo>
                    <a:pt x="3954" y="760"/>
                  </a:lnTo>
                  <a:cubicBezTo>
                    <a:pt x="3996" y="362"/>
                    <a:pt x="3706" y="1"/>
                    <a:pt x="3360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6" name="Google Shape;1066;p43">
              <a:extLst>
                <a:ext uri="{FF2B5EF4-FFF2-40B4-BE49-F238E27FC236}">
                  <a16:creationId xmlns:a16="http://schemas.microsoft.com/office/drawing/2014/main" id="{E70A6B3E-65E4-C650-12BF-883B94E7D3B2}"/>
                </a:ext>
              </a:extLst>
            </p:cNvPr>
            <p:cNvGrpSpPr/>
            <p:nvPr/>
          </p:nvGrpSpPr>
          <p:grpSpPr>
            <a:xfrm>
              <a:off x="3070044" y="1837968"/>
              <a:ext cx="440720" cy="385041"/>
              <a:chOff x="3070044" y="1837968"/>
              <a:chExt cx="440720" cy="385041"/>
            </a:xfrm>
          </p:grpSpPr>
          <p:sp>
            <p:nvSpPr>
              <p:cNvPr id="1067" name="Google Shape;1067;p43">
                <a:extLst>
                  <a:ext uri="{FF2B5EF4-FFF2-40B4-BE49-F238E27FC236}">
                    <a16:creationId xmlns:a16="http://schemas.microsoft.com/office/drawing/2014/main" id="{6F31A587-72BF-DDA6-9F3C-84C1D6FCB391}"/>
                  </a:ext>
                </a:extLst>
              </p:cNvPr>
              <p:cNvSpPr/>
              <p:nvPr/>
            </p:nvSpPr>
            <p:spPr>
              <a:xfrm>
                <a:off x="3390999" y="1882181"/>
                <a:ext cx="96793" cy="151868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775" extrusionOk="0">
                    <a:moveTo>
                      <a:pt x="488" y="0"/>
                    </a:moveTo>
                    <a:cubicBezTo>
                      <a:pt x="405" y="0"/>
                      <a:pt x="322" y="30"/>
                      <a:pt x="262" y="89"/>
                    </a:cubicBezTo>
                    <a:lnTo>
                      <a:pt x="0" y="351"/>
                    </a:lnTo>
                    <a:lnTo>
                      <a:pt x="0" y="3423"/>
                    </a:lnTo>
                    <a:lnTo>
                      <a:pt x="262" y="3685"/>
                    </a:lnTo>
                    <a:cubicBezTo>
                      <a:pt x="322" y="3745"/>
                      <a:pt x="405" y="3775"/>
                      <a:pt x="488" y="3775"/>
                    </a:cubicBezTo>
                    <a:cubicBezTo>
                      <a:pt x="572" y="3775"/>
                      <a:pt x="655" y="3745"/>
                      <a:pt x="715" y="3685"/>
                    </a:cubicBezTo>
                    <a:lnTo>
                      <a:pt x="2286" y="2114"/>
                    </a:lnTo>
                    <a:cubicBezTo>
                      <a:pt x="2405" y="1971"/>
                      <a:pt x="2405" y="1780"/>
                      <a:pt x="2286" y="1661"/>
                    </a:cubicBezTo>
                    <a:lnTo>
                      <a:pt x="715" y="89"/>
                    </a:lnTo>
                    <a:cubicBezTo>
                      <a:pt x="655" y="30"/>
                      <a:pt x="572" y="0"/>
                      <a:pt x="4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3">
                <a:extLst>
                  <a:ext uri="{FF2B5EF4-FFF2-40B4-BE49-F238E27FC236}">
                    <a16:creationId xmlns:a16="http://schemas.microsoft.com/office/drawing/2014/main" id="{2F1765F2-C074-8E70-2199-4DB307231766}"/>
                  </a:ext>
                </a:extLst>
              </p:cNvPr>
              <p:cNvSpPr/>
              <p:nvPr/>
            </p:nvSpPr>
            <p:spPr>
              <a:xfrm>
                <a:off x="3334476" y="1896301"/>
                <a:ext cx="107334" cy="12362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073" extrusionOk="0">
                    <a:moveTo>
                      <a:pt x="1429" y="0"/>
                    </a:moveTo>
                    <a:lnTo>
                      <a:pt x="119" y="1310"/>
                    </a:lnTo>
                    <a:cubicBezTo>
                      <a:pt x="0" y="1429"/>
                      <a:pt x="0" y="1643"/>
                      <a:pt x="119" y="1763"/>
                    </a:cubicBezTo>
                    <a:lnTo>
                      <a:pt x="1429" y="3072"/>
                    </a:lnTo>
                    <a:lnTo>
                      <a:pt x="2310" y="2191"/>
                    </a:lnTo>
                    <a:cubicBezTo>
                      <a:pt x="2667" y="1834"/>
                      <a:pt x="2667" y="1239"/>
                      <a:pt x="2310" y="858"/>
                    </a:cubicBezTo>
                    <a:lnTo>
                      <a:pt x="14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3">
                <a:extLst>
                  <a:ext uri="{FF2B5EF4-FFF2-40B4-BE49-F238E27FC236}">
                    <a16:creationId xmlns:a16="http://schemas.microsoft.com/office/drawing/2014/main" id="{00D00140-30CB-719F-C77A-5B200C268EB5}"/>
                  </a:ext>
                </a:extLst>
              </p:cNvPr>
              <p:cNvSpPr/>
              <p:nvPr/>
            </p:nvSpPr>
            <p:spPr>
              <a:xfrm>
                <a:off x="3260694" y="1882181"/>
                <a:ext cx="154282" cy="1518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775" extrusionOk="0">
                    <a:moveTo>
                      <a:pt x="1917" y="0"/>
                    </a:moveTo>
                    <a:cubicBezTo>
                      <a:pt x="1834" y="0"/>
                      <a:pt x="1751" y="30"/>
                      <a:pt x="1691" y="89"/>
                    </a:cubicBezTo>
                    <a:lnTo>
                      <a:pt x="119" y="1661"/>
                    </a:lnTo>
                    <a:cubicBezTo>
                      <a:pt x="0" y="1780"/>
                      <a:pt x="0" y="1994"/>
                      <a:pt x="119" y="2114"/>
                    </a:cubicBezTo>
                    <a:lnTo>
                      <a:pt x="1691" y="3685"/>
                    </a:lnTo>
                    <a:cubicBezTo>
                      <a:pt x="1751" y="3745"/>
                      <a:pt x="1828" y="3775"/>
                      <a:pt x="1908" y="3775"/>
                    </a:cubicBezTo>
                    <a:cubicBezTo>
                      <a:pt x="1989" y="3775"/>
                      <a:pt x="2072" y="3745"/>
                      <a:pt x="2144" y="3685"/>
                    </a:cubicBezTo>
                    <a:lnTo>
                      <a:pt x="3715" y="2114"/>
                    </a:lnTo>
                    <a:cubicBezTo>
                      <a:pt x="3834" y="1994"/>
                      <a:pt x="3834" y="1780"/>
                      <a:pt x="3715" y="1661"/>
                    </a:cubicBezTo>
                    <a:lnTo>
                      <a:pt x="2144" y="89"/>
                    </a:lnTo>
                    <a:cubicBezTo>
                      <a:pt x="2084" y="30"/>
                      <a:pt x="2001" y="0"/>
                      <a:pt x="19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3">
                <a:extLst>
                  <a:ext uri="{FF2B5EF4-FFF2-40B4-BE49-F238E27FC236}">
                    <a16:creationId xmlns:a16="http://schemas.microsoft.com/office/drawing/2014/main" id="{005DA121-82D0-63CF-6E41-020A3BC1756B}"/>
                  </a:ext>
                </a:extLst>
              </p:cNvPr>
              <p:cNvSpPr/>
              <p:nvPr/>
            </p:nvSpPr>
            <p:spPr>
              <a:xfrm>
                <a:off x="3178303" y="1844566"/>
                <a:ext cx="50810" cy="8528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20" extrusionOk="0">
                    <a:moveTo>
                      <a:pt x="905" y="0"/>
                    </a:moveTo>
                    <a:cubicBezTo>
                      <a:pt x="905" y="0"/>
                      <a:pt x="0" y="619"/>
                      <a:pt x="715" y="1763"/>
                    </a:cubicBezTo>
                    <a:lnTo>
                      <a:pt x="1024" y="2120"/>
                    </a:lnTo>
                    <a:lnTo>
                      <a:pt x="1239" y="572"/>
                    </a:lnTo>
                    <a:cubicBezTo>
                      <a:pt x="1262" y="334"/>
                      <a:pt x="1120" y="119"/>
                      <a:pt x="9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3">
                <a:extLst>
                  <a:ext uri="{FF2B5EF4-FFF2-40B4-BE49-F238E27FC236}">
                    <a16:creationId xmlns:a16="http://schemas.microsoft.com/office/drawing/2014/main" id="{BCA3AD34-BDEE-B8DE-4417-6A79DB2BFE3E}"/>
                  </a:ext>
                </a:extLst>
              </p:cNvPr>
              <p:cNvSpPr/>
              <p:nvPr/>
            </p:nvSpPr>
            <p:spPr>
              <a:xfrm>
                <a:off x="3168729" y="1844807"/>
                <a:ext cx="47914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781" extrusionOk="0">
                    <a:moveTo>
                      <a:pt x="1063" y="0"/>
                    </a:moveTo>
                    <a:cubicBezTo>
                      <a:pt x="1024" y="0"/>
                      <a:pt x="988" y="6"/>
                      <a:pt x="953" y="18"/>
                    </a:cubicBezTo>
                    <a:lnTo>
                      <a:pt x="357" y="209"/>
                    </a:lnTo>
                    <a:cubicBezTo>
                      <a:pt x="48" y="304"/>
                      <a:pt x="0" y="709"/>
                      <a:pt x="238" y="971"/>
                    </a:cubicBezTo>
                    <a:lnTo>
                      <a:pt x="977" y="1780"/>
                    </a:lnTo>
                    <a:cubicBezTo>
                      <a:pt x="881" y="1042"/>
                      <a:pt x="1072" y="352"/>
                      <a:pt x="1191" y="18"/>
                    </a:cubicBezTo>
                    <a:cubicBezTo>
                      <a:pt x="1143" y="6"/>
                      <a:pt x="1102" y="0"/>
                      <a:pt x="1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3">
                <a:extLst>
                  <a:ext uri="{FF2B5EF4-FFF2-40B4-BE49-F238E27FC236}">
                    <a16:creationId xmlns:a16="http://schemas.microsoft.com/office/drawing/2014/main" id="{61E2776D-3EAB-E5C3-8B44-46255184C09D}"/>
                  </a:ext>
                </a:extLst>
              </p:cNvPr>
              <p:cNvSpPr/>
              <p:nvPr/>
            </p:nvSpPr>
            <p:spPr>
              <a:xfrm>
                <a:off x="3150504" y="1885560"/>
                <a:ext cx="157179" cy="113288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2816" extrusionOk="0">
                    <a:moveTo>
                      <a:pt x="1912" y="0"/>
                    </a:moveTo>
                    <a:cubicBezTo>
                      <a:pt x="1752" y="0"/>
                      <a:pt x="1590" y="25"/>
                      <a:pt x="1430" y="77"/>
                    </a:cubicBezTo>
                    <a:lnTo>
                      <a:pt x="1406" y="77"/>
                    </a:lnTo>
                    <a:cubicBezTo>
                      <a:pt x="1406" y="77"/>
                      <a:pt x="1" y="2458"/>
                      <a:pt x="2644" y="2815"/>
                    </a:cubicBezTo>
                    <a:lnTo>
                      <a:pt x="3335" y="2625"/>
                    </a:lnTo>
                    <a:cubicBezTo>
                      <a:pt x="3716" y="2482"/>
                      <a:pt x="3906" y="2053"/>
                      <a:pt x="3716" y="1696"/>
                    </a:cubicBezTo>
                    <a:lnTo>
                      <a:pt x="3311" y="863"/>
                    </a:lnTo>
                    <a:cubicBezTo>
                      <a:pt x="3031" y="322"/>
                      <a:pt x="2489" y="0"/>
                      <a:pt x="1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3">
                <a:extLst>
                  <a:ext uri="{FF2B5EF4-FFF2-40B4-BE49-F238E27FC236}">
                    <a16:creationId xmlns:a16="http://schemas.microsoft.com/office/drawing/2014/main" id="{C58B3AF8-541D-495A-9E8A-6C3FF93B6203}"/>
                  </a:ext>
                </a:extLst>
              </p:cNvPr>
              <p:cNvSpPr/>
              <p:nvPr/>
            </p:nvSpPr>
            <p:spPr>
              <a:xfrm>
                <a:off x="3160079" y="1888617"/>
                <a:ext cx="96834" cy="128696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199" extrusionOk="0">
                    <a:moveTo>
                      <a:pt x="1168" y="1"/>
                    </a:moveTo>
                    <a:lnTo>
                      <a:pt x="1168" y="1"/>
                    </a:lnTo>
                    <a:cubicBezTo>
                      <a:pt x="453" y="239"/>
                      <a:pt x="1" y="953"/>
                      <a:pt x="120" y="1692"/>
                    </a:cubicBezTo>
                    <a:lnTo>
                      <a:pt x="239" y="2620"/>
                    </a:lnTo>
                    <a:cubicBezTo>
                      <a:pt x="278" y="2975"/>
                      <a:pt x="578" y="3199"/>
                      <a:pt x="896" y="3199"/>
                    </a:cubicBezTo>
                    <a:cubicBezTo>
                      <a:pt x="962" y="3199"/>
                      <a:pt x="1030" y="3189"/>
                      <a:pt x="1096" y="3168"/>
                    </a:cubicBezTo>
                    <a:lnTo>
                      <a:pt x="2406" y="2739"/>
                    </a:lnTo>
                    <a:cubicBezTo>
                      <a:pt x="1311" y="1977"/>
                      <a:pt x="1096" y="882"/>
                      <a:pt x="1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3">
                <a:extLst>
                  <a:ext uri="{FF2B5EF4-FFF2-40B4-BE49-F238E27FC236}">
                    <a16:creationId xmlns:a16="http://schemas.microsoft.com/office/drawing/2014/main" id="{0B3B24AC-F2CF-9752-9EA7-E52DF1361880}"/>
                  </a:ext>
                </a:extLst>
              </p:cNvPr>
              <p:cNvSpPr/>
              <p:nvPr/>
            </p:nvSpPr>
            <p:spPr>
              <a:xfrm>
                <a:off x="3157223" y="1983480"/>
                <a:ext cx="335357" cy="196443"/>
              </a:xfrm>
              <a:custGeom>
                <a:avLst/>
                <a:gdLst/>
                <a:ahLst/>
                <a:cxnLst/>
                <a:rect l="l" t="t" r="r" b="b"/>
                <a:pathLst>
                  <a:path w="8336" h="4883" extrusionOk="0">
                    <a:moveTo>
                      <a:pt x="2668" y="0"/>
                    </a:moveTo>
                    <a:cubicBezTo>
                      <a:pt x="0" y="3406"/>
                      <a:pt x="3549" y="4882"/>
                      <a:pt x="3549" y="4882"/>
                    </a:cubicBezTo>
                    <a:lnTo>
                      <a:pt x="6049" y="4882"/>
                    </a:lnTo>
                    <a:cubicBezTo>
                      <a:pt x="6740" y="4882"/>
                      <a:pt x="7335" y="4406"/>
                      <a:pt x="7478" y="3763"/>
                    </a:cubicBezTo>
                    <a:lnTo>
                      <a:pt x="833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3">
                <a:extLst>
                  <a:ext uri="{FF2B5EF4-FFF2-40B4-BE49-F238E27FC236}">
                    <a16:creationId xmlns:a16="http://schemas.microsoft.com/office/drawing/2014/main" id="{057A6379-30F9-8ECB-C326-5C81D9A1D915}"/>
                  </a:ext>
                </a:extLst>
              </p:cNvPr>
              <p:cNvSpPr/>
              <p:nvPr/>
            </p:nvSpPr>
            <p:spPr>
              <a:xfrm>
                <a:off x="3150504" y="1984445"/>
                <a:ext cx="149495" cy="196443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883" extrusionOk="0">
                    <a:moveTo>
                      <a:pt x="1" y="0"/>
                    </a:moveTo>
                    <a:lnTo>
                      <a:pt x="858" y="3763"/>
                    </a:lnTo>
                    <a:cubicBezTo>
                      <a:pt x="1001" y="4406"/>
                      <a:pt x="1596" y="4882"/>
                      <a:pt x="2287" y="4882"/>
                    </a:cubicBezTo>
                    <a:lnTo>
                      <a:pt x="3716" y="4882"/>
                    </a:lnTo>
                    <a:cubicBezTo>
                      <a:pt x="1930" y="2596"/>
                      <a:pt x="2620" y="572"/>
                      <a:pt x="2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3">
                <a:extLst>
                  <a:ext uri="{FF2B5EF4-FFF2-40B4-BE49-F238E27FC236}">
                    <a16:creationId xmlns:a16="http://schemas.microsoft.com/office/drawing/2014/main" id="{577A8D1A-4A0B-0267-E178-19C1F61EAA3D}"/>
                  </a:ext>
                </a:extLst>
              </p:cNvPr>
              <p:cNvSpPr/>
              <p:nvPr/>
            </p:nvSpPr>
            <p:spPr>
              <a:xfrm>
                <a:off x="3363200" y="2040003"/>
                <a:ext cx="50810" cy="38379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954" extrusionOk="0">
                    <a:moveTo>
                      <a:pt x="643" y="0"/>
                    </a:moveTo>
                    <a:cubicBezTo>
                      <a:pt x="262" y="0"/>
                      <a:pt x="0" y="215"/>
                      <a:pt x="0" y="477"/>
                    </a:cubicBezTo>
                    <a:cubicBezTo>
                      <a:pt x="0" y="739"/>
                      <a:pt x="310" y="953"/>
                      <a:pt x="643" y="953"/>
                    </a:cubicBezTo>
                    <a:cubicBezTo>
                      <a:pt x="1001" y="953"/>
                      <a:pt x="1263" y="739"/>
                      <a:pt x="1263" y="477"/>
                    </a:cubicBezTo>
                    <a:cubicBezTo>
                      <a:pt x="1263" y="215"/>
                      <a:pt x="1001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3">
                <a:extLst>
                  <a:ext uri="{FF2B5EF4-FFF2-40B4-BE49-F238E27FC236}">
                    <a16:creationId xmlns:a16="http://schemas.microsoft.com/office/drawing/2014/main" id="{D5F1F627-E43D-ED37-E69B-051AA8D289D8}"/>
                  </a:ext>
                </a:extLst>
              </p:cNvPr>
              <p:cNvSpPr/>
              <p:nvPr/>
            </p:nvSpPr>
            <p:spPr>
              <a:xfrm>
                <a:off x="3229074" y="2040003"/>
                <a:ext cx="50810" cy="38379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954" extrusionOk="0">
                    <a:moveTo>
                      <a:pt x="643" y="0"/>
                    </a:moveTo>
                    <a:cubicBezTo>
                      <a:pt x="262" y="0"/>
                      <a:pt x="0" y="215"/>
                      <a:pt x="0" y="477"/>
                    </a:cubicBezTo>
                    <a:cubicBezTo>
                      <a:pt x="0" y="739"/>
                      <a:pt x="310" y="953"/>
                      <a:pt x="643" y="953"/>
                    </a:cubicBezTo>
                    <a:cubicBezTo>
                      <a:pt x="1001" y="953"/>
                      <a:pt x="1263" y="739"/>
                      <a:pt x="1263" y="477"/>
                    </a:cubicBezTo>
                    <a:cubicBezTo>
                      <a:pt x="1263" y="215"/>
                      <a:pt x="1001" y="0"/>
                      <a:pt x="6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3">
                <a:extLst>
                  <a:ext uri="{FF2B5EF4-FFF2-40B4-BE49-F238E27FC236}">
                    <a16:creationId xmlns:a16="http://schemas.microsoft.com/office/drawing/2014/main" id="{006C6965-DD80-B51F-FBC8-582F358726E9}"/>
                  </a:ext>
                </a:extLst>
              </p:cNvPr>
              <p:cNvSpPr/>
              <p:nvPr/>
            </p:nvSpPr>
            <p:spPr>
              <a:xfrm>
                <a:off x="3228108" y="1958577"/>
                <a:ext cx="272116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953" extrusionOk="0">
                    <a:moveTo>
                      <a:pt x="858" y="0"/>
                    </a:moveTo>
                    <a:cubicBezTo>
                      <a:pt x="858" y="0"/>
                      <a:pt x="1" y="405"/>
                      <a:pt x="858" y="953"/>
                    </a:cubicBezTo>
                    <a:lnTo>
                      <a:pt x="6288" y="953"/>
                    </a:lnTo>
                    <a:cubicBezTo>
                      <a:pt x="6407" y="953"/>
                      <a:pt x="6526" y="881"/>
                      <a:pt x="6621" y="810"/>
                    </a:cubicBezTo>
                    <a:cubicBezTo>
                      <a:pt x="6692" y="715"/>
                      <a:pt x="6764" y="596"/>
                      <a:pt x="6764" y="477"/>
                    </a:cubicBezTo>
                    <a:cubicBezTo>
                      <a:pt x="6764" y="215"/>
                      <a:pt x="6550" y="0"/>
                      <a:pt x="62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3">
                <a:extLst>
                  <a:ext uri="{FF2B5EF4-FFF2-40B4-BE49-F238E27FC236}">
                    <a16:creationId xmlns:a16="http://schemas.microsoft.com/office/drawing/2014/main" id="{8461AAAF-DEFC-3918-73FB-E292680AA03D}"/>
                  </a:ext>
                </a:extLst>
              </p:cNvPr>
              <p:cNvSpPr/>
              <p:nvPr/>
            </p:nvSpPr>
            <p:spPr>
              <a:xfrm>
                <a:off x="3143786" y="1958577"/>
                <a:ext cx="118839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953" extrusionOk="0">
                    <a:moveTo>
                      <a:pt x="501" y="0"/>
                    </a:moveTo>
                    <a:cubicBezTo>
                      <a:pt x="358" y="0"/>
                      <a:pt x="263" y="48"/>
                      <a:pt x="168" y="143"/>
                    </a:cubicBezTo>
                    <a:cubicBezTo>
                      <a:pt x="72" y="238"/>
                      <a:pt x="1" y="357"/>
                      <a:pt x="1" y="477"/>
                    </a:cubicBezTo>
                    <a:cubicBezTo>
                      <a:pt x="1" y="738"/>
                      <a:pt x="215" y="953"/>
                      <a:pt x="501" y="953"/>
                    </a:cubicBezTo>
                    <a:lnTo>
                      <a:pt x="2954" y="953"/>
                    </a:lnTo>
                    <a:cubicBezTo>
                      <a:pt x="2811" y="619"/>
                      <a:pt x="2906" y="238"/>
                      <a:pt x="29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3">
                <a:extLst>
                  <a:ext uri="{FF2B5EF4-FFF2-40B4-BE49-F238E27FC236}">
                    <a16:creationId xmlns:a16="http://schemas.microsoft.com/office/drawing/2014/main" id="{2693F4B9-5085-FAC2-8287-986127F5F4AA}"/>
                  </a:ext>
                </a:extLst>
              </p:cNvPr>
              <p:cNvSpPr/>
              <p:nvPr/>
            </p:nvSpPr>
            <p:spPr>
              <a:xfrm>
                <a:off x="3352660" y="2142509"/>
                <a:ext cx="76678" cy="7667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06" extrusionOk="0">
                    <a:moveTo>
                      <a:pt x="953" y="1"/>
                    </a:moveTo>
                    <a:cubicBezTo>
                      <a:pt x="429" y="1"/>
                      <a:pt x="0" y="429"/>
                      <a:pt x="0" y="953"/>
                    </a:cubicBezTo>
                    <a:cubicBezTo>
                      <a:pt x="0" y="1501"/>
                      <a:pt x="429" y="1906"/>
                      <a:pt x="953" y="1906"/>
                    </a:cubicBezTo>
                    <a:cubicBezTo>
                      <a:pt x="1501" y="1906"/>
                      <a:pt x="1906" y="1501"/>
                      <a:pt x="1906" y="953"/>
                    </a:cubicBezTo>
                    <a:cubicBezTo>
                      <a:pt x="1906" y="429"/>
                      <a:pt x="1501" y="1"/>
                      <a:pt x="9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3">
                <a:extLst>
                  <a:ext uri="{FF2B5EF4-FFF2-40B4-BE49-F238E27FC236}">
                    <a16:creationId xmlns:a16="http://schemas.microsoft.com/office/drawing/2014/main" id="{5091D1B8-8F3C-751C-5EF6-64BDEF94A4E4}"/>
                  </a:ext>
                </a:extLst>
              </p:cNvPr>
              <p:cNvSpPr/>
              <p:nvPr/>
            </p:nvSpPr>
            <p:spPr>
              <a:xfrm>
                <a:off x="3152436" y="2051509"/>
                <a:ext cx="64207" cy="68994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1715" extrusionOk="0">
                    <a:moveTo>
                      <a:pt x="429" y="0"/>
                    </a:moveTo>
                    <a:cubicBezTo>
                      <a:pt x="191" y="0"/>
                      <a:pt x="48" y="143"/>
                      <a:pt x="0" y="334"/>
                    </a:cubicBezTo>
                    <a:cubicBezTo>
                      <a:pt x="0" y="334"/>
                      <a:pt x="1024" y="1048"/>
                      <a:pt x="762" y="1715"/>
                    </a:cubicBezTo>
                    <a:lnTo>
                      <a:pt x="953" y="1381"/>
                    </a:lnTo>
                    <a:lnTo>
                      <a:pt x="1429" y="596"/>
                    </a:lnTo>
                    <a:cubicBezTo>
                      <a:pt x="1596" y="357"/>
                      <a:pt x="1405" y="72"/>
                      <a:pt x="10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3">
                <a:extLst>
                  <a:ext uri="{FF2B5EF4-FFF2-40B4-BE49-F238E27FC236}">
                    <a16:creationId xmlns:a16="http://schemas.microsoft.com/office/drawing/2014/main" id="{879F0F4C-EF0B-12F7-6350-F2D38E7EAF69}"/>
                  </a:ext>
                </a:extLst>
              </p:cNvPr>
              <p:cNvSpPr/>
              <p:nvPr/>
            </p:nvSpPr>
            <p:spPr>
              <a:xfrm>
                <a:off x="3152436" y="2065871"/>
                <a:ext cx="38339" cy="55598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382" extrusionOk="0">
                    <a:moveTo>
                      <a:pt x="0" y="0"/>
                    </a:moveTo>
                    <a:cubicBezTo>
                      <a:pt x="0" y="96"/>
                      <a:pt x="0" y="167"/>
                      <a:pt x="72" y="239"/>
                    </a:cubicBezTo>
                    <a:lnTo>
                      <a:pt x="762" y="1382"/>
                    </a:lnTo>
                    <a:lnTo>
                      <a:pt x="953" y="1048"/>
                    </a:lnTo>
                    <a:cubicBezTo>
                      <a:pt x="953" y="882"/>
                      <a:pt x="929" y="691"/>
                      <a:pt x="834" y="524"/>
                    </a:cubicBezTo>
                    <a:cubicBezTo>
                      <a:pt x="667" y="215"/>
                      <a:pt x="357" y="48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3">
                <a:extLst>
                  <a:ext uri="{FF2B5EF4-FFF2-40B4-BE49-F238E27FC236}">
                    <a16:creationId xmlns:a16="http://schemas.microsoft.com/office/drawing/2014/main" id="{3B91FA17-1246-0A9A-D86A-9E84F2E642E5}"/>
                  </a:ext>
                </a:extLst>
              </p:cNvPr>
              <p:cNvSpPr/>
              <p:nvPr/>
            </p:nvSpPr>
            <p:spPr>
              <a:xfrm>
                <a:off x="3128458" y="2083129"/>
                <a:ext cx="132276" cy="13509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3358" extrusionOk="0">
                    <a:moveTo>
                      <a:pt x="1382" y="0"/>
                    </a:moveTo>
                    <a:lnTo>
                      <a:pt x="1382" y="0"/>
                    </a:lnTo>
                    <a:cubicBezTo>
                      <a:pt x="1382" y="0"/>
                      <a:pt x="1" y="2596"/>
                      <a:pt x="2120" y="3358"/>
                    </a:cubicBezTo>
                    <a:lnTo>
                      <a:pt x="2478" y="3358"/>
                    </a:lnTo>
                    <a:cubicBezTo>
                      <a:pt x="2930" y="3358"/>
                      <a:pt x="3287" y="2977"/>
                      <a:pt x="3216" y="2453"/>
                    </a:cubicBezTo>
                    <a:lnTo>
                      <a:pt x="3049" y="1453"/>
                    </a:lnTo>
                    <a:cubicBezTo>
                      <a:pt x="2906" y="619"/>
                      <a:pt x="2216" y="24"/>
                      <a:pt x="1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3">
                <a:extLst>
                  <a:ext uri="{FF2B5EF4-FFF2-40B4-BE49-F238E27FC236}">
                    <a16:creationId xmlns:a16="http://schemas.microsoft.com/office/drawing/2014/main" id="{286C2E49-4128-A265-7ED6-3D67D65E2534}"/>
                  </a:ext>
                </a:extLst>
              </p:cNvPr>
              <p:cNvSpPr/>
              <p:nvPr/>
            </p:nvSpPr>
            <p:spPr>
              <a:xfrm>
                <a:off x="3106453" y="2084055"/>
                <a:ext cx="113087" cy="134167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3335" extrusionOk="0">
                    <a:moveTo>
                      <a:pt x="1929" y="1"/>
                    </a:moveTo>
                    <a:cubicBezTo>
                      <a:pt x="1096" y="1"/>
                      <a:pt x="381" y="620"/>
                      <a:pt x="238" y="1454"/>
                    </a:cubicBezTo>
                    <a:lnTo>
                      <a:pt x="48" y="2478"/>
                    </a:lnTo>
                    <a:cubicBezTo>
                      <a:pt x="0" y="2930"/>
                      <a:pt x="310" y="3335"/>
                      <a:pt x="762" y="3335"/>
                    </a:cubicBezTo>
                    <a:lnTo>
                      <a:pt x="2667" y="3335"/>
                    </a:lnTo>
                    <a:cubicBezTo>
                      <a:pt x="2786" y="3121"/>
                      <a:pt x="2810" y="2859"/>
                      <a:pt x="2810" y="2620"/>
                    </a:cubicBezTo>
                    <a:lnTo>
                      <a:pt x="2691" y="1882"/>
                    </a:lnTo>
                    <a:cubicBezTo>
                      <a:pt x="2620" y="1430"/>
                      <a:pt x="2405" y="1073"/>
                      <a:pt x="2096" y="787"/>
                    </a:cubicBezTo>
                    <a:cubicBezTo>
                      <a:pt x="2167" y="572"/>
                      <a:pt x="2143" y="310"/>
                      <a:pt x="2024" y="96"/>
                    </a:cubicBezTo>
                    <a:cubicBezTo>
                      <a:pt x="1977" y="72"/>
                      <a:pt x="1977" y="25"/>
                      <a:pt x="19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3">
                <a:extLst>
                  <a:ext uri="{FF2B5EF4-FFF2-40B4-BE49-F238E27FC236}">
                    <a16:creationId xmlns:a16="http://schemas.microsoft.com/office/drawing/2014/main" id="{6C48EAF9-2A41-933B-ADEC-5277DE92B9FC}"/>
                  </a:ext>
                </a:extLst>
              </p:cNvPr>
              <p:cNvSpPr/>
              <p:nvPr/>
            </p:nvSpPr>
            <p:spPr>
              <a:xfrm>
                <a:off x="3111240" y="2092624"/>
                <a:ext cx="58253" cy="63322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574" extrusionOk="0">
                    <a:moveTo>
                      <a:pt x="1010" y="1"/>
                    </a:moveTo>
                    <a:cubicBezTo>
                      <a:pt x="999" y="1"/>
                      <a:pt x="988" y="1"/>
                      <a:pt x="977" y="2"/>
                    </a:cubicBezTo>
                    <a:lnTo>
                      <a:pt x="548" y="2"/>
                    </a:lnTo>
                    <a:cubicBezTo>
                      <a:pt x="548" y="2"/>
                      <a:pt x="0" y="217"/>
                      <a:pt x="500" y="1360"/>
                    </a:cubicBezTo>
                    <a:lnTo>
                      <a:pt x="643" y="1574"/>
                    </a:lnTo>
                    <a:lnTo>
                      <a:pt x="1310" y="502"/>
                    </a:lnTo>
                    <a:cubicBezTo>
                      <a:pt x="1447" y="274"/>
                      <a:pt x="1277" y="1"/>
                      <a:pt x="1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3">
                <a:extLst>
                  <a:ext uri="{FF2B5EF4-FFF2-40B4-BE49-F238E27FC236}">
                    <a16:creationId xmlns:a16="http://schemas.microsoft.com/office/drawing/2014/main" id="{CE20CEA6-E417-48B4-63FB-196E610EC444}"/>
                  </a:ext>
                </a:extLst>
              </p:cNvPr>
              <p:cNvSpPr/>
              <p:nvPr/>
            </p:nvSpPr>
            <p:spPr>
              <a:xfrm>
                <a:off x="3104522" y="2092704"/>
                <a:ext cx="28764" cy="5366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334" extrusionOk="0">
                    <a:moveTo>
                      <a:pt x="477" y="0"/>
                    </a:moveTo>
                    <a:cubicBezTo>
                      <a:pt x="191" y="0"/>
                      <a:pt x="1" y="262"/>
                      <a:pt x="167" y="500"/>
                    </a:cubicBezTo>
                    <a:lnTo>
                      <a:pt x="691" y="1334"/>
                    </a:lnTo>
                    <a:cubicBezTo>
                      <a:pt x="524" y="810"/>
                      <a:pt x="644" y="262"/>
                      <a:pt x="7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3">
                <a:extLst>
                  <a:ext uri="{FF2B5EF4-FFF2-40B4-BE49-F238E27FC236}">
                    <a16:creationId xmlns:a16="http://schemas.microsoft.com/office/drawing/2014/main" id="{CC3CAC28-1805-8D3F-82CF-849C419D8D6D}"/>
                  </a:ext>
                </a:extLst>
              </p:cNvPr>
              <p:cNvSpPr/>
              <p:nvPr/>
            </p:nvSpPr>
            <p:spPr>
              <a:xfrm>
                <a:off x="3070044" y="2119538"/>
                <a:ext cx="125518" cy="98684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53" extrusionOk="0">
                    <a:moveTo>
                      <a:pt x="1667" y="0"/>
                    </a:moveTo>
                    <a:cubicBezTo>
                      <a:pt x="1548" y="0"/>
                      <a:pt x="1453" y="0"/>
                      <a:pt x="1381" y="48"/>
                    </a:cubicBezTo>
                    <a:cubicBezTo>
                      <a:pt x="1381" y="48"/>
                      <a:pt x="0" y="1500"/>
                      <a:pt x="1524" y="2453"/>
                    </a:cubicBezTo>
                    <a:lnTo>
                      <a:pt x="2525" y="2453"/>
                    </a:lnTo>
                    <a:cubicBezTo>
                      <a:pt x="2858" y="2453"/>
                      <a:pt x="3120" y="2167"/>
                      <a:pt x="3072" y="1834"/>
                    </a:cubicBezTo>
                    <a:lnTo>
                      <a:pt x="2953" y="1096"/>
                    </a:lnTo>
                    <a:cubicBezTo>
                      <a:pt x="2834" y="453"/>
                      <a:pt x="2286" y="0"/>
                      <a:pt x="16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3">
                <a:extLst>
                  <a:ext uri="{FF2B5EF4-FFF2-40B4-BE49-F238E27FC236}">
                    <a16:creationId xmlns:a16="http://schemas.microsoft.com/office/drawing/2014/main" id="{571D8454-6A24-0B5E-4CC8-EB51933FB4E3}"/>
                  </a:ext>
                </a:extLst>
              </p:cNvPr>
              <p:cNvSpPr/>
              <p:nvPr/>
            </p:nvSpPr>
            <p:spPr>
              <a:xfrm>
                <a:off x="3079619" y="2121428"/>
                <a:ext cx="52742" cy="96793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406" extrusionOk="0">
                    <a:moveTo>
                      <a:pt x="1167" y="1"/>
                    </a:moveTo>
                    <a:lnTo>
                      <a:pt x="1167" y="1"/>
                    </a:lnTo>
                    <a:cubicBezTo>
                      <a:pt x="667" y="120"/>
                      <a:pt x="262" y="501"/>
                      <a:pt x="191" y="1049"/>
                    </a:cubicBezTo>
                    <a:lnTo>
                      <a:pt x="72" y="1787"/>
                    </a:lnTo>
                    <a:cubicBezTo>
                      <a:pt x="0" y="2120"/>
                      <a:pt x="262" y="2406"/>
                      <a:pt x="596" y="2406"/>
                    </a:cubicBezTo>
                    <a:lnTo>
                      <a:pt x="1310" y="2406"/>
                    </a:lnTo>
                    <a:cubicBezTo>
                      <a:pt x="596" y="1596"/>
                      <a:pt x="977" y="453"/>
                      <a:pt x="1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3">
                <a:extLst>
                  <a:ext uri="{FF2B5EF4-FFF2-40B4-BE49-F238E27FC236}">
                    <a16:creationId xmlns:a16="http://schemas.microsoft.com/office/drawing/2014/main" id="{DD2758DD-1277-67D0-7A5C-A17CC8F75AD7}"/>
                  </a:ext>
                </a:extLst>
              </p:cNvPr>
              <p:cNvSpPr/>
              <p:nvPr/>
            </p:nvSpPr>
            <p:spPr>
              <a:xfrm>
                <a:off x="3262585" y="2024675"/>
                <a:ext cx="12512" cy="2112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25" extrusionOk="0">
                    <a:moveTo>
                      <a:pt x="168" y="0"/>
                    </a:moveTo>
                    <a:cubicBezTo>
                      <a:pt x="96" y="0"/>
                      <a:pt x="1" y="48"/>
                      <a:pt x="1" y="143"/>
                    </a:cubicBezTo>
                    <a:lnTo>
                      <a:pt x="1" y="381"/>
                    </a:lnTo>
                    <a:cubicBezTo>
                      <a:pt x="1" y="477"/>
                      <a:pt x="72" y="524"/>
                      <a:pt x="168" y="524"/>
                    </a:cubicBezTo>
                    <a:cubicBezTo>
                      <a:pt x="239" y="524"/>
                      <a:pt x="311" y="477"/>
                      <a:pt x="311" y="381"/>
                    </a:cubicBezTo>
                    <a:lnTo>
                      <a:pt x="311" y="143"/>
                    </a:lnTo>
                    <a:cubicBezTo>
                      <a:pt x="311" y="48"/>
                      <a:pt x="239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3">
                <a:extLst>
                  <a:ext uri="{FF2B5EF4-FFF2-40B4-BE49-F238E27FC236}">
                    <a16:creationId xmlns:a16="http://schemas.microsoft.com/office/drawing/2014/main" id="{2BD05041-9F6D-106C-D533-4D1C3C215D2F}"/>
                  </a:ext>
                </a:extLst>
              </p:cNvPr>
              <p:cNvSpPr/>
              <p:nvPr/>
            </p:nvSpPr>
            <p:spPr>
              <a:xfrm>
                <a:off x="3367988" y="2024675"/>
                <a:ext cx="12512" cy="2112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25" extrusionOk="0">
                    <a:moveTo>
                      <a:pt x="167" y="0"/>
                    </a:moveTo>
                    <a:cubicBezTo>
                      <a:pt x="72" y="0"/>
                      <a:pt x="1" y="48"/>
                      <a:pt x="1" y="143"/>
                    </a:cubicBezTo>
                    <a:lnTo>
                      <a:pt x="1" y="381"/>
                    </a:lnTo>
                    <a:cubicBezTo>
                      <a:pt x="1" y="477"/>
                      <a:pt x="72" y="524"/>
                      <a:pt x="167" y="524"/>
                    </a:cubicBezTo>
                    <a:cubicBezTo>
                      <a:pt x="239" y="524"/>
                      <a:pt x="310" y="477"/>
                      <a:pt x="310" y="381"/>
                    </a:cubicBezTo>
                    <a:lnTo>
                      <a:pt x="310" y="143"/>
                    </a:lnTo>
                    <a:cubicBezTo>
                      <a:pt x="310" y="48"/>
                      <a:pt x="23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3">
                <a:extLst>
                  <a:ext uri="{FF2B5EF4-FFF2-40B4-BE49-F238E27FC236}">
                    <a16:creationId xmlns:a16="http://schemas.microsoft.com/office/drawing/2014/main" id="{178A40CD-61DB-ADD2-B9F2-D56FD03AAF0A}"/>
                  </a:ext>
                </a:extLst>
              </p:cNvPr>
              <p:cNvSpPr/>
              <p:nvPr/>
            </p:nvSpPr>
            <p:spPr>
              <a:xfrm>
                <a:off x="3302855" y="2033486"/>
                <a:ext cx="40270" cy="1830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55" extrusionOk="0">
                    <a:moveTo>
                      <a:pt x="827" y="0"/>
                    </a:moveTo>
                    <a:cubicBezTo>
                      <a:pt x="786" y="0"/>
                      <a:pt x="742" y="26"/>
                      <a:pt x="715" y="67"/>
                    </a:cubicBezTo>
                    <a:cubicBezTo>
                      <a:pt x="655" y="139"/>
                      <a:pt x="572" y="174"/>
                      <a:pt x="488" y="174"/>
                    </a:cubicBezTo>
                    <a:cubicBezTo>
                      <a:pt x="405" y="174"/>
                      <a:pt x="322" y="139"/>
                      <a:pt x="262" y="67"/>
                    </a:cubicBezTo>
                    <a:cubicBezTo>
                      <a:pt x="220" y="39"/>
                      <a:pt x="178" y="28"/>
                      <a:pt x="137" y="28"/>
                    </a:cubicBezTo>
                    <a:cubicBezTo>
                      <a:pt x="107" y="28"/>
                      <a:pt x="77" y="34"/>
                      <a:pt x="48" y="43"/>
                    </a:cubicBezTo>
                    <a:cubicBezTo>
                      <a:pt x="0" y="91"/>
                      <a:pt x="0" y="186"/>
                      <a:pt x="24" y="258"/>
                    </a:cubicBezTo>
                    <a:cubicBezTo>
                      <a:pt x="143" y="389"/>
                      <a:pt x="316" y="454"/>
                      <a:pt x="488" y="454"/>
                    </a:cubicBezTo>
                    <a:cubicBezTo>
                      <a:pt x="661" y="454"/>
                      <a:pt x="834" y="389"/>
                      <a:pt x="953" y="258"/>
                    </a:cubicBezTo>
                    <a:cubicBezTo>
                      <a:pt x="1000" y="186"/>
                      <a:pt x="1000" y="67"/>
                      <a:pt x="905" y="43"/>
                    </a:cubicBezTo>
                    <a:cubicBezTo>
                      <a:pt x="885" y="13"/>
                      <a:pt x="857" y="0"/>
                      <a:pt x="8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3">
                <a:extLst>
                  <a:ext uri="{FF2B5EF4-FFF2-40B4-BE49-F238E27FC236}">
                    <a16:creationId xmlns:a16="http://schemas.microsoft.com/office/drawing/2014/main" id="{36982906-06E7-7352-D262-E6860065F78C}"/>
                  </a:ext>
                </a:extLst>
              </p:cNvPr>
              <p:cNvSpPr/>
              <p:nvPr/>
            </p:nvSpPr>
            <p:spPr>
              <a:xfrm>
                <a:off x="3072901" y="1837968"/>
                <a:ext cx="437863" cy="385041"/>
              </a:xfrm>
              <a:custGeom>
                <a:avLst/>
                <a:gdLst/>
                <a:ahLst/>
                <a:cxnLst/>
                <a:rect l="l" t="t" r="r" b="b"/>
                <a:pathLst>
                  <a:path w="10884" h="9571" extrusionOk="0">
                    <a:moveTo>
                      <a:pt x="3450" y="339"/>
                    </a:moveTo>
                    <a:cubicBezTo>
                      <a:pt x="3519" y="339"/>
                      <a:pt x="3579" y="384"/>
                      <a:pt x="3597" y="402"/>
                    </a:cubicBezTo>
                    <a:cubicBezTo>
                      <a:pt x="3692" y="498"/>
                      <a:pt x="3740" y="617"/>
                      <a:pt x="3716" y="736"/>
                    </a:cubicBezTo>
                    <a:lnTo>
                      <a:pt x="3668" y="1069"/>
                    </a:lnTo>
                    <a:cubicBezTo>
                      <a:pt x="3406" y="1093"/>
                      <a:pt x="3168" y="1188"/>
                      <a:pt x="2954" y="1307"/>
                    </a:cubicBezTo>
                    <a:lnTo>
                      <a:pt x="2739" y="1022"/>
                    </a:lnTo>
                    <a:cubicBezTo>
                      <a:pt x="2644" y="950"/>
                      <a:pt x="2620" y="783"/>
                      <a:pt x="2644" y="664"/>
                    </a:cubicBezTo>
                    <a:cubicBezTo>
                      <a:pt x="2644" y="617"/>
                      <a:pt x="2692" y="545"/>
                      <a:pt x="2787" y="522"/>
                    </a:cubicBezTo>
                    <a:lnTo>
                      <a:pt x="3382" y="355"/>
                    </a:lnTo>
                    <a:cubicBezTo>
                      <a:pt x="3405" y="343"/>
                      <a:pt x="3428" y="339"/>
                      <a:pt x="3450" y="339"/>
                    </a:cubicBezTo>
                    <a:close/>
                    <a:moveTo>
                      <a:pt x="3851" y="1356"/>
                    </a:moveTo>
                    <a:cubicBezTo>
                      <a:pt x="4370" y="1356"/>
                      <a:pt x="4861" y="1640"/>
                      <a:pt x="5121" y="2141"/>
                    </a:cubicBezTo>
                    <a:cubicBezTo>
                      <a:pt x="5240" y="2403"/>
                      <a:pt x="5407" y="2736"/>
                      <a:pt x="5478" y="2832"/>
                    </a:cubicBezTo>
                    <a:lnTo>
                      <a:pt x="2430" y="2832"/>
                    </a:lnTo>
                    <a:cubicBezTo>
                      <a:pt x="2406" y="2189"/>
                      <a:pt x="2787" y="1617"/>
                      <a:pt x="3406" y="1426"/>
                    </a:cubicBezTo>
                    <a:cubicBezTo>
                      <a:pt x="3554" y="1379"/>
                      <a:pt x="3704" y="1356"/>
                      <a:pt x="3851" y="1356"/>
                    </a:cubicBezTo>
                    <a:close/>
                    <a:moveTo>
                      <a:pt x="6576" y="1254"/>
                    </a:moveTo>
                    <a:cubicBezTo>
                      <a:pt x="6615" y="1254"/>
                      <a:pt x="6657" y="1272"/>
                      <a:pt x="6693" y="1307"/>
                    </a:cubicBezTo>
                    <a:lnTo>
                      <a:pt x="7407" y="2022"/>
                    </a:lnTo>
                    <a:lnTo>
                      <a:pt x="8193" y="2808"/>
                    </a:lnTo>
                    <a:lnTo>
                      <a:pt x="5835" y="2808"/>
                    </a:lnTo>
                    <a:lnTo>
                      <a:pt x="5835" y="2855"/>
                    </a:lnTo>
                    <a:cubicBezTo>
                      <a:pt x="5788" y="2760"/>
                      <a:pt x="5716" y="2570"/>
                      <a:pt x="5526" y="2260"/>
                    </a:cubicBezTo>
                    <a:lnTo>
                      <a:pt x="6478" y="1307"/>
                    </a:lnTo>
                    <a:cubicBezTo>
                      <a:pt x="6502" y="1272"/>
                      <a:pt x="6538" y="1254"/>
                      <a:pt x="6576" y="1254"/>
                    </a:cubicBezTo>
                    <a:close/>
                    <a:moveTo>
                      <a:pt x="8404" y="1278"/>
                    </a:moveTo>
                    <a:cubicBezTo>
                      <a:pt x="8443" y="1278"/>
                      <a:pt x="8479" y="1296"/>
                      <a:pt x="8502" y="1331"/>
                    </a:cubicBezTo>
                    <a:lnTo>
                      <a:pt x="10027" y="2855"/>
                    </a:lnTo>
                    <a:lnTo>
                      <a:pt x="8574" y="2855"/>
                    </a:lnTo>
                    <a:cubicBezTo>
                      <a:pt x="8526" y="2784"/>
                      <a:pt x="8502" y="2689"/>
                      <a:pt x="8455" y="2665"/>
                    </a:cubicBezTo>
                    <a:lnTo>
                      <a:pt x="7693" y="1927"/>
                    </a:lnTo>
                    <a:lnTo>
                      <a:pt x="8288" y="1331"/>
                    </a:lnTo>
                    <a:cubicBezTo>
                      <a:pt x="8324" y="1296"/>
                      <a:pt x="8365" y="1278"/>
                      <a:pt x="8404" y="1278"/>
                    </a:cubicBezTo>
                    <a:close/>
                    <a:moveTo>
                      <a:pt x="3049" y="5523"/>
                    </a:moveTo>
                    <a:cubicBezTo>
                      <a:pt x="3239" y="5523"/>
                      <a:pt x="3382" y="5713"/>
                      <a:pt x="3287" y="5832"/>
                    </a:cubicBezTo>
                    <a:lnTo>
                      <a:pt x="3168" y="5999"/>
                    </a:lnTo>
                    <a:cubicBezTo>
                      <a:pt x="3025" y="5951"/>
                      <a:pt x="2876" y="5927"/>
                      <a:pt x="2727" y="5927"/>
                    </a:cubicBezTo>
                    <a:cubicBezTo>
                      <a:pt x="2579" y="5927"/>
                      <a:pt x="2430" y="5951"/>
                      <a:pt x="2287" y="5999"/>
                    </a:cubicBezTo>
                    <a:lnTo>
                      <a:pt x="2168" y="5832"/>
                    </a:lnTo>
                    <a:cubicBezTo>
                      <a:pt x="2073" y="5665"/>
                      <a:pt x="2192" y="5523"/>
                      <a:pt x="2334" y="5523"/>
                    </a:cubicBezTo>
                    <a:close/>
                    <a:moveTo>
                      <a:pt x="1930" y="6475"/>
                    </a:moveTo>
                    <a:cubicBezTo>
                      <a:pt x="2096" y="6475"/>
                      <a:pt x="2215" y="6618"/>
                      <a:pt x="2144" y="6737"/>
                    </a:cubicBezTo>
                    <a:lnTo>
                      <a:pt x="2049" y="6928"/>
                    </a:lnTo>
                    <a:cubicBezTo>
                      <a:pt x="1918" y="6880"/>
                      <a:pt x="1775" y="6856"/>
                      <a:pt x="1632" y="6856"/>
                    </a:cubicBezTo>
                    <a:cubicBezTo>
                      <a:pt x="1489" y="6856"/>
                      <a:pt x="1346" y="6880"/>
                      <a:pt x="1215" y="6928"/>
                    </a:cubicBezTo>
                    <a:lnTo>
                      <a:pt x="1096" y="6737"/>
                    </a:lnTo>
                    <a:cubicBezTo>
                      <a:pt x="1001" y="6618"/>
                      <a:pt x="1120" y="6475"/>
                      <a:pt x="1310" y="6475"/>
                    </a:cubicBezTo>
                    <a:close/>
                    <a:moveTo>
                      <a:pt x="7931" y="7737"/>
                    </a:moveTo>
                    <a:cubicBezTo>
                      <a:pt x="8383" y="7737"/>
                      <a:pt x="8717" y="8095"/>
                      <a:pt x="8717" y="8499"/>
                    </a:cubicBezTo>
                    <a:cubicBezTo>
                      <a:pt x="8717" y="8928"/>
                      <a:pt x="8360" y="9285"/>
                      <a:pt x="7931" y="9285"/>
                    </a:cubicBezTo>
                    <a:cubicBezTo>
                      <a:pt x="7502" y="9285"/>
                      <a:pt x="7169" y="8928"/>
                      <a:pt x="7169" y="8499"/>
                    </a:cubicBezTo>
                    <a:cubicBezTo>
                      <a:pt x="7169" y="8095"/>
                      <a:pt x="7502" y="7737"/>
                      <a:pt x="7931" y="7737"/>
                    </a:cubicBezTo>
                    <a:close/>
                    <a:moveTo>
                      <a:pt x="1632" y="7190"/>
                    </a:moveTo>
                    <a:cubicBezTo>
                      <a:pt x="1775" y="7190"/>
                      <a:pt x="1918" y="7213"/>
                      <a:pt x="2049" y="7261"/>
                    </a:cubicBezTo>
                    <a:cubicBezTo>
                      <a:pt x="2406" y="7404"/>
                      <a:pt x="2668" y="7737"/>
                      <a:pt x="2739" y="8118"/>
                    </a:cubicBezTo>
                    <a:lnTo>
                      <a:pt x="2858" y="8857"/>
                    </a:lnTo>
                    <a:cubicBezTo>
                      <a:pt x="2882" y="9095"/>
                      <a:pt x="2692" y="9309"/>
                      <a:pt x="2454" y="9309"/>
                    </a:cubicBezTo>
                    <a:lnTo>
                      <a:pt x="739" y="9309"/>
                    </a:lnTo>
                    <a:cubicBezTo>
                      <a:pt x="525" y="9309"/>
                      <a:pt x="310" y="9095"/>
                      <a:pt x="382" y="8857"/>
                    </a:cubicBezTo>
                    <a:lnTo>
                      <a:pt x="501" y="8118"/>
                    </a:lnTo>
                    <a:cubicBezTo>
                      <a:pt x="548" y="7737"/>
                      <a:pt x="834" y="7404"/>
                      <a:pt x="1191" y="7261"/>
                    </a:cubicBezTo>
                    <a:lnTo>
                      <a:pt x="1215" y="7261"/>
                    </a:lnTo>
                    <a:cubicBezTo>
                      <a:pt x="1346" y="7213"/>
                      <a:pt x="1489" y="7190"/>
                      <a:pt x="1632" y="7190"/>
                    </a:cubicBezTo>
                    <a:close/>
                    <a:moveTo>
                      <a:pt x="2733" y="6275"/>
                    </a:moveTo>
                    <a:cubicBezTo>
                      <a:pt x="3430" y="6275"/>
                      <a:pt x="4120" y="6779"/>
                      <a:pt x="4240" y="7618"/>
                    </a:cubicBezTo>
                    <a:lnTo>
                      <a:pt x="4430" y="8618"/>
                    </a:lnTo>
                    <a:cubicBezTo>
                      <a:pt x="4478" y="8976"/>
                      <a:pt x="4216" y="9309"/>
                      <a:pt x="3859" y="9309"/>
                    </a:cubicBezTo>
                    <a:lnTo>
                      <a:pt x="3025" y="9309"/>
                    </a:lnTo>
                    <a:cubicBezTo>
                      <a:pt x="3120" y="9166"/>
                      <a:pt x="3168" y="8976"/>
                      <a:pt x="3144" y="8809"/>
                    </a:cubicBezTo>
                    <a:lnTo>
                      <a:pt x="3025" y="8047"/>
                    </a:lnTo>
                    <a:cubicBezTo>
                      <a:pt x="2930" y="7618"/>
                      <a:pt x="2668" y="7261"/>
                      <a:pt x="2311" y="7047"/>
                    </a:cubicBezTo>
                    <a:lnTo>
                      <a:pt x="2406" y="6928"/>
                    </a:lnTo>
                    <a:cubicBezTo>
                      <a:pt x="2525" y="6737"/>
                      <a:pt x="2501" y="6499"/>
                      <a:pt x="2334" y="6332"/>
                    </a:cubicBezTo>
                    <a:cubicBezTo>
                      <a:pt x="2465" y="6294"/>
                      <a:pt x="2599" y="6275"/>
                      <a:pt x="2733" y="6275"/>
                    </a:cubicBezTo>
                    <a:close/>
                    <a:moveTo>
                      <a:pt x="3360" y="0"/>
                    </a:moveTo>
                    <a:cubicBezTo>
                      <a:pt x="3313" y="0"/>
                      <a:pt x="3264" y="7"/>
                      <a:pt x="3216" y="21"/>
                    </a:cubicBezTo>
                    <a:lnTo>
                      <a:pt x="2620" y="188"/>
                    </a:lnTo>
                    <a:cubicBezTo>
                      <a:pt x="2215" y="307"/>
                      <a:pt x="2144" y="879"/>
                      <a:pt x="2430" y="1212"/>
                    </a:cubicBezTo>
                    <a:lnTo>
                      <a:pt x="2644" y="1450"/>
                    </a:lnTo>
                    <a:cubicBezTo>
                      <a:pt x="2263" y="1808"/>
                      <a:pt x="2049" y="2308"/>
                      <a:pt x="2073" y="2832"/>
                    </a:cubicBezTo>
                    <a:cubicBezTo>
                      <a:pt x="1811" y="2903"/>
                      <a:pt x="1596" y="3165"/>
                      <a:pt x="1596" y="3475"/>
                    </a:cubicBezTo>
                    <a:cubicBezTo>
                      <a:pt x="1596" y="3665"/>
                      <a:pt x="1691" y="3832"/>
                      <a:pt x="1834" y="3951"/>
                    </a:cubicBezTo>
                    <a:lnTo>
                      <a:pt x="2144" y="5261"/>
                    </a:lnTo>
                    <a:cubicBezTo>
                      <a:pt x="1834" y="5380"/>
                      <a:pt x="1715" y="5713"/>
                      <a:pt x="1906" y="5999"/>
                    </a:cubicBezTo>
                    <a:lnTo>
                      <a:pt x="1953" y="6118"/>
                    </a:lnTo>
                    <a:cubicBezTo>
                      <a:pt x="1930" y="6118"/>
                      <a:pt x="1906" y="6142"/>
                      <a:pt x="1858" y="6142"/>
                    </a:cubicBezTo>
                    <a:lnTo>
                      <a:pt x="1263" y="6142"/>
                    </a:lnTo>
                    <a:cubicBezTo>
                      <a:pt x="858" y="6142"/>
                      <a:pt x="572" y="6570"/>
                      <a:pt x="787" y="6904"/>
                    </a:cubicBezTo>
                    <a:lnTo>
                      <a:pt x="882" y="6999"/>
                    </a:lnTo>
                    <a:cubicBezTo>
                      <a:pt x="525" y="7213"/>
                      <a:pt x="239" y="7571"/>
                      <a:pt x="167" y="8023"/>
                    </a:cubicBezTo>
                    <a:lnTo>
                      <a:pt x="48" y="8761"/>
                    </a:lnTo>
                    <a:cubicBezTo>
                      <a:pt x="1" y="9190"/>
                      <a:pt x="310" y="9571"/>
                      <a:pt x="739" y="9571"/>
                    </a:cubicBezTo>
                    <a:lnTo>
                      <a:pt x="3859" y="9571"/>
                    </a:lnTo>
                    <a:cubicBezTo>
                      <a:pt x="4359" y="9571"/>
                      <a:pt x="4764" y="9119"/>
                      <a:pt x="4716" y="8618"/>
                    </a:cubicBezTo>
                    <a:lnTo>
                      <a:pt x="6812" y="8618"/>
                    </a:lnTo>
                    <a:cubicBezTo>
                      <a:pt x="6907" y="9142"/>
                      <a:pt x="7336" y="9571"/>
                      <a:pt x="7907" y="9571"/>
                    </a:cubicBezTo>
                    <a:cubicBezTo>
                      <a:pt x="8526" y="9571"/>
                      <a:pt x="9074" y="9023"/>
                      <a:pt x="9003" y="8380"/>
                    </a:cubicBezTo>
                    <a:cubicBezTo>
                      <a:pt x="9360" y="8142"/>
                      <a:pt x="9646" y="7785"/>
                      <a:pt x="9717" y="7356"/>
                    </a:cubicBezTo>
                    <a:lnTo>
                      <a:pt x="9955" y="6285"/>
                    </a:lnTo>
                    <a:cubicBezTo>
                      <a:pt x="10003" y="6213"/>
                      <a:pt x="9931" y="6118"/>
                      <a:pt x="9836" y="6118"/>
                    </a:cubicBezTo>
                    <a:cubicBezTo>
                      <a:pt x="9824" y="6114"/>
                      <a:pt x="9811" y="6112"/>
                      <a:pt x="9798" y="6112"/>
                    </a:cubicBezTo>
                    <a:cubicBezTo>
                      <a:pt x="9735" y="6112"/>
                      <a:pt x="9669" y="6158"/>
                      <a:pt x="9669" y="6237"/>
                    </a:cubicBezTo>
                    <a:lnTo>
                      <a:pt x="9431" y="7309"/>
                    </a:lnTo>
                    <a:cubicBezTo>
                      <a:pt x="9360" y="7594"/>
                      <a:pt x="9193" y="7880"/>
                      <a:pt x="8907" y="8047"/>
                    </a:cubicBezTo>
                    <a:cubicBezTo>
                      <a:pt x="8741" y="7642"/>
                      <a:pt x="8360" y="7356"/>
                      <a:pt x="7907" y="7356"/>
                    </a:cubicBezTo>
                    <a:cubicBezTo>
                      <a:pt x="7336" y="7356"/>
                      <a:pt x="6907" y="7785"/>
                      <a:pt x="6812" y="8309"/>
                    </a:cubicBezTo>
                    <a:lnTo>
                      <a:pt x="4668" y="8309"/>
                    </a:lnTo>
                    <a:lnTo>
                      <a:pt x="4549" y="7523"/>
                    </a:lnTo>
                    <a:cubicBezTo>
                      <a:pt x="4454" y="6880"/>
                      <a:pt x="4049" y="6356"/>
                      <a:pt x="3454" y="6094"/>
                    </a:cubicBezTo>
                    <a:lnTo>
                      <a:pt x="3501" y="5975"/>
                    </a:lnTo>
                    <a:cubicBezTo>
                      <a:pt x="3716" y="5618"/>
                      <a:pt x="3454" y="5165"/>
                      <a:pt x="3001" y="5165"/>
                    </a:cubicBezTo>
                    <a:lnTo>
                      <a:pt x="2406" y="5165"/>
                    </a:lnTo>
                    <a:lnTo>
                      <a:pt x="2168" y="4070"/>
                    </a:lnTo>
                    <a:lnTo>
                      <a:pt x="4692" y="4070"/>
                    </a:lnTo>
                    <a:cubicBezTo>
                      <a:pt x="4787" y="4070"/>
                      <a:pt x="4835" y="3998"/>
                      <a:pt x="4835" y="3903"/>
                    </a:cubicBezTo>
                    <a:cubicBezTo>
                      <a:pt x="4835" y="3832"/>
                      <a:pt x="4787" y="3760"/>
                      <a:pt x="4692" y="3760"/>
                    </a:cubicBezTo>
                    <a:lnTo>
                      <a:pt x="2192" y="3760"/>
                    </a:lnTo>
                    <a:cubicBezTo>
                      <a:pt x="2025" y="3760"/>
                      <a:pt x="1858" y="3617"/>
                      <a:pt x="1858" y="3427"/>
                    </a:cubicBezTo>
                    <a:cubicBezTo>
                      <a:pt x="1858" y="3260"/>
                      <a:pt x="2025" y="3117"/>
                      <a:pt x="2192" y="3117"/>
                    </a:cubicBezTo>
                    <a:lnTo>
                      <a:pt x="10074" y="3117"/>
                    </a:lnTo>
                    <a:cubicBezTo>
                      <a:pt x="10265" y="3117"/>
                      <a:pt x="10408" y="3260"/>
                      <a:pt x="10408" y="3427"/>
                    </a:cubicBezTo>
                    <a:cubicBezTo>
                      <a:pt x="10408" y="3617"/>
                      <a:pt x="10265" y="3760"/>
                      <a:pt x="10074" y="3760"/>
                    </a:cubicBezTo>
                    <a:lnTo>
                      <a:pt x="5359" y="3760"/>
                    </a:lnTo>
                    <a:cubicBezTo>
                      <a:pt x="5264" y="3760"/>
                      <a:pt x="5192" y="3832"/>
                      <a:pt x="5192" y="3903"/>
                    </a:cubicBezTo>
                    <a:cubicBezTo>
                      <a:pt x="5192" y="3998"/>
                      <a:pt x="5264" y="4070"/>
                      <a:pt x="5359" y="4070"/>
                    </a:cubicBezTo>
                    <a:lnTo>
                      <a:pt x="10122" y="4070"/>
                    </a:lnTo>
                    <a:lnTo>
                      <a:pt x="9765" y="5618"/>
                    </a:lnTo>
                    <a:cubicBezTo>
                      <a:pt x="9717" y="5689"/>
                      <a:pt x="9812" y="5785"/>
                      <a:pt x="9907" y="5785"/>
                    </a:cubicBezTo>
                    <a:cubicBezTo>
                      <a:pt x="9955" y="5785"/>
                      <a:pt x="10050" y="5737"/>
                      <a:pt x="10050" y="5665"/>
                    </a:cubicBezTo>
                    <a:lnTo>
                      <a:pt x="10431" y="3927"/>
                    </a:lnTo>
                    <a:cubicBezTo>
                      <a:pt x="10884" y="3665"/>
                      <a:pt x="10836" y="3141"/>
                      <a:pt x="10431" y="2927"/>
                    </a:cubicBezTo>
                    <a:cubicBezTo>
                      <a:pt x="10431" y="2832"/>
                      <a:pt x="10384" y="2736"/>
                      <a:pt x="10289" y="2665"/>
                    </a:cubicBezTo>
                    <a:lnTo>
                      <a:pt x="8717" y="1093"/>
                    </a:lnTo>
                    <a:cubicBezTo>
                      <a:pt x="8622" y="998"/>
                      <a:pt x="8502" y="950"/>
                      <a:pt x="8383" y="950"/>
                    </a:cubicBezTo>
                    <a:cubicBezTo>
                      <a:pt x="8264" y="950"/>
                      <a:pt x="8145" y="998"/>
                      <a:pt x="8050" y="1093"/>
                    </a:cubicBezTo>
                    <a:lnTo>
                      <a:pt x="7455" y="1688"/>
                    </a:lnTo>
                    <a:lnTo>
                      <a:pt x="6859" y="1093"/>
                    </a:lnTo>
                    <a:cubicBezTo>
                      <a:pt x="6776" y="998"/>
                      <a:pt x="6657" y="950"/>
                      <a:pt x="6535" y="950"/>
                    </a:cubicBezTo>
                    <a:cubicBezTo>
                      <a:pt x="6413" y="950"/>
                      <a:pt x="6288" y="998"/>
                      <a:pt x="6192" y="1093"/>
                    </a:cubicBezTo>
                    <a:lnTo>
                      <a:pt x="5311" y="1950"/>
                    </a:lnTo>
                    <a:cubicBezTo>
                      <a:pt x="5049" y="1403"/>
                      <a:pt x="4525" y="1093"/>
                      <a:pt x="3930" y="1022"/>
                    </a:cubicBezTo>
                    <a:lnTo>
                      <a:pt x="3954" y="760"/>
                    </a:lnTo>
                    <a:cubicBezTo>
                      <a:pt x="3996" y="362"/>
                      <a:pt x="3706" y="0"/>
                      <a:pt x="3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3">
                <a:extLst>
                  <a:ext uri="{FF2B5EF4-FFF2-40B4-BE49-F238E27FC236}">
                    <a16:creationId xmlns:a16="http://schemas.microsoft.com/office/drawing/2014/main" id="{05A37368-C7CA-8945-8BCF-BEBE7A447680}"/>
                  </a:ext>
                </a:extLst>
              </p:cNvPr>
              <p:cNvSpPr/>
              <p:nvPr/>
            </p:nvSpPr>
            <p:spPr>
              <a:xfrm>
                <a:off x="3372775" y="2160733"/>
                <a:ext cx="38379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53" extrusionOk="0">
                    <a:moveTo>
                      <a:pt x="477" y="333"/>
                    </a:moveTo>
                    <a:cubicBezTo>
                      <a:pt x="572" y="333"/>
                      <a:pt x="644" y="381"/>
                      <a:pt x="644" y="476"/>
                    </a:cubicBezTo>
                    <a:cubicBezTo>
                      <a:pt x="644" y="572"/>
                      <a:pt x="572" y="619"/>
                      <a:pt x="477" y="619"/>
                    </a:cubicBezTo>
                    <a:cubicBezTo>
                      <a:pt x="405" y="619"/>
                      <a:pt x="334" y="572"/>
                      <a:pt x="334" y="476"/>
                    </a:cubicBezTo>
                    <a:cubicBezTo>
                      <a:pt x="334" y="381"/>
                      <a:pt x="405" y="333"/>
                      <a:pt x="477" y="333"/>
                    </a:cubicBezTo>
                    <a:close/>
                    <a:moveTo>
                      <a:pt x="477" y="0"/>
                    </a:moveTo>
                    <a:cubicBezTo>
                      <a:pt x="215" y="0"/>
                      <a:pt x="1" y="214"/>
                      <a:pt x="1" y="476"/>
                    </a:cubicBezTo>
                    <a:cubicBezTo>
                      <a:pt x="1" y="738"/>
                      <a:pt x="215" y="953"/>
                      <a:pt x="477" y="953"/>
                    </a:cubicBezTo>
                    <a:cubicBezTo>
                      <a:pt x="763" y="953"/>
                      <a:pt x="953" y="738"/>
                      <a:pt x="953" y="476"/>
                    </a:cubicBezTo>
                    <a:cubicBezTo>
                      <a:pt x="953" y="214"/>
                      <a:pt x="763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582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>
          <a:extLst>
            <a:ext uri="{FF2B5EF4-FFF2-40B4-BE49-F238E27FC236}">
              <a16:creationId xmlns:a16="http://schemas.microsoft.com/office/drawing/2014/main" id="{7915D8DA-B339-AC11-A5B1-3AB4DA5CB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9">
            <a:extLst>
              <a:ext uri="{FF2B5EF4-FFF2-40B4-BE49-F238E27FC236}">
                <a16:creationId xmlns:a16="http://schemas.microsoft.com/office/drawing/2014/main" id="{5087EC82-424E-6016-FF30-C5D8AC544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3352" y="400016"/>
            <a:ext cx="7089660" cy="5153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3"/>
                </a:solidFill>
              </a:rPr>
              <a:t>Orientación de la atención</a:t>
            </a:r>
            <a:endParaRPr sz="1800" dirty="0"/>
          </a:p>
        </p:txBody>
      </p:sp>
      <p:grpSp>
        <p:nvGrpSpPr>
          <p:cNvPr id="529" name="Google Shape;529;p39">
            <a:extLst>
              <a:ext uri="{FF2B5EF4-FFF2-40B4-BE49-F238E27FC236}">
                <a16:creationId xmlns:a16="http://schemas.microsoft.com/office/drawing/2014/main" id="{BCC7BFC4-44ED-3F8B-7CDE-919A81656FCB}"/>
              </a:ext>
            </a:extLst>
          </p:cNvPr>
          <p:cNvGrpSpPr/>
          <p:nvPr/>
        </p:nvGrpSpPr>
        <p:grpSpPr>
          <a:xfrm>
            <a:off x="0" y="17102"/>
            <a:ext cx="1297638" cy="1327159"/>
            <a:chOff x="6863442" y="2923311"/>
            <a:chExt cx="1800027" cy="1793530"/>
          </a:xfrm>
        </p:grpSpPr>
        <p:sp>
          <p:nvSpPr>
            <p:cNvPr id="530" name="Google Shape;530;p39">
              <a:extLst>
                <a:ext uri="{FF2B5EF4-FFF2-40B4-BE49-F238E27FC236}">
                  <a16:creationId xmlns:a16="http://schemas.microsoft.com/office/drawing/2014/main" id="{316A63CF-13BF-C2D4-6251-B34AB3A19916}"/>
                </a:ext>
              </a:extLst>
            </p:cNvPr>
            <p:cNvSpPr/>
            <p:nvPr/>
          </p:nvSpPr>
          <p:spPr>
            <a:xfrm rot="-786325">
              <a:off x="7017378" y="3073497"/>
              <a:ext cx="1496277" cy="1493157"/>
            </a:xfrm>
            <a:custGeom>
              <a:avLst/>
              <a:gdLst/>
              <a:ahLst/>
              <a:cxnLst/>
              <a:rect l="l" t="t" r="r" b="b"/>
              <a:pathLst>
                <a:path w="34470" h="34402" extrusionOk="0">
                  <a:moveTo>
                    <a:pt x="12646" y="9585"/>
                  </a:moveTo>
                  <a:lnTo>
                    <a:pt x="12646" y="9585"/>
                  </a:lnTo>
                  <a:cubicBezTo>
                    <a:pt x="12657" y="9596"/>
                    <a:pt x="12667" y="9606"/>
                    <a:pt x="12676" y="9616"/>
                  </a:cubicBezTo>
                  <a:lnTo>
                    <a:pt x="12676" y="9616"/>
                  </a:lnTo>
                  <a:cubicBezTo>
                    <a:pt x="12646" y="9616"/>
                    <a:pt x="12646" y="9615"/>
                    <a:pt x="12646" y="9585"/>
                  </a:cubicBezTo>
                  <a:close/>
                  <a:moveTo>
                    <a:pt x="12434" y="10240"/>
                  </a:moveTo>
                  <a:lnTo>
                    <a:pt x="12434" y="10240"/>
                  </a:lnTo>
                  <a:cubicBezTo>
                    <a:pt x="12484" y="10263"/>
                    <a:pt x="12535" y="10295"/>
                    <a:pt x="12585" y="10345"/>
                  </a:cubicBezTo>
                  <a:cubicBezTo>
                    <a:pt x="12535" y="10312"/>
                    <a:pt x="12484" y="10278"/>
                    <a:pt x="12434" y="10240"/>
                  </a:cubicBezTo>
                  <a:close/>
                  <a:moveTo>
                    <a:pt x="12798" y="10436"/>
                  </a:moveTo>
                  <a:lnTo>
                    <a:pt x="12798" y="10436"/>
                  </a:lnTo>
                  <a:cubicBezTo>
                    <a:pt x="12833" y="10460"/>
                    <a:pt x="12869" y="10484"/>
                    <a:pt x="12906" y="10509"/>
                  </a:cubicBezTo>
                  <a:lnTo>
                    <a:pt x="12906" y="10509"/>
                  </a:lnTo>
                  <a:cubicBezTo>
                    <a:pt x="12872" y="10488"/>
                    <a:pt x="12836" y="10465"/>
                    <a:pt x="12798" y="10436"/>
                  </a:cubicBezTo>
                  <a:close/>
                  <a:moveTo>
                    <a:pt x="17357" y="0"/>
                  </a:moveTo>
                  <a:cubicBezTo>
                    <a:pt x="13098" y="0"/>
                    <a:pt x="8824" y="1536"/>
                    <a:pt x="5624" y="4357"/>
                  </a:cubicBezTo>
                  <a:cubicBezTo>
                    <a:pt x="2433" y="7184"/>
                    <a:pt x="578" y="11135"/>
                    <a:pt x="123" y="15269"/>
                  </a:cubicBezTo>
                  <a:cubicBezTo>
                    <a:pt x="31" y="16090"/>
                    <a:pt x="1" y="16971"/>
                    <a:pt x="1" y="17853"/>
                  </a:cubicBezTo>
                  <a:lnTo>
                    <a:pt x="1" y="18005"/>
                  </a:lnTo>
                  <a:cubicBezTo>
                    <a:pt x="1" y="18157"/>
                    <a:pt x="1" y="18309"/>
                    <a:pt x="31" y="18461"/>
                  </a:cubicBezTo>
                  <a:lnTo>
                    <a:pt x="31" y="18673"/>
                  </a:lnTo>
                  <a:cubicBezTo>
                    <a:pt x="31" y="18825"/>
                    <a:pt x="62" y="18977"/>
                    <a:pt x="62" y="19099"/>
                  </a:cubicBezTo>
                  <a:cubicBezTo>
                    <a:pt x="62" y="19190"/>
                    <a:pt x="62" y="19281"/>
                    <a:pt x="123" y="19373"/>
                  </a:cubicBezTo>
                  <a:cubicBezTo>
                    <a:pt x="123" y="19525"/>
                    <a:pt x="153" y="19646"/>
                    <a:pt x="153" y="19798"/>
                  </a:cubicBezTo>
                  <a:cubicBezTo>
                    <a:pt x="153" y="19889"/>
                    <a:pt x="183" y="19980"/>
                    <a:pt x="183" y="20102"/>
                  </a:cubicBezTo>
                  <a:cubicBezTo>
                    <a:pt x="244" y="20193"/>
                    <a:pt x="244" y="20345"/>
                    <a:pt x="275" y="20467"/>
                  </a:cubicBezTo>
                  <a:cubicBezTo>
                    <a:pt x="275" y="20588"/>
                    <a:pt x="305" y="20649"/>
                    <a:pt x="335" y="20771"/>
                  </a:cubicBezTo>
                  <a:cubicBezTo>
                    <a:pt x="396" y="20892"/>
                    <a:pt x="396" y="21044"/>
                    <a:pt x="427" y="21166"/>
                  </a:cubicBezTo>
                  <a:cubicBezTo>
                    <a:pt x="457" y="21257"/>
                    <a:pt x="457" y="21379"/>
                    <a:pt x="487" y="21470"/>
                  </a:cubicBezTo>
                  <a:cubicBezTo>
                    <a:pt x="548" y="21561"/>
                    <a:pt x="578" y="21683"/>
                    <a:pt x="578" y="21804"/>
                  </a:cubicBezTo>
                  <a:cubicBezTo>
                    <a:pt x="609" y="21926"/>
                    <a:pt x="639" y="22017"/>
                    <a:pt x="639" y="22139"/>
                  </a:cubicBezTo>
                  <a:lnTo>
                    <a:pt x="761" y="22503"/>
                  </a:lnTo>
                  <a:lnTo>
                    <a:pt x="882" y="22838"/>
                  </a:lnTo>
                  <a:cubicBezTo>
                    <a:pt x="913" y="22959"/>
                    <a:pt x="943" y="23050"/>
                    <a:pt x="1004" y="23142"/>
                  </a:cubicBezTo>
                  <a:cubicBezTo>
                    <a:pt x="1034" y="23263"/>
                    <a:pt x="1065" y="23354"/>
                    <a:pt x="1156" y="23476"/>
                  </a:cubicBezTo>
                  <a:cubicBezTo>
                    <a:pt x="1186" y="23598"/>
                    <a:pt x="1217" y="23658"/>
                    <a:pt x="1247" y="23780"/>
                  </a:cubicBezTo>
                  <a:cubicBezTo>
                    <a:pt x="1308" y="23901"/>
                    <a:pt x="1369" y="24053"/>
                    <a:pt x="1399" y="24175"/>
                  </a:cubicBezTo>
                  <a:cubicBezTo>
                    <a:pt x="1460" y="24236"/>
                    <a:pt x="1490" y="24357"/>
                    <a:pt x="1521" y="24418"/>
                  </a:cubicBezTo>
                  <a:cubicBezTo>
                    <a:pt x="1612" y="24570"/>
                    <a:pt x="1642" y="24692"/>
                    <a:pt x="1703" y="24844"/>
                  </a:cubicBezTo>
                  <a:lnTo>
                    <a:pt x="1825" y="25087"/>
                  </a:lnTo>
                  <a:cubicBezTo>
                    <a:pt x="1946" y="25269"/>
                    <a:pt x="2007" y="25482"/>
                    <a:pt x="2129" y="25695"/>
                  </a:cubicBezTo>
                  <a:lnTo>
                    <a:pt x="2129" y="25725"/>
                  </a:lnTo>
                  <a:cubicBezTo>
                    <a:pt x="2129" y="25756"/>
                    <a:pt x="2159" y="25756"/>
                    <a:pt x="2159" y="25756"/>
                  </a:cubicBezTo>
                  <a:lnTo>
                    <a:pt x="2220" y="25786"/>
                  </a:lnTo>
                  <a:cubicBezTo>
                    <a:pt x="2402" y="26120"/>
                    <a:pt x="2676" y="26485"/>
                    <a:pt x="2919" y="26789"/>
                  </a:cubicBezTo>
                  <a:lnTo>
                    <a:pt x="2919" y="26819"/>
                  </a:lnTo>
                  <a:cubicBezTo>
                    <a:pt x="3101" y="27154"/>
                    <a:pt x="3345" y="27458"/>
                    <a:pt x="3588" y="27762"/>
                  </a:cubicBezTo>
                  <a:cubicBezTo>
                    <a:pt x="3618" y="27792"/>
                    <a:pt x="3618" y="27853"/>
                    <a:pt x="3648" y="27883"/>
                  </a:cubicBezTo>
                  <a:cubicBezTo>
                    <a:pt x="3892" y="28187"/>
                    <a:pt x="4104" y="28461"/>
                    <a:pt x="4348" y="28704"/>
                  </a:cubicBezTo>
                  <a:lnTo>
                    <a:pt x="4408" y="28795"/>
                  </a:lnTo>
                  <a:lnTo>
                    <a:pt x="4743" y="29251"/>
                  </a:lnTo>
                  <a:cubicBezTo>
                    <a:pt x="4743" y="29281"/>
                    <a:pt x="4804" y="29281"/>
                    <a:pt x="4804" y="29281"/>
                  </a:cubicBezTo>
                  <a:lnTo>
                    <a:pt x="4864" y="29281"/>
                  </a:lnTo>
                  <a:cubicBezTo>
                    <a:pt x="6870" y="31348"/>
                    <a:pt x="9515" y="32868"/>
                    <a:pt x="12311" y="33689"/>
                  </a:cubicBezTo>
                  <a:cubicBezTo>
                    <a:pt x="12646" y="33810"/>
                    <a:pt x="13041" y="33871"/>
                    <a:pt x="13375" y="33962"/>
                  </a:cubicBezTo>
                  <a:cubicBezTo>
                    <a:pt x="14105" y="34114"/>
                    <a:pt x="14834" y="34236"/>
                    <a:pt x="15533" y="34297"/>
                  </a:cubicBezTo>
                  <a:cubicBezTo>
                    <a:pt x="15928" y="34327"/>
                    <a:pt x="16263" y="34388"/>
                    <a:pt x="16658" y="34388"/>
                  </a:cubicBezTo>
                  <a:cubicBezTo>
                    <a:pt x="16866" y="34397"/>
                    <a:pt x="17076" y="34401"/>
                    <a:pt x="17287" y="34401"/>
                  </a:cubicBezTo>
                  <a:cubicBezTo>
                    <a:pt x="18519" y="34401"/>
                    <a:pt x="19780" y="34252"/>
                    <a:pt x="20974" y="33993"/>
                  </a:cubicBezTo>
                  <a:cubicBezTo>
                    <a:pt x="22281" y="33689"/>
                    <a:pt x="23497" y="33263"/>
                    <a:pt x="24621" y="32655"/>
                  </a:cubicBezTo>
                  <a:cubicBezTo>
                    <a:pt x="26749" y="31592"/>
                    <a:pt x="28664" y="30072"/>
                    <a:pt x="30214" y="28248"/>
                  </a:cubicBezTo>
                  <a:cubicBezTo>
                    <a:pt x="31461" y="26789"/>
                    <a:pt x="32494" y="25056"/>
                    <a:pt x="33223" y="23294"/>
                  </a:cubicBezTo>
                  <a:cubicBezTo>
                    <a:pt x="33710" y="22078"/>
                    <a:pt x="34044" y="20801"/>
                    <a:pt x="34227" y="19525"/>
                  </a:cubicBezTo>
                  <a:cubicBezTo>
                    <a:pt x="34318" y="19099"/>
                    <a:pt x="34348" y="18673"/>
                    <a:pt x="34348" y="18278"/>
                  </a:cubicBezTo>
                  <a:cubicBezTo>
                    <a:pt x="34379" y="17853"/>
                    <a:pt x="34379" y="17427"/>
                    <a:pt x="34379" y="17002"/>
                  </a:cubicBezTo>
                  <a:cubicBezTo>
                    <a:pt x="34396" y="17007"/>
                    <a:pt x="34410" y="17010"/>
                    <a:pt x="34421" y="17010"/>
                  </a:cubicBezTo>
                  <a:cubicBezTo>
                    <a:pt x="34470" y="17010"/>
                    <a:pt x="34470" y="16965"/>
                    <a:pt x="34470" y="16941"/>
                  </a:cubicBezTo>
                  <a:cubicBezTo>
                    <a:pt x="34470" y="16607"/>
                    <a:pt x="34439" y="16211"/>
                    <a:pt x="34379" y="15877"/>
                  </a:cubicBezTo>
                  <a:cubicBezTo>
                    <a:pt x="34379" y="15755"/>
                    <a:pt x="34348" y="15664"/>
                    <a:pt x="34348" y="15573"/>
                  </a:cubicBezTo>
                  <a:cubicBezTo>
                    <a:pt x="34318" y="15300"/>
                    <a:pt x="34257" y="15026"/>
                    <a:pt x="34227" y="14813"/>
                  </a:cubicBezTo>
                  <a:cubicBezTo>
                    <a:pt x="34227" y="14692"/>
                    <a:pt x="34196" y="14570"/>
                    <a:pt x="34196" y="14509"/>
                  </a:cubicBezTo>
                  <a:cubicBezTo>
                    <a:pt x="34105" y="14175"/>
                    <a:pt x="34075" y="13810"/>
                    <a:pt x="34014" y="13476"/>
                  </a:cubicBezTo>
                  <a:cubicBezTo>
                    <a:pt x="32828" y="8491"/>
                    <a:pt x="29454" y="4053"/>
                    <a:pt x="24834" y="1743"/>
                  </a:cubicBezTo>
                  <a:cubicBezTo>
                    <a:pt x="22508" y="563"/>
                    <a:pt x="19935" y="0"/>
                    <a:pt x="17357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9">
              <a:extLst>
                <a:ext uri="{FF2B5EF4-FFF2-40B4-BE49-F238E27FC236}">
                  <a16:creationId xmlns:a16="http://schemas.microsoft.com/office/drawing/2014/main" id="{845EFBB3-E744-86F8-BC9B-C91DD7949CB9}"/>
                </a:ext>
              </a:extLst>
            </p:cNvPr>
            <p:cNvGrpSpPr/>
            <p:nvPr/>
          </p:nvGrpSpPr>
          <p:grpSpPr>
            <a:xfrm rot="-786389">
              <a:off x="7002097" y="3132429"/>
              <a:ext cx="1460501" cy="1390693"/>
              <a:chOff x="2780792" y="1357063"/>
              <a:chExt cx="868569" cy="827054"/>
            </a:xfrm>
          </p:grpSpPr>
          <p:sp>
            <p:nvSpPr>
              <p:cNvPr id="532" name="Google Shape;532;p39">
                <a:extLst>
                  <a:ext uri="{FF2B5EF4-FFF2-40B4-BE49-F238E27FC236}">
                    <a16:creationId xmlns:a16="http://schemas.microsoft.com/office/drawing/2014/main" id="{45966712-69E8-7966-8C72-206C9881ACE8}"/>
                  </a:ext>
                </a:extLst>
              </p:cNvPr>
              <p:cNvSpPr/>
              <p:nvPr/>
            </p:nvSpPr>
            <p:spPr>
              <a:xfrm>
                <a:off x="3625937" y="1713590"/>
                <a:ext cx="11717" cy="425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17" extrusionOk="0">
                    <a:moveTo>
                      <a:pt x="213" y="1"/>
                    </a:moveTo>
                    <a:cubicBezTo>
                      <a:pt x="183" y="274"/>
                      <a:pt x="122" y="517"/>
                      <a:pt x="31" y="791"/>
                    </a:cubicBezTo>
                    <a:cubicBezTo>
                      <a:pt x="31" y="882"/>
                      <a:pt x="0" y="912"/>
                      <a:pt x="0" y="973"/>
                    </a:cubicBezTo>
                    <a:lnTo>
                      <a:pt x="335" y="1216"/>
                    </a:lnTo>
                    <a:cubicBezTo>
                      <a:pt x="304" y="791"/>
                      <a:pt x="243" y="426"/>
                      <a:pt x="213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9">
                <a:extLst>
                  <a:ext uri="{FF2B5EF4-FFF2-40B4-BE49-F238E27FC236}">
                    <a16:creationId xmlns:a16="http://schemas.microsoft.com/office/drawing/2014/main" id="{1FA7EDEF-D01D-012F-75C6-70EB19715840}"/>
                  </a:ext>
                </a:extLst>
              </p:cNvPr>
              <p:cNvSpPr/>
              <p:nvPr/>
            </p:nvSpPr>
            <p:spPr>
              <a:xfrm>
                <a:off x="2954088" y="1848590"/>
                <a:ext cx="500737" cy="323869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9260" extrusionOk="0">
                    <a:moveTo>
                      <a:pt x="7569" y="1"/>
                    </a:moveTo>
                    <a:cubicBezTo>
                      <a:pt x="7204" y="244"/>
                      <a:pt x="6961" y="700"/>
                      <a:pt x="7143" y="1156"/>
                    </a:cubicBezTo>
                    <a:cubicBezTo>
                      <a:pt x="7234" y="1338"/>
                      <a:pt x="7417" y="1490"/>
                      <a:pt x="7417" y="1673"/>
                    </a:cubicBezTo>
                    <a:cubicBezTo>
                      <a:pt x="7417" y="2068"/>
                      <a:pt x="6778" y="2220"/>
                      <a:pt x="6383" y="2341"/>
                    </a:cubicBezTo>
                    <a:cubicBezTo>
                      <a:pt x="6383" y="2372"/>
                      <a:pt x="6353" y="2402"/>
                      <a:pt x="6322" y="2402"/>
                    </a:cubicBezTo>
                    <a:cubicBezTo>
                      <a:pt x="4985" y="2706"/>
                      <a:pt x="4681" y="4499"/>
                      <a:pt x="3344" y="4773"/>
                    </a:cubicBezTo>
                    <a:cubicBezTo>
                      <a:pt x="3242" y="4795"/>
                      <a:pt x="3142" y="4804"/>
                      <a:pt x="3045" y="4804"/>
                    </a:cubicBezTo>
                    <a:cubicBezTo>
                      <a:pt x="2525" y="4804"/>
                      <a:pt x="2059" y="4542"/>
                      <a:pt x="1535" y="4542"/>
                    </a:cubicBezTo>
                    <a:cubicBezTo>
                      <a:pt x="1337" y="4542"/>
                      <a:pt x="1132" y="4579"/>
                      <a:pt x="912" y="4682"/>
                    </a:cubicBezTo>
                    <a:cubicBezTo>
                      <a:pt x="608" y="4803"/>
                      <a:pt x="395" y="4955"/>
                      <a:pt x="91" y="5016"/>
                    </a:cubicBezTo>
                    <a:lnTo>
                      <a:pt x="122" y="5138"/>
                    </a:lnTo>
                    <a:cubicBezTo>
                      <a:pt x="157" y="5129"/>
                      <a:pt x="188" y="5125"/>
                      <a:pt x="216" y="5125"/>
                    </a:cubicBezTo>
                    <a:cubicBezTo>
                      <a:pt x="284" y="5125"/>
                      <a:pt x="340" y="5147"/>
                      <a:pt x="426" y="5168"/>
                    </a:cubicBezTo>
                    <a:cubicBezTo>
                      <a:pt x="604" y="5227"/>
                      <a:pt x="731" y="5274"/>
                      <a:pt x="881" y="5274"/>
                    </a:cubicBezTo>
                    <a:cubicBezTo>
                      <a:pt x="962" y="5274"/>
                      <a:pt x="1049" y="5261"/>
                      <a:pt x="1155" y="5229"/>
                    </a:cubicBezTo>
                    <a:cubicBezTo>
                      <a:pt x="1438" y="5100"/>
                      <a:pt x="1612" y="4972"/>
                      <a:pt x="1897" y="4972"/>
                    </a:cubicBezTo>
                    <a:cubicBezTo>
                      <a:pt x="1950" y="4972"/>
                      <a:pt x="2006" y="4976"/>
                      <a:pt x="2067" y="4986"/>
                    </a:cubicBezTo>
                    <a:cubicBezTo>
                      <a:pt x="2371" y="5016"/>
                      <a:pt x="2584" y="5138"/>
                      <a:pt x="2736" y="5381"/>
                    </a:cubicBezTo>
                    <a:cubicBezTo>
                      <a:pt x="2750" y="5371"/>
                      <a:pt x="2764" y="5367"/>
                      <a:pt x="2777" y="5367"/>
                    </a:cubicBezTo>
                    <a:cubicBezTo>
                      <a:pt x="2843" y="5367"/>
                      <a:pt x="2878" y="5482"/>
                      <a:pt x="2827" y="5533"/>
                    </a:cubicBezTo>
                    <a:cubicBezTo>
                      <a:pt x="2827" y="5554"/>
                      <a:pt x="2812" y="5576"/>
                      <a:pt x="2781" y="5576"/>
                    </a:cubicBezTo>
                    <a:cubicBezTo>
                      <a:pt x="2769" y="5576"/>
                      <a:pt x="2754" y="5572"/>
                      <a:pt x="2736" y="5563"/>
                    </a:cubicBezTo>
                    <a:cubicBezTo>
                      <a:pt x="2362" y="5703"/>
                      <a:pt x="1288" y="6167"/>
                      <a:pt x="576" y="6167"/>
                    </a:cubicBezTo>
                    <a:cubicBezTo>
                      <a:pt x="362" y="6167"/>
                      <a:pt x="181" y="6125"/>
                      <a:pt x="61" y="6019"/>
                    </a:cubicBezTo>
                    <a:lnTo>
                      <a:pt x="0" y="6049"/>
                    </a:lnTo>
                    <a:cubicBezTo>
                      <a:pt x="2280" y="8057"/>
                      <a:pt x="5236" y="9259"/>
                      <a:pt x="8234" y="9259"/>
                    </a:cubicBezTo>
                    <a:cubicBezTo>
                      <a:pt x="9594" y="9259"/>
                      <a:pt x="10962" y="9012"/>
                      <a:pt x="12280" y="8481"/>
                    </a:cubicBezTo>
                    <a:cubicBezTo>
                      <a:pt x="13010" y="8208"/>
                      <a:pt x="13648" y="7843"/>
                      <a:pt x="14317" y="7417"/>
                    </a:cubicBezTo>
                    <a:cubicBezTo>
                      <a:pt x="14218" y="7176"/>
                      <a:pt x="14055" y="7101"/>
                      <a:pt x="13868" y="7101"/>
                    </a:cubicBezTo>
                    <a:cubicBezTo>
                      <a:pt x="13563" y="7101"/>
                      <a:pt x="13191" y="7300"/>
                      <a:pt x="12922" y="7300"/>
                    </a:cubicBezTo>
                    <a:cubicBezTo>
                      <a:pt x="12900" y="7300"/>
                      <a:pt x="12878" y="7299"/>
                      <a:pt x="12858" y="7296"/>
                    </a:cubicBezTo>
                    <a:cubicBezTo>
                      <a:pt x="12509" y="7267"/>
                      <a:pt x="12243" y="6959"/>
                      <a:pt x="11848" y="6959"/>
                    </a:cubicBezTo>
                    <a:cubicBezTo>
                      <a:pt x="11830" y="6959"/>
                      <a:pt x="11812" y="6960"/>
                      <a:pt x="11794" y="6961"/>
                    </a:cubicBezTo>
                    <a:cubicBezTo>
                      <a:pt x="11216" y="6992"/>
                      <a:pt x="10791" y="7508"/>
                      <a:pt x="10274" y="7691"/>
                    </a:cubicBezTo>
                    <a:cubicBezTo>
                      <a:pt x="9968" y="7809"/>
                      <a:pt x="9698" y="7853"/>
                      <a:pt x="9422" y="7853"/>
                    </a:cubicBezTo>
                    <a:cubicBezTo>
                      <a:pt x="9342" y="7853"/>
                      <a:pt x="9262" y="7850"/>
                      <a:pt x="9180" y="7843"/>
                    </a:cubicBezTo>
                    <a:cubicBezTo>
                      <a:pt x="9119" y="7843"/>
                      <a:pt x="9119" y="7843"/>
                      <a:pt x="9119" y="7812"/>
                    </a:cubicBezTo>
                    <a:cubicBezTo>
                      <a:pt x="9111" y="7815"/>
                      <a:pt x="9103" y="7816"/>
                      <a:pt x="9096" y="7816"/>
                    </a:cubicBezTo>
                    <a:cubicBezTo>
                      <a:pt x="9023" y="7816"/>
                      <a:pt x="9003" y="7683"/>
                      <a:pt x="9058" y="7600"/>
                    </a:cubicBezTo>
                    <a:cubicBezTo>
                      <a:pt x="9301" y="7448"/>
                      <a:pt x="9514" y="7387"/>
                      <a:pt x="9757" y="7265"/>
                    </a:cubicBezTo>
                    <a:cubicBezTo>
                      <a:pt x="10092" y="7053"/>
                      <a:pt x="10274" y="6688"/>
                      <a:pt x="10517" y="6445"/>
                    </a:cubicBezTo>
                    <a:cubicBezTo>
                      <a:pt x="11003" y="5867"/>
                      <a:pt x="11611" y="5746"/>
                      <a:pt x="11946" y="5016"/>
                    </a:cubicBezTo>
                    <a:cubicBezTo>
                      <a:pt x="11946" y="5016"/>
                      <a:pt x="11915" y="5016"/>
                      <a:pt x="11915" y="4986"/>
                    </a:cubicBezTo>
                    <a:cubicBezTo>
                      <a:pt x="11672" y="4074"/>
                      <a:pt x="11186" y="3891"/>
                      <a:pt x="10578" y="3283"/>
                    </a:cubicBezTo>
                    <a:cubicBezTo>
                      <a:pt x="10335" y="3040"/>
                      <a:pt x="10244" y="2828"/>
                      <a:pt x="10152" y="2524"/>
                    </a:cubicBezTo>
                    <a:cubicBezTo>
                      <a:pt x="10122" y="2220"/>
                      <a:pt x="10152" y="1946"/>
                      <a:pt x="10213" y="1642"/>
                    </a:cubicBezTo>
                    <a:cubicBezTo>
                      <a:pt x="10213" y="1581"/>
                      <a:pt x="10395" y="1004"/>
                      <a:pt x="10335" y="913"/>
                    </a:cubicBezTo>
                    <a:cubicBezTo>
                      <a:pt x="10268" y="800"/>
                      <a:pt x="10206" y="753"/>
                      <a:pt x="10148" y="753"/>
                    </a:cubicBezTo>
                    <a:cubicBezTo>
                      <a:pt x="9864" y="753"/>
                      <a:pt x="9696" y="1896"/>
                      <a:pt x="9696" y="1946"/>
                    </a:cubicBezTo>
                    <a:cubicBezTo>
                      <a:pt x="9696" y="1976"/>
                      <a:pt x="9666" y="1976"/>
                      <a:pt x="9666" y="2068"/>
                    </a:cubicBezTo>
                    <a:cubicBezTo>
                      <a:pt x="9494" y="2171"/>
                      <a:pt x="9304" y="2217"/>
                      <a:pt x="9109" y="2217"/>
                    </a:cubicBezTo>
                    <a:cubicBezTo>
                      <a:pt x="8098" y="2217"/>
                      <a:pt x="6962" y="979"/>
                      <a:pt x="7599" y="62"/>
                    </a:cubicBezTo>
                    <a:cubicBezTo>
                      <a:pt x="7599" y="1"/>
                      <a:pt x="7569" y="1"/>
                      <a:pt x="7569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9">
                <a:extLst>
                  <a:ext uri="{FF2B5EF4-FFF2-40B4-BE49-F238E27FC236}">
                    <a16:creationId xmlns:a16="http://schemas.microsoft.com/office/drawing/2014/main" id="{4CA2321E-6954-6EA9-996A-DE3659B2E9B1}"/>
                  </a:ext>
                </a:extLst>
              </p:cNvPr>
              <p:cNvSpPr/>
              <p:nvPr/>
            </p:nvSpPr>
            <p:spPr>
              <a:xfrm>
                <a:off x="2883930" y="1488776"/>
                <a:ext cx="758013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21673" h="18040" extrusionOk="0">
                    <a:moveTo>
                      <a:pt x="11413" y="0"/>
                    </a:moveTo>
                    <a:cubicBezTo>
                      <a:pt x="11256" y="0"/>
                      <a:pt x="11079" y="57"/>
                      <a:pt x="10973" y="137"/>
                    </a:cubicBezTo>
                    <a:cubicBezTo>
                      <a:pt x="10791" y="289"/>
                      <a:pt x="10730" y="532"/>
                      <a:pt x="10608" y="745"/>
                    </a:cubicBezTo>
                    <a:cubicBezTo>
                      <a:pt x="10578" y="745"/>
                      <a:pt x="10578" y="805"/>
                      <a:pt x="10517" y="805"/>
                    </a:cubicBezTo>
                    <a:cubicBezTo>
                      <a:pt x="10274" y="805"/>
                      <a:pt x="10152" y="1048"/>
                      <a:pt x="9909" y="1140"/>
                    </a:cubicBezTo>
                    <a:cubicBezTo>
                      <a:pt x="9851" y="1169"/>
                      <a:pt x="9796" y="1179"/>
                      <a:pt x="9744" y="1179"/>
                    </a:cubicBezTo>
                    <a:cubicBezTo>
                      <a:pt x="9630" y="1179"/>
                      <a:pt x="9527" y="1130"/>
                      <a:pt x="9423" y="1109"/>
                    </a:cubicBezTo>
                    <a:cubicBezTo>
                      <a:pt x="9110" y="1026"/>
                      <a:pt x="8826" y="985"/>
                      <a:pt x="8553" y="985"/>
                    </a:cubicBezTo>
                    <a:cubicBezTo>
                      <a:pt x="8030" y="985"/>
                      <a:pt x="7550" y="1134"/>
                      <a:pt x="6991" y="1413"/>
                    </a:cubicBezTo>
                    <a:cubicBezTo>
                      <a:pt x="6961" y="1413"/>
                      <a:pt x="6930" y="1413"/>
                      <a:pt x="6869" y="1383"/>
                    </a:cubicBezTo>
                    <a:lnTo>
                      <a:pt x="6869" y="1535"/>
                    </a:lnTo>
                    <a:lnTo>
                      <a:pt x="6930" y="1474"/>
                    </a:lnTo>
                    <a:cubicBezTo>
                      <a:pt x="6938" y="1466"/>
                      <a:pt x="6947" y="1462"/>
                      <a:pt x="6954" y="1462"/>
                    </a:cubicBezTo>
                    <a:cubicBezTo>
                      <a:pt x="6975" y="1462"/>
                      <a:pt x="6991" y="1490"/>
                      <a:pt x="6991" y="1535"/>
                    </a:cubicBezTo>
                    <a:cubicBezTo>
                      <a:pt x="6991" y="1626"/>
                      <a:pt x="6961" y="1748"/>
                      <a:pt x="6961" y="1869"/>
                    </a:cubicBezTo>
                    <a:cubicBezTo>
                      <a:pt x="6991" y="1900"/>
                      <a:pt x="6991" y="1991"/>
                      <a:pt x="6991" y="2021"/>
                    </a:cubicBezTo>
                    <a:cubicBezTo>
                      <a:pt x="6991" y="2021"/>
                      <a:pt x="6991" y="2052"/>
                      <a:pt x="6961" y="2052"/>
                    </a:cubicBezTo>
                    <a:cubicBezTo>
                      <a:pt x="6991" y="2447"/>
                      <a:pt x="7143" y="2811"/>
                      <a:pt x="7569" y="2963"/>
                    </a:cubicBezTo>
                    <a:cubicBezTo>
                      <a:pt x="7684" y="3000"/>
                      <a:pt x="7797" y="3017"/>
                      <a:pt x="7906" y="3017"/>
                    </a:cubicBezTo>
                    <a:cubicBezTo>
                      <a:pt x="8343" y="3017"/>
                      <a:pt x="8718" y="2745"/>
                      <a:pt x="8936" y="2356"/>
                    </a:cubicBezTo>
                    <a:cubicBezTo>
                      <a:pt x="9058" y="2143"/>
                      <a:pt x="9149" y="1839"/>
                      <a:pt x="9453" y="1778"/>
                    </a:cubicBezTo>
                    <a:cubicBezTo>
                      <a:pt x="9666" y="1778"/>
                      <a:pt x="9848" y="1869"/>
                      <a:pt x="9879" y="2052"/>
                    </a:cubicBezTo>
                    <a:cubicBezTo>
                      <a:pt x="9879" y="2143"/>
                      <a:pt x="9848" y="2173"/>
                      <a:pt x="9818" y="2173"/>
                    </a:cubicBezTo>
                    <a:cubicBezTo>
                      <a:pt x="9727" y="2811"/>
                      <a:pt x="9970" y="3115"/>
                      <a:pt x="10365" y="3663"/>
                    </a:cubicBezTo>
                    <a:cubicBezTo>
                      <a:pt x="10487" y="3845"/>
                      <a:pt x="10639" y="3997"/>
                      <a:pt x="10669" y="4179"/>
                    </a:cubicBezTo>
                    <a:cubicBezTo>
                      <a:pt x="10882" y="4909"/>
                      <a:pt x="10000" y="5213"/>
                      <a:pt x="9970" y="5851"/>
                    </a:cubicBezTo>
                    <a:lnTo>
                      <a:pt x="10000" y="5851"/>
                    </a:lnTo>
                    <a:cubicBezTo>
                      <a:pt x="10243" y="5638"/>
                      <a:pt x="10487" y="5365"/>
                      <a:pt x="10760" y="5213"/>
                    </a:cubicBezTo>
                    <a:cubicBezTo>
                      <a:pt x="10870" y="5147"/>
                      <a:pt x="10995" y="5097"/>
                      <a:pt x="11113" y="5097"/>
                    </a:cubicBezTo>
                    <a:cubicBezTo>
                      <a:pt x="11159" y="5097"/>
                      <a:pt x="11204" y="5105"/>
                      <a:pt x="11246" y="5122"/>
                    </a:cubicBezTo>
                    <a:cubicBezTo>
                      <a:pt x="11459" y="5243"/>
                      <a:pt x="11398" y="5425"/>
                      <a:pt x="11368" y="5638"/>
                    </a:cubicBezTo>
                    <a:cubicBezTo>
                      <a:pt x="11307" y="6003"/>
                      <a:pt x="11459" y="6277"/>
                      <a:pt x="11642" y="6580"/>
                    </a:cubicBezTo>
                    <a:lnTo>
                      <a:pt x="11672" y="6580"/>
                    </a:lnTo>
                    <a:cubicBezTo>
                      <a:pt x="11854" y="6514"/>
                      <a:pt x="12041" y="6482"/>
                      <a:pt x="12227" y="6482"/>
                    </a:cubicBezTo>
                    <a:cubicBezTo>
                      <a:pt x="12975" y="6482"/>
                      <a:pt x="13696" y="6993"/>
                      <a:pt x="13891" y="7796"/>
                    </a:cubicBezTo>
                    <a:cubicBezTo>
                      <a:pt x="14016" y="8347"/>
                      <a:pt x="13646" y="9310"/>
                      <a:pt x="13071" y="9310"/>
                    </a:cubicBezTo>
                    <a:cubicBezTo>
                      <a:pt x="12947" y="9310"/>
                      <a:pt x="12814" y="9266"/>
                      <a:pt x="12675" y="9164"/>
                    </a:cubicBezTo>
                    <a:lnTo>
                      <a:pt x="12614" y="9134"/>
                    </a:lnTo>
                    <a:cubicBezTo>
                      <a:pt x="12614" y="9073"/>
                      <a:pt x="12584" y="9073"/>
                      <a:pt x="12584" y="9073"/>
                    </a:cubicBezTo>
                    <a:cubicBezTo>
                      <a:pt x="12523" y="9012"/>
                      <a:pt x="12553" y="8921"/>
                      <a:pt x="12614" y="8921"/>
                    </a:cubicBezTo>
                    <a:cubicBezTo>
                      <a:pt x="12705" y="8556"/>
                      <a:pt x="12736" y="8131"/>
                      <a:pt x="12310" y="7979"/>
                    </a:cubicBezTo>
                    <a:cubicBezTo>
                      <a:pt x="12158" y="7948"/>
                      <a:pt x="11976" y="7948"/>
                      <a:pt x="11824" y="7857"/>
                    </a:cubicBezTo>
                    <a:cubicBezTo>
                      <a:pt x="11611" y="7796"/>
                      <a:pt x="11490" y="7644"/>
                      <a:pt x="11368" y="7462"/>
                    </a:cubicBezTo>
                    <a:cubicBezTo>
                      <a:pt x="11368" y="7442"/>
                      <a:pt x="11365" y="7435"/>
                      <a:pt x="11360" y="7435"/>
                    </a:cubicBezTo>
                    <a:cubicBezTo>
                      <a:pt x="11351" y="7435"/>
                      <a:pt x="11338" y="7462"/>
                      <a:pt x="11338" y="7462"/>
                    </a:cubicBezTo>
                    <a:cubicBezTo>
                      <a:pt x="11307" y="7827"/>
                      <a:pt x="11520" y="8283"/>
                      <a:pt x="11246" y="8617"/>
                    </a:cubicBezTo>
                    <a:cubicBezTo>
                      <a:pt x="11195" y="8719"/>
                      <a:pt x="10971" y="8844"/>
                      <a:pt x="10793" y="8844"/>
                    </a:cubicBezTo>
                    <a:cubicBezTo>
                      <a:pt x="10760" y="8844"/>
                      <a:pt x="10728" y="8839"/>
                      <a:pt x="10699" y="8830"/>
                    </a:cubicBezTo>
                    <a:cubicBezTo>
                      <a:pt x="10669" y="8845"/>
                      <a:pt x="10654" y="8853"/>
                      <a:pt x="10642" y="8853"/>
                    </a:cubicBezTo>
                    <a:cubicBezTo>
                      <a:pt x="10631" y="8853"/>
                      <a:pt x="10623" y="8845"/>
                      <a:pt x="10608" y="8830"/>
                    </a:cubicBezTo>
                    <a:cubicBezTo>
                      <a:pt x="10304" y="8435"/>
                      <a:pt x="10274" y="7979"/>
                      <a:pt x="9970" y="7614"/>
                    </a:cubicBezTo>
                    <a:cubicBezTo>
                      <a:pt x="9635" y="7219"/>
                      <a:pt x="9240" y="6945"/>
                      <a:pt x="8936" y="6550"/>
                    </a:cubicBezTo>
                    <a:cubicBezTo>
                      <a:pt x="8359" y="5790"/>
                      <a:pt x="8116" y="4909"/>
                      <a:pt x="8025" y="3997"/>
                    </a:cubicBezTo>
                    <a:lnTo>
                      <a:pt x="7964" y="3997"/>
                    </a:lnTo>
                    <a:cubicBezTo>
                      <a:pt x="7569" y="3845"/>
                      <a:pt x="7234" y="3663"/>
                      <a:pt x="6839" y="3450"/>
                    </a:cubicBezTo>
                    <a:cubicBezTo>
                      <a:pt x="6520" y="3298"/>
                      <a:pt x="6383" y="3245"/>
                      <a:pt x="6201" y="3245"/>
                    </a:cubicBezTo>
                    <a:cubicBezTo>
                      <a:pt x="6018" y="3245"/>
                      <a:pt x="5790" y="3298"/>
                      <a:pt x="5289" y="3359"/>
                    </a:cubicBezTo>
                    <a:cubicBezTo>
                      <a:pt x="5082" y="3396"/>
                      <a:pt x="4957" y="3422"/>
                      <a:pt x="4812" y="3422"/>
                    </a:cubicBezTo>
                    <a:cubicBezTo>
                      <a:pt x="4723" y="3422"/>
                      <a:pt x="4626" y="3412"/>
                      <a:pt x="4499" y="3389"/>
                    </a:cubicBezTo>
                    <a:cubicBezTo>
                      <a:pt x="4360" y="3364"/>
                      <a:pt x="4233" y="3353"/>
                      <a:pt x="4116" y="3353"/>
                    </a:cubicBezTo>
                    <a:cubicBezTo>
                      <a:pt x="2933" y="3353"/>
                      <a:pt x="2860" y="4548"/>
                      <a:pt x="2888" y="5517"/>
                    </a:cubicBezTo>
                    <a:cubicBezTo>
                      <a:pt x="2888" y="5851"/>
                      <a:pt x="2827" y="6155"/>
                      <a:pt x="2948" y="6489"/>
                    </a:cubicBezTo>
                    <a:cubicBezTo>
                      <a:pt x="3131" y="7067"/>
                      <a:pt x="3617" y="7340"/>
                      <a:pt x="4195" y="7492"/>
                    </a:cubicBezTo>
                    <a:cubicBezTo>
                      <a:pt x="4316" y="7523"/>
                      <a:pt x="4255" y="7675"/>
                      <a:pt x="4164" y="7675"/>
                    </a:cubicBezTo>
                    <a:cubicBezTo>
                      <a:pt x="4316" y="8100"/>
                      <a:pt x="4073" y="8435"/>
                      <a:pt x="3769" y="8739"/>
                    </a:cubicBezTo>
                    <a:cubicBezTo>
                      <a:pt x="3313" y="9195"/>
                      <a:pt x="3009" y="9620"/>
                      <a:pt x="2888" y="10228"/>
                    </a:cubicBezTo>
                    <a:cubicBezTo>
                      <a:pt x="2857" y="10502"/>
                      <a:pt x="2857" y="10684"/>
                      <a:pt x="2796" y="10897"/>
                    </a:cubicBezTo>
                    <a:cubicBezTo>
                      <a:pt x="2341" y="12325"/>
                      <a:pt x="0" y="13693"/>
                      <a:pt x="1611" y="15091"/>
                    </a:cubicBezTo>
                    <a:cubicBezTo>
                      <a:pt x="1641" y="15091"/>
                      <a:pt x="1641" y="15122"/>
                      <a:pt x="1641" y="15122"/>
                    </a:cubicBezTo>
                    <a:cubicBezTo>
                      <a:pt x="2341" y="15061"/>
                      <a:pt x="2827" y="14483"/>
                      <a:pt x="3496" y="14453"/>
                    </a:cubicBezTo>
                    <a:cubicBezTo>
                      <a:pt x="3534" y="14450"/>
                      <a:pt x="3573" y="14448"/>
                      <a:pt x="3611" y="14448"/>
                    </a:cubicBezTo>
                    <a:cubicBezTo>
                      <a:pt x="4141" y="14448"/>
                      <a:pt x="4629" y="14727"/>
                      <a:pt x="5117" y="14727"/>
                    </a:cubicBezTo>
                    <a:cubicBezTo>
                      <a:pt x="5285" y="14727"/>
                      <a:pt x="5453" y="14694"/>
                      <a:pt x="5623" y="14605"/>
                    </a:cubicBezTo>
                    <a:cubicBezTo>
                      <a:pt x="6657" y="14058"/>
                      <a:pt x="6961" y="12660"/>
                      <a:pt x="8207" y="12386"/>
                    </a:cubicBezTo>
                    <a:cubicBezTo>
                      <a:pt x="8227" y="12376"/>
                      <a:pt x="8241" y="12373"/>
                      <a:pt x="8251" y="12373"/>
                    </a:cubicBezTo>
                    <a:cubicBezTo>
                      <a:pt x="8271" y="12373"/>
                      <a:pt x="8278" y="12386"/>
                      <a:pt x="8298" y="12386"/>
                    </a:cubicBezTo>
                    <a:cubicBezTo>
                      <a:pt x="8480" y="12325"/>
                      <a:pt x="8663" y="12234"/>
                      <a:pt x="8815" y="12112"/>
                    </a:cubicBezTo>
                    <a:cubicBezTo>
                      <a:pt x="9058" y="12082"/>
                      <a:pt x="9119" y="11930"/>
                      <a:pt x="9088" y="11657"/>
                    </a:cubicBezTo>
                    <a:lnTo>
                      <a:pt x="9028" y="11565"/>
                    </a:lnTo>
                    <a:cubicBezTo>
                      <a:pt x="8936" y="11322"/>
                      <a:pt x="8815" y="11170"/>
                      <a:pt x="8876" y="10897"/>
                    </a:cubicBezTo>
                    <a:cubicBezTo>
                      <a:pt x="8906" y="10502"/>
                      <a:pt x="9210" y="10106"/>
                      <a:pt x="9635" y="9985"/>
                    </a:cubicBezTo>
                    <a:cubicBezTo>
                      <a:pt x="9696" y="9985"/>
                      <a:pt x="9727" y="10076"/>
                      <a:pt x="9727" y="10106"/>
                    </a:cubicBezTo>
                    <a:cubicBezTo>
                      <a:pt x="9787" y="10106"/>
                      <a:pt x="9818" y="10137"/>
                      <a:pt x="9787" y="10198"/>
                    </a:cubicBezTo>
                    <a:cubicBezTo>
                      <a:pt x="9362" y="10836"/>
                      <a:pt x="9575" y="11444"/>
                      <a:pt x="10183" y="11869"/>
                    </a:cubicBezTo>
                    <a:cubicBezTo>
                      <a:pt x="10471" y="12075"/>
                      <a:pt x="10773" y="12225"/>
                      <a:pt x="11089" y="12225"/>
                    </a:cubicBezTo>
                    <a:cubicBezTo>
                      <a:pt x="11239" y="12225"/>
                      <a:pt x="11393" y="12191"/>
                      <a:pt x="11550" y="12112"/>
                    </a:cubicBezTo>
                    <a:cubicBezTo>
                      <a:pt x="11550" y="11657"/>
                      <a:pt x="11642" y="10897"/>
                      <a:pt x="12098" y="10684"/>
                    </a:cubicBezTo>
                    <a:cubicBezTo>
                      <a:pt x="12185" y="10626"/>
                      <a:pt x="12265" y="10589"/>
                      <a:pt x="12341" y="10589"/>
                    </a:cubicBezTo>
                    <a:cubicBezTo>
                      <a:pt x="12425" y="10589"/>
                      <a:pt x="12504" y="10633"/>
                      <a:pt x="12584" y="10745"/>
                    </a:cubicBezTo>
                    <a:cubicBezTo>
                      <a:pt x="12675" y="10897"/>
                      <a:pt x="12523" y="11322"/>
                      <a:pt x="12462" y="11474"/>
                    </a:cubicBezTo>
                    <a:cubicBezTo>
                      <a:pt x="12310" y="12173"/>
                      <a:pt x="12158" y="12842"/>
                      <a:pt x="12705" y="13419"/>
                    </a:cubicBezTo>
                    <a:cubicBezTo>
                      <a:pt x="12918" y="13723"/>
                      <a:pt x="13283" y="13875"/>
                      <a:pt x="13526" y="14149"/>
                    </a:cubicBezTo>
                    <a:cubicBezTo>
                      <a:pt x="13830" y="14453"/>
                      <a:pt x="13982" y="14818"/>
                      <a:pt x="14073" y="15243"/>
                    </a:cubicBezTo>
                    <a:cubicBezTo>
                      <a:pt x="14073" y="15274"/>
                      <a:pt x="14073" y="15304"/>
                      <a:pt x="14043" y="15365"/>
                    </a:cubicBezTo>
                    <a:lnTo>
                      <a:pt x="14043" y="15395"/>
                    </a:lnTo>
                    <a:cubicBezTo>
                      <a:pt x="13860" y="16307"/>
                      <a:pt x="13009" y="16429"/>
                      <a:pt x="12584" y="17128"/>
                    </a:cubicBezTo>
                    <a:cubicBezTo>
                      <a:pt x="12250" y="17705"/>
                      <a:pt x="11733" y="17705"/>
                      <a:pt x="11216" y="18040"/>
                    </a:cubicBezTo>
                    <a:cubicBezTo>
                      <a:pt x="12158" y="17948"/>
                      <a:pt x="12736" y="17341"/>
                      <a:pt x="13617" y="17097"/>
                    </a:cubicBezTo>
                    <a:cubicBezTo>
                      <a:pt x="13728" y="17066"/>
                      <a:pt x="13822" y="17053"/>
                      <a:pt x="13907" y="17053"/>
                    </a:cubicBezTo>
                    <a:cubicBezTo>
                      <a:pt x="14150" y="17053"/>
                      <a:pt x="14320" y="17159"/>
                      <a:pt x="14590" y="17249"/>
                    </a:cubicBezTo>
                    <a:cubicBezTo>
                      <a:pt x="14799" y="17316"/>
                      <a:pt x="14936" y="17342"/>
                      <a:pt x="15036" y="17342"/>
                    </a:cubicBezTo>
                    <a:cubicBezTo>
                      <a:pt x="15298" y="17342"/>
                      <a:pt x="15293" y="17164"/>
                      <a:pt x="15623" y="17097"/>
                    </a:cubicBezTo>
                    <a:cubicBezTo>
                      <a:pt x="15669" y="17090"/>
                      <a:pt x="15713" y="17086"/>
                      <a:pt x="15755" y="17086"/>
                    </a:cubicBezTo>
                    <a:cubicBezTo>
                      <a:pt x="15882" y="17086"/>
                      <a:pt x="15996" y="17120"/>
                      <a:pt x="16110" y="17189"/>
                    </a:cubicBezTo>
                    <a:cubicBezTo>
                      <a:pt x="16323" y="17280"/>
                      <a:pt x="16383" y="17432"/>
                      <a:pt x="16383" y="17644"/>
                    </a:cubicBezTo>
                    <a:cubicBezTo>
                      <a:pt x="19575" y="15517"/>
                      <a:pt x="21672" y="11778"/>
                      <a:pt x="21672" y="7887"/>
                    </a:cubicBezTo>
                    <a:lnTo>
                      <a:pt x="21672" y="7857"/>
                    </a:lnTo>
                    <a:cubicBezTo>
                      <a:pt x="20821" y="7553"/>
                      <a:pt x="20304" y="7036"/>
                      <a:pt x="19818" y="6277"/>
                    </a:cubicBezTo>
                    <a:cubicBezTo>
                      <a:pt x="19605" y="5973"/>
                      <a:pt x="19423" y="5608"/>
                      <a:pt x="19149" y="5365"/>
                    </a:cubicBezTo>
                    <a:cubicBezTo>
                      <a:pt x="18967" y="5152"/>
                      <a:pt x="18693" y="5091"/>
                      <a:pt x="18511" y="4909"/>
                    </a:cubicBezTo>
                    <a:cubicBezTo>
                      <a:pt x="18329" y="4757"/>
                      <a:pt x="17934" y="3875"/>
                      <a:pt x="17842" y="3875"/>
                    </a:cubicBezTo>
                    <a:cubicBezTo>
                      <a:pt x="17690" y="3875"/>
                      <a:pt x="17690" y="3632"/>
                      <a:pt x="17842" y="3632"/>
                    </a:cubicBezTo>
                    <a:lnTo>
                      <a:pt x="17873" y="3632"/>
                    </a:lnTo>
                    <a:cubicBezTo>
                      <a:pt x="17873" y="3041"/>
                      <a:pt x="17737" y="2739"/>
                      <a:pt x="17439" y="2739"/>
                    </a:cubicBezTo>
                    <a:cubicBezTo>
                      <a:pt x="17339" y="2739"/>
                      <a:pt x="17220" y="2773"/>
                      <a:pt x="17082" y="2842"/>
                    </a:cubicBezTo>
                    <a:cubicBezTo>
                      <a:pt x="16991" y="2842"/>
                      <a:pt x="16900" y="2872"/>
                      <a:pt x="16839" y="2872"/>
                    </a:cubicBezTo>
                    <a:lnTo>
                      <a:pt x="16778" y="2872"/>
                    </a:lnTo>
                    <a:cubicBezTo>
                      <a:pt x="16505" y="2781"/>
                      <a:pt x="16444" y="2629"/>
                      <a:pt x="16353" y="2416"/>
                    </a:cubicBezTo>
                    <a:cubicBezTo>
                      <a:pt x="15780" y="1558"/>
                      <a:pt x="15021" y="1260"/>
                      <a:pt x="14147" y="1260"/>
                    </a:cubicBezTo>
                    <a:cubicBezTo>
                      <a:pt x="13908" y="1260"/>
                      <a:pt x="13660" y="1283"/>
                      <a:pt x="13405" y="1322"/>
                    </a:cubicBezTo>
                    <a:lnTo>
                      <a:pt x="13405" y="1352"/>
                    </a:lnTo>
                    <a:cubicBezTo>
                      <a:pt x="13526" y="1504"/>
                      <a:pt x="13526" y="1717"/>
                      <a:pt x="13496" y="1930"/>
                    </a:cubicBezTo>
                    <a:cubicBezTo>
                      <a:pt x="13465" y="2173"/>
                      <a:pt x="13313" y="2538"/>
                      <a:pt x="13405" y="2781"/>
                    </a:cubicBezTo>
                    <a:cubicBezTo>
                      <a:pt x="13530" y="3032"/>
                      <a:pt x="13841" y="3200"/>
                      <a:pt x="14134" y="3200"/>
                    </a:cubicBezTo>
                    <a:cubicBezTo>
                      <a:pt x="14196" y="3200"/>
                      <a:pt x="14258" y="3192"/>
                      <a:pt x="14316" y="3176"/>
                    </a:cubicBezTo>
                    <a:cubicBezTo>
                      <a:pt x="14408" y="3146"/>
                      <a:pt x="14529" y="3115"/>
                      <a:pt x="14590" y="3085"/>
                    </a:cubicBezTo>
                    <a:cubicBezTo>
                      <a:pt x="14699" y="3044"/>
                      <a:pt x="14802" y="3015"/>
                      <a:pt x="14896" y="3015"/>
                    </a:cubicBezTo>
                    <a:cubicBezTo>
                      <a:pt x="15012" y="3015"/>
                      <a:pt x="15114" y="3059"/>
                      <a:pt x="15198" y="3176"/>
                    </a:cubicBezTo>
                    <a:cubicBezTo>
                      <a:pt x="15319" y="3328"/>
                      <a:pt x="15289" y="3480"/>
                      <a:pt x="15137" y="3602"/>
                    </a:cubicBezTo>
                    <a:lnTo>
                      <a:pt x="15076" y="3602"/>
                    </a:lnTo>
                    <a:cubicBezTo>
                      <a:pt x="15076" y="3784"/>
                      <a:pt x="15076" y="3936"/>
                      <a:pt x="15198" y="4149"/>
                    </a:cubicBezTo>
                    <a:cubicBezTo>
                      <a:pt x="15259" y="4210"/>
                      <a:pt x="15168" y="4301"/>
                      <a:pt x="15137" y="4301"/>
                    </a:cubicBezTo>
                    <a:cubicBezTo>
                      <a:pt x="14793" y="4387"/>
                      <a:pt x="14409" y="4473"/>
                      <a:pt x="14038" y="4473"/>
                    </a:cubicBezTo>
                    <a:cubicBezTo>
                      <a:pt x="13622" y="4473"/>
                      <a:pt x="13223" y="4365"/>
                      <a:pt x="12918" y="4027"/>
                    </a:cubicBezTo>
                    <a:cubicBezTo>
                      <a:pt x="12584" y="3632"/>
                      <a:pt x="12584" y="3085"/>
                      <a:pt x="12341" y="2659"/>
                    </a:cubicBezTo>
                    <a:cubicBezTo>
                      <a:pt x="12098" y="2173"/>
                      <a:pt x="11642" y="1717"/>
                      <a:pt x="11277" y="1261"/>
                    </a:cubicBezTo>
                    <a:cubicBezTo>
                      <a:pt x="11216" y="1261"/>
                      <a:pt x="11125" y="1170"/>
                      <a:pt x="11186" y="1109"/>
                    </a:cubicBezTo>
                    <a:cubicBezTo>
                      <a:pt x="11125" y="1048"/>
                      <a:pt x="11186" y="988"/>
                      <a:pt x="11246" y="988"/>
                    </a:cubicBezTo>
                    <a:cubicBezTo>
                      <a:pt x="11429" y="805"/>
                      <a:pt x="11702" y="562"/>
                      <a:pt x="11733" y="349"/>
                    </a:cubicBezTo>
                    <a:cubicBezTo>
                      <a:pt x="11784" y="93"/>
                      <a:pt x="11615" y="0"/>
                      <a:pt x="114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9">
                <a:extLst>
                  <a:ext uri="{FF2B5EF4-FFF2-40B4-BE49-F238E27FC236}">
                    <a16:creationId xmlns:a16="http://schemas.microsoft.com/office/drawing/2014/main" id="{32F42A11-9F33-426F-DFDB-54F1A2658317}"/>
                  </a:ext>
                </a:extLst>
              </p:cNvPr>
              <p:cNvSpPr/>
              <p:nvPr/>
            </p:nvSpPr>
            <p:spPr>
              <a:xfrm>
                <a:off x="2805238" y="1367520"/>
                <a:ext cx="832440" cy="693729"/>
              </a:xfrm>
              <a:custGeom>
                <a:avLst/>
                <a:gdLst/>
                <a:ahLst/>
                <a:cxnLst/>
                <a:rect l="l" t="t" r="r" b="b"/>
                <a:pathLst>
                  <a:path w="23801" h="19835" extrusionOk="0">
                    <a:moveTo>
                      <a:pt x="12449" y="0"/>
                    </a:moveTo>
                    <a:cubicBezTo>
                      <a:pt x="9024" y="0"/>
                      <a:pt x="5589" y="1484"/>
                      <a:pt x="3405" y="4151"/>
                    </a:cubicBezTo>
                    <a:cubicBezTo>
                      <a:pt x="426" y="7798"/>
                      <a:pt x="1" y="13148"/>
                      <a:pt x="2250" y="17251"/>
                    </a:cubicBezTo>
                    <a:cubicBezTo>
                      <a:pt x="2280" y="17342"/>
                      <a:pt x="2280" y="17373"/>
                      <a:pt x="2250" y="17403"/>
                    </a:cubicBezTo>
                    <a:lnTo>
                      <a:pt x="2280" y="17434"/>
                    </a:lnTo>
                    <a:cubicBezTo>
                      <a:pt x="2706" y="17981"/>
                      <a:pt x="3132" y="18497"/>
                      <a:pt x="3496" y="19075"/>
                    </a:cubicBezTo>
                    <a:cubicBezTo>
                      <a:pt x="3770" y="19349"/>
                      <a:pt x="4043" y="19622"/>
                      <a:pt x="4317" y="19835"/>
                    </a:cubicBezTo>
                    <a:lnTo>
                      <a:pt x="4347" y="19804"/>
                    </a:lnTo>
                    <a:cubicBezTo>
                      <a:pt x="4195" y="19683"/>
                      <a:pt x="4165" y="19531"/>
                      <a:pt x="4165" y="19318"/>
                    </a:cubicBezTo>
                    <a:cubicBezTo>
                      <a:pt x="4104" y="19318"/>
                      <a:pt x="4074" y="19318"/>
                      <a:pt x="4074" y="19257"/>
                    </a:cubicBezTo>
                    <a:cubicBezTo>
                      <a:pt x="4013" y="19075"/>
                      <a:pt x="4104" y="18923"/>
                      <a:pt x="4317" y="18893"/>
                    </a:cubicBezTo>
                    <a:lnTo>
                      <a:pt x="4347" y="18893"/>
                    </a:lnTo>
                    <a:lnTo>
                      <a:pt x="4317" y="18771"/>
                    </a:lnTo>
                    <a:cubicBezTo>
                      <a:pt x="4212" y="18792"/>
                      <a:pt x="4107" y="18827"/>
                      <a:pt x="3982" y="18827"/>
                    </a:cubicBezTo>
                    <a:cubicBezTo>
                      <a:pt x="3926" y="18827"/>
                      <a:pt x="3866" y="18820"/>
                      <a:pt x="3800" y="18801"/>
                    </a:cubicBezTo>
                    <a:cubicBezTo>
                      <a:pt x="3770" y="18801"/>
                      <a:pt x="3770" y="18801"/>
                      <a:pt x="3770" y="18771"/>
                    </a:cubicBezTo>
                    <a:cubicBezTo>
                      <a:pt x="2432" y="18133"/>
                      <a:pt x="3192" y="16795"/>
                      <a:pt x="3891" y="15914"/>
                    </a:cubicBezTo>
                    <a:cubicBezTo>
                      <a:pt x="4165" y="15549"/>
                      <a:pt x="4499" y="15215"/>
                      <a:pt x="4682" y="14789"/>
                    </a:cubicBezTo>
                    <a:cubicBezTo>
                      <a:pt x="4955" y="14242"/>
                      <a:pt x="4834" y="13847"/>
                      <a:pt x="4955" y="13300"/>
                    </a:cubicBezTo>
                    <a:cubicBezTo>
                      <a:pt x="5138" y="12418"/>
                      <a:pt x="6384" y="12266"/>
                      <a:pt x="6323" y="11294"/>
                    </a:cubicBezTo>
                    <a:cubicBezTo>
                      <a:pt x="5685" y="11172"/>
                      <a:pt x="5077" y="10747"/>
                      <a:pt x="4925" y="10078"/>
                    </a:cubicBezTo>
                    <a:cubicBezTo>
                      <a:pt x="4834" y="9804"/>
                      <a:pt x="4925" y="9531"/>
                      <a:pt x="4925" y="9288"/>
                    </a:cubicBezTo>
                    <a:cubicBezTo>
                      <a:pt x="4925" y="8892"/>
                      <a:pt x="4834" y="8558"/>
                      <a:pt x="4864" y="8224"/>
                    </a:cubicBezTo>
                    <a:cubicBezTo>
                      <a:pt x="4925" y="7920"/>
                      <a:pt x="4986" y="7616"/>
                      <a:pt x="5138" y="7373"/>
                    </a:cubicBezTo>
                    <a:cubicBezTo>
                      <a:pt x="5715" y="6430"/>
                      <a:pt x="6779" y="6795"/>
                      <a:pt x="7691" y="6613"/>
                    </a:cubicBezTo>
                    <a:cubicBezTo>
                      <a:pt x="7922" y="6571"/>
                      <a:pt x="8036" y="6500"/>
                      <a:pt x="8205" y="6500"/>
                    </a:cubicBezTo>
                    <a:cubicBezTo>
                      <a:pt x="8281" y="6500"/>
                      <a:pt x="8368" y="6514"/>
                      <a:pt x="8481" y="6552"/>
                    </a:cubicBezTo>
                    <a:cubicBezTo>
                      <a:pt x="8633" y="6582"/>
                      <a:pt x="8785" y="6613"/>
                      <a:pt x="8937" y="6704"/>
                    </a:cubicBezTo>
                    <a:lnTo>
                      <a:pt x="8967" y="6704"/>
                    </a:lnTo>
                    <a:lnTo>
                      <a:pt x="9211" y="6309"/>
                    </a:lnTo>
                    <a:cubicBezTo>
                      <a:pt x="9028" y="6005"/>
                      <a:pt x="8967" y="5671"/>
                      <a:pt x="9059" y="5367"/>
                    </a:cubicBezTo>
                    <a:lnTo>
                      <a:pt x="9059" y="5275"/>
                    </a:lnTo>
                    <a:cubicBezTo>
                      <a:pt x="9028" y="5123"/>
                      <a:pt x="9028" y="5032"/>
                      <a:pt x="9059" y="4880"/>
                    </a:cubicBezTo>
                    <a:cubicBezTo>
                      <a:pt x="9059" y="4822"/>
                      <a:pt x="9083" y="4801"/>
                      <a:pt x="9116" y="4801"/>
                    </a:cubicBezTo>
                    <a:cubicBezTo>
                      <a:pt x="9136" y="4801"/>
                      <a:pt x="9158" y="4808"/>
                      <a:pt x="9180" y="4819"/>
                    </a:cubicBezTo>
                    <a:cubicBezTo>
                      <a:pt x="9211" y="4819"/>
                      <a:pt x="9211" y="4789"/>
                      <a:pt x="9211" y="4789"/>
                    </a:cubicBezTo>
                    <a:cubicBezTo>
                      <a:pt x="9633" y="4417"/>
                      <a:pt x="10197" y="4247"/>
                      <a:pt x="10770" y="4247"/>
                    </a:cubicBezTo>
                    <a:cubicBezTo>
                      <a:pt x="10899" y="4247"/>
                      <a:pt x="11028" y="4256"/>
                      <a:pt x="11156" y="4272"/>
                    </a:cubicBezTo>
                    <a:cubicBezTo>
                      <a:pt x="11488" y="4314"/>
                      <a:pt x="11749" y="4412"/>
                      <a:pt x="12037" y="4412"/>
                    </a:cubicBezTo>
                    <a:cubicBezTo>
                      <a:pt x="12170" y="4412"/>
                      <a:pt x="12309" y="4391"/>
                      <a:pt x="12463" y="4333"/>
                    </a:cubicBezTo>
                    <a:cubicBezTo>
                      <a:pt x="12615" y="4272"/>
                      <a:pt x="12676" y="4212"/>
                      <a:pt x="12737" y="4212"/>
                    </a:cubicBezTo>
                    <a:lnTo>
                      <a:pt x="12737" y="4181"/>
                    </a:lnTo>
                    <a:cubicBezTo>
                      <a:pt x="12889" y="3877"/>
                      <a:pt x="13071" y="3512"/>
                      <a:pt x="13436" y="3360"/>
                    </a:cubicBezTo>
                    <a:cubicBezTo>
                      <a:pt x="13528" y="3326"/>
                      <a:pt x="13629" y="3304"/>
                      <a:pt x="13731" y="3304"/>
                    </a:cubicBezTo>
                    <a:cubicBezTo>
                      <a:pt x="13897" y="3304"/>
                      <a:pt x="14064" y="3362"/>
                      <a:pt x="14196" y="3512"/>
                    </a:cubicBezTo>
                    <a:cubicBezTo>
                      <a:pt x="14530" y="3908"/>
                      <a:pt x="14044" y="4333"/>
                      <a:pt x="13740" y="4637"/>
                    </a:cubicBezTo>
                    <a:lnTo>
                      <a:pt x="13740" y="4667"/>
                    </a:lnTo>
                    <a:cubicBezTo>
                      <a:pt x="14348" y="5367"/>
                      <a:pt x="14803" y="6005"/>
                      <a:pt x="15138" y="6886"/>
                    </a:cubicBezTo>
                    <a:cubicBezTo>
                      <a:pt x="15340" y="7522"/>
                      <a:pt x="15734" y="7800"/>
                      <a:pt x="16399" y="7800"/>
                    </a:cubicBezTo>
                    <a:cubicBezTo>
                      <a:pt x="16434" y="7800"/>
                      <a:pt x="16469" y="7800"/>
                      <a:pt x="16506" y="7798"/>
                    </a:cubicBezTo>
                    <a:cubicBezTo>
                      <a:pt x="16718" y="7768"/>
                      <a:pt x="17083" y="7768"/>
                      <a:pt x="17174" y="7525"/>
                    </a:cubicBezTo>
                    <a:cubicBezTo>
                      <a:pt x="17235" y="7464"/>
                      <a:pt x="17235" y="7160"/>
                      <a:pt x="17266" y="6947"/>
                    </a:cubicBezTo>
                    <a:cubicBezTo>
                      <a:pt x="17215" y="6886"/>
                      <a:pt x="17097" y="6866"/>
                      <a:pt x="16957" y="6866"/>
                    </a:cubicBezTo>
                    <a:cubicBezTo>
                      <a:pt x="16678" y="6866"/>
                      <a:pt x="16313" y="6947"/>
                      <a:pt x="16232" y="6947"/>
                    </a:cubicBezTo>
                    <a:cubicBezTo>
                      <a:pt x="15959" y="6917"/>
                      <a:pt x="15746" y="6795"/>
                      <a:pt x="15594" y="6613"/>
                    </a:cubicBezTo>
                    <a:cubicBezTo>
                      <a:pt x="15107" y="6035"/>
                      <a:pt x="15807" y="5336"/>
                      <a:pt x="15442" y="4759"/>
                    </a:cubicBezTo>
                    <a:cubicBezTo>
                      <a:pt x="15411" y="4728"/>
                      <a:pt x="15411" y="4667"/>
                      <a:pt x="15442" y="4667"/>
                    </a:cubicBezTo>
                    <a:cubicBezTo>
                      <a:pt x="15442" y="4637"/>
                      <a:pt x="15472" y="4637"/>
                      <a:pt x="15472" y="4637"/>
                    </a:cubicBezTo>
                    <a:cubicBezTo>
                      <a:pt x="15761" y="4485"/>
                      <a:pt x="16088" y="4417"/>
                      <a:pt x="16418" y="4417"/>
                    </a:cubicBezTo>
                    <a:cubicBezTo>
                      <a:pt x="16749" y="4417"/>
                      <a:pt x="17083" y="4485"/>
                      <a:pt x="17387" y="4607"/>
                    </a:cubicBezTo>
                    <a:cubicBezTo>
                      <a:pt x="17691" y="4728"/>
                      <a:pt x="17934" y="4880"/>
                      <a:pt x="18208" y="5093"/>
                    </a:cubicBezTo>
                    <a:cubicBezTo>
                      <a:pt x="18481" y="5367"/>
                      <a:pt x="18664" y="5823"/>
                      <a:pt x="18968" y="5974"/>
                    </a:cubicBezTo>
                    <a:cubicBezTo>
                      <a:pt x="19105" y="6048"/>
                      <a:pt x="19268" y="6060"/>
                      <a:pt x="19436" y="6060"/>
                    </a:cubicBezTo>
                    <a:cubicBezTo>
                      <a:pt x="19521" y="6060"/>
                      <a:pt x="19608" y="6057"/>
                      <a:pt x="19694" y="6057"/>
                    </a:cubicBezTo>
                    <a:cubicBezTo>
                      <a:pt x="19995" y="6057"/>
                      <a:pt x="20278" y="6097"/>
                      <a:pt x="20427" y="6461"/>
                    </a:cubicBezTo>
                    <a:cubicBezTo>
                      <a:pt x="20548" y="6734"/>
                      <a:pt x="20457" y="7008"/>
                      <a:pt x="20275" y="7160"/>
                    </a:cubicBezTo>
                    <a:lnTo>
                      <a:pt x="20275" y="7190"/>
                    </a:lnTo>
                    <a:cubicBezTo>
                      <a:pt x="20335" y="7221"/>
                      <a:pt x="20396" y="7312"/>
                      <a:pt x="20457" y="7403"/>
                    </a:cubicBezTo>
                    <a:cubicBezTo>
                      <a:pt x="20579" y="7616"/>
                      <a:pt x="20609" y="7798"/>
                      <a:pt x="20761" y="8011"/>
                    </a:cubicBezTo>
                    <a:cubicBezTo>
                      <a:pt x="20943" y="8254"/>
                      <a:pt x="21156" y="8376"/>
                      <a:pt x="21369" y="8558"/>
                    </a:cubicBezTo>
                    <a:cubicBezTo>
                      <a:pt x="21764" y="8892"/>
                      <a:pt x="22007" y="9409"/>
                      <a:pt x="22311" y="9835"/>
                    </a:cubicBezTo>
                    <a:cubicBezTo>
                      <a:pt x="22737" y="10473"/>
                      <a:pt x="23223" y="10777"/>
                      <a:pt x="23801" y="11111"/>
                    </a:cubicBezTo>
                    <a:cubicBezTo>
                      <a:pt x="23618" y="6370"/>
                      <a:pt x="20275" y="1841"/>
                      <a:pt x="15715" y="473"/>
                    </a:cubicBezTo>
                    <a:cubicBezTo>
                      <a:pt x="14656" y="154"/>
                      <a:pt x="13553" y="0"/>
                      <a:pt x="12449" y="0"/>
                    </a:cubicBezTo>
                    <a:close/>
                  </a:path>
                </a:pathLst>
              </a:custGeom>
              <a:solidFill>
                <a:srgbClr val="85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9">
                <a:extLst>
                  <a:ext uri="{FF2B5EF4-FFF2-40B4-BE49-F238E27FC236}">
                    <a16:creationId xmlns:a16="http://schemas.microsoft.com/office/drawing/2014/main" id="{F78069C8-833B-AC5B-4006-3CE314C02E7B}"/>
                  </a:ext>
                </a:extLst>
              </p:cNvPr>
              <p:cNvSpPr/>
              <p:nvPr/>
            </p:nvSpPr>
            <p:spPr>
              <a:xfrm>
                <a:off x="2950870" y="2029301"/>
                <a:ext cx="91460" cy="3018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863" extrusionOk="0">
                    <a:moveTo>
                      <a:pt x="1886" y="1"/>
                    </a:moveTo>
                    <a:cubicBezTo>
                      <a:pt x="1551" y="1"/>
                      <a:pt x="1369" y="244"/>
                      <a:pt x="1095" y="366"/>
                    </a:cubicBezTo>
                    <a:cubicBezTo>
                      <a:pt x="1074" y="370"/>
                      <a:pt x="1052" y="372"/>
                      <a:pt x="1028" y="372"/>
                    </a:cubicBezTo>
                    <a:cubicBezTo>
                      <a:pt x="809" y="372"/>
                      <a:pt x="473" y="216"/>
                      <a:pt x="241" y="216"/>
                    </a:cubicBezTo>
                    <a:cubicBezTo>
                      <a:pt x="127" y="216"/>
                      <a:pt x="38" y="254"/>
                      <a:pt x="1" y="366"/>
                    </a:cubicBezTo>
                    <a:cubicBezTo>
                      <a:pt x="31" y="366"/>
                      <a:pt x="62" y="396"/>
                      <a:pt x="62" y="427"/>
                    </a:cubicBezTo>
                    <a:cubicBezTo>
                      <a:pt x="105" y="749"/>
                      <a:pt x="356" y="862"/>
                      <a:pt x="692" y="862"/>
                    </a:cubicBezTo>
                    <a:cubicBezTo>
                      <a:pt x="1306" y="862"/>
                      <a:pt x="2202" y="482"/>
                      <a:pt x="2615" y="305"/>
                    </a:cubicBezTo>
                    <a:lnTo>
                      <a:pt x="2615" y="275"/>
                    </a:lnTo>
                    <a:cubicBezTo>
                      <a:pt x="2402" y="123"/>
                      <a:pt x="2159" y="1"/>
                      <a:pt x="1886" y="1"/>
                    </a:cubicBezTo>
                    <a:close/>
                  </a:path>
                </a:pathLst>
              </a:custGeom>
              <a:solidFill>
                <a:srgbClr val="7AB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9">
                <a:extLst>
                  <a:ext uri="{FF2B5EF4-FFF2-40B4-BE49-F238E27FC236}">
                    <a16:creationId xmlns:a16="http://schemas.microsoft.com/office/drawing/2014/main" id="{D54379E5-4E18-C948-EEC9-336D65CFE99F}"/>
                  </a:ext>
                </a:extLst>
              </p:cNvPr>
              <p:cNvSpPr/>
              <p:nvPr/>
            </p:nvSpPr>
            <p:spPr>
              <a:xfrm>
                <a:off x="3116716" y="1565544"/>
                <a:ext cx="244545" cy="2450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7005" extrusionOk="0">
                    <a:moveTo>
                      <a:pt x="2957" y="1"/>
                    </a:moveTo>
                    <a:cubicBezTo>
                      <a:pt x="2671" y="1"/>
                      <a:pt x="2393" y="656"/>
                      <a:pt x="2250" y="799"/>
                    </a:cubicBezTo>
                    <a:cubicBezTo>
                      <a:pt x="2098" y="951"/>
                      <a:pt x="1946" y="1042"/>
                      <a:pt x="1794" y="1103"/>
                    </a:cubicBezTo>
                    <a:cubicBezTo>
                      <a:pt x="1642" y="1164"/>
                      <a:pt x="1467" y="1194"/>
                      <a:pt x="1293" y="1194"/>
                    </a:cubicBezTo>
                    <a:cubicBezTo>
                      <a:pt x="1118" y="1194"/>
                      <a:pt x="943" y="1164"/>
                      <a:pt x="791" y="1103"/>
                    </a:cubicBezTo>
                    <a:cubicBezTo>
                      <a:pt x="578" y="1012"/>
                      <a:pt x="396" y="860"/>
                      <a:pt x="274" y="647"/>
                    </a:cubicBezTo>
                    <a:lnTo>
                      <a:pt x="244" y="647"/>
                    </a:lnTo>
                    <a:lnTo>
                      <a:pt x="1" y="1012"/>
                    </a:lnTo>
                    <a:lnTo>
                      <a:pt x="1" y="1042"/>
                    </a:lnTo>
                    <a:cubicBezTo>
                      <a:pt x="457" y="1255"/>
                      <a:pt x="913" y="1559"/>
                      <a:pt x="1308" y="1802"/>
                    </a:cubicBezTo>
                    <a:lnTo>
                      <a:pt x="1338" y="1802"/>
                    </a:lnTo>
                    <a:cubicBezTo>
                      <a:pt x="1352" y="1730"/>
                      <a:pt x="1401" y="1699"/>
                      <a:pt x="1448" y="1699"/>
                    </a:cubicBezTo>
                    <a:cubicBezTo>
                      <a:pt x="1500" y="1699"/>
                      <a:pt x="1551" y="1738"/>
                      <a:pt x="1551" y="1802"/>
                    </a:cubicBezTo>
                    <a:cubicBezTo>
                      <a:pt x="1642" y="2896"/>
                      <a:pt x="2007" y="3960"/>
                      <a:pt x="2767" y="4811"/>
                    </a:cubicBezTo>
                    <a:cubicBezTo>
                      <a:pt x="3040" y="5054"/>
                      <a:pt x="3435" y="5297"/>
                      <a:pt x="3618" y="5632"/>
                    </a:cubicBezTo>
                    <a:cubicBezTo>
                      <a:pt x="3770" y="5905"/>
                      <a:pt x="3800" y="6209"/>
                      <a:pt x="3952" y="6513"/>
                    </a:cubicBezTo>
                    <a:cubicBezTo>
                      <a:pt x="4013" y="6523"/>
                      <a:pt x="4077" y="6533"/>
                      <a:pt x="4139" y="6533"/>
                    </a:cubicBezTo>
                    <a:cubicBezTo>
                      <a:pt x="4263" y="6533"/>
                      <a:pt x="4378" y="6493"/>
                      <a:pt x="4438" y="6331"/>
                    </a:cubicBezTo>
                    <a:cubicBezTo>
                      <a:pt x="4530" y="6118"/>
                      <a:pt x="4499" y="5936"/>
                      <a:pt x="4499" y="5753"/>
                    </a:cubicBezTo>
                    <a:cubicBezTo>
                      <a:pt x="4499" y="5480"/>
                      <a:pt x="4499" y="5267"/>
                      <a:pt x="4590" y="5024"/>
                    </a:cubicBezTo>
                    <a:cubicBezTo>
                      <a:pt x="4590" y="4956"/>
                      <a:pt x="4638" y="4916"/>
                      <a:pt x="4691" y="4916"/>
                    </a:cubicBezTo>
                    <a:cubicBezTo>
                      <a:pt x="4732" y="4916"/>
                      <a:pt x="4777" y="4940"/>
                      <a:pt x="4803" y="4993"/>
                    </a:cubicBezTo>
                    <a:cubicBezTo>
                      <a:pt x="4955" y="5510"/>
                      <a:pt x="5259" y="5571"/>
                      <a:pt x="5715" y="5723"/>
                    </a:cubicBezTo>
                    <a:cubicBezTo>
                      <a:pt x="5867" y="5784"/>
                      <a:pt x="5958" y="5814"/>
                      <a:pt x="6049" y="5936"/>
                    </a:cubicBezTo>
                    <a:cubicBezTo>
                      <a:pt x="6232" y="6209"/>
                      <a:pt x="6201" y="6574"/>
                      <a:pt x="6080" y="6878"/>
                    </a:cubicBezTo>
                    <a:lnTo>
                      <a:pt x="6080" y="6939"/>
                    </a:lnTo>
                    <a:cubicBezTo>
                      <a:pt x="6176" y="6984"/>
                      <a:pt x="6263" y="7005"/>
                      <a:pt x="6343" y="7005"/>
                    </a:cubicBezTo>
                    <a:cubicBezTo>
                      <a:pt x="6794" y="7005"/>
                      <a:pt x="6992" y="6354"/>
                      <a:pt x="6992" y="5966"/>
                    </a:cubicBezTo>
                    <a:cubicBezTo>
                      <a:pt x="6992" y="5662"/>
                      <a:pt x="6870" y="5358"/>
                      <a:pt x="6627" y="5115"/>
                    </a:cubicBezTo>
                    <a:cubicBezTo>
                      <a:pt x="6329" y="4732"/>
                      <a:pt x="5941" y="4587"/>
                      <a:pt x="5527" y="4587"/>
                    </a:cubicBezTo>
                    <a:cubicBezTo>
                      <a:pt x="5350" y="4587"/>
                      <a:pt x="5168" y="4614"/>
                      <a:pt x="4986" y="4659"/>
                    </a:cubicBezTo>
                    <a:cubicBezTo>
                      <a:pt x="4964" y="4681"/>
                      <a:pt x="4927" y="4702"/>
                      <a:pt x="4897" y="4702"/>
                    </a:cubicBezTo>
                    <a:cubicBezTo>
                      <a:pt x="4884" y="4702"/>
                      <a:pt x="4873" y="4698"/>
                      <a:pt x="4864" y="4689"/>
                    </a:cubicBezTo>
                    <a:cubicBezTo>
                      <a:pt x="4853" y="4695"/>
                      <a:pt x="4842" y="4698"/>
                      <a:pt x="4831" y="4698"/>
                    </a:cubicBezTo>
                    <a:cubicBezTo>
                      <a:pt x="4783" y="4698"/>
                      <a:pt x="4742" y="4648"/>
                      <a:pt x="4742" y="4598"/>
                    </a:cubicBezTo>
                    <a:cubicBezTo>
                      <a:pt x="4499" y="4416"/>
                      <a:pt x="4378" y="3990"/>
                      <a:pt x="4408" y="3686"/>
                    </a:cubicBezTo>
                    <a:cubicBezTo>
                      <a:pt x="4438" y="3626"/>
                      <a:pt x="4499" y="3474"/>
                      <a:pt x="4499" y="3382"/>
                    </a:cubicBezTo>
                    <a:cubicBezTo>
                      <a:pt x="4458" y="3231"/>
                      <a:pt x="4392" y="3179"/>
                      <a:pt x="4320" y="3179"/>
                    </a:cubicBezTo>
                    <a:cubicBezTo>
                      <a:pt x="4234" y="3179"/>
                      <a:pt x="4140" y="3255"/>
                      <a:pt x="4074" y="3322"/>
                    </a:cubicBezTo>
                    <a:cubicBezTo>
                      <a:pt x="3831" y="3504"/>
                      <a:pt x="3618" y="3778"/>
                      <a:pt x="3344" y="3960"/>
                    </a:cubicBezTo>
                    <a:lnTo>
                      <a:pt x="3314" y="3960"/>
                    </a:lnTo>
                    <a:cubicBezTo>
                      <a:pt x="3295" y="3998"/>
                      <a:pt x="3251" y="4037"/>
                      <a:pt x="3214" y="4037"/>
                    </a:cubicBezTo>
                    <a:cubicBezTo>
                      <a:pt x="3192" y="4037"/>
                      <a:pt x="3173" y="4024"/>
                      <a:pt x="3162" y="3990"/>
                    </a:cubicBezTo>
                    <a:cubicBezTo>
                      <a:pt x="3040" y="3778"/>
                      <a:pt x="3040" y="3626"/>
                      <a:pt x="3162" y="3382"/>
                    </a:cubicBezTo>
                    <a:cubicBezTo>
                      <a:pt x="3496" y="2623"/>
                      <a:pt x="4195" y="2653"/>
                      <a:pt x="3435" y="1559"/>
                    </a:cubicBezTo>
                    <a:cubicBezTo>
                      <a:pt x="3071" y="1072"/>
                      <a:pt x="2828" y="647"/>
                      <a:pt x="3010" y="39"/>
                    </a:cubicBezTo>
                    <a:lnTo>
                      <a:pt x="3010" y="9"/>
                    </a:lnTo>
                    <a:cubicBezTo>
                      <a:pt x="2992" y="3"/>
                      <a:pt x="2974" y="1"/>
                      <a:pt x="2957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9">
                <a:extLst>
                  <a:ext uri="{FF2B5EF4-FFF2-40B4-BE49-F238E27FC236}">
                    <a16:creationId xmlns:a16="http://schemas.microsoft.com/office/drawing/2014/main" id="{8AC69046-382D-3DC3-477B-AD07590A83B4}"/>
                  </a:ext>
                </a:extLst>
              </p:cNvPr>
              <p:cNvSpPr/>
              <p:nvPr/>
            </p:nvSpPr>
            <p:spPr>
              <a:xfrm>
                <a:off x="2941322" y="2022726"/>
                <a:ext cx="111640" cy="42879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226" extrusionOk="0">
                    <a:moveTo>
                      <a:pt x="2128" y="189"/>
                    </a:moveTo>
                    <a:cubicBezTo>
                      <a:pt x="2432" y="189"/>
                      <a:pt x="2675" y="311"/>
                      <a:pt x="2858" y="493"/>
                    </a:cubicBezTo>
                    <a:cubicBezTo>
                      <a:pt x="2469" y="668"/>
                      <a:pt x="1582" y="1042"/>
                      <a:pt x="962" y="1042"/>
                    </a:cubicBezTo>
                    <a:cubicBezTo>
                      <a:pt x="613" y="1042"/>
                      <a:pt x="348" y="924"/>
                      <a:pt x="304" y="584"/>
                    </a:cubicBezTo>
                    <a:cubicBezTo>
                      <a:pt x="304" y="493"/>
                      <a:pt x="274" y="493"/>
                      <a:pt x="244" y="493"/>
                    </a:cubicBezTo>
                    <a:cubicBezTo>
                      <a:pt x="288" y="396"/>
                      <a:pt x="373" y="363"/>
                      <a:pt x="480" y="363"/>
                    </a:cubicBezTo>
                    <a:cubicBezTo>
                      <a:pt x="702" y="363"/>
                      <a:pt x="1016" y="506"/>
                      <a:pt x="1237" y="506"/>
                    </a:cubicBezTo>
                    <a:cubicBezTo>
                      <a:pt x="1273" y="506"/>
                      <a:pt x="1307" y="502"/>
                      <a:pt x="1338" y="493"/>
                    </a:cubicBezTo>
                    <a:cubicBezTo>
                      <a:pt x="1611" y="432"/>
                      <a:pt x="1794" y="189"/>
                      <a:pt x="2128" y="189"/>
                    </a:cubicBezTo>
                    <a:close/>
                    <a:moveTo>
                      <a:pt x="2144" y="1"/>
                    </a:moveTo>
                    <a:cubicBezTo>
                      <a:pt x="1852" y="1"/>
                      <a:pt x="1633" y="87"/>
                      <a:pt x="1368" y="219"/>
                    </a:cubicBezTo>
                    <a:cubicBezTo>
                      <a:pt x="1247" y="268"/>
                      <a:pt x="1154" y="287"/>
                      <a:pt x="1068" y="287"/>
                    </a:cubicBezTo>
                    <a:cubicBezTo>
                      <a:pt x="938" y="287"/>
                      <a:pt x="821" y="244"/>
                      <a:pt x="639" y="189"/>
                    </a:cubicBezTo>
                    <a:cubicBezTo>
                      <a:pt x="574" y="168"/>
                      <a:pt x="510" y="146"/>
                      <a:pt x="435" y="146"/>
                    </a:cubicBezTo>
                    <a:cubicBezTo>
                      <a:pt x="403" y="146"/>
                      <a:pt x="370" y="150"/>
                      <a:pt x="335" y="159"/>
                    </a:cubicBezTo>
                    <a:lnTo>
                      <a:pt x="304" y="159"/>
                    </a:lnTo>
                    <a:cubicBezTo>
                      <a:pt x="122" y="219"/>
                      <a:pt x="0" y="341"/>
                      <a:pt x="92" y="523"/>
                    </a:cubicBezTo>
                    <a:cubicBezTo>
                      <a:pt x="122" y="584"/>
                      <a:pt x="122" y="584"/>
                      <a:pt x="152" y="584"/>
                    </a:cubicBezTo>
                    <a:cubicBezTo>
                      <a:pt x="152" y="797"/>
                      <a:pt x="244" y="949"/>
                      <a:pt x="335" y="1070"/>
                    </a:cubicBezTo>
                    <a:cubicBezTo>
                      <a:pt x="475" y="1182"/>
                      <a:pt x="679" y="1226"/>
                      <a:pt x="914" y="1226"/>
                    </a:cubicBezTo>
                    <a:cubicBezTo>
                      <a:pt x="1643" y="1226"/>
                      <a:pt x="2672" y="798"/>
                      <a:pt x="3040" y="615"/>
                    </a:cubicBezTo>
                    <a:cubicBezTo>
                      <a:pt x="3070" y="615"/>
                      <a:pt x="3131" y="615"/>
                      <a:pt x="3131" y="584"/>
                    </a:cubicBezTo>
                    <a:cubicBezTo>
                      <a:pt x="3192" y="554"/>
                      <a:pt x="3162" y="402"/>
                      <a:pt x="2979" y="371"/>
                    </a:cubicBezTo>
                    <a:cubicBezTo>
                      <a:pt x="2766" y="189"/>
                      <a:pt x="2554" y="37"/>
                      <a:pt x="2280" y="7"/>
                    </a:cubicBezTo>
                    <a:cubicBezTo>
                      <a:pt x="2233" y="3"/>
                      <a:pt x="2188" y="1"/>
                      <a:pt x="2144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9">
                <a:extLst>
                  <a:ext uri="{FF2B5EF4-FFF2-40B4-BE49-F238E27FC236}">
                    <a16:creationId xmlns:a16="http://schemas.microsoft.com/office/drawing/2014/main" id="{023E17E8-D76A-B4F4-6119-EE9683D62004}"/>
                  </a:ext>
                </a:extLst>
              </p:cNvPr>
              <p:cNvSpPr/>
              <p:nvPr/>
            </p:nvSpPr>
            <p:spPr>
              <a:xfrm>
                <a:off x="2950870" y="2029301"/>
                <a:ext cx="91460" cy="3018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863" extrusionOk="0">
                    <a:moveTo>
                      <a:pt x="1886" y="1"/>
                    </a:moveTo>
                    <a:cubicBezTo>
                      <a:pt x="1551" y="1"/>
                      <a:pt x="1369" y="244"/>
                      <a:pt x="1095" y="366"/>
                    </a:cubicBezTo>
                    <a:cubicBezTo>
                      <a:pt x="1074" y="370"/>
                      <a:pt x="1052" y="372"/>
                      <a:pt x="1028" y="372"/>
                    </a:cubicBezTo>
                    <a:cubicBezTo>
                      <a:pt x="809" y="372"/>
                      <a:pt x="473" y="216"/>
                      <a:pt x="241" y="216"/>
                    </a:cubicBezTo>
                    <a:cubicBezTo>
                      <a:pt x="127" y="216"/>
                      <a:pt x="38" y="254"/>
                      <a:pt x="1" y="366"/>
                    </a:cubicBezTo>
                    <a:cubicBezTo>
                      <a:pt x="31" y="366"/>
                      <a:pt x="62" y="396"/>
                      <a:pt x="62" y="427"/>
                    </a:cubicBezTo>
                    <a:cubicBezTo>
                      <a:pt x="105" y="749"/>
                      <a:pt x="356" y="862"/>
                      <a:pt x="692" y="862"/>
                    </a:cubicBezTo>
                    <a:cubicBezTo>
                      <a:pt x="1306" y="862"/>
                      <a:pt x="2202" y="482"/>
                      <a:pt x="2615" y="305"/>
                    </a:cubicBezTo>
                    <a:lnTo>
                      <a:pt x="2615" y="275"/>
                    </a:lnTo>
                    <a:cubicBezTo>
                      <a:pt x="2402" y="123"/>
                      <a:pt x="2159" y="1"/>
                      <a:pt x="18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9">
                <a:extLst>
                  <a:ext uri="{FF2B5EF4-FFF2-40B4-BE49-F238E27FC236}">
                    <a16:creationId xmlns:a16="http://schemas.microsoft.com/office/drawing/2014/main" id="{42E8ECE8-2307-8512-6EAA-0BB6BF5DD3A7}"/>
                  </a:ext>
                </a:extLst>
              </p:cNvPr>
              <p:cNvSpPr/>
              <p:nvPr/>
            </p:nvSpPr>
            <p:spPr>
              <a:xfrm>
                <a:off x="2957865" y="1416659"/>
                <a:ext cx="361642" cy="138081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3948" extrusionOk="0">
                    <a:moveTo>
                      <a:pt x="7713" y="1"/>
                    </a:moveTo>
                    <a:cubicBezTo>
                      <a:pt x="6592" y="1"/>
                      <a:pt x="5421" y="247"/>
                      <a:pt x="4452" y="588"/>
                    </a:cubicBezTo>
                    <a:cubicBezTo>
                      <a:pt x="2689" y="1196"/>
                      <a:pt x="1108" y="2290"/>
                      <a:pt x="75" y="3810"/>
                    </a:cubicBezTo>
                    <a:cubicBezTo>
                      <a:pt x="1" y="3859"/>
                      <a:pt x="66" y="3948"/>
                      <a:pt x="126" y="3948"/>
                    </a:cubicBezTo>
                    <a:cubicBezTo>
                      <a:pt x="140" y="3948"/>
                      <a:pt x="154" y="3943"/>
                      <a:pt x="166" y="3931"/>
                    </a:cubicBezTo>
                    <a:cubicBezTo>
                      <a:pt x="1473" y="2715"/>
                      <a:pt x="2993" y="1834"/>
                      <a:pt x="4695" y="1378"/>
                    </a:cubicBezTo>
                    <a:cubicBezTo>
                      <a:pt x="5485" y="1165"/>
                      <a:pt x="6336" y="1074"/>
                      <a:pt x="7157" y="1074"/>
                    </a:cubicBezTo>
                    <a:cubicBezTo>
                      <a:pt x="8008" y="1074"/>
                      <a:pt x="8798" y="1317"/>
                      <a:pt x="9649" y="1348"/>
                    </a:cubicBezTo>
                    <a:cubicBezTo>
                      <a:pt x="9659" y="1348"/>
                      <a:pt x="9669" y="1348"/>
                      <a:pt x="9679" y="1348"/>
                    </a:cubicBezTo>
                    <a:cubicBezTo>
                      <a:pt x="10173" y="1348"/>
                      <a:pt x="10339" y="614"/>
                      <a:pt x="9892" y="405"/>
                    </a:cubicBezTo>
                    <a:cubicBezTo>
                      <a:pt x="9245" y="119"/>
                      <a:pt x="8491" y="1"/>
                      <a:pt x="77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9">
                <a:extLst>
                  <a:ext uri="{FF2B5EF4-FFF2-40B4-BE49-F238E27FC236}">
                    <a16:creationId xmlns:a16="http://schemas.microsoft.com/office/drawing/2014/main" id="{49867975-388C-8AF8-8B26-F0E38593026B}"/>
                  </a:ext>
                </a:extLst>
              </p:cNvPr>
              <p:cNvSpPr/>
              <p:nvPr/>
            </p:nvSpPr>
            <p:spPr>
              <a:xfrm>
                <a:off x="2780792" y="1357063"/>
                <a:ext cx="868569" cy="827054"/>
              </a:xfrm>
              <a:custGeom>
                <a:avLst/>
                <a:gdLst/>
                <a:ahLst/>
                <a:cxnLst/>
                <a:rect l="l" t="t" r="r" b="b"/>
                <a:pathLst>
                  <a:path w="24834" h="23647" extrusionOk="0">
                    <a:moveTo>
                      <a:pt x="13436" y="4571"/>
                    </a:moveTo>
                    <a:cubicBezTo>
                      <a:pt x="13424" y="4571"/>
                      <a:pt x="13414" y="4571"/>
                      <a:pt x="13405" y="4571"/>
                    </a:cubicBezTo>
                    <a:cubicBezTo>
                      <a:pt x="13322" y="4581"/>
                      <a:pt x="13256" y="4612"/>
                      <a:pt x="13197" y="4653"/>
                    </a:cubicBezTo>
                    <a:lnTo>
                      <a:pt x="13197" y="4653"/>
                    </a:lnTo>
                    <a:cubicBezTo>
                      <a:pt x="13301" y="4621"/>
                      <a:pt x="13381" y="4571"/>
                      <a:pt x="13436" y="4571"/>
                    </a:cubicBezTo>
                    <a:lnTo>
                      <a:pt x="13436" y="4571"/>
                    </a:lnTo>
                    <a:close/>
                    <a:moveTo>
                      <a:pt x="11592" y="4590"/>
                    </a:moveTo>
                    <a:cubicBezTo>
                      <a:pt x="10977" y="4590"/>
                      <a:pt x="10362" y="4776"/>
                      <a:pt x="9910" y="5149"/>
                    </a:cubicBezTo>
                    <a:cubicBezTo>
                      <a:pt x="9879" y="5149"/>
                      <a:pt x="9879" y="5179"/>
                      <a:pt x="9879" y="5179"/>
                    </a:cubicBezTo>
                    <a:cubicBezTo>
                      <a:pt x="10408" y="4886"/>
                      <a:pt x="10886" y="4731"/>
                      <a:pt x="11403" y="4731"/>
                    </a:cubicBezTo>
                    <a:cubicBezTo>
                      <a:pt x="11689" y="4731"/>
                      <a:pt x="11986" y="4778"/>
                      <a:pt x="12311" y="4875"/>
                    </a:cubicBezTo>
                    <a:cubicBezTo>
                      <a:pt x="12440" y="4897"/>
                      <a:pt x="12538" y="4918"/>
                      <a:pt x="12650" y="4918"/>
                    </a:cubicBezTo>
                    <a:cubicBezTo>
                      <a:pt x="12696" y="4918"/>
                      <a:pt x="12744" y="4915"/>
                      <a:pt x="12797" y="4906"/>
                    </a:cubicBezTo>
                    <a:cubicBezTo>
                      <a:pt x="12967" y="4885"/>
                      <a:pt x="13062" y="4746"/>
                      <a:pt x="13197" y="4653"/>
                    </a:cubicBezTo>
                    <a:lnTo>
                      <a:pt x="13197" y="4653"/>
                    </a:lnTo>
                    <a:cubicBezTo>
                      <a:pt x="13186" y="4656"/>
                      <a:pt x="13174" y="4660"/>
                      <a:pt x="13162" y="4663"/>
                    </a:cubicBezTo>
                    <a:cubicBezTo>
                      <a:pt x="13007" y="4730"/>
                      <a:pt x="12867" y="4755"/>
                      <a:pt x="12733" y="4755"/>
                    </a:cubicBezTo>
                    <a:cubicBezTo>
                      <a:pt x="12447" y="4755"/>
                      <a:pt x="12186" y="4643"/>
                      <a:pt x="11855" y="4602"/>
                    </a:cubicBezTo>
                    <a:cubicBezTo>
                      <a:pt x="11768" y="4594"/>
                      <a:pt x="11680" y="4590"/>
                      <a:pt x="11592" y="4590"/>
                    </a:cubicBezTo>
                    <a:close/>
                    <a:moveTo>
                      <a:pt x="9758" y="5149"/>
                    </a:moveTo>
                    <a:lnTo>
                      <a:pt x="9758" y="5210"/>
                    </a:lnTo>
                    <a:cubicBezTo>
                      <a:pt x="9758" y="5188"/>
                      <a:pt x="9766" y="5174"/>
                      <a:pt x="9778" y="5166"/>
                    </a:cubicBezTo>
                    <a:lnTo>
                      <a:pt x="9778" y="5166"/>
                    </a:lnTo>
                    <a:cubicBezTo>
                      <a:pt x="9799" y="5181"/>
                      <a:pt x="9824" y="5192"/>
                      <a:pt x="9846" y="5192"/>
                    </a:cubicBezTo>
                    <a:cubicBezTo>
                      <a:pt x="9859" y="5192"/>
                      <a:pt x="9870" y="5188"/>
                      <a:pt x="9879" y="5179"/>
                    </a:cubicBezTo>
                    <a:cubicBezTo>
                      <a:pt x="9854" y="5167"/>
                      <a:pt x="9829" y="5159"/>
                      <a:pt x="9808" y="5159"/>
                    </a:cubicBezTo>
                    <a:cubicBezTo>
                      <a:pt x="9797" y="5159"/>
                      <a:pt x="9787" y="5161"/>
                      <a:pt x="9778" y="5166"/>
                    </a:cubicBezTo>
                    <a:lnTo>
                      <a:pt x="9778" y="5166"/>
                    </a:lnTo>
                    <a:cubicBezTo>
                      <a:pt x="9771" y="5161"/>
                      <a:pt x="9764" y="5155"/>
                      <a:pt x="9758" y="5149"/>
                    </a:cubicBezTo>
                    <a:close/>
                    <a:moveTo>
                      <a:pt x="10864" y="7763"/>
                    </a:moveTo>
                    <a:lnTo>
                      <a:pt x="10864" y="7763"/>
                    </a:lnTo>
                    <a:cubicBezTo>
                      <a:pt x="10880" y="7773"/>
                      <a:pt x="10896" y="7783"/>
                      <a:pt x="10913" y="7793"/>
                    </a:cubicBezTo>
                    <a:lnTo>
                      <a:pt x="10915" y="7793"/>
                    </a:lnTo>
                    <a:cubicBezTo>
                      <a:pt x="10914" y="7783"/>
                      <a:pt x="10913" y="7773"/>
                      <a:pt x="10913" y="7763"/>
                    </a:cubicBezTo>
                    <a:close/>
                    <a:moveTo>
                      <a:pt x="9758" y="5210"/>
                    </a:moveTo>
                    <a:cubicBezTo>
                      <a:pt x="9758" y="5362"/>
                      <a:pt x="9727" y="5483"/>
                      <a:pt x="9758" y="5635"/>
                    </a:cubicBezTo>
                    <a:lnTo>
                      <a:pt x="9758" y="5696"/>
                    </a:lnTo>
                    <a:cubicBezTo>
                      <a:pt x="9666" y="6000"/>
                      <a:pt x="9727" y="6395"/>
                      <a:pt x="9910" y="6638"/>
                    </a:cubicBezTo>
                    <a:cubicBezTo>
                      <a:pt x="10031" y="6851"/>
                      <a:pt x="10214" y="7033"/>
                      <a:pt x="10426" y="7094"/>
                    </a:cubicBezTo>
                    <a:cubicBezTo>
                      <a:pt x="10570" y="7166"/>
                      <a:pt x="10734" y="7197"/>
                      <a:pt x="10899" y="7197"/>
                    </a:cubicBezTo>
                    <a:cubicBezTo>
                      <a:pt x="11083" y="7197"/>
                      <a:pt x="11269" y="7158"/>
                      <a:pt x="11429" y="7094"/>
                    </a:cubicBezTo>
                    <a:cubicBezTo>
                      <a:pt x="11612" y="7033"/>
                      <a:pt x="11764" y="6912"/>
                      <a:pt x="11885" y="6790"/>
                    </a:cubicBezTo>
                    <a:cubicBezTo>
                      <a:pt x="12026" y="6649"/>
                      <a:pt x="12297" y="5987"/>
                      <a:pt x="12578" y="5987"/>
                    </a:cubicBezTo>
                    <a:cubicBezTo>
                      <a:pt x="12601" y="5987"/>
                      <a:pt x="12623" y="5991"/>
                      <a:pt x="12645" y="6000"/>
                    </a:cubicBezTo>
                    <a:lnTo>
                      <a:pt x="12645" y="6030"/>
                    </a:lnTo>
                    <a:cubicBezTo>
                      <a:pt x="12463" y="6638"/>
                      <a:pt x="12706" y="7033"/>
                      <a:pt x="13071" y="7550"/>
                    </a:cubicBezTo>
                    <a:cubicBezTo>
                      <a:pt x="13770" y="8675"/>
                      <a:pt x="13101" y="8614"/>
                      <a:pt x="12797" y="9374"/>
                    </a:cubicBezTo>
                    <a:cubicBezTo>
                      <a:pt x="12676" y="9617"/>
                      <a:pt x="12676" y="9769"/>
                      <a:pt x="12797" y="9982"/>
                    </a:cubicBezTo>
                    <a:cubicBezTo>
                      <a:pt x="12810" y="10020"/>
                      <a:pt x="12839" y="10037"/>
                      <a:pt x="12868" y="10037"/>
                    </a:cubicBezTo>
                    <a:cubicBezTo>
                      <a:pt x="12908" y="10037"/>
                      <a:pt x="12949" y="10004"/>
                      <a:pt x="12949" y="9951"/>
                    </a:cubicBezTo>
                    <a:lnTo>
                      <a:pt x="12980" y="9951"/>
                    </a:lnTo>
                    <a:cubicBezTo>
                      <a:pt x="13223" y="9769"/>
                      <a:pt x="13436" y="9495"/>
                      <a:pt x="13709" y="9313"/>
                    </a:cubicBezTo>
                    <a:cubicBezTo>
                      <a:pt x="13776" y="9263"/>
                      <a:pt x="13872" y="9193"/>
                      <a:pt x="13959" y="9193"/>
                    </a:cubicBezTo>
                    <a:cubicBezTo>
                      <a:pt x="14029" y="9193"/>
                      <a:pt x="14094" y="9238"/>
                      <a:pt x="14135" y="9374"/>
                    </a:cubicBezTo>
                    <a:cubicBezTo>
                      <a:pt x="14135" y="9465"/>
                      <a:pt x="14043" y="9617"/>
                      <a:pt x="14043" y="9678"/>
                    </a:cubicBezTo>
                    <a:cubicBezTo>
                      <a:pt x="14013" y="9982"/>
                      <a:pt x="14135" y="10377"/>
                      <a:pt x="14378" y="10590"/>
                    </a:cubicBezTo>
                    <a:cubicBezTo>
                      <a:pt x="14378" y="10650"/>
                      <a:pt x="14469" y="10681"/>
                      <a:pt x="14499" y="10681"/>
                    </a:cubicBezTo>
                    <a:cubicBezTo>
                      <a:pt x="14530" y="10681"/>
                      <a:pt x="14621" y="10681"/>
                      <a:pt x="14621" y="10650"/>
                    </a:cubicBezTo>
                    <a:cubicBezTo>
                      <a:pt x="14793" y="10608"/>
                      <a:pt x="14965" y="10584"/>
                      <a:pt x="15132" y="10584"/>
                    </a:cubicBezTo>
                    <a:cubicBezTo>
                      <a:pt x="15558" y="10584"/>
                      <a:pt x="15957" y="10736"/>
                      <a:pt x="16262" y="11106"/>
                    </a:cubicBezTo>
                    <a:cubicBezTo>
                      <a:pt x="16445" y="11319"/>
                      <a:pt x="16597" y="11623"/>
                      <a:pt x="16597" y="11957"/>
                    </a:cubicBezTo>
                    <a:cubicBezTo>
                      <a:pt x="16623" y="12345"/>
                      <a:pt x="16407" y="12996"/>
                      <a:pt x="15950" y="12996"/>
                    </a:cubicBezTo>
                    <a:cubicBezTo>
                      <a:pt x="15869" y="12996"/>
                      <a:pt x="15781" y="12976"/>
                      <a:pt x="15685" y="12930"/>
                    </a:cubicBezTo>
                    <a:lnTo>
                      <a:pt x="15685" y="12869"/>
                    </a:lnTo>
                    <a:cubicBezTo>
                      <a:pt x="15806" y="12565"/>
                      <a:pt x="15867" y="12201"/>
                      <a:pt x="15654" y="11927"/>
                    </a:cubicBezTo>
                    <a:cubicBezTo>
                      <a:pt x="15563" y="11775"/>
                      <a:pt x="15442" y="11745"/>
                      <a:pt x="15290" y="11714"/>
                    </a:cubicBezTo>
                    <a:cubicBezTo>
                      <a:pt x="14834" y="11562"/>
                      <a:pt x="14499" y="11502"/>
                      <a:pt x="14408" y="10985"/>
                    </a:cubicBezTo>
                    <a:cubicBezTo>
                      <a:pt x="14383" y="10921"/>
                      <a:pt x="14336" y="10895"/>
                      <a:pt x="14292" y="10895"/>
                    </a:cubicBezTo>
                    <a:cubicBezTo>
                      <a:pt x="14232" y="10895"/>
                      <a:pt x="14178" y="10945"/>
                      <a:pt x="14195" y="11015"/>
                    </a:cubicBezTo>
                    <a:cubicBezTo>
                      <a:pt x="14043" y="11258"/>
                      <a:pt x="14043" y="11471"/>
                      <a:pt x="14074" y="11745"/>
                    </a:cubicBezTo>
                    <a:cubicBezTo>
                      <a:pt x="14074" y="11927"/>
                      <a:pt x="14135" y="12109"/>
                      <a:pt x="14043" y="12322"/>
                    </a:cubicBezTo>
                    <a:cubicBezTo>
                      <a:pt x="13962" y="12484"/>
                      <a:pt x="13868" y="12525"/>
                      <a:pt x="13751" y="12525"/>
                    </a:cubicBezTo>
                    <a:cubicBezTo>
                      <a:pt x="13692" y="12525"/>
                      <a:pt x="13628" y="12515"/>
                      <a:pt x="13557" y="12505"/>
                    </a:cubicBezTo>
                    <a:cubicBezTo>
                      <a:pt x="13405" y="12231"/>
                      <a:pt x="13375" y="11897"/>
                      <a:pt x="13223" y="11623"/>
                    </a:cubicBezTo>
                    <a:cubicBezTo>
                      <a:pt x="13010" y="11319"/>
                      <a:pt x="12645" y="11106"/>
                      <a:pt x="12372" y="10802"/>
                    </a:cubicBezTo>
                    <a:cubicBezTo>
                      <a:pt x="11612" y="9951"/>
                      <a:pt x="11247" y="8888"/>
                      <a:pt x="11156" y="7793"/>
                    </a:cubicBezTo>
                    <a:cubicBezTo>
                      <a:pt x="11141" y="7732"/>
                      <a:pt x="11087" y="7702"/>
                      <a:pt x="11038" y="7702"/>
                    </a:cubicBezTo>
                    <a:cubicBezTo>
                      <a:pt x="10989" y="7702"/>
                      <a:pt x="10943" y="7732"/>
                      <a:pt x="10943" y="7793"/>
                    </a:cubicBezTo>
                    <a:lnTo>
                      <a:pt x="10915" y="7793"/>
                    </a:lnTo>
                    <a:cubicBezTo>
                      <a:pt x="10980" y="8694"/>
                      <a:pt x="11284" y="9565"/>
                      <a:pt x="11825" y="10316"/>
                    </a:cubicBezTo>
                    <a:cubicBezTo>
                      <a:pt x="12129" y="10711"/>
                      <a:pt x="12524" y="10985"/>
                      <a:pt x="12828" y="11380"/>
                    </a:cubicBezTo>
                    <a:cubicBezTo>
                      <a:pt x="13132" y="11745"/>
                      <a:pt x="13132" y="12231"/>
                      <a:pt x="13496" y="12596"/>
                    </a:cubicBezTo>
                    <a:lnTo>
                      <a:pt x="13557" y="12596"/>
                    </a:lnTo>
                    <a:cubicBezTo>
                      <a:pt x="13585" y="12607"/>
                      <a:pt x="13617" y="12612"/>
                      <a:pt x="13652" y="12612"/>
                    </a:cubicBezTo>
                    <a:cubicBezTo>
                      <a:pt x="13813" y="12612"/>
                      <a:pt x="14035" y="12508"/>
                      <a:pt x="14135" y="12383"/>
                    </a:cubicBezTo>
                    <a:cubicBezTo>
                      <a:pt x="14347" y="12049"/>
                      <a:pt x="14165" y="11593"/>
                      <a:pt x="14195" y="11228"/>
                    </a:cubicBezTo>
                    <a:lnTo>
                      <a:pt x="14256" y="11228"/>
                    </a:lnTo>
                    <a:cubicBezTo>
                      <a:pt x="14347" y="11410"/>
                      <a:pt x="14499" y="11562"/>
                      <a:pt x="14712" y="11623"/>
                    </a:cubicBezTo>
                    <a:cubicBezTo>
                      <a:pt x="14864" y="11714"/>
                      <a:pt x="15047" y="11684"/>
                      <a:pt x="15199" y="11745"/>
                    </a:cubicBezTo>
                    <a:cubicBezTo>
                      <a:pt x="15624" y="11897"/>
                      <a:pt x="15563" y="12322"/>
                      <a:pt x="15502" y="12687"/>
                    </a:cubicBezTo>
                    <a:cubicBezTo>
                      <a:pt x="15472" y="12687"/>
                      <a:pt x="15381" y="12809"/>
                      <a:pt x="15472" y="12839"/>
                    </a:cubicBezTo>
                    <a:cubicBezTo>
                      <a:pt x="15472" y="12900"/>
                      <a:pt x="15502" y="12900"/>
                      <a:pt x="15502" y="12900"/>
                    </a:cubicBezTo>
                    <a:cubicBezTo>
                      <a:pt x="15502" y="12930"/>
                      <a:pt x="15502" y="12930"/>
                      <a:pt x="15533" y="12930"/>
                    </a:cubicBezTo>
                    <a:cubicBezTo>
                      <a:pt x="15672" y="13032"/>
                      <a:pt x="15805" y="13076"/>
                      <a:pt x="15928" y="13076"/>
                    </a:cubicBezTo>
                    <a:cubicBezTo>
                      <a:pt x="16504" y="13076"/>
                      <a:pt x="16874" y="12113"/>
                      <a:pt x="16749" y="11562"/>
                    </a:cubicBezTo>
                    <a:cubicBezTo>
                      <a:pt x="16582" y="10752"/>
                      <a:pt x="15891" y="10221"/>
                      <a:pt x="15161" y="10221"/>
                    </a:cubicBezTo>
                    <a:cubicBezTo>
                      <a:pt x="14960" y="10221"/>
                      <a:pt x="14757" y="10261"/>
                      <a:pt x="14560" y="10346"/>
                    </a:cubicBezTo>
                    <a:lnTo>
                      <a:pt x="14499" y="10346"/>
                    </a:lnTo>
                    <a:cubicBezTo>
                      <a:pt x="14317" y="10043"/>
                      <a:pt x="14165" y="9799"/>
                      <a:pt x="14256" y="9404"/>
                    </a:cubicBezTo>
                    <a:cubicBezTo>
                      <a:pt x="14287" y="9191"/>
                      <a:pt x="14317" y="9009"/>
                      <a:pt x="14135" y="8888"/>
                    </a:cubicBezTo>
                    <a:cubicBezTo>
                      <a:pt x="14092" y="8871"/>
                      <a:pt x="14045" y="8863"/>
                      <a:pt x="13996" y="8863"/>
                    </a:cubicBezTo>
                    <a:cubicBezTo>
                      <a:pt x="13871" y="8863"/>
                      <a:pt x="13736" y="8913"/>
                      <a:pt x="13648" y="8979"/>
                    </a:cubicBezTo>
                    <a:cubicBezTo>
                      <a:pt x="13375" y="9131"/>
                      <a:pt x="13101" y="9404"/>
                      <a:pt x="12888" y="9617"/>
                    </a:cubicBezTo>
                    <a:cubicBezTo>
                      <a:pt x="12888" y="9627"/>
                      <a:pt x="12882" y="9631"/>
                      <a:pt x="12873" y="9631"/>
                    </a:cubicBezTo>
                    <a:cubicBezTo>
                      <a:pt x="12855" y="9631"/>
                      <a:pt x="12828" y="9617"/>
                      <a:pt x="12828" y="9617"/>
                    </a:cubicBezTo>
                    <a:cubicBezTo>
                      <a:pt x="12858" y="8979"/>
                      <a:pt x="13740" y="8644"/>
                      <a:pt x="13557" y="7945"/>
                    </a:cubicBezTo>
                    <a:cubicBezTo>
                      <a:pt x="13527" y="7732"/>
                      <a:pt x="13375" y="7580"/>
                      <a:pt x="13253" y="7429"/>
                    </a:cubicBezTo>
                    <a:cubicBezTo>
                      <a:pt x="12828" y="6881"/>
                      <a:pt x="12615" y="6577"/>
                      <a:pt x="12676" y="5939"/>
                    </a:cubicBezTo>
                    <a:cubicBezTo>
                      <a:pt x="12706" y="5939"/>
                      <a:pt x="12767" y="5848"/>
                      <a:pt x="12767" y="5818"/>
                    </a:cubicBezTo>
                    <a:cubicBezTo>
                      <a:pt x="12714" y="5631"/>
                      <a:pt x="12567" y="5538"/>
                      <a:pt x="12409" y="5538"/>
                    </a:cubicBezTo>
                    <a:cubicBezTo>
                      <a:pt x="12387" y="5538"/>
                      <a:pt x="12364" y="5540"/>
                      <a:pt x="12341" y="5544"/>
                    </a:cubicBezTo>
                    <a:cubicBezTo>
                      <a:pt x="12037" y="5605"/>
                      <a:pt x="11916" y="5909"/>
                      <a:pt x="11794" y="6122"/>
                    </a:cubicBezTo>
                    <a:cubicBezTo>
                      <a:pt x="11609" y="6538"/>
                      <a:pt x="11247" y="6814"/>
                      <a:pt x="10830" y="6814"/>
                    </a:cubicBezTo>
                    <a:cubicBezTo>
                      <a:pt x="10700" y="6814"/>
                      <a:pt x="10564" y="6787"/>
                      <a:pt x="10426" y="6729"/>
                    </a:cubicBezTo>
                    <a:cubicBezTo>
                      <a:pt x="10031" y="6577"/>
                      <a:pt x="9879" y="6213"/>
                      <a:pt x="9818" y="5818"/>
                    </a:cubicBezTo>
                    <a:cubicBezTo>
                      <a:pt x="9879" y="5818"/>
                      <a:pt x="9879" y="5818"/>
                      <a:pt x="9879" y="5787"/>
                    </a:cubicBezTo>
                    <a:cubicBezTo>
                      <a:pt x="9879" y="5757"/>
                      <a:pt x="9818" y="5666"/>
                      <a:pt x="9818" y="5635"/>
                    </a:cubicBezTo>
                    <a:cubicBezTo>
                      <a:pt x="9818" y="5514"/>
                      <a:pt x="9818" y="5392"/>
                      <a:pt x="9879" y="5301"/>
                    </a:cubicBezTo>
                    <a:cubicBezTo>
                      <a:pt x="9879" y="5256"/>
                      <a:pt x="9847" y="5228"/>
                      <a:pt x="9817" y="5228"/>
                    </a:cubicBezTo>
                    <a:cubicBezTo>
                      <a:pt x="9807" y="5228"/>
                      <a:pt x="9796" y="5232"/>
                      <a:pt x="9788" y="5240"/>
                    </a:cubicBezTo>
                    <a:cubicBezTo>
                      <a:pt x="9758" y="5240"/>
                      <a:pt x="9758" y="5301"/>
                      <a:pt x="9758" y="5301"/>
                    </a:cubicBezTo>
                    <a:lnTo>
                      <a:pt x="9758" y="5210"/>
                    </a:lnTo>
                    <a:close/>
                    <a:moveTo>
                      <a:pt x="13086" y="342"/>
                    </a:moveTo>
                    <a:cubicBezTo>
                      <a:pt x="14183" y="342"/>
                      <a:pt x="15276" y="493"/>
                      <a:pt x="16323" y="802"/>
                    </a:cubicBezTo>
                    <a:cubicBezTo>
                      <a:pt x="20943" y="2170"/>
                      <a:pt x="24287" y="6699"/>
                      <a:pt x="24500" y="11441"/>
                    </a:cubicBezTo>
                    <a:lnTo>
                      <a:pt x="24469" y="11441"/>
                    </a:lnTo>
                    <a:cubicBezTo>
                      <a:pt x="23892" y="11106"/>
                      <a:pt x="23436" y="10772"/>
                      <a:pt x="23010" y="10195"/>
                    </a:cubicBezTo>
                    <a:cubicBezTo>
                      <a:pt x="22706" y="9739"/>
                      <a:pt x="22493" y="9283"/>
                      <a:pt x="22068" y="8888"/>
                    </a:cubicBezTo>
                    <a:cubicBezTo>
                      <a:pt x="21855" y="8705"/>
                      <a:pt x="21642" y="8584"/>
                      <a:pt x="21460" y="8371"/>
                    </a:cubicBezTo>
                    <a:cubicBezTo>
                      <a:pt x="21308" y="8128"/>
                      <a:pt x="21308" y="7945"/>
                      <a:pt x="21156" y="7763"/>
                    </a:cubicBezTo>
                    <a:cubicBezTo>
                      <a:pt x="21095" y="7641"/>
                      <a:pt x="21034" y="7580"/>
                      <a:pt x="20974" y="7520"/>
                    </a:cubicBezTo>
                    <a:lnTo>
                      <a:pt x="20974" y="7489"/>
                    </a:lnTo>
                    <a:cubicBezTo>
                      <a:pt x="21156" y="7337"/>
                      <a:pt x="21247" y="7064"/>
                      <a:pt x="21126" y="6821"/>
                    </a:cubicBezTo>
                    <a:cubicBezTo>
                      <a:pt x="20970" y="6423"/>
                      <a:pt x="20658" y="6389"/>
                      <a:pt x="20339" y="6389"/>
                    </a:cubicBezTo>
                    <a:cubicBezTo>
                      <a:pt x="20273" y="6389"/>
                      <a:pt x="20206" y="6391"/>
                      <a:pt x="20141" y="6391"/>
                    </a:cubicBezTo>
                    <a:cubicBezTo>
                      <a:pt x="19967" y="6391"/>
                      <a:pt x="19800" y="6380"/>
                      <a:pt x="19667" y="6304"/>
                    </a:cubicBezTo>
                    <a:cubicBezTo>
                      <a:pt x="19363" y="6152"/>
                      <a:pt x="19180" y="5666"/>
                      <a:pt x="18907" y="5453"/>
                    </a:cubicBezTo>
                    <a:cubicBezTo>
                      <a:pt x="18694" y="5210"/>
                      <a:pt x="18390" y="5058"/>
                      <a:pt x="18086" y="4936"/>
                    </a:cubicBezTo>
                    <a:cubicBezTo>
                      <a:pt x="17791" y="4833"/>
                      <a:pt x="17468" y="4773"/>
                      <a:pt x="17147" y="4773"/>
                    </a:cubicBezTo>
                    <a:cubicBezTo>
                      <a:pt x="16806" y="4773"/>
                      <a:pt x="16468" y="4840"/>
                      <a:pt x="16171" y="4997"/>
                    </a:cubicBezTo>
                    <a:lnTo>
                      <a:pt x="16141" y="5027"/>
                    </a:lnTo>
                    <a:lnTo>
                      <a:pt x="16141" y="5088"/>
                    </a:lnTo>
                    <a:cubicBezTo>
                      <a:pt x="16536" y="5666"/>
                      <a:pt x="15806" y="6395"/>
                      <a:pt x="16293" y="6973"/>
                    </a:cubicBezTo>
                    <a:cubicBezTo>
                      <a:pt x="16445" y="7155"/>
                      <a:pt x="16718" y="7277"/>
                      <a:pt x="16931" y="7307"/>
                    </a:cubicBezTo>
                    <a:cubicBezTo>
                      <a:pt x="16942" y="7309"/>
                      <a:pt x="16955" y="7310"/>
                      <a:pt x="16971" y="7310"/>
                    </a:cubicBezTo>
                    <a:cubicBezTo>
                      <a:pt x="17114" y="7310"/>
                      <a:pt x="17461" y="7232"/>
                      <a:pt x="17708" y="7232"/>
                    </a:cubicBezTo>
                    <a:cubicBezTo>
                      <a:pt x="17830" y="7232"/>
                      <a:pt x="17927" y="7251"/>
                      <a:pt x="17965" y="7307"/>
                    </a:cubicBezTo>
                    <a:cubicBezTo>
                      <a:pt x="17934" y="7489"/>
                      <a:pt x="17965" y="7763"/>
                      <a:pt x="17873" y="7884"/>
                    </a:cubicBezTo>
                    <a:cubicBezTo>
                      <a:pt x="17782" y="8097"/>
                      <a:pt x="17448" y="8128"/>
                      <a:pt x="17205" y="8128"/>
                    </a:cubicBezTo>
                    <a:cubicBezTo>
                      <a:pt x="17150" y="8132"/>
                      <a:pt x="17098" y="8135"/>
                      <a:pt x="17046" y="8135"/>
                    </a:cubicBezTo>
                    <a:cubicBezTo>
                      <a:pt x="16436" y="8135"/>
                      <a:pt x="16033" y="7805"/>
                      <a:pt x="15837" y="7216"/>
                    </a:cubicBezTo>
                    <a:cubicBezTo>
                      <a:pt x="15533" y="6334"/>
                      <a:pt x="15047" y="5696"/>
                      <a:pt x="14439" y="5027"/>
                    </a:cubicBezTo>
                    <a:lnTo>
                      <a:pt x="14439" y="4997"/>
                    </a:lnTo>
                    <a:cubicBezTo>
                      <a:pt x="14743" y="4663"/>
                      <a:pt x="15229" y="4267"/>
                      <a:pt x="14895" y="3842"/>
                    </a:cubicBezTo>
                    <a:cubicBezTo>
                      <a:pt x="14756" y="3703"/>
                      <a:pt x="14566" y="3655"/>
                      <a:pt x="14391" y="3655"/>
                    </a:cubicBezTo>
                    <a:cubicBezTo>
                      <a:pt x="14298" y="3655"/>
                      <a:pt x="14209" y="3669"/>
                      <a:pt x="14135" y="3690"/>
                    </a:cubicBezTo>
                    <a:cubicBezTo>
                      <a:pt x="13770" y="3811"/>
                      <a:pt x="13588" y="4207"/>
                      <a:pt x="13436" y="4511"/>
                    </a:cubicBezTo>
                    <a:lnTo>
                      <a:pt x="13436" y="4571"/>
                    </a:lnTo>
                    <a:lnTo>
                      <a:pt x="13436" y="4571"/>
                    </a:lnTo>
                    <a:cubicBezTo>
                      <a:pt x="13465" y="4569"/>
                      <a:pt x="13496" y="4563"/>
                      <a:pt x="13496" y="4541"/>
                    </a:cubicBezTo>
                    <a:cubicBezTo>
                      <a:pt x="13588" y="4328"/>
                      <a:pt x="13679" y="4085"/>
                      <a:pt x="13861" y="3933"/>
                    </a:cubicBezTo>
                    <a:cubicBezTo>
                      <a:pt x="13971" y="3837"/>
                      <a:pt x="14157" y="3771"/>
                      <a:pt x="14318" y="3771"/>
                    </a:cubicBezTo>
                    <a:cubicBezTo>
                      <a:pt x="14512" y="3771"/>
                      <a:pt x="14671" y="3866"/>
                      <a:pt x="14621" y="4115"/>
                    </a:cubicBezTo>
                    <a:cubicBezTo>
                      <a:pt x="14591" y="4328"/>
                      <a:pt x="14317" y="4571"/>
                      <a:pt x="14135" y="4754"/>
                    </a:cubicBezTo>
                    <a:cubicBezTo>
                      <a:pt x="14104" y="4754"/>
                      <a:pt x="14013" y="4784"/>
                      <a:pt x="14043" y="4875"/>
                    </a:cubicBezTo>
                    <a:cubicBezTo>
                      <a:pt x="14013" y="4936"/>
                      <a:pt x="14104" y="5027"/>
                      <a:pt x="14165" y="5027"/>
                    </a:cubicBezTo>
                    <a:cubicBezTo>
                      <a:pt x="14499" y="5483"/>
                      <a:pt x="14955" y="5939"/>
                      <a:pt x="15229" y="6425"/>
                    </a:cubicBezTo>
                    <a:cubicBezTo>
                      <a:pt x="15502" y="6851"/>
                      <a:pt x="15472" y="7429"/>
                      <a:pt x="15806" y="7793"/>
                    </a:cubicBezTo>
                    <a:cubicBezTo>
                      <a:pt x="16080" y="8131"/>
                      <a:pt x="16480" y="8239"/>
                      <a:pt x="16900" y="8239"/>
                    </a:cubicBezTo>
                    <a:cubicBezTo>
                      <a:pt x="17275" y="8239"/>
                      <a:pt x="17665" y="8153"/>
                      <a:pt x="17995" y="8067"/>
                    </a:cubicBezTo>
                    <a:cubicBezTo>
                      <a:pt x="18056" y="8036"/>
                      <a:pt x="18117" y="7945"/>
                      <a:pt x="18086" y="7915"/>
                    </a:cubicBezTo>
                    <a:cubicBezTo>
                      <a:pt x="17965" y="7763"/>
                      <a:pt x="17934" y="7580"/>
                      <a:pt x="17965" y="7368"/>
                    </a:cubicBezTo>
                    <a:lnTo>
                      <a:pt x="17995" y="7368"/>
                    </a:lnTo>
                    <a:cubicBezTo>
                      <a:pt x="18208" y="7277"/>
                      <a:pt x="18208" y="7125"/>
                      <a:pt x="18086" y="6973"/>
                    </a:cubicBezTo>
                    <a:cubicBezTo>
                      <a:pt x="17994" y="6844"/>
                      <a:pt x="17869" y="6793"/>
                      <a:pt x="17737" y="6793"/>
                    </a:cubicBezTo>
                    <a:cubicBezTo>
                      <a:pt x="17651" y="6793"/>
                      <a:pt x="17562" y="6815"/>
                      <a:pt x="17478" y="6851"/>
                    </a:cubicBezTo>
                    <a:cubicBezTo>
                      <a:pt x="17387" y="6881"/>
                      <a:pt x="17326" y="6912"/>
                      <a:pt x="17205" y="6973"/>
                    </a:cubicBezTo>
                    <a:cubicBezTo>
                      <a:pt x="17156" y="6981"/>
                      <a:pt x="17106" y="6986"/>
                      <a:pt x="17055" y="6986"/>
                    </a:cubicBezTo>
                    <a:cubicBezTo>
                      <a:pt x="16753" y="6986"/>
                      <a:pt x="16423" y="6833"/>
                      <a:pt x="16293" y="6547"/>
                    </a:cubicBezTo>
                    <a:cubicBezTo>
                      <a:pt x="16171" y="6304"/>
                      <a:pt x="16323" y="5970"/>
                      <a:pt x="16384" y="5696"/>
                    </a:cubicBezTo>
                    <a:cubicBezTo>
                      <a:pt x="16414" y="5483"/>
                      <a:pt x="16414" y="5301"/>
                      <a:pt x="16293" y="5149"/>
                    </a:cubicBezTo>
                    <a:lnTo>
                      <a:pt x="16293" y="5088"/>
                    </a:lnTo>
                    <a:cubicBezTo>
                      <a:pt x="16526" y="5052"/>
                      <a:pt x="16752" y="5033"/>
                      <a:pt x="16972" y="5033"/>
                    </a:cubicBezTo>
                    <a:cubicBezTo>
                      <a:pt x="17871" y="5033"/>
                      <a:pt x="18649" y="5358"/>
                      <a:pt x="19211" y="6213"/>
                    </a:cubicBezTo>
                    <a:cubicBezTo>
                      <a:pt x="19363" y="6395"/>
                      <a:pt x="19424" y="6547"/>
                      <a:pt x="19636" y="6669"/>
                    </a:cubicBezTo>
                    <a:lnTo>
                      <a:pt x="19727" y="6669"/>
                    </a:lnTo>
                    <a:cubicBezTo>
                      <a:pt x="19788" y="6669"/>
                      <a:pt x="19879" y="6608"/>
                      <a:pt x="19940" y="6608"/>
                    </a:cubicBezTo>
                    <a:cubicBezTo>
                      <a:pt x="20081" y="6548"/>
                      <a:pt x="20204" y="6518"/>
                      <a:pt x="20309" y="6518"/>
                    </a:cubicBezTo>
                    <a:cubicBezTo>
                      <a:pt x="20632" y="6518"/>
                      <a:pt x="20776" y="6808"/>
                      <a:pt x="20731" y="7429"/>
                    </a:cubicBezTo>
                    <a:lnTo>
                      <a:pt x="20700" y="7429"/>
                    </a:lnTo>
                    <a:cubicBezTo>
                      <a:pt x="20548" y="7429"/>
                      <a:pt x="20548" y="7641"/>
                      <a:pt x="20700" y="7641"/>
                    </a:cubicBezTo>
                    <a:cubicBezTo>
                      <a:pt x="20822" y="7641"/>
                      <a:pt x="21186" y="8492"/>
                      <a:pt x="21399" y="8675"/>
                    </a:cubicBezTo>
                    <a:cubicBezTo>
                      <a:pt x="21582" y="8857"/>
                      <a:pt x="21855" y="8948"/>
                      <a:pt x="22038" y="9131"/>
                    </a:cubicBezTo>
                    <a:cubicBezTo>
                      <a:pt x="22311" y="9404"/>
                      <a:pt x="22493" y="9739"/>
                      <a:pt x="22676" y="10043"/>
                    </a:cubicBezTo>
                    <a:cubicBezTo>
                      <a:pt x="23162" y="10802"/>
                      <a:pt x="23709" y="11289"/>
                      <a:pt x="24530" y="11623"/>
                    </a:cubicBezTo>
                    <a:lnTo>
                      <a:pt x="24530" y="11653"/>
                    </a:lnTo>
                    <a:cubicBezTo>
                      <a:pt x="24621" y="15514"/>
                      <a:pt x="22524" y="19222"/>
                      <a:pt x="19363" y="21410"/>
                    </a:cubicBezTo>
                    <a:cubicBezTo>
                      <a:pt x="19353" y="21421"/>
                      <a:pt x="19346" y="21424"/>
                      <a:pt x="19341" y="21424"/>
                    </a:cubicBezTo>
                    <a:cubicBezTo>
                      <a:pt x="19332" y="21424"/>
                      <a:pt x="19332" y="21410"/>
                      <a:pt x="19332" y="21410"/>
                    </a:cubicBezTo>
                    <a:cubicBezTo>
                      <a:pt x="19332" y="21198"/>
                      <a:pt x="19272" y="21046"/>
                      <a:pt x="19059" y="20955"/>
                    </a:cubicBezTo>
                    <a:cubicBezTo>
                      <a:pt x="18945" y="20886"/>
                      <a:pt x="18831" y="20852"/>
                      <a:pt x="18678" y="20852"/>
                    </a:cubicBezTo>
                    <a:cubicBezTo>
                      <a:pt x="18628" y="20852"/>
                      <a:pt x="18572" y="20856"/>
                      <a:pt x="18512" y="20863"/>
                    </a:cubicBezTo>
                    <a:cubicBezTo>
                      <a:pt x="18181" y="20930"/>
                      <a:pt x="18186" y="21108"/>
                      <a:pt x="17924" y="21108"/>
                    </a:cubicBezTo>
                    <a:cubicBezTo>
                      <a:pt x="17824" y="21108"/>
                      <a:pt x="17687" y="21082"/>
                      <a:pt x="17478" y="21015"/>
                    </a:cubicBezTo>
                    <a:cubicBezTo>
                      <a:pt x="17208" y="20925"/>
                      <a:pt x="17021" y="20819"/>
                      <a:pt x="16770" y="20819"/>
                    </a:cubicBezTo>
                    <a:cubicBezTo>
                      <a:pt x="16682" y="20819"/>
                      <a:pt x="16586" y="20832"/>
                      <a:pt x="16475" y="20863"/>
                    </a:cubicBezTo>
                    <a:cubicBezTo>
                      <a:pt x="15594" y="21046"/>
                      <a:pt x="14986" y="21654"/>
                      <a:pt x="14074" y="21806"/>
                    </a:cubicBezTo>
                    <a:cubicBezTo>
                      <a:pt x="14651" y="21502"/>
                      <a:pt x="15107" y="21471"/>
                      <a:pt x="15472" y="20894"/>
                    </a:cubicBezTo>
                    <a:cubicBezTo>
                      <a:pt x="15867" y="20195"/>
                      <a:pt x="16749" y="20073"/>
                      <a:pt x="16901" y="19161"/>
                    </a:cubicBezTo>
                    <a:lnTo>
                      <a:pt x="16901" y="19131"/>
                    </a:lnTo>
                    <a:cubicBezTo>
                      <a:pt x="16931" y="19070"/>
                      <a:pt x="16931" y="19040"/>
                      <a:pt x="16931" y="19009"/>
                    </a:cubicBezTo>
                    <a:cubicBezTo>
                      <a:pt x="16840" y="18584"/>
                      <a:pt x="16718" y="18249"/>
                      <a:pt x="16414" y="17915"/>
                    </a:cubicBezTo>
                    <a:cubicBezTo>
                      <a:pt x="16171" y="17611"/>
                      <a:pt x="15837" y="17459"/>
                      <a:pt x="15563" y="17185"/>
                    </a:cubicBezTo>
                    <a:cubicBezTo>
                      <a:pt x="15047" y="16608"/>
                      <a:pt x="15199" y="15939"/>
                      <a:pt x="15350" y="15240"/>
                    </a:cubicBezTo>
                    <a:cubicBezTo>
                      <a:pt x="15381" y="15088"/>
                      <a:pt x="15563" y="14663"/>
                      <a:pt x="15472" y="14511"/>
                    </a:cubicBezTo>
                    <a:cubicBezTo>
                      <a:pt x="15408" y="14399"/>
                      <a:pt x="15328" y="14355"/>
                      <a:pt x="15236" y="14355"/>
                    </a:cubicBezTo>
                    <a:cubicBezTo>
                      <a:pt x="15151" y="14355"/>
                      <a:pt x="15057" y="14392"/>
                      <a:pt x="14955" y="14450"/>
                    </a:cubicBezTo>
                    <a:cubicBezTo>
                      <a:pt x="14499" y="14663"/>
                      <a:pt x="14439" y="15392"/>
                      <a:pt x="14439" y="15878"/>
                    </a:cubicBezTo>
                    <a:cubicBezTo>
                      <a:pt x="14282" y="15957"/>
                      <a:pt x="14128" y="15991"/>
                      <a:pt x="13977" y="15991"/>
                    </a:cubicBezTo>
                    <a:cubicBezTo>
                      <a:pt x="13661" y="15991"/>
                      <a:pt x="13359" y="15841"/>
                      <a:pt x="13071" y="15635"/>
                    </a:cubicBezTo>
                    <a:cubicBezTo>
                      <a:pt x="12493" y="15210"/>
                      <a:pt x="12220" y="14602"/>
                      <a:pt x="12645" y="13964"/>
                    </a:cubicBezTo>
                    <a:cubicBezTo>
                      <a:pt x="12676" y="13903"/>
                      <a:pt x="12645" y="13872"/>
                      <a:pt x="12615" y="13872"/>
                    </a:cubicBezTo>
                    <a:cubicBezTo>
                      <a:pt x="12615" y="13812"/>
                      <a:pt x="12584" y="13751"/>
                      <a:pt x="12493" y="13751"/>
                    </a:cubicBezTo>
                    <a:cubicBezTo>
                      <a:pt x="12068" y="13842"/>
                      <a:pt x="11764" y="14207"/>
                      <a:pt x="11733" y="14663"/>
                    </a:cubicBezTo>
                    <a:cubicBezTo>
                      <a:pt x="11703" y="14936"/>
                      <a:pt x="11825" y="15088"/>
                      <a:pt x="11885" y="15331"/>
                    </a:cubicBezTo>
                    <a:lnTo>
                      <a:pt x="11977" y="15423"/>
                    </a:lnTo>
                    <a:cubicBezTo>
                      <a:pt x="12007" y="15696"/>
                      <a:pt x="11916" y="15848"/>
                      <a:pt x="11703" y="15878"/>
                    </a:cubicBezTo>
                    <a:cubicBezTo>
                      <a:pt x="11551" y="16000"/>
                      <a:pt x="11369" y="16091"/>
                      <a:pt x="11156" y="16152"/>
                    </a:cubicBezTo>
                    <a:lnTo>
                      <a:pt x="11095" y="16152"/>
                    </a:lnTo>
                    <a:cubicBezTo>
                      <a:pt x="9849" y="16395"/>
                      <a:pt x="9575" y="17824"/>
                      <a:pt x="8511" y="18371"/>
                    </a:cubicBezTo>
                    <a:cubicBezTo>
                      <a:pt x="8327" y="18460"/>
                      <a:pt x="8149" y="18493"/>
                      <a:pt x="7976" y="18493"/>
                    </a:cubicBezTo>
                    <a:cubicBezTo>
                      <a:pt x="7472" y="18493"/>
                      <a:pt x="7003" y="18214"/>
                      <a:pt x="6494" y="18214"/>
                    </a:cubicBezTo>
                    <a:cubicBezTo>
                      <a:pt x="6458" y="18214"/>
                      <a:pt x="6421" y="18216"/>
                      <a:pt x="6384" y="18219"/>
                    </a:cubicBezTo>
                    <a:cubicBezTo>
                      <a:pt x="5685" y="18280"/>
                      <a:pt x="5198" y="18827"/>
                      <a:pt x="4530" y="18888"/>
                    </a:cubicBezTo>
                    <a:lnTo>
                      <a:pt x="4469" y="18857"/>
                    </a:lnTo>
                    <a:cubicBezTo>
                      <a:pt x="2888" y="17398"/>
                      <a:pt x="5198" y="16091"/>
                      <a:pt x="5654" y="14663"/>
                    </a:cubicBezTo>
                    <a:cubicBezTo>
                      <a:pt x="5745" y="14419"/>
                      <a:pt x="5745" y="14207"/>
                      <a:pt x="5776" y="13994"/>
                    </a:cubicBezTo>
                    <a:cubicBezTo>
                      <a:pt x="5897" y="13386"/>
                      <a:pt x="6201" y="12930"/>
                      <a:pt x="6657" y="12505"/>
                    </a:cubicBezTo>
                    <a:cubicBezTo>
                      <a:pt x="6961" y="12201"/>
                      <a:pt x="7174" y="11866"/>
                      <a:pt x="7022" y="11441"/>
                    </a:cubicBezTo>
                    <a:cubicBezTo>
                      <a:pt x="7144" y="11441"/>
                      <a:pt x="7174" y="11289"/>
                      <a:pt x="7052" y="11258"/>
                    </a:cubicBezTo>
                    <a:cubicBezTo>
                      <a:pt x="6505" y="11106"/>
                      <a:pt x="5989" y="10863"/>
                      <a:pt x="5806" y="10255"/>
                    </a:cubicBezTo>
                    <a:cubicBezTo>
                      <a:pt x="5685" y="9921"/>
                      <a:pt x="5776" y="9617"/>
                      <a:pt x="5776" y="9283"/>
                    </a:cubicBezTo>
                    <a:cubicBezTo>
                      <a:pt x="5776" y="8314"/>
                      <a:pt x="5801" y="7119"/>
                      <a:pt x="6975" y="7119"/>
                    </a:cubicBezTo>
                    <a:cubicBezTo>
                      <a:pt x="7091" y="7119"/>
                      <a:pt x="7218" y="7130"/>
                      <a:pt x="7356" y="7155"/>
                    </a:cubicBezTo>
                    <a:cubicBezTo>
                      <a:pt x="7463" y="7164"/>
                      <a:pt x="7547" y="7168"/>
                      <a:pt x="7620" y="7168"/>
                    </a:cubicBezTo>
                    <a:cubicBezTo>
                      <a:pt x="7798" y="7168"/>
                      <a:pt x="7919" y="7146"/>
                      <a:pt x="8177" y="7125"/>
                    </a:cubicBezTo>
                    <a:cubicBezTo>
                      <a:pt x="8663" y="7049"/>
                      <a:pt x="8891" y="6988"/>
                      <a:pt x="9078" y="6988"/>
                    </a:cubicBezTo>
                    <a:cubicBezTo>
                      <a:pt x="9264" y="6988"/>
                      <a:pt x="9408" y="7049"/>
                      <a:pt x="9727" y="7216"/>
                    </a:cubicBezTo>
                    <a:cubicBezTo>
                      <a:pt x="10062" y="7429"/>
                      <a:pt x="10457" y="7611"/>
                      <a:pt x="10822" y="7763"/>
                    </a:cubicBezTo>
                    <a:lnTo>
                      <a:pt x="10864" y="7763"/>
                    </a:lnTo>
                    <a:cubicBezTo>
                      <a:pt x="10480" y="7523"/>
                      <a:pt x="10043" y="7208"/>
                      <a:pt x="9606" y="7033"/>
                    </a:cubicBezTo>
                    <a:cubicBezTo>
                      <a:pt x="9454" y="6942"/>
                      <a:pt x="9302" y="6881"/>
                      <a:pt x="9150" y="6851"/>
                    </a:cubicBezTo>
                    <a:cubicBezTo>
                      <a:pt x="9039" y="6823"/>
                      <a:pt x="8953" y="6812"/>
                      <a:pt x="8879" y="6812"/>
                    </a:cubicBezTo>
                    <a:cubicBezTo>
                      <a:pt x="8707" y="6812"/>
                      <a:pt x="8592" y="6869"/>
                      <a:pt x="8359" y="6912"/>
                    </a:cubicBezTo>
                    <a:cubicBezTo>
                      <a:pt x="7448" y="7094"/>
                      <a:pt x="6414" y="6729"/>
                      <a:pt x="5806" y="7672"/>
                    </a:cubicBezTo>
                    <a:cubicBezTo>
                      <a:pt x="5654" y="7945"/>
                      <a:pt x="5593" y="8219"/>
                      <a:pt x="5533" y="8523"/>
                    </a:cubicBezTo>
                    <a:cubicBezTo>
                      <a:pt x="5502" y="8888"/>
                      <a:pt x="5593" y="9222"/>
                      <a:pt x="5593" y="9587"/>
                    </a:cubicBezTo>
                    <a:cubicBezTo>
                      <a:pt x="5593" y="9830"/>
                      <a:pt x="5533" y="10103"/>
                      <a:pt x="5593" y="10377"/>
                    </a:cubicBezTo>
                    <a:cubicBezTo>
                      <a:pt x="5745" y="11015"/>
                      <a:pt x="6353" y="11471"/>
                      <a:pt x="6992" y="11593"/>
                    </a:cubicBezTo>
                    <a:cubicBezTo>
                      <a:pt x="7052" y="12535"/>
                      <a:pt x="5806" y="12717"/>
                      <a:pt x="5624" y="13599"/>
                    </a:cubicBezTo>
                    <a:cubicBezTo>
                      <a:pt x="5472" y="14146"/>
                      <a:pt x="5624" y="14541"/>
                      <a:pt x="5350" y="15088"/>
                    </a:cubicBezTo>
                    <a:cubicBezTo>
                      <a:pt x="5168" y="15514"/>
                      <a:pt x="4834" y="15848"/>
                      <a:pt x="4560" y="16213"/>
                    </a:cubicBezTo>
                    <a:cubicBezTo>
                      <a:pt x="3861" y="17094"/>
                      <a:pt x="3101" y="18432"/>
                      <a:pt x="4438" y="19070"/>
                    </a:cubicBezTo>
                    <a:cubicBezTo>
                      <a:pt x="4438" y="19070"/>
                      <a:pt x="4438" y="19100"/>
                      <a:pt x="4469" y="19100"/>
                    </a:cubicBezTo>
                    <a:cubicBezTo>
                      <a:pt x="4682" y="19100"/>
                      <a:pt x="4834" y="19100"/>
                      <a:pt x="4986" y="19070"/>
                    </a:cubicBezTo>
                    <a:cubicBezTo>
                      <a:pt x="5229" y="19040"/>
                      <a:pt x="5502" y="18888"/>
                      <a:pt x="5806" y="18736"/>
                    </a:cubicBezTo>
                    <a:cubicBezTo>
                      <a:pt x="6042" y="18626"/>
                      <a:pt x="6259" y="18587"/>
                      <a:pt x="6466" y="18587"/>
                    </a:cubicBezTo>
                    <a:cubicBezTo>
                      <a:pt x="6975" y="18587"/>
                      <a:pt x="7427" y="18820"/>
                      <a:pt x="7954" y="18820"/>
                    </a:cubicBezTo>
                    <a:cubicBezTo>
                      <a:pt x="8046" y="18820"/>
                      <a:pt x="8141" y="18813"/>
                      <a:pt x="8238" y="18796"/>
                    </a:cubicBezTo>
                    <a:cubicBezTo>
                      <a:pt x="9575" y="18553"/>
                      <a:pt x="9879" y="16760"/>
                      <a:pt x="11217" y="16456"/>
                    </a:cubicBezTo>
                    <a:cubicBezTo>
                      <a:pt x="11247" y="16456"/>
                      <a:pt x="11277" y="16426"/>
                      <a:pt x="11277" y="16365"/>
                    </a:cubicBezTo>
                    <a:cubicBezTo>
                      <a:pt x="11673" y="16304"/>
                      <a:pt x="12281" y="16122"/>
                      <a:pt x="12311" y="15727"/>
                    </a:cubicBezTo>
                    <a:cubicBezTo>
                      <a:pt x="12311" y="15544"/>
                      <a:pt x="12129" y="15362"/>
                      <a:pt x="12037" y="15210"/>
                    </a:cubicBezTo>
                    <a:cubicBezTo>
                      <a:pt x="11855" y="14754"/>
                      <a:pt x="12037" y="14298"/>
                      <a:pt x="12463" y="14055"/>
                    </a:cubicBezTo>
                    <a:cubicBezTo>
                      <a:pt x="12493" y="14055"/>
                      <a:pt x="12493" y="14085"/>
                      <a:pt x="12493" y="14085"/>
                    </a:cubicBezTo>
                    <a:cubicBezTo>
                      <a:pt x="11856" y="15028"/>
                      <a:pt x="12993" y="16271"/>
                      <a:pt x="14004" y="16271"/>
                    </a:cubicBezTo>
                    <a:cubicBezTo>
                      <a:pt x="14199" y="16271"/>
                      <a:pt x="14389" y="16225"/>
                      <a:pt x="14560" y="16122"/>
                    </a:cubicBezTo>
                    <a:cubicBezTo>
                      <a:pt x="14591" y="16122"/>
                      <a:pt x="14621" y="16061"/>
                      <a:pt x="14621" y="16030"/>
                    </a:cubicBezTo>
                    <a:cubicBezTo>
                      <a:pt x="14621" y="15980"/>
                      <a:pt x="14807" y="14854"/>
                      <a:pt x="15077" y="14854"/>
                    </a:cubicBezTo>
                    <a:cubicBezTo>
                      <a:pt x="15134" y="14854"/>
                      <a:pt x="15195" y="14905"/>
                      <a:pt x="15259" y="15027"/>
                    </a:cubicBezTo>
                    <a:cubicBezTo>
                      <a:pt x="15320" y="15058"/>
                      <a:pt x="15107" y="15666"/>
                      <a:pt x="15107" y="15727"/>
                    </a:cubicBezTo>
                    <a:cubicBezTo>
                      <a:pt x="15047" y="16030"/>
                      <a:pt x="15047" y="16304"/>
                      <a:pt x="15077" y="16608"/>
                    </a:cubicBezTo>
                    <a:cubicBezTo>
                      <a:pt x="15168" y="16912"/>
                      <a:pt x="15259" y="17155"/>
                      <a:pt x="15502" y="17368"/>
                    </a:cubicBezTo>
                    <a:cubicBezTo>
                      <a:pt x="16110" y="17945"/>
                      <a:pt x="16597" y="18158"/>
                      <a:pt x="16840" y="19070"/>
                    </a:cubicBezTo>
                    <a:lnTo>
                      <a:pt x="16870" y="19131"/>
                    </a:lnTo>
                    <a:cubicBezTo>
                      <a:pt x="16536" y="19830"/>
                      <a:pt x="15867" y="19951"/>
                      <a:pt x="15411" y="20529"/>
                    </a:cubicBezTo>
                    <a:cubicBezTo>
                      <a:pt x="15199" y="20833"/>
                      <a:pt x="15047" y="21167"/>
                      <a:pt x="14651" y="21350"/>
                    </a:cubicBezTo>
                    <a:cubicBezTo>
                      <a:pt x="14408" y="21471"/>
                      <a:pt x="14195" y="21502"/>
                      <a:pt x="13983" y="21714"/>
                    </a:cubicBezTo>
                    <a:cubicBezTo>
                      <a:pt x="13891" y="21775"/>
                      <a:pt x="13983" y="21897"/>
                      <a:pt x="14043" y="21897"/>
                    </a:cubicBezTo>
                    <a:cubicBezTo>
                      <a:pt x="14043" y="21927"/>
                      <a:pt x="14043" y="21927"/>
                      <a:pt x="14104" y="21927"/>
                    </a:cubicBezTo>
                    <a:cubicBezTo>
                      <a:pt x="14186" y="21934"/>
                      <a:pt x="14267" y="21938"/>
                      <a:pt x="14347" y="21938"/>
                    </a:cubicBezTo>
                    <a:cubicBezTo>
                      <a:pt x="14622" y="21938"/>
                      <a:pt x="14892" y="21893"/>
                      <a:pt x="15199" y="21775"/>
                    </a:cubicBezTo>
                    <a:cubicBezTo>
                      <a:pt x="15715" y="21593"/>
                      <a:pt x="16141" y="21076"/>
                      <a:pt x="16718" y="21046"/>
                    </a:cubicBezTo>
                    <a:cubicBezTo>
                      <a:pt x="16737" y="21044"/>
                      <a:pt x="16755" y="21044"/>
                      <a:pt x="16773" y="21044"/>
                    </a:cubicBezTo>
                    <a:cubicBezTo>
                      <a:pt x="17170" y="21044"/>
                      <a:pt x="17462" y="21352"/>
                      <a:pt x="17782" y="21410"/>
                    </a:cubicBezTo>
                    <a:cubicBezTo>
                      <a:pt x="17793" y="21411"/>
                      <a:pt x="17803" y="21412"/>
                      <a:pt x="17814" y="21412"/>
                    </a:cubicBezTo>
                    <a:cubicBezTo>
                      <a:pt x="18087" y="21412"/>
                      <a:pt x="18479" y="21186"/>
                      <a:pt x="18790" y="21186"/>
                    </a:cubicBezTo>
                    <a:cubicBezTo>
                      <a:pt x="18970" y="21186"/>
                      <a:pt x="19124" y="21262"/>
                      <a:pt x="19211" y="21502"/>
                    </a:cubicBezTo>
                    <a:cubicBezTo>
                      <a:pt x="18572" y="21927"/>
                      <a:pt x="17934" y="22262"/>
                      <a:pt x="17205" y="22566"/>
                    </a:cubicBezTo>
                    <a:cubicBezTo>
                      <a:pt x="15871" y="23122"/>
                      <a:pt x="14487" y="23378"/>
                      <a:pt x="13112" y="23378"/>
                    </a:cubicBezTo>
                    <a:cubicBezTo>
                      <a:pt x="10129" y="23378"/>
                      <a:pt x="7192" y="22171"/>
                      <a:pt x="4925" y="20195"/>
                    </a:cubicBezTo>
                    <a:cubicBezTo>
                      <a:pt x="4682" y="19951"/>
                      <a:pt x="4408" y="19678"/>
                      <a:pt x="4134" y="19435"/>
                    </a:cubicBezTo>
                    <a:cubicBezTo>
                      <a:pt x="3770" y="18857"/>
                      <a:pt x="3375" y="18310"/>
                      <a:pt x="2919" y="17793"/>
                    </a:cubicBezTo>
                    <a:lnTo>
                      <a:pt x="2888" y="17763"/>
                    </a:lnTo>
                    <a:cubicBezTo>
                      <a:pt x="2919" y="17702"/>
                      <a:pt x="2919" y="17641"/>
                      <a:pt x="2888" y="17611"/>
                    </a:cubicBezTo>
                    <a:cubicBezTo>
                      <a:pt x="639" y="13508"/>
                      <a:pt x="1065" y="8097"/>
                      <a:pt x="4013" y="4480"/>
                    </a:cubicBezTo>
                    <a:cubicBezTo>
                      <a:pt x="6200" y="1810"/>
                      <a:pt x="9660" y="342"/>
                      <a:pt x="13086" y="342"/>
                    </a:cubicBezTo>
                    <a:close/>
                    <a:moveTo>
                      <a:pt x="13104" y="1"/>
                    </a:moveTo>
                    <a:cubicBezTo>
                      <a:pt x="10165" y="1"/>
                      <a:pt x="7217" y="1067"/>
                      <a:pt x="5016" y="3021"/>
                    </a:cubicBezTo>
                    <a:cubicBezTo>
                      <a:pt x="852" y="6608"/>
                      <a:pt x="1" y="12991"/>
                      <a:pt x="2615" y="17702"/>
                    </a:cubicBezTo>
                    <a:cubicBezTo>
                      <a:pt x="2645" y="17763"/>
                      <a:pt x="2645" y="17793"/>
                      <a:pt x="2675" y="17793"/>
                    </a:cubicBezTo>
                    <a:cubicBezTo>
                      <a:pt x="2827" y="18067"/>
                      <a:pt x="2979" y="18280"/>
                      <a:pt x="3192" y="18462"/>
                    </a:cubicBezTo>
                    <a:cubicBezTo>
                      <a:pt x="3527" y="19009"/>
                      <a:pt x="3891" y="19496"/>
                      <a:pt x="4317" y="19951"/>
                    </a:cubicBezTo>
                    <a:cubicBezTo>
                      <a:pt x="4378" y="19982"/>
                      <a:pt x="4408" y="20073"/>
                      <a:pt x="4438" y="20103"/>
                    </a:cubicBezTo>
                    <a:cubicBezTo>
                      <a:pt x="4469" y="20134"/>
                      <a:pt x="4530" y="20134"/>
                      <a:pt x="4560" y="20134"/>
                    </a:cubicBezTo>
                    <a:cubicBezTo>
                      <a:pt x="6781" y="22379"/>
                      <a:pt x="9999" y="23646"/>
                      <a:pt x="13164" y="23646"/>
                    </a:cubicBezTo>
                    <a:cubicBezTo>
                      <a:pt x="13983" y="23646"/>
                      <a:pt x="14799" y="23561"/>
                      <a:pt x="15594" y="23386"/>
                    </a:cubicBezTo>
                    <a:cubicBezTo>
                      <a:pt x="20275" y="22353"/>
                      <a:pt x="24044" y="18158"/>
                      <a:pt x="24712" y="13447"/>
                    </a:cubicBezTo>
                    <a:cubicBezTo>
                      <a:pt x="24804" y="12900"/>
                      <a:pt x="24834" y="12322"/>
                      <a:pt x="24804" y="11714"/>
                    </a:cubicBezTo>
                    <a:lnTo>
                      <a:pt x="24804" y="11623"/>
                    </a:lnTo>
                    <a:cubicBezTo>
                      <a:pt x="24712" y="7337"/>
                      <a:pt x="22098" y="3112"/>
                      <a:pt x="18238" y="1197"/>
                    </a:cubicBezTo>
                    <a:cubicBezTo>
                      <a:pt x="16639" y="387"/>
                      <a:pt x="14873" y="1"/>
                      <a:pt x="13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9">
                <a:extLst>
                  <a:ext uri="{FF2B5EF4-FFF2-40B4-BE49-F238E27FC236}">
                    <a16:creationId xmlns:a16="http://schemas.microsoft.com/office/drawing/2014/main" id="{3DD14B5A-B2F3-E5A4-1280-5A64110F1415}"/>
                  </a:ext>
                </a:extLst>
              </p:cNvPr>
              <p:cNvSpPr/>
              <p:nvPr/>
            </p:nvSpPr>
            <p:spPr>
              <a:xfrm>
                <a:off x="2941322" y="2022726"/>
                <a:ext cx="111640" cy="42879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226" extrusionOk="0">
                    <a:moveTo>
                      <a:pt x="2128" y="189"/>
                    </a:moveTo>
                    <a:cubicBezTo>
                      <a:pt x="2432" y="189"/>
                      <a:pt x="2675" y="311"/>
                      <a:pt x="2858" y="493"/>
                    </a:cubicBezTo>
                    <a:cubicBezTo>
                      <a:pt x="2469" y="668"/>
                      <a:pt x="1582" y="1042"/>
                      <a:pt x="962" y="1042"/>
                    </a:cubicBezTo>
                    <a:cubicBezTo>
                      <a:pt x="613" y="1042"/>
                      <a:pt x="348" y="924"/>
                      <a:pt x="304" y="584"/>
                    </a:cubicBezTo>
                    <a:cubicBezTo>
                      <a:pt x="304" y="493"/>
                      <a:pt x="274" y="493"/>
                      <a:pt x="244" y="493"/>
                    </a:cubicBezTo>
                    <a:cubicBezTo>
                      <a:pt x="288" y="396"/>
                      <a:pt x="373" y="363"/>
                      <a:pt x="480" y="363"/>
                    </a:cubicBezTo>
                    <a:cubicBezTo>
                      <a:pt x="702" y="363"/>
                      <a:pt x="1016" y="506"/>
                      <a:pt x="1237" y="506"/>
                    </a:cubicBezTo>
                    <a:cubicBezTo>
                      <a:pt x="1273" y="506"/>
                      <a:pt x="1307" y="502"/>
                      <a:pt x="1338" y="493"/>
                    </a:cubicBezTo>
                    <a:cubicBezTo>
                      <a:pt x="1611" y="432"/>
                      <a:pt x="1794" y="189"/>
                      <a:pt x="2128" y="189"/>
                    </a:cubicBezTo>
                    <a:close/>
                    <a:moveTo>
                      <a:pt x="2144" y="1"/>
                    </a:moveTo>
                    <a:cubicBezTo>
                      <a:pt x="1852" y="1"/>
                      <a:pt x="1633" y="87"/>
                      <a:pt x="1368" y="219"/>
                    </a:cubicBezTo>
                    <a:cubicBezTo>
                      <a:pt x="1247" y="268"/>
                      <a:pt x="1154" y="287"/>
                      <a:pt x="1068" y="287"/>
                    </a:cubicBezTo>
                    <a:cubicBezTo>
                      <a:pt x="938" y="287"/>
                      <a:pt x="821" y="244"/>
                      <a:pt x="639" y="189"/>
                    </a:cubicBezTo>
                    <a:cubicBezTo>
                      <a:pt x="574" y="168"/>
                      <a:pt x="510" y="146"/>
                      <a:pt x="435" y="146"/>
                    </a:cubicBezTo>
                    <a:cubicBezTo>
                      <a:pt x="403" y="146"/>
                      <a:pt x="370" y="150"/>
                      <a:pt x="335" y="159"/>
                    </a:cubicBezTo>
                    <a:lnTo>
                      <a:pt x="304" y="159"/>
                    </a:lnTo>
                    <a:cubicBezTo>
                      <a:pt x="122" y="219"/>
                      <a:pt x="0" y="341"/>
                      <a:pt x="92" y="523"/>
                    </a:cubicBezTo>
                    <a:cubicBezTo>
                      <a:pt x="122" y="584"/>
                      <a:pt x="122" y="584"/>
                      <a:pt x="152" y="584"/>
                    </a:cubicBezTo>
                    <a:cubicBezTo>
                      <a:pt x="152" y="797"/>
                      <a:pt x="244" y="949"/>
                      <a:pt x="335" y="1070"/>
                    </a:cubicBezTo>
                    <a:cubicBezTo>
                      <a:pt x="475" y="1182"/>
                      <a:pt x="679" y="1226"/>
                      <a:pt x="914" y="1226"/>
                    </a:cubicBezTo>
                    <a:cubicBezTo>
                      <a:pt x="1643" y="1226"/>
                      <a:pt x="2672" y="798"/>
                      <a:pt x="3040" y="615"/>
                    </a:cubicBezTo>
                    <a:cubicBezTo>
                      <a:pt x="3070" y="615"/>
                      <a:pt x="3131" y="615"/>
                      <a:pt x="3131" y="584"/>
                    </a:cubicBezTo>
                    <a:cubicBezTo>
                      <a:pt x="3192" y="554"/>
                      <a:pt x="3162" y="402"/>
                      <a:pt x="2979" y="371"/>
                    </a:cubicBezTo>
                    <a:cubicBezTo>
                      <a:pt x="2766" y="189"/>
                      <a:pt x="2554" y="37"/>
                      <a:pt x="2280" y="7"/>
                    </a:cubicBezTo>
                    <a:cubicBezTo>
                      <a:pt x="2233" y="3"/>
                      <a:pt x="2188" y="1"/>
                      <a:pt x="2144" y="1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9">
                <a:extLst>
                  <a:ext uri="{FF2B5EF4-FFF2-40B4-BE49-F238E27FC236}">
                    <a16:creationId xmlns:a16="http://schemas.microsoft.com/office/drawing/2014/main" id="{7D084D97-CA6B-2AC2-A51E-F23D5AC87E29}"/>
                  </a:ext>
                </a:extLst>
              </p:cNvPr>
              <p:cNvSpPr/>
              <p:nvPr/>
            </p:nvSpPr>
            <p:spPr>
              <a:xfrm>
                <a:off x="3103951" y="2002511"/>
                <a:ext cx="53197" cy="45712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307" extrusionOk="0">
                    <a:moveTo>
                      <a:pt x="500" y="1"/>
                    </a:moveTo>
                    <a:cubicBezTo>
                      <a:pt x="496" y="1"/>
                      <a:pt x="492" y="3"/>
                      <a:pt x="487" y="7"/>
                    </a:cubicBezTo>
                    <a:cubicBezTo>
                      <a:pt x="31" y="250"/>
                      <a:pt x="1" y="889"/>
                      <a:pt x="396" y="1193"/>
                    </a:cubicBezTo>
                    <a:cubicBezTo>
                      <a:pt x="525" y="1266"/>
                      <a:pt x="654" y="1306"/>
                      <a:pt x="789" y="1306"/>
                    </a:cubicBezTo>
                    <a:cubicBezTo>
                      <a:pt x="878" y="1306"/>
                      <a:pt x="969" y="1289"/>
                      <a:pt x="1065" y="1253"/>
                    </a:cubicBezTo>
                    <a:cubicBezTo>
                      <a:pt x="1247" y="1193"/>
                      <a:pt x="1521" y="1041"/>
                      <a:pt x="1521" y="828"/>
                    </a:cubicBezTo>
                    <a:cubicBezTo>
                      <a:pt x="1521" y="775"/>
                      <a:pt x="1490" y="742"/>
                      <a:pt x="1458" y="742"/>
                    </a:cubicBezTo>
                    <a:cubicBezTo>
                      <a:pt x="1435" y="742"/>
                      <a:pt x="1412" y="759"/>
                      <a:pt x="1399" y="797"/>
                    </a:cubicBezTo>
                    <a:cubicBezTo>
                      <a:pt x="1278" y="919"/>
                      <a:pt x="1217" y="1041"/>
                      <a:pt x="1065" y="1101"/>
                    </a:cubicBezTo>
                    <a:cubicBezTo>
                      <a:pt x="989" y="1147"/>
                      <a:pt x="898" y="1170"/>
                      <a:pt x="806" y="1170"/>
                    </a:cubicBezTo>
                    <a:cubicBezTo>
                      <a:pt x="715" y="1170"/>
                      <a:pt x="624" y="1147"/>
                      <a:pt x="548" y="1101"/>
                    </a:cubicBezTo>
                    <a:cubicBezTo>
                      <a:pt x="183" y="889"/>
                      <a:pt x="214" y="341"/>
                      <a:pt x="518" y="98"/>
                    </a:cubicBezTo>
                    <a:cubicBezTo>
                      <a:pt x="544" y="72"/>
                      <a:pt x="525" y="1"/>
                      <a:pt x="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9">
                <a:extLst>
                  <a:ext uri="{FF2B5EF4-FFF2-40B4-BE49-F238E27FC236}">
                    <a16:creationId xmlns:a16="http://schemas.microsoft.com/office/drawing/2014/main" id="{F7154A76-ADBA-5FBB-5A4B-5B27ED25DFEE}"/>
                  </a:ext>
                </a:extLst>
              </p:cNvPr>
              <p:cNvSpPr/>
              <p:nvPr/>
            </p:nvSpPr>
            <p:spPr>
              <a:xfrm>
                <a:off x="3038060" y="1874750"/>
                <a:ext cx="82961" cy="91879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627" extrusionOk="0">
                    <a:moveTo>
                      <a:pt x="1883" y="1"/>
                    </a:moveTo>
                    <a:cubicBezTo>
                      <a:pt x="1851" y="1"/>
                      <a:pt x="1821" y="5"/>
                      <a:pt x="1794" y="13"/>
                    </a:cubicBezTo>
                    <a:cubicBezTo>
                      <a:pt x="1642" y="43"/>
                      <a:pt x="1490" y="43"/>
                      <a:pt x="1338" y="165"/>
                    </a:cubicBezTo>
                    <a:cubicBezTo>
                      <a:pt x="1186" y="286"/>
                      <a:pt x="1034" y="438"/>
                      <a:pt x="912" y="560"/>
                    </a:cubicBezTo>
                    <a:cubicBezTo>
                      <a:pt x="700" y="803"/>
                      <a:pt x="517" y="1076"/>
                      <a:pt x="274" y="1350"/>
                    </a:cubicBezTo>
                    <a:cubicBezTo>
                      <a:pt x="0" y="1684"/>
                      <a:pt x="0" y="2110"/>
                      <a:pt x="304" y="2414"/>
                    </a:cubicBezTo>
                    <a:cubicBezTo>
                      <a:pt x="456" y="2551"/>
                      <a:pt x="669" y="2627"/>
                      <a:pt x="870" y="2627"/>
                    </a:cubicBezTo>
                    <a:cubicBezTo>
                      <a:pt x="1072" y="2627"/>
                      <a:pt x="1262" y="2551"/>
                      <a:pt x="1368" y="2383"/>
                    </a:cubicBezTo>
                    <a:lnTo>
                      <a:pt x="2067" y="1472"/>
                    </a:lnTo>
                    <a:cubicBezTo>
                      <a:pt x="2159" y="1320"/>
                      <a:pt x="2250" y="1168"/>
                      <a:pt x="2341" y="955"/>
                    </a:cubicBezTo>
                    <a:cubicBezTo>
                      <a:pt x="2371" y="773"/>
                      <a:pt x="2371" y="621"/>
                      <a:pt x="2371" y="438"/>
                    </a:cubicBezTo>
                    <a:cubicBezTo>
                      <a:pt x="2371" y="173"/>
                      <a:pt x="2095" y="1"/>
                      <a:pt x="1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9">
                <a:extLst>
                  <a:ext uri="{FF2B5EF4-FFF2-40B4-BE49-F238E27FC236}">
                    <a16:creationId xmlns:a16="http://schemas.microsoft.com/office/drawing/2014/main" id="{D4811362-B14D-8BB2-4FEE-75D95145C0C4}"/>
                  </a:ext>
                </a:extLst>
              </p:cNvPr>
              <p:cNvSpPr/>
              <p:nvPr/>
            </p:nvSpPr>
            <p:spPr>
              <a:xfrm>
                <a:off x="3198590" y="1985339"/>
                <a:ext cx="82961" cy="91844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626" extrusionOk="0">
                    <a:moveTo>
                      <a:pt x="1891" y="0"/>
                    </a:moveTo>
                    <a:cubicBezTo>
                      <a:pt x="1858" y="0"/>
                      <a:pt x="1825" y="4"/>
                      <a:pt x="1794" y="12"/>
                    </a:cubicBezTo>
                    <a:cubicBezTo>
                      <a:pt x="1642" y="42"/>
                      <a:pt x="1490" y="42"/>
                      <a:pt x="1338" y="164"/>
                    </a:cubicBezTo>
                    <a:cubicBezTo>
                      <a:pt x="1186" y="285"/>
                      <a:pt x="1034" y="437"/>
                      <a:pt x="942" y="559"/>
                    </a:cubicBezTo>
                    <a:cubicBezTo>
                      <a:pt x="699" y="802"/>
                      <a:pt x="517" y="1076"/>
                      <a:pt x="274" y="1349"/>
                    </a:cubicBezTo>
                    <a:cubicBezTo>
                      <a:pt x="0" y="1684"/>
                      <a:pt x="0" y="2109"/>
                      <a:pt x="304" y="2413"/>
                    </a:cubicBezTo>
                    <a:cubicBezTo>
                      <a:pt x="456" y="2550"/>
                      <a:pt x="669" y="2626"/>
                      <a:pt x="870" y="2626"/>
                    </a:cubicBezTo>
                    <a:cubicBezTo>
                      <a:pt x="1072" y="2626"/>
                      <a:pt x="1262" y="2550"/>
                      <a:pt x="1368" y="2383"/>
                    </a:cubicBezTo>
                    <a:cubicBezTo>
                      <a:pt x="1611" y="2109"/>
                      <a:pt x="1854" y="1805"/>
                      <a:pt x="2067" y="1471"/>
                    </a:cubicBezTo>
                    <a:cubicBezTo>
                      <a:pt x="2189" y="1319"/>
                      <a:pt x="2249" y="1167"/>
                      <a:pt x="2341" y="954"/>
                    </a:cubicBezTo>
                    <a:cubicBezTo>
                      <a:pt x="2371" y="772"/>
                      <a:pt x="2371" y="620"/>
                      <a:pt x="2371" y="437"/>
                    </a:cubicBezTo>
                    <a:cubicBezTo>
                      <a:pt x="2371" y="173"/>
                      <a:pt x="2117" y="0"/>
                      <a:pt x="18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9" name="Google Shape;589;p39">
            <a:extLst>
              <a:ext uri="{FF2B5EF4-FFF2-40B4-BE49-F238E27FC236}">
                <a16:creationId xmlns:a16="http://schemas.microsoft.com/office/drawing/2014/main" id="{A268B7B2-6C49-404C-38B3-3E0DE1CEF7B9}"/>
              </a:ext>
            </a:extLst>
          </p:cNvPr>
          <p:cNvGrpSpPr/>
          <p:nvPr/>
        </p:nvGrpSpPr>
        <p:grpSpPr>
          <a:xfrm>
            <a:off x="7766397" y="227526"/>
            <a:ext cx="1143869" cy="544176"/>
            <a:chOff x="5102400" y="2058675"/>
            <a:chExt cx="691076" cy="328748"/>
          </a:xfrm>
        </p:grpSpPr>
        <p:sp>
          <p:nvSpPr>
            <p:cNvPr id="590" name="Google Shape;590;p39">
              <a:extLst>
                <a:ext uri="{FF2B5EF4-FFF2-40B4-BE49-F238E27FC236}">
                  <a16:creationId xmlns:a16="http://schemas.microsoft.com/office/drawing/2014/main" id="{C7ABBA2E-AE53-AF38-FCE0-03ED38DB1163}"/>
                </a:ext>
              </a:extLst>
            </p:cNvPr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1" name="Google Shape;591;p39">
              <a:extLst>
                <a:ext uri="{FF2B5EF4-FFF2-40B4-BE49-F238E27FC236}">
                  <a16:creationId xmlns:a16="http://schemas.microsoft.com/office/drawing/2014/main" id="{9E8A24D0-786B-6943-50F2-8BF5B074014C}"/>
                </a:ext>
              </a:extLst>
            </p:cNvPr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592" name="Google Shape;592;p39">
                <a:extLst>
                  <a:ext uri="{FF2B5EF4-FFF2-40B4-BE49-F238E27FC236}">
                    <a16:creationId xmlns:a16="http://schemas.microsoft.com/office/drawing/2014/main" id="{7405154B-6BC7-E635-10D0-99A8D1592126}"/>
                  </a:ext>
                </a:extLst>
              </p:cNvPr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9">
                <a:extLst>
                  <a:ext uri="{FF2B5EF4-FFF2-40B4-BE49-F238E27FC236}">
                    <a16:creationId xmlns:a16="http://schemas.microsoft.com/office/drawing/2014/main" id="{39814B14-0E39-217E-CD3C-B6970BE26AB5}"/>
                  </a:ext>
                </a:extLst>
              </p:cNvPr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>
                <a:extLst>
                  <a:ext uri="{FF2B5EF4-FFF2-40B4-BE49-F238E27FC236}">
                    <a16:creationId xmlns:a16="http://schemas.microsoft.com/office/drawing/2014/main" id="{DCA9FB69-9CE1-61DC-C813-4559935E418D}"/>
                  </a:ext>
                </a:extLst>
              </p:cNvPr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>
                <a:extLst>
                  <a:ext uri="{FF2B5EF4-FFF2-40B4-BE49-F238E27FC236}">
                    <a16:creationId xmlns:a16="http://schemas.microsoft.com/office/drawing/2014/main" id="{E75FF8DB-3FB8-E512-64CB-954F533D1B1B}"/>
                  </a:ext>
                </a:extLst>
              </p:cNvPr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>
                <a:extLst>
                  <a:ext uri="{FF2B5EF4-FFF2-40B4-BE49-F238E27FC236}">
                    <a16:creationId xmlns:a16="http://schemas.microsoft.com/office/drawing/2014/main" id="{0D42D5A2-8D77-78FE-4BFB-D01D150D93AC}"/>
                  </a:ext>
                </a:extLst>
              </p:cNvPr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Subtítulo 3">
            <a:extLst>
              <a:ext uri="{FF2B5EF4-FFF2-40B4-BE49-F238E27FC236}">
                <a16:creationId xmlns:a16="http://schemas.microsoft.com/office/drawing/2014/main" id="{D0752B83-8B17-E292-9111-554173496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08" y="964897"/>
            <a:ext cx="8991087" cy="1836206"/>
          </a:xfrm>
        </p:spPr>
        <p:txBody>
          <a:bodyPr/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El medio ambiente se considera un sistema porque todos sus componentes, naturales y artificiales, están en permanente interacción. Esto significa que unos influyen en los otros para producir cambios que resultan positivos o negativos para el propio medio ambiente. Los vientos y las lluvias, por ejemplo, cambian los paisajes cuando producen tornados que arrasan árboles y casas. Los seres humanos también transforman el medio ambiente cuando explotan los recursos para satisfacer sus necesidades materiales y mejorar su calidad de vida.</a:t>
            </a:r>
            <a:endParaRPr lang="es-CO" sz="2000" noProof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6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>
          <a:extLst>
            <a:ext uri="{FF2B5EF4-FFF2-40B4-BE49-F238E27FC236}">
              <a16:creationId xmlns:a16="http://schemas.microsoft.com/office/drawing/2014/main" id="{EBD7ACDB-465F-A2C3-FDF0-5F1545934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9">
            <a:extLst>
              <a:ext uri="{FF2B5EF4-FFF2-40B4-BE49-F238E27FC236}">
                <a16:creationId xmlns:a16="http://schemas.microsoft.com/office/drawing/2014/main" id="{DAE578C4-F3B2-2E69-B626-97AA611CE0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3352" y="400016"/>
            <a:ext cx="7089660" cy="5153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3"/>
                </a:solidFill>
              </a:rPr>
              <a:t>Orientación de la atención</a:t>
            </a:r>
            <a:endParaRPr sz="1800" dirty="0"/>
          </a:p>
        </p:txBody>
      </p:sp>
      <p:grpSp>
        <p:nvGrpSpPr>
          <p:cNvPr id="529" name="Google Shape;529;p39">
            <a:extLst>
              <a:ext uri="{FF2B5EF4-FFF2-40B4-BE49-F238E27FC236}">
                <a16:creationId xmlns:a16="http://schemas.microsoft.com/office/drawing/2014/main" id="{D1B85096-2C6C-7237-69B6-12905EF98A09}"/>
              </a:ext>
            </a:extLst>
          </p:cNvPr>
          <p:cNvGrpSpPr/>
          <p:nvPr/>
        </p:nvGrpSpPr>
        <p:grpSpPr>
          <a:xfrm>
            <a:off x="0" y="17102"/>
            <a:ext cx="1297638" cy="1327159"/>
            <a:chOff x="6863442" y="2923311"/>
            <a:chExt cx="1800027" cy="1793530"/>
          </a:xfrm>
        </p:grpSpPr>
        <p:sp>
          <p:nvSpPr>
            <p:cNvPr id="530" name="Google Shape;530;p39">
              <a:extLst>
                <a:ext uri="{FF2B5EF4-FFF2-40B4-BE49-F238E27FC236}">
                  <a16:creationId xmlns:a16="http://schemas.microsoft.com/office/drawing/2014/main" id="{F2649B66-EA0B-3E1E-6BDE-886ED0647860}"/>
                </a:ext>
              </a:extLst>
            </p:cNvPr>
            <p:cNvSpPr/>
            <p:nvPr/>
          </p:nvSpPr>
          <p:spPr>
            <a:xfrm rot="-786325">
              <a:off x="7017378" y="3073497"/>
              <a:ext cx="1496277" cy="1493157"/>
            </a:xfrm>
            <a:custGeom>
              <a:avLst/>
              <a:gdLst/>
              <a:ahLst/>
              <a:cxnLst/>
              <a:rect l="l" t="t" r="r" b="b"/>
              <a:pathLst>
                <a:path w="34470" h="34402" extrusionOk="0">
                  <a:moveTo>
                    <a:pt x="12646" y="9585"/>
                  </a:moveTo>
                  <a:lnTo>
                    <a:pt x="12646" y="9585"/>
                  </a:lnTo>
                  <a:cubicBezTo>
                    <a:pt x="12657" y="9596"/>
                    <a:pt x="12667" y="9606"/>
                    <a:pt x="12676" y="9616"/>
                  </a:cubicBezTo>
                  <a:lnTo>
                    <a:pt x="12676" y="9616"/>
                  </a:lnTo>
                  <a:cubicBezTo>
                    <a:pt x="12646" y="9616"/>
                    <a:pt x="12646" y="9615"/>
                    <a:pt x="12646" y="9585"/>
                  </a:cubicBezTo>
                  <a:close/>
                  <a:moveTo>
                    <a:pt x="12434" y="10240"/>
                  </a:moveTo>
                  <a:lnTo>
                    <a:pt x="12434" y="10240"/>
                  </a:lnTo>
                  <a:cubicBezTo>
                    <a:pt x="12484" y="10263"/>
                    <a:pt x="12535" y="10295"/>
                    <a:pt x="12585" y="10345"/>
                  </a:cubicBezTo>
                  <a:cubicBezTo>
                    <a:pt x="12535" y="10312"/>
                    <a:pt x="12484" y="10278"/>
                    <a:pt x="12434" y="10240"/>
                  </a:cubicBezTo>
                  <a:close/>
                  <a:moveTo>
                    <a:pt x="12798" y="10436"/>
                  </a:moveTo>
                  <a:lnTo>
                    <a:pt x="12798" y="10436"/>
                  </a:lnTo>
                  <a:cubicBezTo>
                    <a:pt x="12833" y="10460"/>
                    <a:pt x="12869" y="10484"/>
                    <a:pt x="12906" y="10509"/>
                  </a:cubicBezTo>
                  <a:lnTo>
                    <a:pt x="12906" y="10509"/>
                  </a:lnTo>
                  <a:cubicBezTo>
                    <a:pt x="12872" y="10488"/>
                    <a:pt x="12836" y="10465"/>
                    <a:pt x="12798" y="10436"/>
                  </a:cubicBezTo>
                  <a:close/>
                  <a:moveTo>
                    <a:pt x="17357" y="0"/>
                  </a:moveTo>
                  <a:cubicBezTo>
                    <a:pt x="13098" y="0"/>
                    <a:pt x="8824" y="1536"/>
                    <a:pt x="5624" y="4357"/>
                  </a:cubicBezTo>
                  <a:cubicBezTo>
                    <a:pt x="2433" y="7184"/>
                    <a:pt x="578" y="11135"/>
                    <a:pt x="123" y="15269"/>
                  </a:cubicBezTo>
                  <a:cubicBezTo>
                    <a:pt x="31" y="16090"/>
                    <a:pt x="1" y="16971"/>
                    <a:pt x="1" y="17853"/>
                  </a:cubicBezTo>
                  <a:lnTo>
                    <a:pt x="1" y="18005"/>
                  </a:lnTo>
                  <a:cubicBezTo>
                    <a:pt x="1" y="18157"/>
                    <a:pt x="1" y="18309"/>
                    <a:pt x="31" y="18461"/>
                  </a:cubicBezTo>
                  <a:lnTo>
                    <a:pt x="31" y="18673"/>
                  </a:lnTo>
                  <a:cubicBezTo>
                    <a:pt x="31" y="18825"/>
                    <a:pt x="62" y="18977"/>
                    <a:pt x="62" y="19099"/>
                  </a:cubicBezTo>
                  <a:cubicBezTo>
                    <a:pt x="62" y="19190"/>
                    <a:pt x="62" y="19281"/>
                    <a:pt x="123" y="19373"/>
                  </a:cubicBezTo>
                  <a:cubicBezTo>
                    <a:pt x="123" y="19525"/>
                    <a:pt x="153" y="19646"/>
                    <a:pt x="153" y="19798"/>
                  </a:cubicBezTo>
                  <a:cubicBezTo>
                    <a:pt x="153" y="19889"/>
                    <a:pt x="183" y="19980"/>
                    <a:pt x="183" y="20102"/>
                  </a:cubicBezTo>
                  <a:cubicBezTo>
                    <a:pt x="244" y="20193"/>
                    <a:pt x="244" y="20345"/>
                    <a:pt x="275" y="20467"/>
                  </a:cubicBezTo>
                  <a:cubicBezTo>
                    <a:pt x="275" y="20588"/>
                    <a:pt x="305" y="20649"/>
                    <a:pt x="335" y="20771"/>
                  </a:cubicBezTo>
                  <a:cubicBezTo>
                    <a:pt x="396" y="20892"/>
                    <a:pt x="396" y="21044"/>
                    <a:pt x="427" y="21166"/>
                  </a:cubicBezTo>
                  <a:cubicBezTo>
                    <a:pt x="457" y="21257"/>
                    <a:pt x="457" y="21379"/>
                    <a:pt x="487" y="21470"/>
                  </a:cubicBezTo>
                  <a:cubicBezTo>
                    <a:pt x="548" y="21561"/>
                    <a:pt x="578" y="21683"/>
                    <a:pt x="578" y="21804"/>
                  </a:cubicBezTo>
                  <a:cubicBezTo>
                    <a:pt x="609" y="21926"/>
                    <a:pt x="639" y="22017"/>
                    <a:pt x="639" y="22139"/>
                  </a:cubicBezTo>
                  <a:lnTo>
                    <a:pt x="761" y="22503"/>
                  </a:lnTo>
                  <a:lnTo>
                    <a:pt x="882" y="22838"/>
                  </a:lnTo>
                  <a:cubicBezTo>
                    <a:pt x="913" y="22959"/>
                    <a:pt x="943" y="23050"/>
                    <a:pt x="1004" y="23142"/>
                  </a:cubicBezTo>
                  <a:cubicBezTo>
                    <a:pt x="1034" y="23263"/>
                    <a:pt x="1065" y="23354"/>
                    <a:pt x="1156" y="23476"/>
                  </a:cubicBezTo>
                  <a:cubicBezTo>
                    <a:pt x="1186" y="23598"/>
                    <a:pt x="1217" y="23658"/>
                    <a:pt x="1247" y="23780"/>
                  </a:cubicBezTo>
                  <a:cubicBezTo>
                    <a:pt x="1308" y="23901"/>
                    <a:pt x="1369" y="24053"/>
                    <a:pt x="1399" y="24175"/>
                  </a:cubicBezTo>
                  <a:cubicBezTo>
                    <a:pt x="1460" y="24236"/>
                    <a:pt x="1490" y="24357"/>
                    <a:pt x="1521" y="24418"/>
                  </a:cubicBezTo>
                  <a:cubicBezTo>
                    <a:pt x="1612" y="24570"/>
                    <a:pt x="1642" y="24692"/>
                    <a:pt x="1703" y="24844"/>
                  </a:cubicBezTo>
                  <a:lnTo>
                    <a:pt x="1825" y="25087"/>
                  </a:lnTo>
                  <a:cubicBezTo>
                    <a:pt x="1946" y="25269"/>
                    <a:pt x="2007" y="25482"/>
                    <a:pt x="2129" y="25695"/>
                  </a:cubicBezTo>
                  <a:lnTo>
                    <a:pt x="2129" y="25725"/>
                  </a:lnTo>
                  <a:cubicBezTo>
                    <a:pt x="2129" y="25756"/>
                    <a:pt x="2159" y="25756"/>
                    <a:pt x="2159" y="25756"/>
                  </a:cubicBezTo>
                  <a:lnTo>
                    <a:pt x="2220" y="25786"/>
                  </a:lnTo>
                  <a:cubicBezTo>
                    <a:pt x="2402" y="26120"/>
                    <a:pt x="2676" y="26485"/>
                    <a:pt x="2919" y="26789"/>
                  </a:cubicBezTo>
                  <a:lnTo>
                    <a:pt x="2919" y="26819"/>
                  </a:lnTo>
                  <a:cubicBezTo>
                    <a:pt x="3101" y="27154"/>
                    <a:pt x="3345" y="27458"/>
                    <a:pt x="3588" y="27762"/>
                  </a:cubicBezTo>
                  <a:cubicBezTo>
                    <a:pt x="3618" y="27792"/>
                    <a:pt x="3618" y="27853"/>
                    <a:pt x="3648" y="27883"/>
                  </a:cubicBezTo>
                  <a:cubicBezTo>
                    <a:pt x="3892" y="28187"/>
                    <a:pt x="4104" y="28461"/>
                    <a:pt x="4348" y="28704"/>
                  </a:cubicBezTo>
                  <a:lnTo>
                    <a:pt x="4408" y="28795"/>
                  </a:lnTo>
                  <a:lnTo>
                    <a:pt x="4743" y="29251"/>
                  </a:lnTo>
                  <a:cubicBezTo>
                    <a:pt x="4743" y="29281"/>
                    <a:pt x="4804" y="29281"/>
                    <a:pt x="4804" y="29281"/>
                  </a:cubicBezTo>
                  <a:lnTo>
                    <a:pt x="4864" y="29281"/>
                  </a:lnTo>
                  <a:cubicBezTo>
                    <a:pt x="6870" y="31348"/>
                    <a:pt x="9515" y="32868"/>
                    <a:pt x="12311" y="33689"/>
                  </a:cubicBezTo>
                  <a:cubicBezTo>
                    <a:pt x="12646" y="33810"/>
                    <a:pt x="13041" y="33871"/>
                    <a:pt x="13375" y="33962"/>
                  </a:cubicBezTo>
                  <a:cubicBezTo>
                    <a:pt x="14105" y="34114"/>
                    <a:pt x="14834" y="34236"/>
                    <a:pt x="15533" y="34297"/>
                  </a:cubicBezTo>
                  <a:cubicBezTo>
                    <a:pt x="15928" y="34327"/>
                    <a:pt x="16263" y="34388"/>
                    <a:pt x="16658" y="34388"/>
                  </a:cubicBezTo>
                  <a:cubicBezTo>
                    <a:pt x="16866" y="34397"/>
                    <a:pt x="17076" y="34401"/>
                    <a:pt x="17287" y="34401"/>
                  </a:cubicBezTo>
                  <a:cubicBezTo>
                    <a:pt x="18519" y="34401"/>
                    <a:pt x="19780" y="34252"/>
                    <a:pt x="20974" y="33993"/>
                  </a:cubicBezTo>
                  <a:cubicBezTo>
                    <a:pt x="22281" y="33689"/>
                    <a:pt x="23497" y="33263"/>
                    <a:pt x="24621" y="32655"/>
                  </a:cubicBezTo>
                  <a:cubicBezTo>
                    <a:pt x="26749" y="31592"/>
                    <a:pt x="28664" y="30072"/>
                    <a:pt x="30214" y="28248"/>
                  </a:cubicBezTo>
                  <a:cubicBezTo>
                    <a:pt x="31461" y="26789"/>
                    <a:pt x="32494" y="25056"/>
                    <a:pt x="33223" y="23294"/>
                  </a:cubicBezTo>
                  <a:cubicBezTo>
                    <a:pt x="33710" y="22078"/>
                    <a:pt x="34044" y="20801"/>
                    <a:pt x="34227" y="19525"/>
                  </a:cubicBezTo>
                  <a:cubicBezTo>
                    <a:pt x="34318" y="19099"/>
                    <a:pt x="34348" y="18673"/>
                    <a:pt x="34348" y="18278"/>
                  </a:cubicBezTo>
                  <a:cubicBezTo>
                    <a:pt x="34379" y="17853"/>
                    <a:pt x="34379" y="17427"/>
                    <a:pt x="34379" y="17002"/>
                  </a:cubicBezTo>
                  <a:cubicBezTo>
                    <a:pt x="34396" y="17007"/>
                    <a:pt x="34410" y="17010"/>
                    <a:pt x="34421" y="17010"/>
                  </a:cubicBezTo>
                  <a:cubicBezTo>
                    <a:pt x="34470" y="17010"/>
                    <a:pt x="34470" y="16965"/>
                    <a:pt x="34470" y="16941"/>
                  </a:cubicBezTo>
                  <a:cubicBezTo>
                    <a:pt x="34470" y="16607"/>
                    <a:pt x="34439" y="16211"/>
                    <a:pt x="34379" y="15877"/>
                  </a:cubicBezTo>
                  <a:cubicBezTo>
                    <a:pt x="34379" y="15755"/>
                    <a:pt x="34348" y="15664"/>
                    <a:pt x="34348" y="15573"/>
                  </a:cubicBezTo>
                  <a:cubicBezTo>
                    <a:pt x="34318" y="15300"/>
                    <a:pt x="34257" y="15026"/>
                    <a:pt x="34227" y="14813"/>
                  </a:cubicBezTo>
                  <a:cubicBezTo>
                    <a:pt x="34227" y="14692"/>
                    <a:pt x="34196" y="14570"/>
                    <a:pt x="34196" y="14509"/>
                  </a:cubicBezTo>
                  <a:cubicBezTo>
                    <a:pt x="34105" y="14175"/>
                    <a:pt x="34075" y="13810"/>
                    <a:pt x="34014" y="13476"/>
                  </a:cubicBezTo>
                  <a:cubicBezTo>
                    <a:pt x="32828" y="8491"/>
                    <a:pt x="29454" y="4053"/>
                    <a:pt x="24834" y="1743"/>
                  </a:cubicBezTo>
                  <a:cubicBezTo>
                    <a:pt x="22508" y="563"/>
                    <a:pt x="19935" y="0"/>
                    <a:pt x="17357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9">
              <a:extLst>
                <a:ext uri="{FF2B5EF4-FFF2-40B4-BE49-F238E27FC236}">
                  <a16:creationId xmlns:a16="http://schemas.microsoft.com/office/drawing/2014/main" id="{C5791E39-0240-90FE-A5C5-784422B1B5D8}"/>
                </a:ext>
              </a:extLst>
            </p:cNvPr>
            <p:cNvGrpSpPr/>
            <p:nvPr/>
          </p:nvGrpSpPr>
          <p:grpSpPr>
            <a:xfrm rot="-786389">
              <a:off x="7002097" y="3132429"/>
              <a:ext cx="1460501" cy="1390693"/>
              <a:chOff x="2780792" y="1357063"/>
              <a:chExt cx="868569" cy="827054"/>
            </a:xfrm>
          </p:grpSpPr>
          <p:sp>
            <p:nvSpPr>
              <p:cNvPr id="532" name="Google Shape;532;p39">
                <a:extLst>
                  <a:ext uri="{FF2B5EF4-FFF2-40B4-BE49-F238E27FC236}">
                    <a16:creationId xmlns:a16="http://schemas.microsoft.com/office/drawing/2014/main" id="{26EEAC33-240C-5D22-6E3E-C174CE525EC9}"/>
                  </a:ext>
                </a:extLst>
              </p:cNvPr>
              <p:cNvSpPr/>
              <p:nvPr/>
            </p:nvSpPr>
            <p:spPr>
              <a:xfrm>
                <a:off x="3625937" y="1713590"/>
                <a:ext cx="11717" cy="425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17" extrusionOk="0">
                    <a:moveTo>
                      <a:pt x="213" y="1"/>
                    </a:moveTo>
                    <a:cubicBezTo>
                      <a:pt x="183" y="274"/>
                      <a:pt x="122" y="517"/>
                      <a:pt x="31" y="791"/>
                    </a:cubicBezTo>
                    <a:cubicBezTo>
                      <a:pt x="31" y="882"/>
                      <a:pt x="0" y="912"/>
                      <a:pt x="0" y="973"/>
                    </a:cubicBezTo>
                    <a:lnTo>
                      <a:pt x="335" y="1216"/>
                    </a:lnTo>
                    <a:cubicBezTo>
                      <a:pt x="304" y="791"/>
                      <a:pt x="243" y="426"/>
                      <a:pt x="213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9">
                <a:extLst>
                  <a:ext uri="{FF2B5EF4-FFF2-40B4-BE49-F238E27FC236}">
                    <a16:creationId xmlns:a16="http://schemas.microsoft.com/office/drawing/2014/main" id="{BE162C4D-6F5E-7B33-B6BC-02BDE35D7E60}"/>
                  </a:ext>
                </a:extLst>
              </p:cNvPr>
              <p:cNvSpPr/>
              <p:nvPr/>
            </p:nvSpPr>
            <p:spPr>
              <a:xfrm>
                <a:off x="2954088" y="1848590"/>
                <a:ext cx="500737" cy="323869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9260" extrusionOk="0">
                    <a:moveTo>
                      <a:pt x="7569" y="1"/>
                    </a:moveTo>
                    <a:cubicBezTo>
                      <a:pt x="7204" y="244"/>
                      <a:pt x="6961" y="700"/>
                      <a:pt x="7143" y="1156"/>
                    </a:cubicBezTo>
                    <a:cubicBezTo>
                      <a:pt x="7234" y="1338"/>
                      <a:pt x="7417" y="1490"/>
                      <a:pt x="7417" y="1673"/>
                    </a:cubicBezTo>
                    <a:cubicBezTo>
                      <a:pt x="7417" y="2068"/>
                      <a:pt x="6778" y="2220"/>
                      <a:pt x="6383" y="2341"/>
                    </a:cubicBezTo>
                    <a:cubicBezTo>
                      <a:pt x="6383" y="2372"/>
                      <a:pt x="6353" y="2402"/>
                      <a:pt x="6322" y="2402"/>
                    </a:cubicBezTo>
                    <a:cubicBezTo>
                      <a:pt x="4985" y="2706"/>
                      <a:pt x="4681" y="4499"/>
                      <a:pt x="3344" y="4773"/>
                    </a:cubicBezTo>
                    <a:cubicBezTo>
                      <a:pt x="3242" y="4795"/>
                      <a:pt x="3142" y="4804"/>
                      <a:pt x="3045" y="4804"/>
                    </a:cubicBezTo>
                    <a:cubicBezTo>
                      <a:pt x="2525" y="4804"/>
                      <a:pt x="2059" y="4542"/>
                      <a:pt x="1535" y="4542"/>
                    </a:cubicBezTo>
                    <a:cubicBezTo>
                      <a:pt x="1337" y="4542"/>
                      <a:pt x="1132" y="4579"/>
                      <a:pt x="912" y="4682"/>
                    </a:cubicBezTo>
                    <a:cubicBezTo>
                      <a:pt x="608" y="4803"/>
                      <a:pt x="395" y="4955"/>
                      <a:pt x="91" y="5016"/>
                    </a:cubicBezTo>
                    <a:lnTo>
                      <a:pt x="122" y="5138"/>
                    </a:lnTo>
                    <a:cubicBezTo>
                      <a:pt x="157" y="5129"/>
                      <a:pt x="188" y="5125"/>
                      <a:pt x="216" y="5125"/>
                    </a:cubicBezTo>
                    <a:cubicBezTo>
                      <a:pt x="284" y="5125"/>
                      <a:pt x="340" y="5147"/>
                      <a:pt x="426" y="5168"/>
                    </a:cubicBezTo>
                    <a:cubicBezTo>
                      <a:pt x="604" y="5227"/>
                      <a:pt x="731" y="5274"/>
                      <a:pt x="881" y="5274"/>
                    </a:cubicBezTo>
                    <a:cubicBezTo>
                      <a:pt x="962" y="5274"/>
                      <a:pt x="1049" y="5261"/>
                      <a:pt x="1155" y="5229"/>
                    </a:cubicBezTo>
                    <a:cubicBezTo>
                      <a:pt x="1438" y="5100"/>
                      <a:pt x="1612" y="4972"/>
                      <a:pt x="1897" y="4972"/>
                    </a:cubicBezTo>
                    <a:cubicBezTo>
                      <a:pt x="1950" y="4972"/>
                      <a:pt x="2006" y="4976"/>
                      <a:pt x="2067" y="4986"/>
                    </a:cubicBezTo>
                    <a:cubicBezTo>
                      <a:pt x="2371" y="5016"/>
                      <a:pt x="2584" y="5138"/>
                      <a:pt x="2736" y="5381"/>
                    </a:cubicBezTo>
                    <a:cubicBezTo>
                      <a:pt x="2750" y="5371"/>
                      <a:pt x="2764" y="5367"/>
                      <a:pt x="2777" y="5367"/>
                    </a:cubicBezTo>
                    <a:cubicBezTo>
                      <a:pt x="2843" y="5367"/>
                      <a:pt x="2878" y="5482"/>
                      <a:pt x="2827" y="5533"/>
                    </a:cubicBezTo>
                    <a:cubicBezTo>
                      <a:pt x="2827" y="5554"/>
                      <a:pt x="2812" y="5576"/>
                      <a:pt x="2781" y="5576"/>
                    </a:cubicBezTo>
                    <a:cubicBezTo>
                      <a:pt x="2769" y="5576"/>
                      <a:pt x="2754" y="5572"/>
                      <a:pt x="2736" y="5563"/>
                    </a:cubicBezTo>
                    <a:cubicBezTo>
                      <a:pt x="2362" y="5703"/>
                      <a:pt x="1288" y="6167"/>
                      <a:pt x="576" y="6167"/>
                    </a:cubicBezTo>
                    <a:cubicBezTo>
                      <a:pt x="362" y="6167"/>
                      <a:pt x="181" y="6125"/>
                      <a:pt x="61" y="6019"/>
                    </a:cubicBezTo>
                    <a:lnTo>
                      <a:pt x="0" y="6049"/>
                    </a:lnTo>
                    <a:cubicBezTo>
                      <a:pt x="2280" y="8057"/>
                      <a:pt x="5236" y="9259"/>
                      <a:pt x="8234" y="9259"/>
                    </a:cubicBezTo>
                    <a:cubicBezTo>
                      <a:pt x="9594" y="9259"/>
                      <a:pt x="10962" y="9012"/>
                      <a:pt x="12280" y="8481"/>
                    </a:cubicBezTo>
                    <a:cubicBezTo>
                      <a:pt x="13010" y="8208"/>
                      <a:pt x="13648" y="7843"/>
                      <a:pt x="14317" y="7417"/>
                    </a:cubicBezTo>
                    <a:cubicBezTo>
                      <a:pt x="14218" y="7176"/>
                      <a:pt x="14055" y="7101"/>
                      <a:pt x="13868" y="7101"/>
                    </a:cubicBezTo>
                    <a:cubicBezTo>
                      <a:pt x="13563" y="7101"/>
                      <a:pt x="13191" y="7300"/>
                      <a:pt x="12922" y="7300"/>
                    </a:cubicBezTo>
                    <a:cubicBezTo>
                      <a:pt x="12900" y="7300"/>
                      <a:pt x="12878" y="7299"/>
                      <a:pt x="12858" y="7296"/>
                    </a:cubicBezTo>
                    <a:cubicBezTo>
                      <a:pt x="12509" y="7267"/>
                      <a:pt x="12243" y="6959"/>
                      <a:pt x="11848" y="6959"/>
                    </a:cubicBezTo>
                    <a:cubicBezTo>
                      <a:pt x="11830" y="6959"/>
                      <a:pt x="11812" y="6960"/>
                      <a:pt x="11794" y="6961"/>
                    </a:cubicBezTo>
                    <a:cubicBezTo>
                      <a:pt x="11216" y="6992"/>
                      <a:pt x="10791" y="7508"/>
                      <a:pt x="10274" y="7691"/>
                    </a:cubicBezTo>
                    <a:cubicBezTo>
                      <a:pt x="9968" y="7809"/>
                      <a:pt x="9698" y="7853"/>
                      <a:pt x="9422" y="7853"/>
                    </a:cubicBezTo>
                    <a:cubicBezTo>
                      <a:pt x="9342" y="7853"/>
                      <a:pt x="9262" y="7850"/>
                      <a:pt x="9180" y="7843"/>
                    </a:cubicBezTo>
                    <a:cubicBezTo>
                      <a:pt x="9119" y="7843"/>
                      <a:pt x="9119" y="7843"/>
                      <a:pt x="9119" y="7812"/>
                    </a:cubicBezTo>
                    <a:cubicBezTo>
                      <a:pt x="9111" y="7815"/>
                      <a:pt x="9103" y="7816"/>
                      <a:pt x="9096" y="7816"/>
                    </a:cubicBezTo>
                    <a:cubicBezTo>
                      <a:pt x="9023" y="7816"/>
                      <a:pt x="9003" y="7683"/>
                      <a:pt x="9058" y="7600"/>
                    </a:cubicBezTo>
                    <a:cubicBezTo>
                      <a:pt x="9301" y="7448"/>
                      <a:pt x="9514" y="7387"/>
                      <a:pt x="9757" y="7265"/>
                    </a:cubicBezTo>
                    <a:cubicBezTo>
                      <a:pt x="10092" y="7053"/>
                      <a:pt x="10274" y="6688"/>
                      <a:pt x="10517" y="6445"/>
                    </a:cubicBezTo>
                    <a:cubicBezTo>
                      <a:pt x="11003" y="5867"/>
                      <a:pt x="11611" y="5746"/>
                      <a:pt x="11946" y="5016"/>
                    </a:cubicBezTo>
                    <a:cubicBezTo>
                      <a:pt x="11946" y="5016"/>
                      <a:pt x="11915" y="5016"/>
                      <a:pt x="11915" y="4986"/>
                    </a:cubicBezTo>
                    <a:cubicBezTo>
                      <a:pt x="11672" y="4074"/>
                      <a:pt x="11186" y="3891"/>
                      <a:pt x="10578" y="3283"/>
                    </a:cubicBezTo>
                    <a:cubicBezTo>
                      <a:pt x="10335" y="3040"/>
                      <a:pt x="10244" y="2828"/>
                      <a:pt x="10152" y="2524"/>
                    </a:cubicBezTo>
                    <a:cubicBezTo>
                      <a:pt x="10122" y="2220"/>
                      <a:pt x="10152" y="1946"/>
                      <a:pt x="10213" y="1642"/>
                    </a:cubicBezTo>
                    <a:cubicBezTo>
                      <a:pt x="10213" y="1581"/>
                      <a:pt x="10395" y="1004"/>
                      <a:pt x="10335" y="913"/>
                    </a:cubicBezTo>
                    <a:cubicBezTo>
                      <a:pt x="10268" y="800"/>
                      <a:pt x="10206" y="753"/>
                      <a:pt x="10148" y="753"/>
                    </a:cubicBezTo>
                    <a:cubicBezTo>
                      <a:pt x="9864" y="753"/>
                      <a:pt x="9696" y="1896"/>
                      <a:pt x="9696" y="1946"/>
                    </a:cubicBezTo>
                    <a:cubicBezTo>
                      <a:pt x="9696" y="1976"/>
                      <a:pt x="9666" y="1976"/>
                      <a:pt x="9666" y="2068"/>
                    </a:cubicBezTo>
                    <a:cubicBezTo>
                      <a:pt x="9494" y="2171"/>
                      <a:pt x="9304" y="2217"/>
                      <a:pt x="9109" y="2217"/>
                    </a:cubicBezTo>
                    <a:cubicBezTo>
                      <a:pt x="8098" y="2217"/>
                      <a:pt x="6962" y="979"/>
                      <a:pt x="7599" y="62"/>
                    </a:cubicBezTo>
                    <a:cubicBezTo>
                      <a:pt x="7599" y="1"/>
                      <a:pt x="7569" y="1"/>
                      <a:pt x="7569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9">
                <a:extLst>
                  <a:ext uri="{FF2B5EF4-FFF2-40B4-BE49-F238E27FC236}">
                    <a16:creationId xmlns:a16="http://schemas.microsoft.com/office/drawing/2014/main" id="{3F7F29DB-FF61-CDDD-F58E-326C791DC25C}"/>
                  </a:ext>
                </a:extLst>
              </p:cNvPr>
              <p:cNvSpPr/>
              <p:nvPr/>
            </p:nvSpPr>
            <p:spPr>
              <a:xfrm>
                <a:off x="2883930" y="1488776"/>
                <a:ext cx="758013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21673" h="18040" extrusionOk="0">
                    <a:moveTo>
                      <a:pt x="11413" y="0"/>
                    </a:moveTo>
                    <a:cubicBezTo>
                      <a:pt x="11256" y="0"/>
                      <a:pt x="11079" y="57"/>
                      <a:pt x="10973" y="137"/>
                    </a:cubicBezTo>
                    <a:cubicBezTo>
                      <a:pt x="10791" y="289"/>
                      <a:pt x="10730" y="532"/>
                      <a:pt x="10608" y="745"/>
                    </a:cubicBezTo>
                    <a:cubicBezTo>
                      <a:pt x="10578" y="745"/>
                      <a:pt x="10578" y="805"/>
                      <a:pt x="10517" y="805"/>
                    </a:cubicBezTo>
                    <a:cubicBezTo>
                      <a:pt x="10274" y="805"/>
                      <a:pt x="10152" y="1048"/>
                      <a:pt x="9909" y="1140"/>
                    </a:cubicBezTo>
                    <a:cubicBezTo>
                      <a:pt x="9851" y="1169"/>
                      <a:pt x="9796" y="1179"/>
                      <a:pt x="9744" y="1179"/>
                    </a:cubicBezTo>
                    <a:cubicBezTo>
                      <a:pt x="9630" y="1179"/>
                      <a:pt x="9527" y="1130"/>
                      <a:pt x="9423" y="1109"/>
                    </a:cubicBezTo>
                    <a:cubicBezTo>
                      <a:pt x="9110" y="1026"/>
                      <a:pt x="8826" y="985"/>
                      <a:pt x="8553" y="985"/>
                    </a:cubicBezTo>
                    <a:cubicBezTo>
                      <a:pt x="8030" y="985"/>
                      <a:pt x="7550" y="1134"/>
                      <a:pt x="6991" y="1413"/>
                    </a:cubicBezTo>
                    <a:cubicBezTo>
                      <a:pt x="6961" y="1413"/>
                      <a:pt x="6930" y="1413"/>
                      <a:pt x="6869" y="1383"/>
                    </a:cubicBezTo>
                    <a:lnTo>
                      <a:pt x="6869" y="1535"/>
                    </a:lnTo>
                    <a:lnTo>
                      <a:pt x="6930" y="1474"/>
                    </a:lnTo>
                    <a:cubicBezTo>
                      <a:pt x="6938" y="1466"/>
                      <a:pt x="6947" y="1462"/>
                      <a:pt x="6954" y="1462"/>
                    </a:cubicBezTo>
                    <a:cubicBezTo>
                      <a:pt x="6975" y="1462"/>
                      <a:pt x="6991" y="1490"/>
                      <a:pt x="6991" y="1535"/>
                    </a:cubicBezTo>
                    <a:cubicBezTo>
                      <a:pt x="6991" y="1626"/>
                      <a:pt x="6961" y="1748"/>
                      <a:pt x="6961" y="1869"/>
                    </a:cubicBezTo>
                    <a:cubicBezTo>
                      <a:pt x="6991" y="1900"/>
                      <a:pt x="6991" y="1991"/>
                      <a:pt x="6991" y="2021"/>
                    </a:cubicBezTo>
                    <a:cubicBezTo>
                      <a:pt x="6991" y="2021"/>
                      <a:pt x="6991" y="2052"/>
                      <a:pt x="6961" y="2052"/>
                    </a:cubicBezTo>
                    <a:cubicBezTo>
                      <a:pt x="6991" y="2447"/>
                      <a:pt x="7143" y="2811"/>
                      <a:pt x="7569" y="2963"/>
                    </a:cubicBezTo>
                    <a:cubicBezTo>
                      <a:pt x="7684" y="3000"/>
                      <a:pt x="7797" y="3017"/>
                      <a:pt x="7906" y="3017"/>
                    </a:cubicBezTo>
                    <a:cubicBezTo>
                      <a:pt x="8343" y="3017"/>
                      <a:pt x="8718" y="2745"/>
                      <a:pt x="8936" y="2356"/>
                    </a:cubicBezTo>
                    <a:cubicBezTo>
                      <a:pt x="9058" y="2143"/>
                      <a:pt x="9149" y="1839"/>
                      <a:pt x="9453" y="1778"/>
                    </a:cubicBezTo>
                    <a:cubicBezTo>
                      <a:pt x="9666" y="1778"/>
                      <a:pt x="9848" y="1869"/>
                      <a:pt x="9879" y="2052"/>
                    </a:cubicBezTo>
                    <a:cubicBezTo>
                      <a:pt x="9879" y="2143"/>
                      <a:pt x="9848" y="2173"/>
                      <a:pt x="9818" y="2173"/>
                    </a:cubicBezTo>
                    <a:cubicBezTo>
                      <a:pt x="9727" y="2811"/>
                      <a:pt x="9970" y="3115"/>
                      <a:pt x="10365" y="3663"/>
                    </a:cubicBezTo>
                    <a:cubicBezTo>
                      <a:pt x="10487" y="3845"/>
                      <a:pt x="10639" y="3997"/>
                      <a:pt x="10669" y="4179"/>
                    </a:cubicBezTo>
                    <a:cubicBezTo>
                      <a:pt x="10882" y="4909"/>
                      <a:pt x="10000" y="5213"/>
                      <a:pt x="9970" y="5851"/>
                    </a:cubicBezTo>
                    <a:lnTo>
                      <a:pt x="10000" y="5851"/>
                    </a:lnTo>
                    <a:cubicBezTo>
                      <a:pt x="10243" y="5638"/>
                      <a:pt x="10487" y="5365"/>
                      <a:pt x="10760" y="5213"/>
                    </a:cubicBezTo>
                    <a:cubicBezTo>
                      <a:pt x="10870" y="5147"/>
                      <a:pt x="10995" y="5097"/>
                      <a:pt x="11113" y="5097"/>
                    </a:cubicBezTo>
                    <a:cubicBezTo>
                      <a:pt x="11159" y="5097"/>
                      <a:pt x="11204" y="5105"/>
                      <a:pt x="11246" y="5122"/>
                    </a:cubicBezTo>
                    <a:cubicBezTo>
                      <a:pt x="11459" y="5243"/>
                      <a:pt x="11398" y="5425"/>
                      <a:pt x="11368" y="5638"/>
                    </a:cubicBezTo>
                    <a:cubicBezTo>
                      <a:pt x="11307" y="6003"/>
                      <a:pt x="11459" y="6277"/>
                      <a:pt x="11642" y="6580"/>
                    </a:cubicBezTo>
                    <a:lnTo>
                      <a:pt x="11672" y="6580"/>
                    </a:lnTo>
                    <a:cubicBezTo>
                      <a:pt x="11854" y="6514"/>
                      <a:pt x="12041" y="6482"/>
                      <a:pt x="12227" y="6482"/>
                    </a:cubicBezTo>
                    <a:cubicBezTo>
                      <a:pt x="12975" y="6482"/>
                      <a:pt x="13696" y="6993"/>
                      <a:pt x="13891" y="7796"/>
                    </a:cubicBezTo>
                    <a:cubicBezTo>
                      <a:pt x="14016" y="8347"/>
                      <a:pt x="13646" y="9310"/>
                      <a:pt x="13071" y="9310"/>
                    </a:cubicBezTo>
                    <a:cubicBezTo>
                      <a:pt x="12947" y="9310"/>
                      <a:pt x="12814" y="9266"/>
                      <a:pt x="12675" y="9164"/>
                    </a:cubicBezTo>
                    <a:lnTo>
                      <a:pt x="12614" y="9134"/>
                    </a:lnTo>
                    <a:cubicBezTo>
                      <a:pt x="12614" y="9073"/>
                      <a:pt x="12584" y="9073"/>
                      <a:pt x="12584" y="9073"/>
                    </a:cubicBezTo>
                    <a:cubicBezTo>
                      <a:pt x="12523" y="9012"/>
                      <a:pt x="12553" y="8921"/>
                      <a:pt x="12614" y="8921"/>
                    </a:cubicBezTo>
                    <a:cubicBezTo>
                      <a:pt x="12705" y="8556"/>
                      <a:pt x="12736" y="8131"/>
                      <a:pt x="12310" y="7979"/>
                    </a:cubicBezTo>
                    <a:cubicBezTo>
                      <a:pt x="12158" y="7948"/>
                      <a:pt x="11976" y="7948"/>
                      <a:pt x="11824" y="7857"/>
                    </a:cubicBezTo>
                    <a:cubicBezTo>
                      <a:pt x="11611" y="7796"/>
                      <a:pt x="11490" y="7644"/>
                      <a:pt x="11368" y="7462"/>
                    </a:cubicBezTo>
                    <a:cubicBezTo>
                      <a:pt x="11368" y="7442"/>
                      <a:pt x="11365" y="7435"/>
                      <a:pt x="11360" y="7435"/>
                    </a:cubicBezTo>
                    <a:cubicBezTo>
                      <a:pt x="11351" y="7435"/>
                      <a:pt x="11338" y="7462"/>
                      <a:pt x="11338" y="7462"/>
                    </a:cubicBezTo>
                    <a:cubicBezTo>
                      <a:pt x="11307" y="7827"/>
                      <a:pt x="11520" y="8283"/>
                      <a:pt x="11246" y="8617"/>
                    </a:cubicBezTo>
                    <a:cubicBezTo>
                      <a:pt x="11195" y="8719"/>
                      <a:pt x="10971" y="8844"/>
                      <a:pt x="10793" y="8844"/>
                    </a:cubicBezTo>
                    <a:cubicBezTo>
                      <a:pt x="10760" y="8844"/>
                      <a:pt x="10728" y="8839"/>
                      <a:pt x="10699" y="8830"/>
                    </a:cubicBezTo>
                    <a:cubicBezTo>
                      <a:pt x="10669" y="8845"/>
                      <a:pt x="10654" y="8853"/>
                      <a:pt x="10642" y="8853"/>
                    </a:cubicBezTo>
                    <a:cubicBezTo>
                      <a:pt x="10631" y="8853"/>
                      <a:pt x="10623" y="8845"/>
                      <a:pt x="10608" y="8830"/>
                    </a:cubicBezTo>
                    <a:cubicBezTo>
                      <a:pt x="10304" y="8435"/>
                      <a:pt x="10274" y="7979"/>
                      <a:pt x="9970" y="7614"/>
                    </a:cubicBezTo>
                    <a:cubicBezTo>
                      <a:pt x="9635" y="7219"/>
                      <a:pt x="9240" y="6945"/>
                      <a:pt x="8936" y="6550"/>
                    </a:cubicBezTo>
                    <a:cubicBezTo>
                      <a:pt x="8359" y="5790"/>
                      <a:pt x="8116" y="4909"/>
                      <a:pt x="8025" y="3997"/>
                    </a:cubicBezTo>
                    <a:lnTo>
                      <a:pt x="7964" y="3997"/>
                    </a:lnTo>
                    <a:cubicBezTo>
                      <a:pt x="7569" y="3845"/>
                      <a:pt x="7234" y="3663"/>
                      <a:pt x="6839" y="3450"/>
                    </a:cubicBezTo>
                    <a:cubicBezTo>
                      <a:pt x="6520" y="3298"/>
                      <a:pt x="6383" y="3245"/>
                      <a:pt x="6201" y="3245"/>
                    </a:cubicBezTo>
                    <a:cubicBezTo>
                      <a:pt x="6018" y="3245"/>
                      <a:pt x="5790" y="3298"/>
                      <a:pt x="5289" y="3359"/>
                    </a:cubicBezTo>
                    <a:cubicBezTo>
                      <a:pt x="5082" y="3396"/>
                      <a:pt x="4957" y="3422"/>
                      <a:pt x="4812" y="3422"/>
                    </a:cubicBezTo>
                    <a:cubicBezTo>
                      <a:pt x="4723" y="3422"/>
                      <a:pt x="4626" y="3412"/>
                      <a:pt x="4499" y="3389"/>
                    </a:cubicBezTo>
                    <a:cubicBezTo>
                      <a:pt x="4360" y="3364"/>
                      <a:pt x="4233" y="3353"/>
                      <a:pt x="4116" y="3353"/>
                    </a:cubicBezTo>
                    <a:cubicBezTo>
                      <a:pt x="2933" y="3353"/>
                      <a:pt x="2860" y="4548"/>
                      <a:pt x="2888" y="5517"/>
                    </a:cubicBezTo>
                    <a:cubicBezTo>
                      <a:pt x="2888" y="5851"/>
                      <a:pt x="2827" y="6155"/>
                      <a:pt x="2948" y="6489"/>
                    </a:cubicBezTo>
                    <a:cubicBezTo>
                      <a:pt x="3131" y="7067"/>
                      <a:pt x="3617" y="7340"/>
                      <a:pt x="4195" y="7492"/>
                    </a:cubicBezTo>
                    <a:cubicBezTo>
                      <a:pt x="4316" y="7523"/>
                      <a:pt x="4255" y="7675"/>
                      <a:pt x="4164" y="7675"/>
                    </a:cubicBezTo>
                    <a:cubicBezTo>
                      <a:pt x="4316" y="8100"/>
                      <a:pt x="4073" y="8435"/>
                      <a:pt x="3769" y="8739"/>
                    </a:cubicBezTo>
                    <a:cubicBezTo>
                      <a:pt x="3313" y="9195"/>
                      <a:pt x="3009" y="9620"/>
                      <a:pt x="2888" y="10228"/>
                    </a:cubicBezTo>
                    <a:cubicBezTo>
                      <a:pt x="2857" y="10502"/>
                      <a:pt x="2857" y="10684"/>
                      <a:pt x="2796" y="10897"/>
                    </a:cubicBezTo>
                    <a:cubicBezTo>
                      <a:pt x="2341" y="12325"/>
                      <a:pt x="0" y="13693"/>
                      <a:pt x="1611" y="15091"/>
                    </a:cubicBezTo>
                    <a:cubicBezTo>
                      <a:pt x="1641" y="15091"/>
                      <a:pt x="1641" y="15122"/>
                      <a:pt x="1641" y="15122"/>
                    </a:cubicBezTo>
                    <a:cubicBezTo>
                      <a:pt x="2341" y="15061"/>
                      <a:pt x="2827" y="14483"/>
                      <a:pt x="3496" y="14453"/>
                    </a:cubicBezTo>
                    <a:cubicBezTo>
                      <a:pt x="3534" y="14450"/>
                      <a:pt x="3573" y="14448"/>
                      <a:pt x="3611" y="14448"/>
                    </a:cubicBezTo>
                    <a:cubicBezTo>
                      <a:pt x="4141" y="14448"/>
                      <a:pt x="4629" y="14727"/>
                      <a:pt x="5117" y="14727"/>
                    </a:cubicBezTo>
                    <a:cubicBezTo>
                      <a:pt x="5285" y="14727"/>
                      <a:pt x="5453" y="14694"/>
                      <a:pt x="5623" y="14605"/>
                    </a:cubicBezTo>
                    <a:cubicBezTo>
                      <a:pt x="6657" y="14058"/>
                      <a:pt x="6961" y="12660"/>
                      <a:pt x="8207" y="12386"/>
                    </a:cubicBezTo>
                    <a:cubicBezTo>
                      <a:pt x="8227" y="12376"/>
                      <a:pt x="8241" y="12373"/>
                      <a:pt x="8251" y="12373"/>
                    </a:cubicBezTo>
                    <a:cubicBezTo>
                      <a:pt x="8271" y="12373"/>
                      <a:pt x="8278" y="12386"/>
                      <a:pt x="8298" y="12386"/>
                    </a:cubicBezTo>
                    <a:cubicBezTo>
                      <a:pt x="8480" y="12325"/>
                      <a:pt x="8663" y="12234"/>
                      <a:pt x="8815" y="12112"/>
                    </a:cubicBezTo>
                    <a:cubicBezTo>
                      <a:pt x="9058" y="12082"/>
                      <a:pt x="9119" y="11930"/>
                      <a:pt x="9088" y="11657"/>
                    </a:cubicBezTo>
                    <a:lnTo>
                      <a:pt x="9028" y="11565"/>
                    </a:lnTo>
                    <a:cubicBezTo>
                      <a:pt x="8936" y="11322"/>
                      <a:pt x="8815" y="11170"/>
                      <a:pt x="8876" y="10897"/>
                    </a:cubicBezTo>
                    <a:cubicBezTo>
                      <a:pt x="8906" y="10502"/>
                      <a:pt x="9210" y="10106"/>
                      <a:pt x="9635" y="9985"/>
                    </a:cubicBezTo>
                    <a:cubicBezTo>
                      <a:pt x="9696" y="9985"/>
                      <a:pt x="9727" y="10076"/>
                      <a:pt x="9727" y="10106"/>
                    </a:cubicBezTo>
                    <a:cubicBezTo>
                      <a:pt x="9787" y="10106"/>
                      <a:pt x="9818" y="10137"/>
                      <a:pt x="9787" y="10198"/>
                    </a:cubicBezTo>
                    <a:cubicBezTo>
                      <a:pt x="9362" y="10836"/>
                      <a:pt x="9575" y="11444"/>
                      <a:pt x="10183" y="11869"/>
                    </a:cubicBezTo>
                    <a:cubicBezTo>
                      <a:pt x="10471" y="12075"/>
                      <a:pt x="10773" y="12225"/>
                      <a:pt x="11089" y="12225"/>
                    </a:cubicBezTo>
                    <a:cubicBezTo>
                      <a:pt x="11239" y="12225"/>
                      <a:pt x="11393" y="12191"/>
                      <a:pt x="11550" y="12112"/>
                    </a:cubicBezTo>
                    <a:cubicBezTo>
                      <a:pt x="11550" y="11657"/>
                      <a:pt x="11642" y="10897"/>
                      <a:pt x="12098" y="10684"/>
                    </a:cubicBezTo>
                    <a:cubicBezTo>
                      <a:pt x="12185" y="10626"/>
                      <a:pt x="12265" y="10589"/>
                      <a:pt x="12341" y="10589"/>
                    </a:cubicBezTo>
                    <a:cubicBezTo>
                      <a:pt x="12425" y="10589"/>
                      <a:pt x="12504" y="10633"/>
                      <a:pt x="12584" y="10745"/>
                    </a:cubicBezTo>
                    <a:cubicBezTo>
                      <a:pt x="12675" y="10897"/>
                      <a:pt x="12523" y="11322"/>
                      <a:pt x="12462" y="11474"/>
                    </a:cubicBezTo>
                    <a:cubicBezTo>
                      <a:pt x="12310" y="12173"/>
                      <a:pt x="12158" y="12842"/>
                      <a:pt x="12705" y="13419"/>
                    </a:cubicBezTo>
                    <a:cubicBezTo>
                      <a:pt x="12918" y="13723"/>
                      <a:pt x="13283" y="13875"/>
                      <a:pt x="13526" y="14149"/>
                    </a:cubicBezTo>
                    <a:cubicBezTo>
                      <a:pt x="13830" y="14453"/>
                      <a:pt x="13982" y="14818"/>
                      <a:pt x="14073" y="15243"/>
                    </a:cubicBezTo>
                    <a:cubicBezTo>
                      <a:pt x="14073" y="15274"/>
                      <a:pt x="14073" y="15304"/>
                      <a:pt x="14043" y="15365"/>
                    </a:cubicBezTo>
                    <a:lnTo>
                      <a:pt x="14043" y="15395"/>
                    </a:lnTo>
                    <a:cubicBezTo>
                      <a:pt x="13860" y="16307"/>
                      <a:pt x="13009" y="16429"/>
                      <a:pt x="12584" y="17128"/>
                    </a:cubicBezTo>
                    <a:cubicBezTo>
                      <a:pt x="12250" y="17705"/>
                      <a:pt x="11733" y="17705"/>
                      <a:pt x="11216" y="18040"/>
                    </a:cubicBezTo>
                    <a:cubicBezTo>
                      <a:pt x="12158" y="17948"/>
                      <a:pt x="12736" y="17341"/>
                      <a:pt x="13617" y="17097"/>
                    </a:cubicBezTo>
                    <a:cubicBezTo>
                      <a:pt x="13728" y="17066"/>
                      <a:pt x="13822" y="17053"/>
                      <a:pt x="13907" y="17053"/>
                    </a:cubicBezTo>
                    <a:cubicBezTo>
                      <a:pt x="14150" y="17053"/>
                      <a:pt x="14320" y="17159"/>
                      <a:pt x="14590" y="17249"/>
                    </a:cubicBezTo>
                    <a:cubicBezTo>
                      <a:pt x="14799" y="17316"/>
                      <a:pt x="14936" y="17342"/>
                      <a:pt x="15036" y="17342"/>
                    </a:cubicBezTo>
                    <a:cubicBezTo>
                      <a:pt x="15298" y="17342"/>
                      <a:pt x="15293" y="17164"/>
                      <a:pt x="15623" y="17097"/>
                    </a:cubicBezTo>
                    <a:cubicBezTo>
                      <a:pt x="15669" y="17090"/>
                      <a:pt x="15713" y="17086"/>
                      <a:pt x="15755" y="17086"/>
                    </a:cubicBezTo>
                    <a:cubicBezTo>
                      <a:pt x="15882" y="17086"/>
                      <a:pt x="15996" y="17120"/>
                      <a:pt x="16110" y="17189"/>
                    </a:cubicBezTo>
                    <a:cubicBezTo>
                      <a:pt x="16323" y="17280"/>
                      <a:pt x="16383" y="17432"/>
                      <a:pt x="16383" y="17644"/>
                    </a:cubicBezTo>
                    <a:cubicBezTo>
                      <a:pt x="19575" y="15517"/>
                      <a:pt x="21672" y="11778"/>
                      <a:pt x="21672" y="7887"/>
                    </a:cubicBezTo>
                    <a:lnTo>
                      <a:pt x="21672" y="7857"/>
                    </a:lnTo>
                    <a:cubicBezTo>
                      <a:pt x="20821" y="7553"/>
                      <a:pt x="20304" y="7036"/>
                      <a:pt x="19818" y="6277"/>
                    </a:cubicBezTo>
                    <a:cubicBezTo>
                      <a:pt x="19605" y="5973"/>
                      <a:pt x="19423" y="5608"/>
                      <a:pt x="19149" y="5365"/>
                    </a:cubicBezTo>
                    <a:cubicBezTo>
                      <a:pt x="18967" y="5152"/>
                      <a:pt x="18693" y="5091"/>
                      <a:pt x="18511" y="4909"/>
                    </a:cubicBezTo>
                    <a:cubicBezTo>
                      <a:pt x="18329" y="4757"/>
                      <a:pt x="17934" y="3875"/>
                      <a:pt x="17842" y="3875"/>
                    </a:cubicBezTo>
                    <a:cubicBezTo>
                      <a:pt x="17690" y="3875"/>
                      <a:pt x="17690" y="3632"/>
                      <a:pt x="17842" y="3632"/>
                    </a:cubicBezTo>
                    <a:lnTo>
                      <a:pt x="17873" y="3632"/>
                    </a:lnTo>
                    <a:cubicBezTo>
                      <a:pt x="17873" y="3041"/>
                      <a:pt x="17737" y="2739"/>
                      <a:pt x="17439" y="2739"/>
                    </a:cubicBezTo>
                    <a:cubicBezTo>
                      <a:pt x="17339" y="2739"/>
                      <a:pt x="17220" y="2773"/>
                      <a:pt x="17082" y="2842"/>
                    </a:cubicBezTo>
                    <a:cubicBezTo>
                      <a:pt x="16991" y="2842"/>
                      <a:pt x="16900" y="2872"/>
                      <a:pt x="16839" y="2872"/>
                    </a:cubicBezTo>
                    <a:lnTo>
                      <a:pt x="16778" y="2872"/>
                    </a:lnTo>
                    <a:cubicBezTo>
                      <a:pt x="16505" y="2781"/>
                      <a:pt x="16444" y="2629"/>
                      <a:pt x="16353" y="2416"/>
                    </a:cubicBezTo>
                    <a:cubicBezTo>
                      <a:pt x="15780" y="1558"/>
                      <a:pt x="15021" y="1260"/>
                      <a:pt x="14147" y="1260"/>
                    </a:cubicBezTo>
                    <a:cubicBezTo>
                      <a:pt x="13908" y="1260"/>
                      <a:pt x="13660" y="1283"/>
                      <a:pt x="13405" y="1322"/>
                    </a:cubicBezTo>
                    <a:lnTo>
                      <a:pt x="13405" y="1352"/>
                    </a:lnTo>
                    <a:cubicBezTo>
                      <a:pt x="13526" y="1504"/>
                      <a:pt x="13526" y="1717"/>
                      <a:pt x="13496" y="1930"/>
                    </a:cubicBezTo>
                    <a:cubicBezTo>
                      <a:pt x="13465" y="2173"/>
                      <a:pt x="13313" y="2538"/>
                      <a:pt x="13405" y="2781"/>
                    </a:cubicBezTo>
                    <a:cubicBezTo>
                      <a:pt x="13530" y="3032"/>
                      <a:pt x="13841" y="3200"/>
                      <a:pt x="14134" y="3200"/>
                    </a:cubicBezTo>
                    <a:cubicBezTo>
                      <a:pt x="14196" y="3200"/>
                      <a:pt x="14258" y="3192"/>
                      <a:pt x="14316" y="3176"/>
                    </a:cubicBezTo>
                    <a:cubicBezTo>
                      <a:pt x="14408" y="3146"/>
                      <a:pt x="14529" y="3115"/>
                      <a:pt x="14590" y="3085"/>
                    </a:cubicBezTo>
                    <a:cubicBezTo>
                      <a:pt x="14699" y="3044"/>
                      <a:pt x="14802" y="3015"/>
                      <a:pt x="14896" y="3015"/>
                    </a:cubicBezTo>
                    <a:cubicBezTo>
                      <a:pt x="15012" y="3015"/>
                      <a:pt x="15114" y="3059"/>
                      <a:pt x="15198" y="3176"/>
                    </a:cubicBezTo>
                    <a:cubicBezTo>
                      <a:pt x="15319" y="3328"/>
                      <a:pt x="15289" y="3480"/>
                      <a:pt x="15137" y="3602"/>
                    </a:cubicBezTo>
                    <a:lnTo>
                      <a:pt x="15076" y="3602"/>
                    </a:lnTo>
                    <a:cubicBezTo>
                      <a:pt x="15076" y="3784"/>
                      <a:pt x="15076" y="3936"/>
                      <a:pt x="15198" y="4149"/>
                    </a:cubicBezTo>
                    <a:cubicBezTo>
                      <a:pt x="15259" y="4210"/>
                      <a:pt x="15168" y="4301"/>
                      <a:pt x="15137" y="4301"/>
                    </a:cubicBezTo>
                    <a:cubicBezTo>
                      <a:pt x="14793" y="4387"/>
                      <a:pt x="14409" y="4473"/>
                      <a:pt x="14038" y="4473"/>
                    </a:cubicBezTo>
                    <a:cubicBezTo>
                      <a:pt x="13622" y="4473"/>
                      <a:pt x="13223" y="4365"/>
                      <a:pt x="12918" y="4027"/>
                    </a:cubicBezTo>
                    <a:cubicBezTo>
                      <a:pt x="12584" y="3632"/>
                      <a:pt x="12584" y="3085"/>
                      <a:pt x="12341" y="2659"/>
                    </a:cubicBezTo>
                    <a:cubicBezTo>
                      <a:pt x="12098" y="2173"/>
                      <a:pt x="11642" y="1717"/>
                      <a:pt x="11277" y="1261"/>
                    </a:cubicBezTo>
                    <a:cubicBezTo>
                      <a:pt x="11216" y="1261"/>
                      <a:pt x="11125" y="1170"/>
                      <a:pt x="11186" y="1109"/>
                    </a:cubicBezTo>
                    <a:cubicBezTo>
                      <a:pt x="11125" y="1048"/>
                      <a:pt x="11186" y="988"/>
                      <a:pt x="11246" y="988"/>
                    </a:cubicBezTo>
                    <a:cubicBezTo>
                      <a:pt x="11429" y="805"/>
                      <a:pt x="11702" y="562"/>
                      <a:pt x="11733" y="349"/>
                    </a:cubicBezTo>
                    <a:cubicBezTo>
                      <a:pt x="11784" y="93"/>
                      <a:pt x="11615" y="0"/>
                      <a:pt x="114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9">
                <a:extLst>
                  <a:ext uri="{FF2B5EF4-FFF2-40B4-BE49-F238E27FC236}">
                    <a16:creationId xmlns:a16="http://schemas.microsoft.com/office/drawing/2014/main" id="{C99BFFFF-90FF-4A4E-CABF-6A5E69C3B940}"/>
                  </a:ext>
                </a:extLst>
              </p:cNvPr>
              <p:cNvSpPr/>
              <p:nvPr/>
            </p:nvSpPr>
            <p:spPr>
              <a:xfrm>
                <a:off x="2805238" y="1367520"/>
                <a:ext cx="832440" cy="693729"/>
              </a:xfrm>
              <a:custGeom>
                <a:avLst/>
                <a:gdLst/>
                <a:ahLst/>
                <a:cxnLst/>
                <a:rect l="l" t="t" r="r" b="b"/>
                <a:pathLst>
                  <a:path w="23801" h="19835" extrusionOk="0">
                    <a:moveTo>
                      <a:pt x="12449" y="0"/>
                    </a:moveTo>
                    <a:cubicBezTo>
                      <a:pt x="9024" y="0"/>
                      <a:pt x="5589" y="1484"/>
                      <a:pt x="3405" y="4151"/>
                    </a:cubicBezTo>
                    <a:cubicBezTo>
                      <a:pt x="426" y="7798"/>
                      <a:pt x="1" y="13148"/>
                      <a:pt x="2250" y="17251"/>
                    </a:cubicBezTo>
                    <a:cubicBezTo>
                      <a:pt x="2280" y="17342"/>
                      <a:pt x="2280" y="17373"/>
                      <a:pt x="2250" y="17403"/>
                    </a:cubicBezTo>
                    <a:lnTo>
                      <a:pt x="2280" y="17434"/>
                    </a:lnTo>
                    <a:cubicBezTo>
                      <a:pt x="2706" y="17981"/>
                      <a:pt x="3132" y="18497"/>
                      <a:pt x="3496" y="19075"/>
                    </a:cubicBezTo>
                    <a:cubicBezTo>
                      <a:pt x="3770" y="19349"/>
                      <a:pt x="4043" y="19622"/>
                      <a:pt x="4317" y="19835"/>
                    </a:cubicBezTo>
                    <a:lnTo>
                      <a:pt x="4347" y="19804"/>
                    </a:lnTo>
                    <a:cubicBezTo>
                      <a:pt x="4195" y="19683"/>
                      <a:pt x="4165" y="19531"/>
                      <a:pt x="4165" y="19318"/>
                    </a:cubicBezTo>
                    <a:cubicBezTo>
                      <a:pt x="4104" y="19318"/>
                      <a:pt x="4074" y="19318"/>
                      <a:pt x="4074" y="19257"/>
                    </a:cubicBezTo>
                    <a:cubicBezTo>
                      <a:pt x="4013" y="19075"/>
                      <a:pt x="4104" y="18923"/>
                      <a:pt x="4317" y="18893"/>
                    </a:cubicBezTo>
                    <a:lnTo>
                      <a:pt x="4347" y="18893"/>
                    </a:lnTo>
                    <a:lnTo>
                      <a:pt x="4317" y="18771"/>
                    </a:lnTo>
                    <a:cubicBezTo>
                      <a:pt x="4212" y="18792"/>
                      <a:pt x="4107" y="18827"/>
                      <a:pt x="3982" y="18827"/>
                    </a:cubicBezTo>
                    <a:cubicBezTo>
                      <a:pt x="3926" y="18827"/>
                      <a:pt x="3866" y="18820"/>
                      <a:pt x="3800" y="18801"/>
                    </a:cubicBezTo>
                    <a:cubicBezTo>
                      <a:pt x="3770" y="18801"/>
                      <a:pt x="3770" y="18801"/>
                      <a:pt x="3770" y="18771"/>
                    </a:cubicBezTo>
                    <a:cubicBezTo>
                      <a:pt x="2432" y="18133"/>
                      <a:pt x="3192" y="16795"/>
                      <a:pt x="3891" y="15914"/>
                    </a:cubicBezTo>
                    <a:cubicBezTo>
                      <a:pt x="4165" y="15549"/>
                      <a:pt x="4499" y="15215"/>
                      <a:pt x="4682" y="14789"/>
                    </a:cubicBezTo>
                    <a:cubicBezTo>
                      <a:pt x="4955" y="14242"/>
                      <a:pt x="4834" y="13847"/>
                      <a:pt x="4955" y="13300"/>
                    </a:cubicBezTo>
                    <a:cubicBezTo>
                      <a:pt x="5138" y="12418"/>
                      <a:pt x="6384" y="12266"/>
                      <a:pt x="6323" y="11294"/>
                    </a:cubicBezTo>
                    <a:cubicBezTo>
                      <a:pt x="5685" y="11172"/>
                      <a:pt x="5077" y="10747"/>
                      <a:pt x="4925" y="10078"/>
                    </a:cubicBezTo>
                    <a:cubicBezTo>
                      <a:pt x="4834" y="9804"/>
                      <a:pt x="4925" y="9531"/>
                      <a:pt x="4925" y="9288"/>
                    </a:cubicBezTo>
                    <a:cubicBezTo>
                      <a:pt x="4925" y="8892"/>
                      <a:pt x="4834" y="8558"/>
                      <a:pt x="4864" y="8224"/>
                    </a:cubicBezTo>
                    <a:cubicBezTo>
                      <a:pt x="4925" y="7920"/>
                      <a:pt x="4986" y="7616"/>
                      <a:pt x="5138" y="7373"/>
                    </a:cubicBezTo>
                    <a:cubicBezTo>
                      <a:pt x="5715" y="6430"/>
                      <a:pt x="6779" y="6795"/>
                      <a:pt x="7691" y="6613"/>
                    </a:cubicBezTo>
                    <a:cubicBezTo>
                      <a:pt x="7922" y="6571"/>
                      <a:pt x="8036" y="6500"/>
                      <a:pt x="8205" y="6500"/>
                    </a:cubicBezTo>
                    <a:cubicBezTo>
                      <a:pt x="8281" y="6500"/>
                      <a:pt x="8368" y="6514"/>
                      <a:pt x="8481" y="6552"/>
                    </a:cubicBezTo>
                    <a:cubicBezTo>
                      <a:pt x="8633" y="6582"/>
                      <a:pt x="8785" y="6613"/>
                      <a:pt x="8937" y="6704"/>
                    </a:cubicBezTo>
                    <a:lnTo>
                      <a:pt x="8967" y="6704"/>
                    </a:lnTo>
                    <a:lnTo>
                      <a:pt x="9211" y="6309"/>
                    </a:lnTo>
                    <a:cubicBezTo>
                      <a:pt x="9028" y="6005"/>
                      <a:pt x="8967" y="5671"/>
                      <a:pt x="9059" y="5367"/>
                    </a:cubicBezTo>
                    <a:lnTo>
                      <a:pt x="9059" y="5275"/>
                    </a:lnTo>
                    <a:cubicBezTo>
                      <a:pt x="9028" y="5123"/>
                      <a:pt x="9028" y="5032"/>
                      <a:pt x="9059" y="4880"/>
                    </a:cubicBezTo>
                    <a:cubicBezTo>
                      <a:pt x="9059" y="4822"/>
                      <a:pt x="9083" y="4801"/>
                      <a:pt x="9116" y="4801"/>
                    </a:cubicBezTo>
                    <a:cubicBezTo>
                      <a:pt x="9136" y="4801"/>
                      <a:pt x="9158" y="4808"/>
                      <a:pt x="9180" y="4819"/>
                    </a:cubicBezTo>
                    <a:cubicBezTo>
                      <a:pt x="9211" y="4819"/>
                      <a:pt x="9211" y="4789"/>
                      <a:pt x="9211" y="4789"/>
                    </a:cubicBezTo>
                    <a:cubicBezTo>
                      <a:pt x="9633" y="4417"/>
                      <a:pt x="10197" y="4247"/>
                      <a:pt x="10770" y="4247"/>
                    </a:cubicBezTo>
                    <a:cubicBezTo>
                      <a:pt x="10899" y="4247"/>
                      <a:pt x="11028" y="4256"/>
                      <a:pt x="11156" y="4272"/>
                    </a:cubicBezTo>
                    <a:cubicBezTo>
                      <a:pt x="11488" y="4314"/>
                      <a:pt x="11749" y="4412"/>
                      <a:pt x="12037" y="4412"/>
                    </a:cubicBezTo>
                    <a:cubicBezTo>
                      <a:pt x="12170" y="4412"/>
                      <a:pt x="12309" y="4391"/>
                      <a:pt x="12463" y="4333"/>
                    </a:cubicBezTo>
                    <a:cubicBezTo>
                      <a:pt x="12615" y="4272"/>
                      <a:pt x="12676" y="4212"/>
                      <a:pt x="12737" y="4212"/>
                    </a:cubicBezTo>
                    <a:lnTo>
                      <a:pt x="12737" y="4181"/>
                    </a:lnTo>
                    <a:cubicBezTo>
                      <a:pt x="12889" y="3877"/>
                      <a:pt x="13071" y="3512"/>
                      <a:pt x="13436" y="3360"/>
                    </a:cubicBezTo>
                    <a:cubicBezTo>
                      <a:pt x="13528" y="3326"/>
                      <a:pt x="13629" y="3304"/>
                      <a:pt x="13731" y="3304"/>
                    </a:cubicBezTo>
                    <a:cubicBezTo>
                      <a:pt x="13897" y="3304"/>
                      <a:pt x="14064" y="3362"/>
                      <a:pt x="14196" y="3512"/>
                    </a:cubicBezTo>
                    <a:cubicBezTo>
                      <a:pt x="14530" y="3908"/>
                      <a:pt x="14044" y="4333"/>
                      <a:pt x="13740" y="4637"/>
                    </a:cubicBezTo>
                    <a:lnTo>
                      <a:pt x="13740" y="4667"/>
                    </a:lnTo>
                    <a:cubicBezTo>
                      <a:pt x="14348" y="5367"/>
                      <a:pt x="14803" y="6005"/>
                      <a:pt x="15138" y="6886"/>
                    </a:cubicBezTo>
                    <a:cubicBezTo>
                      <a:pt x="15340" y="7522"/>
                      <a:pt x="15734" y="7800"/>
                      <a:pt x="16399" y="7800"/>
                    </a:cubicBezTo>
                    <a:cubicBezTo>
                      <a:pt x="16434" y="7800"/>
                      <a:pt x="16469" y="7800"/>
                      <a:pt x="16506" y="7798"/>
                    </a:cubicBezTo>
                    <a:cubicBezTo>
                      <a:pt x="16718" y="7768"/>
                      <a:pt x="17083" y="7768"/>
                      <a:pt x="17174" y="7525"/>
                    </a:cubicBezTo>
                    <a:cubicBezTo>
                      <a:pt x="17235" y="7464"/>
                      <a:pt x="17235" y="7160"/>
                      <a:pt x="17266" y="6947"/>
                    </a:cubicBezTo>
                    <a:cubicBezTo>
                      <a:pt x="17215" y="6886"/>
                      <a:pt x="17097" y="6866"/>
                      <a:pt x="16957" y="6866"/>
                    </a:cubicBezTo>
                    <a:cubicBezTo>
                      <a:pt x="16678" y="6866"/>
                      <a:pt x="16313" y="6947"/>
                      <a:pt x="16232" y="6947"/>
                    </a:cubicBezTo>
                    <a:cubicBezTo>
                      <a:pt x="15959" y="6917"/>
                      <a:pt x="15746" y="6795"/>
                      <a:pt x="15594" y="6613"/>
                    </a:cubicBezTo>
                    <a:cubicBezTo>
                      <a:pt x="15107" y="6035"/>
                      <a:pt x="15807" y="5336"/>
                      <a:pt x="15442" y="4759"/>
                    </a:cubicBezTo>
                    <a:cubicBezTo>
                      <a:pt x="15411" y="4728"/>
                      <a:pt x="15411" y="4667"/>
                      <a:pt x="15442" y="4667"/>
                    </a:cubicBezTo>
                    <a:cubicBezTo>
                      <a:pt x="15442" y="4637"/>
                      <a:pt x="15472" y="4637"/>
                      <a:pt x="15472" y="4637"/>
                    </a:cubicBezTo>
                    <a:cubicBezTo>
                      <a:pt x="15761" y="4485"/>
                      <a:pt x="16088" y="4417"/>
                      <a:pt x="16418" y="4417"/>
                    </a:cubicBezTo>
                    <a:cubicBezTo>
                      <a:pt x="16749" y="4417"/>
                      <a:pt x="17083" y="4485"/>
                      <a:pt x="17387" y="4607"/>
                    </a:cubicBezTo>
                    <a:cubicBezTo>
                      <a:pt x="17691" y="4728"/>
                      <a:pt x="17934" y="4880"/>
                      <a:pt x="18208" y="5093"/>
                    </a:cubicBezTo>
                    <a:cubicBezTo>
                      <a:pt x="18481" y="5367"/>
                      <a:pt x="18664" y="5823"/>
                      <a:pt x="18968" y="5974"/>
                    </a:cubicBezTo>
                    <a:cubicBezTo>
                      <a:pt x="19105" y="6048"/>
                      <a:pt x="19268" y="6060"/>
                      <a:pt x="19436" y="6060"/>
                    </a:cubicBezTo>
                    <a:cubicBezTo>
                      <a:pt x="19521" y="6060"/>
                      <a:pt x="19608" y="6057"/>
                      <a:pt x="19694" y="6057"/>
                    </a:cubicBezTo>
                    <a:cubicBezTo>
                      <a:pt x="19995" y="6057"/>
                      <a:pt x="20278" y="6097"/>
                      <a:pt x="20427" y="6461"/>
                    </a:cubicBezTo>
                    <a:cubicBezTo>
                      <a:pt x="20548" y="6734"/>
                      <a:pt x="20457" y="7008"/>
                      <a:pt x="20275" y="7160"/>
                    </a:cubicBezTo>
                    <a:lnTo>
                      <a:pt x="20275" y="7190"/>
                    </a:lnTo>
                    <a:cubicBezTo>
                      <a:pt x="20335" y="7221"/>
                      <a:pt x="20396" y="7312"/>
                      <a:pt x="20457" y="7403"/>
                    </a:cubicBezTo>
                    <a:cubicBezTo>
                      <a:pt x="20579" y="7616"/>
                      <a:pt x="20609" y="7798"/>
                      <a:pt x="20761" y="8011"/>
                    </a:cubicBezTo>
                    <a:cubicBezTo>
                      <a:pt x="20943" y="8254"/>
                      <a:pt x="21156" y="8376"/>
                      <a:pt x="21369" y="8558"/>
                    </a:cubicBezTo>
                    <a:cubicBezTo>
                      <a:pt x="21764" y="8892"/>
                      <a:pt x="22007" y="9409"/>
                      <a:pt x="22311" y="9835"/>
                    </a:cubicBezTo>
                    <a:cubicBezTo>
                      <a:pt x="22737" y="10473"/>
                      <a:pt x="23223" y="10777"/>
                      <a:pt x="23801" y="11111"/>
                    </a:cubicBezTo>
                    <a:cubicBezTo>
                      <a:pt x="23618" y="6370"/>
                      <a:pt x="20275" y="1841"/>
                      <a:pt x="15715" y="473"/>
                    </a:cubicBezTo>
                    <a:cubicBezTo>
                      <a:pt x="14656" y="154"/>
                      <a:pt x="13553" y="0"/>
                      <a:pt x="12449" y="0"/>
                    </a:cubicBezTo>
                    <a:close/>
                  </a:path>
                </a:pathLst>
              </a:custGeom>
              <a:solidFill>
                <a:srgbClr val="85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9">
                <a:extLst>
                  <a:ext uri="{FF2B5EF4-FFF2-40B4-BE49-F238E27FC236}">
                    <a16:creationId xmlns:a16="http://schemas.microsoft.com/office/drawing/2014/main" id="{5CAE7666-E95D-A8A4-AB05-34D34C0CD1AE}"/>
                  </a:ext>
                </a:extLst>
              </p:cNvPr>
              <p:cNvSpPr/>
              <p:nvPr/>
            </p:nvSpPr>
            <p:spPr>
              <a:xfrm>
                <a:off x="2950870" y="2029301"/>
                <a:ext cx="91460" cy="3018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863" extrusionOk="0">
                    <a:moveTo>
                      <a:pt x="1886" y="1"/>
                    </a:moveTo>
                    <a:cubicBezTo>
                      <a:pt x="1551" y="1"/>
                      <a:pt x="1369" y="244"/>
                      <a:pt x="1095" y="366"/>
                    </a:cubicBezTo>
                    <a:cubicBezTo>
                      <a:pt x="1074" y="370"/>
                      <a:pt x="1052" y="372"/>
                      <a:pt x="1028" y="372"/>
                    </a:cubicBezTo>
                    <a:cubicBezTo>
                      <a:pt x="809" y="372"/>
                      <a:pt x="473" y="216"/>
                      <a:pt x="241" y="216"/>
                    </a:cubicBezTo>
                    <a:cubicBezTo>
                      <a:pt x="127" y="216"/>
                      <a:pt x="38" y="254"/>
                      <a:pt x="1" y="366"/>
                    </a:cubicBezTo>
                    <a:cubicBezTo>
                      <a:pt x="31" y="366"/>
                      <a:pt x="62" y="396"/>
                      <a:pt x="62" y="427"/>
                    </a:cubicBezTo>
                    <a:cubicBezTo>
                      <a:pt x="105" y="749"/>
                      <a:pt x="356" y="862"/>
                      <a:pt x="692" y="862"/>
                    </a:cubicBezTo>
                    <a:cubicBezTo>
                      <a:pt x="1306" y="862"/>
                      <a:pt x="2202" y="482"/>
                      <a:pt x="2615" y="305"/>
                    </a:cubicBezTo>
                    <a:lnTo>
                      <a:pt x="2615" y="275"/>
                    </a:lnTo>
                    <a:cubicBezTo>
                      <a:pt x="2402" y="123"/>
                      <a:pt x="2159" y="1"/>
                      <a:pt x="1886" y="1"/>
                    </a:cubicBezTo>
                    <a:close/>
                  </a:path>
                </a:pathLst>
              </a:custGeom>
              <a:solidFill>
                <a:srgbClr val="7AB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9">
                <a:extLst>
                  <a:ext uri="{FF2B5EF4-FFF2-40B4-BE49-F238E27FC236}">
                    <a16:creationId xmlns:a16="http://schemas.microsoft.com/office/drawing/2014/main" id="{CAFED22A-5944-61E0-D461-5232251EDA1C}"/>
                  </a:ext>
                </a:extLst>
              </p:cNvPr>
              <p:cNvSpPr/>
              <p:nvPr/>
            </p:nvSpPr>
            <p:spPr>
              <a:xfrm>
                <a:off x="3116716" y="1565544"/>
                <a:ext cx="244545" cy="2450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7005" extrusionOk="0">
                    <a:moveTo>
                      <a:pt x="2957" y="1"/>
                    </a:moveTo>
                    <a:cubicBezTo>
                      <a:pt x="2671" y="1"/>
                      <a:pt x="2393" y="656"/>
                      <a:pt x="2250" y="799"/>
                    </a:cubicBezTo>
                    <a:cubicBezTo>
                      <a:pt x="2098" y="951"/>
                      <a:pt x="1946" y="1042"/>
                      <a:pt x="1794" y="1103"/>
                    </a:cubicBezTo>
                    <a:cubicBezTo>
                      <a:pt x="1642" y="1164"/>
                      <a:pt x="1467" y="1194"/>
                      <a:pt x="1293" y="1194"/>
                    </a:cubicBezTo>
                    <a:cubicBezTo>
                      <a:pt x="1118" y="1194"/>
                      <a:pt x="943" y="1164"/>
                      <a:pt x="791" y="1103"/>
                    </a:cubicBezTo>
                    <a:cubicBezTo>
                      <a:pt x="578" y="1012"/>
                      <a:pt x="396" y="860"/>
                      <a:pt x="274" y="647"/>
                    </a:cubicBezTo>
                    <a:lnTo>
                      <a:pt x="244" y="647"/>
                    </a:lnTo>
                    <a:lnTo>
                      <a:pt x="1" y="1012"/>
                    </a:lnTo>
                    <a:lnTo>
                      <a:pt x="1" y="1042"/>
                    </a:lnTo>
                    <a:cubicBezTo>
                      <a:pt x="457" y="1255"/>
                      <a:pt x="913" y="1559"/>
                      <a:pt x="1308" y="1802"/>
                    </a:cubicBezTo>
                    <a:lnTo>
                      <a:pt x="1338" y="1802"/>
                    </a:lnTo>
                    <a:cubicBezTo>
                      <a:pt x="1352" y="1730"/>
                      <a:pt x="1401" y="1699"/>
                      <a:pt x="1448" y="1699"/>
                    </a:cubicBezTo>
                    <a:cubicBezTo>
                      <a:pt x="1500" y="1699"/>
                      <a:pt x="1551" y="1738"/>
                      <a:pt x="1551" y="1802"/>
                    </a:cubicBezTo>
                    <a:cubicBezTo>
                      <a:pt x="1642" y="2896"/>
                      <a:pt x="2007" y="3960"/>
                      <a:pt x="2767" y="4811"/>
                    </a:cubicBezTo>
                    <a:cubicBezTo>
                      <a:pt x="3040" y="5054"/>
                      <a:pt x="3435" y="5297"/>
                      <a:pt x="3618" y="5632"/>
                    </a:cubicBezTo>
                    <a:cubicBezTo>
                      <a:pt x="3770" y="5905"/>
                      <a:pt x="3800" y="6209"/>
                      <a:pt x="3952" y="6513"/>
                    </a:cubicBezTo>
                    <a:cubicBezTo>
                      <a:pt x="4013" y="6523"/>
                      <a:pt x="4077" y="6533"/>
                      <a:pt x="4139" y="6533"/>
                    </a:cubicBezTo>
                    <a:cubicBezTo>
                      <a:pt x="4263" y="6533"/>
                      <a:pt x="4378" y="6493"/>
                      <a:pt x="4438" y="6331"/>
                    </a:cubicBezTo>
                    <a:cubicBezTo>
                      <a:pt x="4530" y="6118"/>
                      <a:pt x="4499" y="5936"/>
                      <a:pt x="4499" y="5753"/>
                    </a:cubicBezTo>
                    <a:cubicBezTo>
                      <a:pt x="4499" y="5480"/>
                      <a:pt x="4499" y="5267"/>
                      <a:pt x="4590" y="5024"/>
                    </a:cubicBezTo>
                    <a:cubicBezTo>
                      <a:pt x="4590" y="4956"/>
                      <a:pt x="4638" y="4916"/>
                      <a:pt x="4691" y="4916"/>
                    </a:cubicBezTo>
                    <a:cubicBezTo>
                      <a:pt x="4732" y="4916"/>
                      <a:pt x="4777" y="4940"/>
                      <a:pt x="4803" y="4993"/>
                    </a:cubicBezTo>
                    <a:cubicBezTo>
                      <a:pt x="4955" y="5510"/>
                      <a:pt x="5259" y="5571"/>
                      <a:pt x="5715" y="5723"/>
                    </a:cubicBezTo>
                    <a:cubicBezTo>
                      <a:pt x="5867" y="5784"/>
                      <a:pt x="5958" y="5814"/>
                      <a:pt x="6049" y="5936"/>
                    </a:cubicBezTo>
                    <a:cubicBezTo>
                      <a:pt x="6232" y="6209"/>
                      <a:pt x="6201" y="6574"/>
                      <a:pt x="6080" y="6878"/>
                    </a:cubicBezTo>
                    <a:lnTo>
                      <a:pt x="6080" y="6939"/>
                    </a:lnTo>
                    <a:cubicBezTo>
                      <a:pt x="6176" y="6984"/>
                      <a:pt x="6263" y="7005"/>
                      <a:pt x="6343" y="7005"/>
                    </a:cubicBezTo>
                    <a:cubicBezTo>
                      <a:pt x="6794" y="7005"/>
                      <a:pt x="6992" y="6354"/>
                      <a:pt x="6992" y="5966"/>
                    </a:cubicBezTo>
                    <a:cubicBezTo>
                      <a:pt x="6992" y="5662"/>
                      <a:pt x="6870" y="5358"/>
                      <a:pt x="6627" y="5115"/>
                    </a:cubicBezTo>
                    <a:cubicBezTo>
                      <a:pt x="6329" y="4732"/>
                      <a:pt x="5941" y="4587"/>
                      <a:pt x="5527" y="4587"/>
                    </a:cubicBezTo>
                    <a:cubicBezTo>
                      <a:pt x="5350" y="4587"/>
                      <a:pt x="5168" y="4614"/>
                      <a:pt x="4986" y="4659"/>
                    </a:cubicBezTo>
                    <a:cubicBezTo>
                      <a:pt x="4964" y="4681"/>
                      <a:pt x="4927" y="4702"/>
                      <a:pt x="4897" y="4702"/>
                    </a:cubicBezTo>
                    <a:cubicBezTo>
                      <a:pt x="4884" y="4702"/>
                      <a:pt x="4873" y="4698"/>
                      <a:pt x="4864" y="4689"/>
                    </a:cubicBezTo>
                    <a:cubicBezTo>
                      <a:pt x="4853" y="4695"/>
                      <a:pt x="4842" y="4698"/>
                      <a:pt x="4831" y="4698"/>
                    </a:cubicBezTo>
                    <a:cubicBezTo>
                      <a:pt x="4783" y="4698"/>
                      <a:pt x="4742" y="4648"/>
                      <a:pt x="4742" y="4598"/>
                    </a:cubicBezTo>
                    <a:cubicBezTo>
                      <a:pt x="4499" y="4416"/>
                      <a:pt x="4378" y="3990"/>
                      <a:pt x="4408" y="3686"/>
                    </a:cubicBezTo>
                    <a:cubicBezTo>
                      <a:pt x="4438" y="3626"/>
                      <a:pt x="4499" y="3474"/>
                      <a:pt x="4499" y="3382"/>
                    </a:cubicBezTo>
                    <a:cubicBezTo>
                      <a:pt x="4458" y="3231"/>
                      <a:pt x="4392" y="3179"/>
                      <a:pt x="4320" y="3179"/>
                    </a:cubicBezTo>
                    <a:cubicBezTo>
                      <a:pt x="4234" y="3179"/>
                      <a:pt x="4140" y="3255"/>
                      <a:pt x="4074" y="3322"/>
                    </a:cubicBezTo>
                    <a:cubicBezTo>
                      <a:pt x="3831" y="3504"/>
                      <a:pt x="3618" y="3778"/>
                      <a:pt x="3344" y="3960"/>
                    </a:cubicBezTo>
                    <a:lnTo>
                      <a:pt x="3314" y="3960"/>
                    </a:lnTo>
                    <a:cubicBezTo>
                      <a:pt x="3295" y="3998"/>
                      <a:pt x="3251" y="4037"/>
                      <a:pt x="3214" y="4037"/>
                    </a:cubicBezTo>
                    <a:cubicBezTo>
                      <a:pt x="3192" y="4037"/>
                      <a:pt x="3173" y="4024"/>
                      <a:pt x="3162" y="3990"/>
                    </a:cubicBezTo>
                    <a:cubicBezTo>
                      <a:pt x="3040" y="3778"/>
                      <a:pt x="3040" y="3626"/>
                      <a:pt x="3162" y="3382"/>
                    </a:cubicBezTo>
                    <a:cubicBezTo>
                      <a:pt x="3496" y="2623"/>
                      <a:pt x="4195" y="2653"/>
                      <a:pt x="3435" y="1559"/>
                    </a:cubicBezTo>
                    <a:cubicBezTo>
                      <a:pt x="3071" y="1072"/>
                      <a:pt x="2828" y="647"/>
                      <a:pt x="3010" y="39"/>
                    </a:cubicBezTo>
                    <a:lnTo>
                      <a:pt x="3010" y="9"/>
                    </a:lnTo>
                    <a:cubicBezTo>
                      <a:pt x="2992" y="3"/>
                      <a:pt x="2974" y="1"/>
                      <a:pt x="2957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9">
                <a:extLst>
                  <a:ext uri="{FF2B5EF4-FFF2-40B4-BE49-F238E27FC236}">
                    <a16:creationId xmlns:a16="http://schemas.microsoft.com/office/drawing/2014/main" id="{9CE40300-2847-794D-869A-427AC5873E38}"/>
                  </a:ext>
                </a:extLst>
              </p:cNvPr>
              <p:cNvSpPr/>
              <p:nvPr/>
            </p:nvSpPr>
            <p:spPr>
              <a:xfrm>
                <a:off x="2941322" y="2022726"/>
                <a:ext cx="111640" cy="42879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226" extrusionOk="0">
                    <a:moveTo>
                      <a:pt x="2128" y="189"/>
                    </a:moveTo>
                    <a:cubicBezTo>
                      <a:pt x="2432" y="189"/>
                      <a:pt x="2675" y="311"/>
                      <a:pt x="2858" y="493"/>
                    </a:cubicBezTo>
                    <a:cubicBezTo>
                      <a:pt x="2469" y="668"/>
                      <a:pt x="1582" y="1042"/>
                      <a:pt x="962" y="1042"/>
                    </a:cubicBezTo>
                    <a:cubicBezTo>
                      <a:pt x="613" y="1042"/>
                      <a:pt x="348" y="924"/>
                      <a:pt x="304" y="584"/>
                    </a:cubicBezTo>
                    <a:cubicBezTo>
                      <a:pt x="304" y="493"/>
                      <a:pt x="274" y="493"/>
                      <a:pt x="244" y="493"/>
                    </a:cubicBezTo>
                    <a:cubicBezTo>
                      <a:pt x="288" y="396"/>
                      <a:pt x="373" y="363"/>
                      <a:pt x="480" y="363"/>
                    </a:cubicBezTo>
                    <a:cubicBezTo>
                      <a:pt x="702" y="363"/>
                      <a:pt x="1016" y="506"/>
                      <a:pt x="1237" y="506"/>
                    </a:cubicBezTo>
                    <a:cubicBezTo>
                      <a:pt x="1273" y="506"/>
                      <a:pt x="1307" y="502"/>
                      <a:pt x="1338" y="493"/>
                    </a:cubicBezTo>
                    <a:cubicBezTo>
                      <a:pt x="1611" y="432"/>
                      <a:pt x="1794" y="189"/>
                      <a:pt x="2128" y="189"/>
                    </a:cubicBezTo>
                    <a:close/>
                    <a:moveTo>
                      <a:pt x="2144" y="1"/>
                    </a:moveTo>
                    <a:cubicBezTo>
                      <a:pt x="1852" y="1"/>
                      <a:pt x="1633" y="87"/>
                      <a:pt x="1368" y="219"/>
                    </a:cubicBezTo>
                    <a:cubicBezTo>
                      <a:pt x="1247" y="268"/>
                      <a:pt x="1154" y="287"/>
                      <a:pt x="1068" y="287"/>
                    </a:cubicBezTo>
                    <a:cubicBezTo>
                      <a:pt x="938" y="287"/>
                      <a:pt x="821" y="244"/>
                      <a:pt x="639" y="189"/>
                    </a:cubicBezTo>
                    <a:cubicBezTo>
                      <a:pt x="574" y="168"/>
                      <a:pt x="510" y="146"/>
                      <a:pt x="435" y="146"/>
                    </a:cubicBezTo>
                    <a:cubicBezTo>
                      <a:pt x="403" y="146"/>
                      <a:pt x="370" y="150"/>
                      <a:pt x="335" y="159"/>
                    </a:cubicBezTo>
                    <a:lnTo>
                      <a:pt x="304" y="159"/>
                    </a:lnTo>
                    <a:cubicBezTo>
                      <a:pt x="122" y="219"/>
                      <a:pt x="0" y="341"/>
                      <a:pt x="92" y="523"/>
                    </a:cubicBezTo>
                    <a:cubicBezTo>
                      <a:pt x="122" y="584"/>
                      <a:pt x="122" y="584"/>
                      <a:pt x="152" y="584"/>
                    </a:cubicBezTo>
                    <a:cubicBezTo>
                      <a:pt x="152" y="797"/>
                      <a:pt x="244" y="949"/>
                      <a:pt x="335" y="1070"/>
                    </a:cubicBezTo>
                    <a:cubicBezTo>
                      <a:pt x="475" y="1182"/>
                      <a:pt x="679" y="1226"/>
                      <a:pt x="914" y="1226"/>
                    </a:cubicBezTo>
                    <a:cubicBezTo>
                      <a:pt x="1643" y="1226"/>
                      <a:pt x="2672" y="798"/>
                      <a:pt x="3040" y="615"/>
                    </a:cubicBezTo>
                    <a:cubicBezTo>
                      <a:pt x="3070" y="615"/>
                      <a:pt x="3131" y="615"/>
                      <a:pt x="3131" y="584"/>
                    </a:cubicBezTo>
                    <a:cubicBezTo>
                      <a:pt x="3192" y="554"/>
                      <a:pt x="3162" y="402"/>
                      <a:pt x="2979" y="371"/>
                    </a:cubicBezTo>
                    <a:cubicBezTo>
                      <a:pt x="2766" y="189"/>
                      <a:pt x="2554" y="37"/>
                      <a:pt x="2280" y="7"/>
                    </a:cubicBezTo>
                    <a:cubicBezTo>
                      <a:pt x="2233" y="3"/>
                      <a:pt x="2188" y="1"/>
                      <a:pt x="2144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9">
                <a:extLst>
                  <a:ext uri="{FF2B5EF4-FFF2-40B4-BE49-F238E27FC236}">
                    <a16:creationId xmlns:a16="http://schemas.microsoft.com/office/drawing/2014/main" id="{FE41EA20-D775-6357-12E3-FA2E0368B035}"/>
                  </a:ext>
                </a:extLst>
              </p:cNvPr>
              <p:cNvSpPr/>
              <p:nvPr/>
            </p:nvSpPr>
            <p:spPr>
              <a:xfrm>
                <a:off x="2950870" y="2029301"/>
                <a:ext cx="91460" cy="3018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863" extrusionOk="0">
                    <a:moveTo>
                      <a:pt x="1886" y="1"/>
                    </a:moveTo>
                    <a:cubicBezTo>
                      <a:pt x="1551" y="1"/>
                      <a:pt x="1369" y="244"/>
                      <a:pt x="1095" y="366"/>
                    </a:cubicBezTo>
                    <a:cubicBezTo>
                      <a:pt x="1074" y="370"/>
                      <a:pt x="1052" y="372"/>
                      <a:pt x="1028" y="372"/>
                    </a:cubicBezTo>
                    <a:cubicBezTo>
                      <a:pt x="809" y="372"/>
                      <a:pt x="473" y="216"/>
                      <a:pt x="241" y="216"/>
                    </a:cubicBezTo>
                    <a:cubicBezTo>
                      <a:pt x="127" y="216"/>
                      <a:pt x="38" y="254"/>
                      <a:pt x="1" y="366"/>
                    </a:cubicBezTo>
                    <a:cubicBezTo>
                      <a:pt x="31" y="366"/>
                      <a:pt x="62" y="396"/>
                      <a:pt x="62" y="427"/>
                    </a:cubicBezTo>
                    <a:cubicBezTo>
                      <a:pt x="105" y="749"/>
                      <a:pt x="356" y="862"/>
                      <a:pt x="692" y="862"/>
                    </a:cubicBezTo>
                    <a:cubicBezTo>
                      <a:pt x="1306" y="862"/>
                      <a:pt x="2202" y="482"/>
                      <a:pt x="2615" y="305"/>
                    </a:cubicBezTo>
                    <a:lnTo>
                      <a:pt x="2615" y="275"/>
                    </a:lnTo>
                    <a:cubicBezTo>
                      <a:pt x="2402" y="123"/>
                      <a:pt x="2159" y="1"/>
                      <a:pt x="18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9">
                <a:extLst>
                  <a:ext uri="{FF2B5EF4-FFF2-40B4-BE49-F238E27FC236}">
                    <a16:creationId xmlns:a16="http://schemas.microsoft.com/office/drawing/2014/main" id="{9255C0A2-F9D1-52E1-0F90-A91635E03DF0}"/>
                  </a:ext>
                </a:extLst>
              </p:cNvPr>
              <p:cNvSpPr/>
              <p:nvPr/>
            </p:nvSpPr>
            <p:spPr>
              <a:xfrm>
                <a:off x="2957865" y="1416659"/>
                <a:ext cx="361642" cy="138081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3948" extrusionOk="0">
                    <a:moveTo>
                      <a:pt x="7713" y="1"/>
                    </a:moveTo>
                    <a:cubicBezTo>
                      <a:pt x="6592" y="1"/>
                      <a:pt x="5421" y="247"/>
                      <a:pt x="4452" y="588"/>
                    </a:cubicBezTo>
                    <a:cubicBezTo>
                      <a:pt x="2689" y="1196"/>
                      <a:pt x="1108" y="2290"/>
                      <a:pt x="75" y="3810"/>
                    </a:cubicBezTo>
                    <a:cubicBezTo>
                      <a:pt x="1" y="3859"/>
                      <a:pt x="66" y="3948"/>
                      <a:pt x="126" y="3948"/>
                    </a:cubicBezTo>
                    <a:cubicBezTo>
                      <a:pt x="140" y="3948"/>
                      <a:pt x="154" y="3943"/>
                      <a:pt x="166" y="3931"/>
                    </a:cubicBezTo>
                    <a:cubicBezTo>
                      <a:pt x="1473" y="2715"/>
                      <a:pt x="2993" y="1834"/>
                      <a:pt x="4695" y="1378"/>
                    </a:cubicBezTo>
                    <a:cubicBezTo>
                      <a:pt x="5485" y="1165"/>
                      <a:pt x="6336" y="1074"/>
                      <a:pt x="7157" y="1074"/>
                    </a:cubicBezTo>
                    <a:cubicBezTo>
                      <a:pt x="8008" y="1074"/>
                      <a:pt x="8798" y="1317"/>
                      <a:pt x="9649" y="1348"/>
                    </a:cubicBezTo>
                    <a:cubicBezTo>
                      <a:pt x="9659" y="1348"/>
                      <a:pt x="9669" y="1348"/>
                      <a:pt x="9679" y="1348"/>
                    </a:cubicBezTo>
                    <a:cubicBezTo>
                      <a:pt x="10173" y="1348"/>
                      <a:pt x="10339" y="614"/>
                      <a:pt x="9892" y="405"/>
                    </a:cubicBezTo>
                    <a:cubicBezTo>
                      <a:pt x="9245" y="119"/>
                      <a:pt x="8491" y="1"/>
                      <a:pt x="77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9">
                <a:extLst>
                  <a:ext uri="{FF2B5EF4-FFF2-40B4-BE49-F238E27FC236}">
                    <a16:creationId xmlns:a16="http://schemas.microsoft.com/office/drawing/2014/main" id="{E845A2AB-6E53-0925-92F6-D7F0E229AA16}"/>
                  </a:ext>
                </a:extLst>
              </p:cNvPr>
              <p:cNvSpPr/>
              <p:nvPr/>
            </p:nvSpPr>
            <p:spPr>
              <a:xfrm>
                <a:off x="2780792" y="1357063"/>
                <a:ext cx="868569" cy="827054"/>
              </a:xfrm>
              <a:custGeom>
                <a:avLst/>
                <a:gdLst/>
                <a:ahLst/>
                <a:cxnLst/>
                <a:rect l="l" t="t" r="r" b="b"/>
                <a:pathLst>
                  <a:path w="24834" h="23647" extrusionOk="0">
                    <a:moveTo>
                      <a:pt x="13436" y="4571"/>
                    </a:moveTo>
                    <a:cubicBezTo>
                      <a:pt x="13424" y="4571"/>
                      <a:pt x="13414" y="4571"/>
                      <a:pt x="13405" y="4571"/>
                    </a:cubicBezTo>
                    <a:cubicBezTo>
                      <a:pt x="13322" y="4581"/>
                      <a:pt x="13256" y="4612"/>
                      <a:pt x="13197" y="4653"/>
                    </a:cubicBezTo>
                    <a:lnTo>
                      <a:pt x="13197" y="4653"/>
                    </a:lnTo>
                    <a:cubicBezTo>
                      <a:pt x="13301" y="4621"/>
                      <a:pt x="13381" y="4571"/>
                      <a:pt x="13436" y="4571"/>
                    </a:cubicBezTo>
                    <a:lnTo>
                      <a:pt x="13436" y="4571"/>
                    </a:lnTo>
                    <a:close/>
                    <a:moveTo>
                      <a:pt x="11592" y="4590"/>
                    </a:moveTo>
                    <a:cubicBezTo>
                      <a:pt x="10977" y="4590"/>
                      <a:pt x="10362" y="4776"/>
                      <a:pt x="9910" y="5149"/>
                    </a:cubicBezTo>
                    <a:cubicBezTo>
                      <a:pt x="9879" y="5149"/>
                      <a:pt x="9879" y="5179"/>
                      <a:pt x="9879" y="5179"/>
                    </a:cubicBezTo>
                    <a:cubicBezTo>
                      <a:pt x="10408" y="4886"/>
                      <a:pt x="10886" y="4731"/>
                      <a:pt x="11403" y="4731"/>
                    </a:cubicBezTo>
                    <a:cubicBezTo>
                      <a:pt x="11689" y="4731"/>
                      <a:pt x="11986" y="4778"/>
                      <a:pt x="12311" y="4875"/>
                    </a:cubicBezTo>
                    <a:cubicBezTo>
                      <a:pt x="12440" y="4897"/>
                      <a:pt x="12538" y="4918"/>
                      <a:pt x="12650" y="4918"/>
                    </a:cubicBezTo>
                    <a:cubicBezTo>
                      <a:pt x="12696" y="4918"/>
                      <a:pt x="12744" y="4915"/>
                      <a:pt x="12797" y="4906"/>
                    </a:cubicBezTo>
                    <a:cubicBezTo>
                      <a:pt x="12967" y="4885"/>
                      <a:pt x="13062" y="4746"/>
                      <a:pt x="13197" y="4653"/>
                    </a:cubicBezTo>
                    <a:lnTo>
                      <a:pt x="13197" y="4653"/>
                    </a:lnTo>
                    <a:cubicBezTo>
                      <a:pt x="13186" y="4656"/>
                      <a:pt x="13174" y="4660"/>
                      <a:pt x="13162" y="4663"/>
                    </a:cubicBezTo>
                    <a:cubicBezTo>
                      <a:pt x="13007" y="4730"/>
                      <a:pt x="12867" y="4755"/>
                      <a:pt x="12733" y="4755"/>
                    </a:cubicBezTo>
                    <a:cubicBezTo>
                      <a:pt x="12447" y="4755"/>
                      <a:pt x="12186" y="4643"/>
                      <a:pt x="11855" y="4602"/>
                    </a:cubicBezTo>
                    <a:cubicBezTo>
                      <a:pt x="11768" y="4594"/>
                      <a:pt x="11680" y="4590"/>
                      <a:pt x="11592" y="4590"/>
                    </a:cubicBezTo>
                    <a:close/>
                    <a:moveTo>
                      <a:pt x="9758" y="5149"/>
                    </a:moveTo>
                    <a:lnTo>
                      <a:pt x="9758" y="5210"/>
                    </a:lnTo>
                    <a:cubicBezTo>
                      <a:pt x="9758" y="5188"/>
                      <a:pt x="9766" y="5174"/>
                      <a:pt x="9778" y="5166"/>
                    </a:cubicBezTo>
                    <a:lnTo>
                      <a:pt x="9778" y="5166"/>
                    </a:lnTo>
                    <a:cubicBezTo>
                      <a:pt x="9799" y="5181"/>
                      <a:pt x="9824" y="5192"/>
                      <a:pt x="9846" y="5192"/>
                    </a:cubicBezTo>
                    <a:cubicBezTo>
                      <a:pt x="9859" y="5192"/>
                      <a:pt x="9870" y="5188"/>
                      <a:pt x="9879" y="5179"/>
                    </a:cubicBezTo>
                    <a:cubicBezTo>
                      <a:pt x="9854" y="5167"/>
                      <a:pt x="9829" y="5159"/>
                      <a:pt x="9808" y="5159"/>
                    </a:cubicBezTo>
                    <a:cubicBezTo>
                      <a:pt x="9797" y="5159"/>
                      <a:pt x="9787" y="5161"/>
                      <a:pt x="9778" y="5166"/>
                    </a:cubicBezTo>
                    <a:lnTo>
                      <a:pt x="9778" y="5166"/>
                    </a:lnTo>
                    <a:cubicBezTo>
                      <a:pt x="9771" y="5161"/>
                      <a:pt x="9764" y="5155"/>
                      <a:pt x="9758" y="5149"/>
                    </a:cubicBezTo>
                    <a:close/>
                    <a:moveTo>
                      <a:pt x="10864" y="7763"/>
                    </a:moveTo>
                    <a:lnTo>
                      <a:pt x="10864" y="7763"/>
                    </a:lnTo>
                    <a:cubicBezTo>
                      <a:pt x="10880" y="7773"/>
                      <a:pt x="10896" y="7783"/>
                      <a:pt x="10913" y="7793"/>
                    </a:cubicBezTo>
                    <a:lnTo>
                      <a:pt x="10915" y="7793"/>
                    </a:lnTo>
                    <a:cubicBezTo>
                      <a:pt x="10914" y="7783"/>
                      <a:pt x="10913" y="7773"/>
                      <a:pt x="10913" y="7763"/>
                    </a:cubicBezTo>
                    <a:close/>
                    <a:moveTo>
                      <a:pt x="9758" y="5210"/>
                    </a:moveTo>
                    <a:cubicBezTo>
                      <a:pt x="9758" y="5362"/>
                      <a:pt x="9727" y="5483"/>
                      <a:pt x="9758" y="5635"/>
                    </a:cubicBezTo>
                    <a:lnTo>
                      <a:pt x="9758" y="5696"/>
                    </a:lnTo>
                    <a:cubicBezTo>
                      <a:pt x="9666" y="6000"/>
                      <a:pt x="9727" y="6395"/>
                      <a:pt x="9910" y="6638"/>
                    </a:cubicBezTo>
                    <a:cubicBezTo>
                      <a:pt x="10031" y="6851"/>
                      <a:pt x="10214" y="7033"/>
                      <a:pt x="10426" y="7094"/>
                    </a:cubicBezTo>
                    <a:cubicBezTo>
                      <a:pt x="10570" y="7166"/>
                      <a:pt x="10734" y="7197"/>
                      <a:pt x="10899" y="7197"/>
                    </a:cubicBezTo>
                    <a:cubicBezTo>
                      <a:pt x="11083" y="7197"/>
                      <a:pt x="11269" y="7158"/>
                      <a:pt x="11429" y="7094"/>
                    </a:cubicBezTo>
                    <a:cubicBezTo>
                      <a:pt x="11612" y="7033"/>
                      <a:pt x="11764" y="6912"/>
                      <a:pt x="11885" y="6790"/>
                    </a:cubicBezTo>
                    <a:cubicBezTo>
                      <a:pt x="12026" y="6649"/>
                      <a:pt x="12297" y="5987"/>
                      <a:pt x="12578" y="5987"/>
                    </a:cubicBezTo>
                    <a:cubicBezTo>
                      <a:pt x="12601" y="5987"/>
                      <a:pt x="12623" y="5991"/>
                      <a:pt x="12645" y="6000"/>
                    </a:cubicBezTo>
                    <a:lnTo>
                      <a:pt x="12645" y="6030"/>
                    </a:lnTo>
                    <a:cubicBezTo>
                      <a:pt x="12463" y="6638"/>
                      <a:pt x="12706" y="7033"/>
                      <a:pt x="13071" y="7550"/>
                    </a:cubicBezTo>
                    <a:cubicBezTo>
                      <a:pt x="13770" y="8675"/>
                      <a:pt x="13101" y="8614"/>
                      <a:pt x="12797" y="9374"/>
                    </a:cubicBezTo>
                    <a:cubicBezTo>
                      <a:pt x="12676" y="9617"/>
                      <a:pt x="12676" y="9769"/>
                      <a:pt x="12797" y="9982"/>
                    </a:cubicBezTo>
                    <a:cubicBezTo>
                      <a:pt x="12810" y="10020"/>
                      <a:pt x="12839" y="10037"/>
                      <a:pt x="12868" y="10037"/>
                    </a:cubicBezTo>
                    <a:cubicBezTo>
                      <a:pt x="12908" y="10037"/>
                      <a:pt x="12949" y="10004"/>
                      <a:pt x="12949" y="9951"/>
                    </a:cubicBezTo>
                    <a:lnTo>
                      <a:pt x="12980" y="9951"/>
                    </a:lnTo>
                    <a:cubicBezTo>
                      <a:pt x="13223" y="9769"/>
                      <a:pt x="13436" y="9495"/>
                      <a:pt x="13709" y="9313"/>
                    </a:cubicBezTo>
                    <a:cubicBezTo>
                      <a:pt x="13776" y="9263"/>
                      <a:pt x="13872" y="9193"/>
                      <a:pt x="13959" y="9193"/>
                    </a:cubicBezTo>
                    <a:cubicBezTo>
                      <a:pt x="14029" y="9193"/>
                      <a:pt x="14094" y="9238"/>
                      <a:pt x="14135" y="9374"/>
                    </a:cubicBezTo>
                    <a:cubicBezTo>
                      <a:pt x="14135" y="9465"/>
                      <a:pt x="14043" y="9617"/>
                      <a:pt x="14043" y="9678"/>
                    </a:cubicBezTo>
                    <a:cubicBezTo>
                      <a:pt x="14013" y="9982"/>
                      <a:pt x="14135" y="10377"/>
                      <a:pt x="14378" y="10590"/>
                    </a:cubicBezTo>
                    <a:cubicBezTo>
                      <a:pt x="14378" y="10650"/>
                      <a:pt x="14469" y="10681"/>
                      <a:pt x="14499" y="10681"/>
                    </a:cubicBezTo>
                    <a:cubicBezTo>
                      <a:pt x="14530" y="10681"/>
                      <a:pt x="14621" y="10681"/>
                      <a:pt x="14621" y="10650"/>
                    </a:cubicBezTo>
                    <a:cubicBezTo>
                      <a:pt x="14793" y="10608"/>
                      <a:pt x="14965" y="10584"/>
                      <a:pt x="15132" y="10584"/>
                    </a:cubicBezTo>
                    <a:cubicBezTo>
                      <a:pt x="15558" y="10584"/>
                      <a:pt x="15957" y="10736"/>
                      <a:pt x="16262" y="11106"/>
                    </a:cubicBezTo>
                    <a:cubicBezTo>
                      <a:pt x="16445" y="11319"/>
                      <a:pt x="16597" y="11623"/>
                      <a:pt x="16597" y="11957"/>
                    </a:cubicBezTo>
                    <a:cubicBezTo>
                      <a:pt x="16623" y="12345"/>
                      <a:pt x="16407" y="12996"/>
                      <a:pt x="15950" y="12996"/>
                    </a:cubicBezTo>
                    <a:cubicBezTo>
                      <a:pt x="15869" y="12996"/>
                      <a:pt x="15781" y="12976"/>
                      <a:pt x="15685" y="12930"/>
                    </a:cubicBezTo>
                    <a:lnTo>
                      <a:pt x="15685" y="12869"/>
                    </a:lnTo>
                    <a:cubicBezTo>
                      <a:pt x="15806" y="12565"/>
                      <a:pt x="15867" y="12201"/>
                      <a:pt x="15654" y="11927"/>
                    </a:cubicBezTo>
                    <a:cubicBezTo>
                      <a:pt x="15563" y="11775"/>
                      <a:pt x="15442" y="11745"/>
                      <a:pt x="15290" y="11714"/>
                    </a:cubicBezTo>
                    <a:cubicBezTo>
                      <a:pt x="14834" y="11562"/>
                      <a:pt x="14499" y="11502"/>
                      <a:pt x="14408" y="10985"/>
                    </a:cubicBezTo>
                    <a:cubicBezTo>
                      <a:pt x="14383" y="10921"/>
                      <a:pt x="14336" y="10895"/>
                      <a:pt x="14292" y="10895"/>
                    </a:cubicBezTo>
                    <a:cubicBezTo>
                      <a:pt x="14232" y="10895"/>
                      <a:pt x="14178" y="10945"/>
                      <a:pt x="14195" y="11015"/>
                    </a:cubicBezTo>
                    <a:cubicBezTo>
                      <a:pt x="14043" y="11258"/>
                      <a:pt x="14043" y="11471"/>
                      <a:pt x="14074" y="11745"/>
                    </a:cubicBezTo>
                    <a:cubicBezTo>
                      <a:pt x="14074" y="11927"/>
                      <a:pt x="14135" y="12109"/>
                      <a:pt x="14043" y="12322"/>
                    </a:cubicBezTo>
                    <a:cubicBezTo>
                      <a:pt x="13962" y="12484"/>
                      <a:pt x="13868" y="12525"/>
                      <a:pt x="13751" y="12525"/>
                    </a:cubicBezTo>
                    <a:cubicBezTo>
                      <a:pt x="13692" y="12525"/>
                      <a:pt x="13628" y="12515"/>
                      <a:pt x="13557" y="12505"/>
                    </a:cubicBezTo>
                    <a:cubicBezTo>
                      <a:pt x="13405" y="12231"/>
                      <a:pt x="13375" y="11897"/>
                      <a:pt x="13223" y="11623"/>
                    </a:cubicBezTo>
                    <a:cubicBezTo>
                      <a:pt x="13010" y="11319"/>
                      <a:pt x="12645" y="11106"/>
                      <a:pt x="12372" y="10802"/>
                    </a:cubicBezTo>
                    <a:cubicBezTo>
                      <a:pt x="11612" y="9951"/>
                      <a:pt x="11247" y="8888"/>
                      <a:pt x="11156" y="7793"/>
                    </a:cubicBezTo>
                    <a:cubicBezTo>
                      <a:pt x="11141" y="7732"/>
                      <a:pt x="11087" y="7702"/>
                      <a:pt x="11038" y="7702"/>
                    </a:cubicBezTo>
                    <a:cubicBezTo>
                      <a:pt x="10989" y="7702"/>
                      <a:pt x="10943" y="7732"/>
                      <a:pt x="10943" y="7793"/>
                    </a:cubicBezTo>
                    <a:lnTo>
                      <a:pt x="10915" y="7793"/>
                    </a:lnTo>
                    <a:cubicBezTo>
                      <a:pt x="10980" y="8694"/>
                      <a:pt x="11284" y="9565"/>
                      <a:pt x="11825" y="10316"/>
                    </a:cubicBezTo>
                    <a:cubicBezTo>
                      <a:pt x="12129" y="10711"/>
                      <a:pt x="12524" y="10985"/>
                      <a:pt x="12828" y="11380"/>
                    </a:cubicBezTo>
                    <a:cubicBezTo>
                      <a:pt x="13132" y="11745"/>
                      <a:pt x="13132" y="12231"/>
                      <a:pt x="13496" y="12596"/>
                    </a:cubicBezTo>
                    <a:lnTo>
                      <a:pt x="13557" y="12596"/>
                    </a:lnTo>
                    <a:cubicBezTo>
                      <a:pt x="13585" y="12607"/>
                      <a:pt x="13617" y="12612"/>
                      <a:pt x="13652" y="12612"/>
                    </a:cubicBezTo>
                    <a:cubicBezTo>
                      <a:pt x="13813" y="12612"/>
                      <a:pt x="14035" y="12508"/>
                      <a:pt x="14135" y="12383"/>
                    </a:cubicBezTo>
                    <a:cubicBezTo>
                      <a:pt x="14347" y="12049"/>
                      <a:pt x="14165" y="11593"/>
                      <a:pt x="14195" y="11228"/>
                    </a:cubicBezTo>
                    <a:lnTo>
                      <a:pt x="14256" y="11228"/>
                    </a:lnTo>
                    <a:cubicBezTo>
                      <a:pt x="14347" y="11410"/>
                      <a:pt x="14499" y="11562"/>
                      <a:pt x="14712" y="11623"/>
                    </a:cubicBezTo>
                    <a:cubicBezTo>
                      <a:pt x="14864" y="11714"/>
                      <a:pt x="15047" y="11684"/>
                      <a:pt x="15199" y="11745"/>
                    </a:cubicBezTo>
                    <a:cubicBezTo>
                      <a:pt x="15624" y="11897"/>
                      <a:pt x="15563" y="12322"/>
                      <a:pt x="15502" y="12687"/>
                    </a:cubicBezTo>
                    <a:cubicBezTo>
                      <a:pt x="15472" y="12687"/>
                      <a:pt x="15381" y="12809"/>
                      <a:pt x="15472" y="12839"/>
                    </a:cubicBezTo>
                    <a:cubicBezTo>
                      <a:pt x="15472" y="12900"/>
                      <a:pt x="15502" y="12900"/>
                      <a:pt x="15502" y="12900"/>
                    </a:cubicBezTo>
                    <a:cubicBezTo>
                      <a:pt x="15502" y="12930"/>
                      <a:pt x="15502" y="12930"/>
                      <a:pt x="15533" y="12930"/>
                    </a:cubicBezTo>
                    <a:cubicBezTo>
                      <a:pt x="15672" y="13032"/>
                      <a:pt x="15805" y="13076"/>
                      <a:pt x="15928" y="13076"/>
                    </a:cubicBezTo>
                    <a:cubicBezTo>
                      <a:pt x="16504" y="13076"/>
                      <a:pt x="16874" y="12113"/>
                      <a:pt x="16749" y="11562"/>
                    </a:cubicBezTo>
                    <a:cubicBezTo>
                      <a:pt x="16582" y="10752"/>
                      <a:pt x="15891" y="10221"/>
                      <a:pt x="15161" y="10221"/>
                    </a:cubicBezTo>
                    <a:cubicBezTo>
                      <a:pt x="14960" y="10221"/>
                      <a:pt x="14757" y="10261"/>
                      <a:pt x="14560" y="10346"/>
                    </a:cubicBezTo>
                    <a:lnTo>
                      <a:pt x="14499" y="10346"/>
                    </a:lnTo>
                    <a:cubicBezTo>
                      <a:pt x="14317" y="10043"/>
                      <a:pt x="14165" y="9799"/>
                      <a:pt x="14256" y="9404"/>
                    </a:cubicBezTo>
                    <a:cubicBezTo>
                      <a:pt x="14287" y="9191"/>
                      <a:pt x="14317" y="9009"/>
                      <a:pt x="14135" y="8888"/>
                    </a:cubicBezTo>
                    <a:cubicBezTo>
                      <a:pt x="14092" y="8871"/>
                      <a:pt x="14045" y="8863"/>
                      <a:pt x="13996" y="8863"/>
                    </a:cubicBezTo>
                    <a:cubicBezTo>
                      <a:pt x="13871" y="8863"/>
                      <a:pt x="13736" y="8913"/>
                      <a:pt x="13648" y="8979"/>
                    </a:cubicBezTo>
                    <a:cubicBezTo>
                      <a:pt x="13375" y="9131"/>
                      <a:pt x="13101" y="9404"/>
                      <a:pt x="12888" y="9617"/>
                    </a:cubicBezTo>
                    <a:cubicBezTo>
                      <a:pt x="12888" y="9627"/>
                      <a:pt x="12882" y="9631"/>
                      <a:pt x="12873" y="9631"/>
                    </a:cubicBezTo>
                    <a:cubicBezTo>
                      <a:pt x="12855" y="9631"/>
                      <a:pt x="12828" y="9617"/>
                      <a:pt x="12828" y="9617"/>
                    </a:cubicBezTo>
                    <a:cubicBezTo>
                      <a:pt x="12858" y="8979"/>
                      <a:pt x="13740" y="8644"/>
                      <a:pt x="13557" y="7945"/>
                    </a:cubicBezTo>
                    <a:cubicBezTo>
                      <a:pt x="13527" y="7732"/>
                      <a:pt x="13375" y="7580"/>
                      <a:pt x="13253" y="7429"/>
                    </a:cubicBezTo>
                    <a:cubicBezTo>
                      <a:pt x="12828" y="6881"/>
                      <a:pt x="12615" y="6577"/>
                      <a:pt x="12676" y="5939"/>
                    </a:cubicBezTo>
                    <a:cubicBezTo>
                      <a:pt x="12706" y="5939"/>
                      <a:pt x="12767" y="5848"/>
                      <a:pt x="12767" y="5818"/>
                    </a:cubicBezTo>
                    <a:cubicBezTo>
                      <a:pt x="12714" y="5631"/>
                      <a:pt x="12567" y="5538"/>
                      <a:pt x="12409" y="5538"/>
                    </a:cubicBezTo>
                    <a:cubicBezTo>
                      <a:pt x="12387" y="5538"/>
                      <a:pt x="12364" y="5540"/>
                      <a:pt x="12341" y="5544"/>
                    </a:cubicBezTo>
                    <a:cubicBezTo>
                      <a:pt x="12037" y="5605"/>
                      <a:pt x="11916" y="5909"/>
                      <a:pt x="11794" y="6122"/>
                    </a:cubicBezTo>
                    <a:cubicBezTo>
                      <a:pt x="11609" y="6538"/>
                      <a:pt x="11247" y="6814"/>
                      <a:pt x="10830" y="6814"/>
                    </a:cubicBezTo>
                    <a:cubicBezTo>
                      <a:pt x="10700" y="6814"/>
                      <a:pt x="10564" y="6787"/>
                      <a:pt x="10426" y="6729"/>
                    </a:cubicBezTo>
                    <a:cubicBezTo>
                      <a:pt x="10031" y="6577"/>
                      <a:pt x="9879" y="6213"/>
                      <a:pt x="9818" y="5818"/>
                    </a:cubicBezTo>
                    <a:cubicBezTo>
                      <a:pt x="9879" y="5818"/>
                      <a:pt x="9879" y="5818"/>
                      <a:pt x="9879" y="5787"/>
                    </a:cubicBezTo>
                    <a:cubicBezTo>
                      <a:pt x="9879" y="5757"/>
                      <a:pt x="9818" y="5666"/>
                      <a:pt x="9818" y="5635"/>
                    </a:cubicBezTo>
                    <a:cubicBezTo>
                      <a:pt x="9818" y="5514"/>
                      <a:pt x="9818" y="5392"/>
                      <a:pt x="9879" y="5301"/>
                    </a:cubicBezTo>
                    <a:cubicBezTo>
                      <a:pt x="9879" y="5256"/>
                      <a:pt x="9847" y="5228"/>
                      <a:pt x="9817" y="5228"/>
                    </a:cubicBezTo>
                    <a:cubicBezTo>
                      <a:pt x="9807" y="5228"/>
                      <a:pt x="9796" y="5232"/>
                      <a:pt x="9788" y="5240"/>
                    </a:cubicBezTo>
                    <a:cubicBezTo>
                      <a:pt x="9758" y="5240"/>
                      <a:pt x="9758" y="5301"/>
                      <a:pt x="9758" y="5301"/>
                    </a:cubicBezTo>
                    <a:lnTo>
                      <a:pt x="9758" y="5210"/>
                    </a:lnTo>
                    <a:close/>
                    <a:moveTo>
                      <a:pt x="13086" y="342"/>
                    </a:moveTo>
                    <a:cubicBezTo>
                      <a:pt x="14183" y="342"/>
                      <a:pt x="15276" y="493"/>
                      <a:pt x="16323" y="802"/>
                    </a:cubicBezTo>
                    <a:cubicBezTo>
                      <a:pt x="20943" y="2170"/>
                      <a:pt x="24287" y="6699"/>
                      <a:pt x="24500" y="11441"/>
                    </a:cubicBezTo>
                    <a:lnTo>
                      <a:pt x="24469" y="11441"/>
                    </a:lnTo>
                    <a:cubicBezTo>
                      <a:pt x="23892" y="11106"/>
                      <a:pt x="23436" y="10772"/>
                      <a:pt x="23010" y="10195"/>
                    </a:cubicBezTo>
                    <a:cubicBezTo>
                      <a:pt x="22706" y="9739"/>
                      <a:pt x="22493" y="9283"/>
                      <a:pt x="22068" y="8888"/>
                    </a:cubicBezTo>
                    <a:cubicBezTo>
                      <a:pt x="21855" y="8705"/>
                      <a:pt x="21642" y="8584"/>
                      <a:pt x="21460" y="8371"/>
                    </a:cubicBezTo>
                    <a:cubicBezTo>
                      <a:pt x="21308" y="8128"/>
                      <a:pt x="21308" y="7945"/>
                      <a:pt x="21156" y="7763"/>
                    </a:cubicBezTo>
                    <a:cubicBezTo>
                      <a:pt x="21095" y="7641"/>
                      <a:pt x="21034" y="7580"/>
                      <a:pt x="20974" y="7520"/>
                    </a:cubicBezTo>
                    <a:lnTo>
                      <a:pt x="20974" y="7489"/>
                    </a:lnTo>
                    <a:cubicBezTo>
                      <a:pt x="21156" y="7337"/>
                      <a:pt x="21247" y="7064"/>
                      <a:pt x="21126" y="6821"/>
                    </a:cubicBezTo>
                    <a:cubicBezTo>
                      <a:pt x="20970" y="6423"/>
                      <a:pt x="20658" y="6389"/>
                      <a:pt x="20339" y="6389"/>
                    </a:cubicBezTo>
                    <a:cubicBezTo>
                      <a:pt x="20273" y="6389"/>
                      <a:pt x="20206" y="6391"/>
                      <a:pt x="20141" y="6391"/>
                    </a:cubicBezTo>
                    <a:cubicBezTo>
                      <a:pt x="19967" y="6391"/>
                      <a:pt x="19800" y="6380"/>
                      <a:pt x="19667" y="6304"/>
                    </a:cubicBezTo>
                    <a:cubicBezTo>
                      <a:pt x="19363" y="6152"/>
                      <a:pt x="19180" y="5666"/>
                      <a:pt x="18907" y="5453"/>
                    </a:cubicBezTo>
                    <a:cubicBezTo>
                      <a:pt x="18694" y="5210"/>
                      <a:pt x="18390" y="5058"/>
                      <a:pt x="18086" y="4936"/>
                    </a:cubicBezTo>
                    <a:cubicBezTo>
                      <a:pt x="17791" y="4833"/>
                      <a:pt x="17468" y="4773"/>
                      <a:pt x="17147" y="4773"/>
                    </a:cubicBezTo>
                    <a:cubicBezTo>
                      <a:pt x="16806" y="4773"/>
                      <a:pt x="16468" y="4840"/>
                      <a:pt x="16171" y="4997"/>
                    </a:cubicBezTo>
                    <a:lnTo>
                      <a:pt x="16141" y="5027"/>
                    </a:lnTo>
                    <a:lnTo>
                      <a:pt x="16141" y="5088"/>
                    </a:lnTo>
                    <a:cubicBezTo>
                      <a:pt x="16536" y="5666"/>
                      <a:pt x="15806" y="6395"/>
                      <a:pt x="16293" y="6973"/>
                    </a:cubicBezTo>
                    <a:cubicBezTo>
                      <a:pt x="16445" y="7155"/>
                      <a:pt x="16718" y="7277"/>
                      <a:pt x="16931" y="7307"/>
                    </a:cubicBezTo>
                    <a:cubicBezTo>
                      <a:pt x="16942" y="7309"/>
                      <a:pt x="16955" y="7310"/>
                      <a:pt x="16971" y="7310"/>
                    </a:cubicBezTo>
                    <a:cubicBezTo>
                      <a:pt x="17114" y="7310"/>
                      <a:pt x="17461" y="7232"/>
                      <a:pt x="17708" y="7232"/>
                    </a:cubicBezTo>
                    <a:cubicBezTo>
                      <a:pt x="17830" y="7232"/>
                      <a:pt x="17927" y="7251"/>
                      <a:pt x="17965" y="7307"/>
                    </a:cubicBezTo>
                    <a:cubicBezTo>
                      <a:pt x="17934" y="7489"/>
                      <a:pt x="17965" y="7763"/>
                      <a:pt x="17873" y="7884"/>
                    </a:cubicBezTo>
                    <a:cubicBezTo>
                      <a:pt x="17782" y="8097"/>
                      <a:pt x="17448" y="8128"/>
                      <a:pt x="17205" y="8128"/>
                    </a:cubicBezTo>
                    <a:cubicBezTo>
                      <a:pt x="17150" y="8132"/>
                      <a:pt x="17098" y="8135"/>
                      <a:pt x="17046" y="8135"/>
                    </a:cubicBezTo>
                    <a:cubicBezTo>
                      <a:pt x="16436" y="8135"/>
                      <a:pt x="16033" y="7805"/>
                      <a:pt x="15837" y="7216"/>
                    </a:cubicBezTo>
                    <a:cubicBezTo>
                      <a:pt x="15533" y="6334"/>
                      <a:pt x="15047" y="5696"/>
                      <a:pt x="14439" y="5027"/>
                    </a:cubicBezTo>
                    <a:lnTo>
                      <a:pt x="14439" y="4997"/>
                    </a:lnTo>
                    <a:cubicBezTo>
                      <a:pt x="14743" y="4663"/>
                      <a:pt x="15229" y="4267"/>
                      <a:pt x="14895" y="3842"/>
                    </a:cubicBezTo>
                    <a:cubicBezTo>
                      <a:pt x="14756" y="3703"/>
                      <a:pt x="14566" y="3655"/>
                      <a:pt x="14391" y="3655"/>
                    </a:cubicBezTo>
                    <a:cubicBezTo>
                      <a:pt x="14298" y="3655"/>
                      <a:pt x="14209" y="3669"/>
                      <a:pt x="14135" y="3690"/>
                    </a:cubicBezTo>
                    <a:cubicBezTo>
                      <a:pt x="13770" y="3811"/>
                      <a:pt x="13588" y="4207"/>
                      <a:pt x="13436" y="4511"/>
                    </a:cubicBezTo>
                    <a:lnTo>
                      <a:pt x="13436" y="4571"/>
                    </a:lnTo>
                    <a:lnTo>
                      <a:pt x="13436" y="4571"/>
                    </a:lnTo>
                    <a:cubicBezTo>
                      <a:pt x="13465" y="4569"/>
                      <a:pt x="13496" y="4563"/>
                      <a:pt x="13496" y="4541"/>
                    </a:cubicBezTo>
                    <a:cubicBezTo>
                      <a:pt x="13588" y="4328"/>
                      <a:pt x="13679" y="4085"/>
                      <a:pt x="13861" y="3933"/>
                    </a:cubicBezTo>
                    <a:cubicBezTo>
                      <a:pt x="13971" y="3837"/>
                      <a:pt x="14157" y="3771"/>
                      <a:pt x="14318" y="3771"/>
                    </a:cubicBezTo>
                    <a:cubicBezTo>
                      <a:pt x="14512" y="3771"/>
                      <a:pt x="14671" y="3866"/>
                      <a:pt x="14621" y="4115"/>
                    </a:cubicBezTo>
                    <a:cubicBezTo>
                      <a:pt x="14591" y="4328"/>
                      <a:pt x="14317" y="4571"/>
                      <a:pt x="14135" y="4754"/>
                    </a:cubicBezTo>
                    <a:cubicBezTo>
                      <a:pt x="14104" y="4754"/>
                      <a:pt x="14013" y="4784"/>
                      <a:pt x="14043" y="4875"/>
                    </a:cubicBezTo>
                    <a:cubicBezTo>
                      <a:pt x="14013" y="4936"/>
                      <a:pt x="14104" y="5027"/>
                      <a:pt x="14165" y="5027"/>
                    </a:cubicBezTo>
                    <a:cubicBezTo>
                      <a:pt x="14499" y="5483"/>
                      <a:pt x="14955" y="5939"/>
                      <a:pt x="15229" y="6425"/>
                    </a:cubicBezTo>
                    <a:cubicBezTo>
                      <a:pt x="15502" y="6851"/>
                      <a:pt x="15472" y="7429"/>
                      <a:pt x="15806" y="7793"/>
                    </a:cubicBezTo>
                    <a:cubicBezTo>
                      <a:pt x="16080" y="8131"/>
                      <a:pt x="16480" y="8239"/>
                      <a:pt x="16900" y="8239"/>
                    </a:cubicBezTo>
                    <a:cubicBezTo>
                      <a:pt x="17275" y="8239"/>
                      <a:pt x="17665" y="8153"/>
                      <a:pt x="17995" y="8067"/>
                    </a:cubicBezTo>
                    <a:cubicBezTo>
                      <a:pt x="18056" y="8036"/>
                      <a:pt x="18117" y="7945"/>
                      <a:pt x="18086" y="7915"/>
                    </a:cubicBezTo>
                    <a:cubicBezTo>
                      <a:pt x="17965" y="7763"/>
                      <a:pt x="17934" y="7580"/>
                      <a:pt x="17965" y="7368"/>
                    </a:cubicBezTo>
                    <a:lnTo>
                      <a:pt x="17995" y="7368"/>
                    </a:lnTo>
                    <a:cubicBezTo>
                      <a:pt x="18208" y="7277"/>
                      <a:pt x="18208" y="7125"/>
                      <a:pt x="18086" y="6973"/>
                    </a:cubicBezTo>
                    <a:cubicBezTo>
                      <a:pt x="17994" y="6844"/>
                      <a:pt x="17869" y="6793"/>
                      <a:pt x="17737" y="6793"/>
                    </a:cubicBezTo>
                    <a:cubicBezTo>
                      <a:pt x="17651" y="6793"/>
                      <a:pt x="17562" y="6815"/>
                      <a:pt x="17478" y="6851"/>
                    </a:cubicBezTo>
                    <a:cubicBezTo>
                      <a:pt x="17387" y="6881"/>
                      <a:pt x="17326" y="6912"/>
                      <a:pt x="17205" y="6973"/>
                    </a:cubicBezTo>
                    <a:cubicBezTo>
                      <a:pt x="17156" y="6981"/>
                      <a:pt x="17106" y="6986"/>
                      <a:pt x="17055" y="6986"/>
                    </a:cubicBezTo>
                    <a:cubicBezTo>
                      <a:pt x="16753" y="6986"/>
                      <a:pt x="16423" y="6833"/>
                      <a:pt x="16293" y="6547"/>
                    </a:cubicBezTo>
                    <a:cubicBezTo>
                      <a:pt x="16171" y="6304"/>
                      <a:pt x="16323" y="5970"/>
                      <a:pt x="16384" y="5696"/>
                    </a:cubicBezTo>
                    <a:cubicBezTo>
                      <a:pt x="16414" y="5483"/>
                      <a:pt x="16414" y="5301"/>
                      <a:pt x="16293" y="5149"/>
                    </a:cubicBezTo>
                    <a:lnTo>
                      <a:pt x="16293" y="5088"/>
                    </a:lnTo>
                    <a:cubicBezTo>
                      <a:pt x="16526" y="5052"/>
                      <a:pt x="16752" y="5033"/>
                      <a:pt x="16972" y="5033"/>
                    </a:cubicBezTo>
                    <a:cubicBezTo>
                      <a:pt x="17871" y="5033"/>
                      <a:pt x="18649" y="5358"/>
                      <a:pt x="19211" y="6213"/>
                    </a:cubicBezTo>
                    <a:cubicBezTo>
                      <a:pt x="19363" y="6395"/>
                      <a:pt x="19424" y="6547"/>
                      <a:pt x="19636" y="6669"/>
                    </a:cubicBezTo>
                    <a:lnTo>
                      <a:pt x="19727" y="6669"/>
                    </a:lnTo>
                    <a:cubicBezTo>
                      <a:pt x="19788" y="6669"/>
                      <a:pt x="19879" y="6608"/>
                      <a:pt x="19940" y="6608"/>
                    </a:cubicBezTo>
                    <a:cubicBezTo>
                      <a:pt x="20081" y="6548"/>
                      <a:pt x="20204" y="6518"/>
                      <a:pt x="20309" y="6518"/>
                    </a:cubicBezTo>
                    <a:cubicBezTo>
                      <a:pt x="20632" y="6518"/>
                      <a:pt x="20776" y="6808"/>
                      <a:pt x="20731" y="7429"/>
                    </a:cubicBezTo>
                    <a:lnTo>
                      <a:pt x="20700" y="7429"/>
                    </a:lnTo>
                    <a:cubicBezTo>
                      <a:pt x="20548" y="7429"/>
                      <a:pt x="20548" y="7641"/>
                      <a:pt x="20700" y="7641"/>
                    </a:cubicBezTo>
                    <a:cubicBezTo>
                      <a:pt x="20822" y="7641"/>
                      <a:pt x="21186" y="8492"/>
                      <a:pt x="21399" y="8675"/>
                    </a:cubicBezTo>
                    <a:cubicBezTo>
                      <a:pt x="21582" y="8857"/>
                      <a:pt x="21855" y="8948"/>
                      <a:pt x="22038" y="9131"/>
                    </a:cubicBezTo>
                    <a:cubicBezTo>
                      <a:pt x="22311" y="9404"/>
                      <a:pt x="22493" y="9739"/>
                      <a:pt x="22676" y="10043"/>
                    </a:cubicBezTo>
                    <a:cubicBezTo>
                      <a:pt x="23162" y="10802"/>
                      <a:pt x="23709" y="11289"/>
                      <a:pt x="24530" y="11623"/>
                    </a:cubicBezTo>
                    <a:lnTo>
                      <a:pt x="24530" y="11653"/>
                    </a:lnTo>
                    <a:cubicBezTo>
                      <a:pt x="24621" y="15514"/>
                      <a:pt x="22524" y="19222"/>
                      <a:pt x="19363" y="21410"/>
                    </a:cubicBezTo>
                    <a:cubicBezTo>
                      <a:pt x="19353" y="21421"/>
                      <a:pt x="19346" y="21424"/>
                      <a:pt x="19341" y="21424"/>
                    </a:cubicBezTo>
                    <a:cubicBezTo>
                      <a:pt x="19332" y="21424"/>
                      <a:pt x="19332" y="21410"/>
                      <a:pt x="19332" y="21410"/>
                    </a:cubicBezTo>
                    <a:cubicBezTo>
                      <a:pt x="19332" y="21198"/>
                      <a:pt x="19272" y="21046"/>
                      <a:pt x="19059" y="20955"/>
                    </a:cubicBezTo>
                    <a:cubicBezTo>
                      <a:pt x="18945" y="20886"/>
                      <a:pt x="18831" y="20852"/>
                      <a:pt x="18678" y="20852"/>
                    </a:cubicBezTo>
                    <a:cubicBezTo>
                      <a:pt x="18628" y="20852"/>
                      <a:pt x="18572" y="20856"/>
                      <a:pt x="18512" y="20863"/>
                    </a:cubicBezTo>
                    <a:cubicBezTo>
                      <a:pt x="18181" y="20930"/>
                      <a:pt x="18186" y="21108"/>
                      <a:pt x="17924" y="21108"/>
                    </a:cubicBezTo>
                    <a:cubicBezTo>
                      <a:pt x="17824" y="21108"/>
                      <a:pt x="17687" y="21082"/>
                      <a:pt x="17478" y="21015"/>
                    </a:cubicBezTo>
                    <a:cubicBezTo>
                      <a:pt x="17208" y="20925"/>
                      <a:pt x="17021" y="20819"/>
                      <a:pt x="16770" y="20819"/>
                    </a:cubicBezTo>
                    <a:cubicBezTo>
                      <a:pt x="16682" y="20819"/>
                      <a:pt x="16586" y="20832"/>
                      <a:pt x="16475" y="20863"/>
                    </a:cubicBezTo>
                    <a:cubicBezTo>
                      <a:pt x="15594" y="21046"/>
                      <a:pt x="14986" y="21654"/>
                      <a:pt x="14074" y="21806"/>
                    </a:cubicBezTo>
                    <a:cubicBezTo>
                      <a:pt x="14651" y="21502"/>
                      <a:pt x="15107" y="21471"/>
                      <a:pt x="15472" y="20894"/>
                    </a:cubicBezTo>
                    <a:cubicBezTo>
                      <a:pt x="15867" y="20195"/>
                      <a:pt x="16749" y="20073"/>
                      <a:pt x="16901" y="19161"/>
                    </a:cubicBezTo>
                    <a:lnTo>
                      <a:pt x="16901" y="19131"/>
                    </a:lnTo>
                    <a:cubicBezTo>
                      <a:pt x="16931" y="19070"/>
                      <a:pt x="16931" y="19040"/>
                      <a:pt x="16931" y="19009"/>
                    </a:cubicBezTo>
                    <a:cubicBezTo>
                      <a:pt x="16840" y="18584"/>
                      <a:pt x="16718" y="18249"/>
                      <a:pt x="16414" y="17915"/>
                    </a:cubicBezTo>
                    <a:cubicBezTo>
                      <a:pt x="16171" y="17611"/>
                      <a:pt x="15837" y="17459"/>
                      <a:pt x="15563" y="17185"/>
                    </a:cubicBezTo>
                    <a:cubicBezTo>
                      <a:pt x="15047" y="16608"/>
                      <a:pt x="15199" y="15939"/>
                      <a:pt x="15350" y="15240"/>
                    </a:cubicBezTo>
                    <a:cubicBezTo>
                      <a:pt x="15381" y="15088"/>
                      <a:pt x="15563" y="14663"/>
                      <a:pt x="15472" y="14511"/>
                    </a:cubicBezTo>
                    <a:cubicBezTo>
                      <a:pt x="15408" y="14399"/>
                      <a:pt x="15328" y="14355"/>
                      <a:pt x="15236" y="14355"/>
                    </a:cubicBezTo>
                    <a:cubicBezTo>
                      <a:pt x="15151" y="14355"/>
                      <a:pt x="15057" y="14392"/>
                      <a:pt x="14955" y="14450"/>
                    </a:cubicBezTo>
                    <a:cubicBezTo>
                      <a:pt x="14499" y="14663"/>
                      <a:pt x="14439" y="15392"/>
                      <a:pt x="14439" y="15878"/>
                    </a:cubicBezTo>
                    <a:cubicBezTo>
                      <a:pt x="14282" y="15957"/>
                      <a:pt x="14128" y="15991"/>
                      <a:pt x="13977" y="15991"/>
                    </a:cubicBezTo>
                    <a:cubicBezTo>
                      <a:pt x="13661" y="15991"/>
                      <a:pt x="13359" y="15841"/>
                      <a:pt x="13071" y="15635"/>
                    </a:cubicBezTo>
                    <a:cubicBezTo>
                      <a:pt x="12493" y="15210"/>
                      <a:pt x="12220" y="14602"/>
                      <a:pt x="12645" y="13964"/>
                    </a:cubicBezTo>
                    <a:cubicBezTo>
                      <a:pt x="12676" y="13903"/>
                      <a:pt x="12645" y="13872"/>
                      <a:pt x="12615" y="13872"/>
                    </a:cubicBezTo>
                    <a:cubicBezTo>
                      <a:pt x="12615" y="13812"/>
                      <a:pt x="12584" y="13751"/>
                      <a:pt x="12493" y="13751"/>
                    </a:cubicBezTo>
                    <a:cubicBezTo>
                      <a:pt x="12068" y="13842"/>
                      <a:pt x="11764" y="14207"/>
                      <a:pt x="11733" y="14663"/>
                    </a:cubicBezTo>
                    <a:cubicBezTo>
                      <a:pt x="11703" y="14936"/>
                      <a:pt x="11825" y="15088"/>
                      <a:pt x="11885" y="15331"/>
                    </a:cubicBezTo>
                    <a:lnTo>
                      <a:pt x="11977" y="15423"/>
                    </a:lnTo>
                    <a:cubicBezTo>
                      <a:pt x="12007" y="15696"/>
                      <a:pt x="11916" y="15848"/>
                      <a:pt x="11703" y="15878"/>
                    </a:cubicBezTo>
                    <a:cubicBezTo>
                      <a:pt x="11551" y="16000"/>
                      <a:pt x="11369" y="16091"/>
                      <a:pt x="11156" y="16152"/>
                    </a:cubicBezTo>
                    <a:lnTo>
                      <a:pt x="11095" y="16152"/>
                    </a:lnTo>
                    <a:cubicBezTo>
                      <a:pt x="9849" y="16395"/>
                      <a:pt x="9575" y="17824"/>
                      <a:pt x="8511" y="18371"/>
                    </a:cubicBezTo>
                    <a:cubicBezTo>
                      <a:pt x="8327" y="18460"/>
                      <a:pt x="8149" y="18493"/>
                      <a:pt x="7976" y="18493"/>
                    </a:cubicBezTo>
                    <a:cubicBezTo>
                      <a:pt x="7472" y="18493"/>
                      <a:pt x="7003" y="18214"/>
                      <a:pt x="6494" y="18214"/>
                    </a:cubicBezTo>
                    <a:cubicBezTo>
                      <a:pt x="6458" y="18214"/>
                      <a:pt x="6421" y="18216"/>
                      <a:pt x="6384" y="18219"/>
                    </a:cubicBezTo>
                    <a:cubicBezTo>
                      <a:pt x="5685" y="18280"/>
                      <a:pt x="5198" y="18827"/>
                      <a:pt x="4530" y="18888"/>
                    </a:cubicBezTo>
                    <a:lnTo>
                      <a:pt x="4469" y="18857"/>
                    </a:lnTo>
                    <a:cubicBezTo>
                      <a:pt x="2888" y="17398"/>
                      <a:pt x="5198" y="16091"/>
                      <a:pt x="5654" y="14663"/>
                    </a:cubicBezTo>
                    <a:cubicBezTo>
                      <a:pt x="5745" y="14419"/>
                      <a:pt x="5745" y="14207"/>
                      <a:pt x="5776" y="13994"/>
                    </a:cubicBezTo>
                    <a:cubicBezTo>
                      <a:pt x="5897" y="13386"/>
                      <a:pt x="6201" y="12930"/>
                      <a:pt x="6657" y="12505"/>
                    </a:cubicBezTo>
                    <a:cubicBezTo>
                      <a:pt x="6961" y="12201"/>
                      <a:pt x="7174" y="11866"/>
                      <a:pt x="7022" y="11441"/>
                    </a:cubicBezTo>
                    <a:cubicBezTo>
                      <a:pt x="7144" y="11441"/>
                      <a:pt x="7174" y="11289"/>
                      <a:pt x="7052" y="11258"/>
                    </a:cubicBezTo>
                    <a:cubicBezTo>
                      <a:pt x="6505" y="11106"/>
                      <a:pt x="5989" y="10863"/>
                      <a:pt x="5806" y="10255"/>
                    </a:cubicBezTo>
                    <a:cubicBezTo>
                      <a:pt x="5685" y="9921"/>
                      <a:pt x="5776" y="9617"/>
                      <a:pt x="5776" y="9283"/>
                    </a:cubicBezTo>
                    <a:cubicBezTo>
                      <a:pt x="5776" y="8314"/>
                      <a:pt x="5801" y="7119"/>
                      <a:pt x="6975" y="7119"/>
                    </a:cubicBezTo>
                    <a:cubicBezTo>
                      <a:pt x="7091" y="7119"/>
                      <a:pt x="7218" y="7130"/>
                      <a:pt x="7356" y="7155"/>
                    </a:cubicBezTo>
                    <a:cubicBezTo>
                      <a:pt x="7463" y="7164"/>
                      <a:pt x="7547" y="7168"/>
                      <a:pt x="7620" y="7168"/>
                    </a:cubicBezTo>
                    <a:cubicBezTo>
                      <a:pt x="7798" y="7168"/>
                      <a:pt x="7919" y="7146"/>
                      <a:pt x="8177" y="7125"/>
                    </a:cubicBezTo>
                    <a:cubicBezTo>
                      <a:pt x="8663" y="7049"/>
                      <a:pt x="8891" y="6988"/>
                      <a:pt x="9078" y="6988"/>
                    </a:cubicBezTo>
                    <a:cubicBezTo>
                      <a:pt x="9264" y="6988"/>
                      <a:pt x="9408" y="7049"/>
                      <a:pt x="9727" y="7216"/>
                    </a:cubicBezTo>
                    <a:cubicBezTo>
                      <a:pt x="10062" y="7429"/>
                      <a:pt x="10457" y="7611"/>
                      <a:pt x="10822" y="7763"/>
                    </a:cubicBezTo>
                    <a:lnTo>
                      <a:pt x="10864" y="7763"/>
                    </a:lnTo>
                    <a:cubicBezTo>
                      <a:pt x="10480" y="7523"/>
                      <a:pt x="10043" y="7208"/>
                      <a:pt x="9606" y="7033"/>
                    </a:cubicBezTo>
                    <a:cubicBezTo>
                      <a:pt x="9454" y="6942"/>
                      <a:pt x="9302" y="6881"/>
                      <a:pt x="9150" y="6851"/>
                    </a:cubicBezTo>
                    <a:cubicBezTo>
                      <a:pt x="9039" y="6823"/>
                      <a:pt x="8953" y="6812"/>
                      <a:pt x="8879" y="6812"/>
                    </a:cubicBezTo>
                    <a:cubicBezTo>
                      <a:pt x="8707" y="6812"/>
                      <a:pt x="8592" y="6869"/>
                      <a:pt x="8359" y="6912"/>
                    </a:cubicBezTo>
                    <a:cubicBezTo>
                      <a:pt x="7448" y="7094"/>
                      <a:pt x="6414" y="6729"/>
                      <a:pt x="5806" y="7672"/>
                    </a:cubicBezTo>
                    <a:cubicBezTo>
                      <a:pt x="5654" y="7945"/>
                      <a:pt x="5593" y="8219"/>
                      <a:pt x="5533" y="8523"/>
                    </a:cubicBezTo>
                    <a:cubicBezTo>
                      <a:pt x="5502" y="8888"/>
                      <a:pt x="5593" y="9222"/>
                      <a:pt x="5593" y="9587"/>
                    </a:cubicBezTo>
                    <a:cubicBezTo>
                      <a:pt x="5593" y="9830"/>
                      <a:pt x="5533" y="10103"/>
                      <a:pt x="5593" y="10377"/>
                    </a:cubicBezTo>
                    <a:cubicBezTo>
                      <a:pt x="5745" y="11015"/>
                      <a:pt x="6353" y="11471"/>
                      <a:pt x="6992" y="11593"/>
                    </a:cubicBezTo>
                    <a:cubicBezTo>
                      <a:pt x="7052" y="12535"/>
                      <a:pt x="5806" y="12717"/>
                      <a:pt x="5624" y="13599"/>
                    </a:cubicBezTo>
                    <a:cubicBezTo>
                      <a:pt x="5472" y="14146"/>
                      <a:pt x="5624" y="14541"/>
                      <a:pt x="5350" y="15088"/>
                    </a:cubicBezTo>
                    <a:cubicBezTo>
                      <a:pt x="5168" y="15514"/>
                      <a:pt x="4834" y="15848"/>
                      <a:pt x="4560" y="16213"/>
                    </a:cubicBezTo>
                    <a:cubicBezTo>
                      <a:pt x="3861" y="17094"/>
                      <a:pt x="3101" y="18432"/>
                      <a:pt x="4438" y="19070"/>
                    </a:cubicBezTo>
                    <a:cubicBezTo>
                      <a:pt x="4438" y="19070"/>
                      <a:pt x="4438" y="19100"/>
                      <a:pt x="4469" y="19100"/>
                    </a:cubicBezTo>
                    <a:cubicBezTo>
                      <a:pt x="4682" y="19100"/>
                      <a:pt x="4834" y="19100"/>
                      <a:pt x="4986" y="19070"/>
                    </a:cubicBezTo>
                    <a:cubicBezTo>
                      <a:pt x="5229" y="19040"/>
                      <a:pt x="5502" y="18888"/>
                      <a:pt x="5806" y="18736"/>
                    </a:cubicBezTo>
                    <a:cubicBezTo>
                      <a:pt x="6042" y="18626"/>
                      <a:pt x="6259" y="18587"/>
                      <a:pt x="6466" y="18587"/>
                    </a:cubicBezTo>
                    <a:cubicBezTo>
                      <a:pt x="6975" y="18587"/>
                      <a:pt x="7427" y="18820"/>
                      <a:pt x="7954" y="18820"/>
                    </a:cubicBezTo>
                    <a:cubicBezTo>
                      <a:pt x="8046" y="18820"/>
                      <a:pt x="8141" y="18813"/>
                      <a:pt x="8238" y="18796"/>
                    </a:cubicBezTo>
                    <a:cubicBezTo>
                      <a:pt x="9575" y="18553"/>
                      <a:pt x="9879" y="16760"/>
                      <a:pt x="11217" y="16456"/>
                    </a:cubicBezTo>
                    <a:cubicBezTo>
                      <a:pt x="11247" y="16456"/>
                      <a:pt x="11277" y="16426"/>
                      <a:pt x="11277" y="16365"/>
                    </a:cubicBezTo>
                    <a:cubicBezTo>
                      <a:pt x="11673" y="16304"/>
                      <a:pt x="12281" y="16122"/>
                      <a:pt x="12311" y="15727"/>
                    </a:cubicBezTo>
                    <a:cubicBezTo>
                      <a:pt x="12311" y="15544"/>
                      <a:pt x="12129" y="15362"/>
                      <a:pt x="12037" y="15210"/>
                    </a:cubicBezTo>
                    <a:cubicBezTo>
                      <a:pt x="11855" y="14754"/>
                      <a:pt x="12037" y="14298"/>
                      <a:pt x="12463" y="14055"/>
                    </a:cubicBezTo>
                    <a:cubicBezTo>
                      <a:pt x="12493" y="14055"/>
                      <a:pt x="12493" y="14085"/>
                      <a:pt x="12493" y="14085"/>
                    </a:cubicBezTo>
                    <a:cubicBezTo>
                      <a:pt x="11856" y="15028"/>
                      <a:pt x="12993" y="16271"/>
                      <a:pt x="14004" y="16271"/>
                    </a:cubicBezTo>
                    <a:cubicBezTo>
                      <a:pt x="14199" y="16271"/>
                      <a:pt x="14389" y="16225"/>
                      <a:pt x="14560" y="16122"/>
                    </a:cubicBezTo>
                    <a:cubicBezTo>
                      <a:pt x="14591" y="16122"/>
                      <a:pt x="14621" y="16061"/>
                      <a:pt x="14621" y="16030"/>
                    </a:cubicBezTo>
                    <a:cubicBezTo>
                      <a:pt x="14621" y="15980"/>
                      <a:pt x="14807" y="14854"/>
                      <a:pt x="15077" y="14854"/>
                    </a:cubicBezTo>
                    <a:cubicBezTo>
                      <a:pt x="15134" y="14854"/>
                      <a:pt x="15195" y="14905"/>
                      <a:pt x="15259" y="15027"/>
                    </a:cubicBezTo>
                    <a:cubicBezTo>
                      <a:pt x="15320" y="15058"/>
                      <a:pt x="15107" y="15666"/>
                      <a:pt x="15107" y="15727"/>
                    </a:cubicBezTo>
                    <a:cubicBezTo>
                      <a:pt x="15047" y="16030"/>
                      <a:pt x="15047" y="16304"/>
                      <a:pt x="15077" y="16608"/>
                    </a:cubicBezTo>
                    <a:cubicBezTo>
                      <a:pt x="15168" y="16912"/>
                      <a:pt x="15259" y="17155"/>
                      <a:pt x="15502" y="17368"/>
                    </a:cubicBezTo>
                    <a:cubicBezTo>
                      <a:pt x="16110" y="17945"/>
                      <a:pt x="16597" y="18158"/>
                      <a:pt x="16840" y="19070"/>
                    </a:cubicBezTo>
                    <a:lnTo>
                      <a:pt x="16870" y="19131"/>
                    </a:lnTo>
                    <a:cubicBezTo>
                      <a:pt x="16536" y="19830"/>
                      <a:pt x="15867" y="19951"/>
                      <a:pt x="15411" y="20529"/>
                    </a:cubicBezTo>
                    <a:cubicBezTo>
                      <a:pt x="15199" y="20833"/>
                      <a:pt x="15047" y="21167"/>
                      <a:pt x="14651" y="21350"/>
                    </a:cubicBezTo>
                    <a:cubicBezTo>
                      <a:pt x="14408" y="21471"/>
                      <a:pt x="14195" y="21502"/>
                      <a:pt x="13983" y="21714"/>
                    </a:cubicBezTo>
                    <a:cubicBezTo>
                      <a:pt x="13891" y="21775"/>
                      <a:pt x="13983" y="21897"/>
                      <a:pt x="14043" y="21897"/>
                    </a:cubicBezTo>
                    <a:cubicBezTo>
                      <a:pt x="14043" y="21927"/>
                      <a:pt x="14043" y="21927"/>
                      <a:pt x="14104" y="21927"/>
                    </a:cubicBezTo>
                    <a:cubicBezTo>
                      <a:pt x="14186" y="21934"/>
                      <a:pt x="14267" y="21938"/>
                      <a:pt x="14347" y="21938"/>
                    </a:cubicBezTo>
                    <a:cubicBezTo>
                      <a:pt x="14622" y="21938"/>
                      <a:pt x="14892" y="21893"/>
                      <a:pt x="15199" y="21775"/>
                    </a:cubicBezTo>
                    <a:cubicBezTo>
                      <a:pt x="15715" y="21593"/>
                      <a:pt x="16141" y="21076"/>
                      <a:pt x="16718" y="21046"/>
                    </a:cubicBezTo>
                    <a:cubicBezTo>
                      <a:pt x="16737" y="21044"/>
                      <a:pt x="16755" y="21044"/>
                      <a:pt x="16773" y="21044"/>
                    </a:cubicBezTo>
                    <a:cubicBezTo>
                      <a:pt x="17170" y="21044"/>
                      <a:pt x="17462" y="21352"/>
                      <a:pt x="17782" y="21410"/>
                    </a:cubicBezTo>
                    <a:cubicBezTo>
                      <a:pt x="17793" y="21411"/>
                      <a:pt x="17803" y="21412"/>
                      <a:pt x="17814" y="21412"/>
                    </a:cubicBezTo>
                    <a:cubicBezTo>
                      <a:pt x="18087" y="21412"/>
                      <a:pt x="18479" y="21186"/>
                      <a:pt x="18790" y="21186"/>
                    </a:cubicBezTo>
                    <a:cubicBezTo>
                      <a:pt x="18970" y="21186"/>
                      <a:pt x="19124" y="21262"/>
                      <a:pt x="19211" y="21502"/>
                    </a:cubicBezTo>
                    <a:cubicBezTo>
                      <a:pt x="18572" y="21927"/>
                      <a:pt x="17934" y="22262"/>
                      <a:pt x="17205" y="22566"/>
                    </a:cubicBezTo>
                    <a:cubicBezTo>
                      <a:pt x="15871" y="23122"/>
                      <a:pt x="14487" y="23378"/>
                      <a:pt x="13112" y="23378"/>
                    </a:cubicBezTo>
                    <a:cubicBezTo>
                      <a:pt x="10129" y="23378"/>
                      <a:pt x="7192" y="22171"/>
                      <a:pt x="4925" y="20195"/>
                    </a:cubicBezTo>
                    <a:cubicBezTo>
                      <a:pt x="4682" y="19951"/>
                      <a:pt x="4408" y="19678"/>
                      <a:pt x="4134" y="19435"/>
                    </a:cubicBezTo>
                    <a:cubicBezTo>
                      <a:pt x="3770" y="18857"/>
                      <a:pt x="3375" y="18310"/>
                      <a:pt x="2919" y="17793"/>
                    </a:cubicBezTo>
                    <a:lnTo>
                      <a:pt x="2888" y="17763"/>
                    </a:lnTo>
                    <a:cubicBezTo>
                      <a:pt x="2919" y="17702"/>
                      <a:pt x="2919" y="17641"/>
                      <a:pt x="2888" y="17611"/>
                    </a:cubicBezTo>
                    <a:cubicBezTo>
                      <a:pt x="639" y="13508"/>
                      <a:pt x="1065" y="8097"/>
                      <a:pt x="4013" y="4480"/>
                    </a:cubicBezTo>
                    <a:cubicBezTo>
                      <a:pt x="6200" y="1810"/>
                      <a:pt x="9660" y="342"/>
                      <a:pt x="13086" y="342"/>
                    </a:cubicBezTo>
                    <a:close/>
                    <a:moveTo>
                      <a:pt x="13104" y="1"/>
                    </a:moveTo>
                    <a:cubicBezTo>
                      <a:pt x="10165" y="1"/>
                      <a:pt x="7217" y="1067"/>
                      <a:pt x="5016" y="3021"/>
                    </a:cubicBezTo>
                    <a:cubicBezTo>
                      <a:pt x="852" y="6608"/>
                      <a:pt x="1" y="12991"/>
                      <a:pt x="2615" y="17702"/>
                    </a:cubicBezTo>
                    <a:cubicBezTo>
                      <a:pt x="2645" y="17763"/>
                      <a:pt x="2645" y="17793"/>
                      <a:pt x="2675" y="17793"/>
                    </a:cubicBezTo>
                    <a:cubicBezTo>
                      <a:pt x="2827" y="18067"/>
                      <a:pt x="2979" y="18280"/>
                      <a:pt x="3192" y="18462"/>
                    </a:cubicBezTo>
                    <a:cubicBezTo>
                      <a:pt x="3527" y="19009"/>
                      <a:pt x="3891" y="19496"/>
                      <a:pt x="4317" y="19951"/>
                    </a:cubicBezTo>
                    <a:cubicBezTo>
                      <a:pt x="4378" y="19982"/>
                      <a:pt x="4408" y="20073"/>
                      <a:pt x="4438" y="20103"/>
                    </a:cubicBezTo>
                    <a:cubicBezTo>
                      <a:pt x="4469" y="20134"/>
                      <a:pt x="4530" y="20134"/>
                      <a:pt x="4560" y="20134"/>
                    </a:cubicBezTo>
                    <a:cubicBezTo>
                      <a:pt x="6781" y="22379"/>
                      <a:pt x="9999" y="23646"/>
                      <a:pt x="13164" y="23646"/>
                    </a:cubicBezTo>
                    <a:cubicBezTo>
                      <a:pt x="13983" y="23646"/>
                      <a:pt x="14799" y="23561"/>
                      <a:pt x="15594" y="23386"/>
                    </a:cubicBezTo>
                    <a:cubicBezTo>
                      <a:pt x="20275" y="22353"/>
                      <a:pt x="24044" y="18158"/>
                      <a:pt x="24712" y="13447"/>
                    </a:cubicBezTo>
                    <a:cubicBezTo>
                      <a:pt x="24804" y="12900"/>
                      <a:pt x="24834" y="12322"/>
                      <a:pt x="24804" y="11714"/>
                    </a:cubicBezTo>
                    <a:lnTo>
                      <a:pt x="24804" y="11623"/>
                    </a:lnTo>
                    <a:cubicBezTo>
                      <a:pt x="24712" y="7337"/>
                      <a:pt x="22098" y="3112"/>
                      <a:pt x="18238" y="1197"/>
                    </a:cubicBezTo>
                    <a:cubicBezTo>
                      <a:pt x="16639" y="387"/>
                      <a:pt x="14873" y="1"/>
                      <a:pt x="13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9">
                <a:extLst>
                  <a:ext uri="{FF2B5EF4-FFF2-40B4-BE49-F238E27FC236}">
                    <a16:creationId xmlns:a16="http://schemas.microsoft.com/office/drawing/2014/main" id="{AE569E2A-76FB-0A36-4890-BB745A3DB245}"/>
                  </a:ext>
                </a:extLst>
              </p:cNvPr>
              <p:cNvSpPr/>
              <p:nvPr/>
            </p:nvSpPr>
            <p:spPr>
              <a:xfrm>
                <a:off x="2941322" y="2022726"/>
                <a:ext cx="111640" cy="42879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226" extrusionOk="0">
                    <a:moveTo>
                      <a:pt x="2128" y="189"/>
                    </a:moveTo>
                    <a:cubicBezTo>
                      <a:pt x="2432" y="189"/>
                      <a:pt x="2675" y="311"/>
                      <a:pt x="2858" y="493"/>
                    </a:cubicBezTo>
                    <a:cubicBezTo>
                      <a:pt x="2469" y="668"/>
                      <a:pt x="1582" y="1042"/>
                      <a:pt x="962" y="1042"/>
                    </a:cubicBezTo>
                    <a:cubicBezTo>
                      <a:pt x="613" y="1042"/>
                      <a:pt x="348" y="924"/>
                      <a:pt x="304" y="584"/>
                    </a:cubicBezTo>
                    <a:cubicBezTo>
                      <a:pt x="304" y="493"/>
                      <a:pt x="274" y="493"/>
                      <a:pt x="244" y="493"/>
                    </a:cubicBezTo>
                    <a:cubicBezTo>
                      <a:pt x="288" y="396"/>
                      <a:pt x="373" y="363"/>
                      <a:pt x="480" y="363"/>
                    </a:cubicBezTo>
                    <a:cubicBezTo>
                      <a:pt x="702" y="363"/>
                      <a:pt x="1016" y="506"/>
                      <a:pt x="1237" y="506"/>
                    </a:cubicBezTo>
                    <a:cubicBezTo>
                      <a:pt x="1273" y="506"/>
                      <a:pt x="1307" y="502"/>
                      <a:pt x="1338" y="493"/>
                    </a:cubicBezTo>
                    <a:cubicBezTo>
                      <a:pt x="1611" y="432"/>
                      <a:pt x="1794" y="189"/>
                      <a:pt x="2128" y="189"/>
                    </a:cubicBezTo>
                    <a:close/>
                    <a:moveTo>
                      <a:pt x="2144" y="1"/>
                    </a:moveTo>
                    <a:cubicBezTo>
                      <a:pt x="1852" y="1"/>
                      <a:pt x="1633" y="87"/>
                      <a:pt x="1368" y="219"/>
                    </a:cubicBezTo>
                    <a:cubicBezTo>
                      <a:pt x="1247" y="268"/>
                      <a:pt x="1154" y="287"/>
                      <a:pt x="1068" y="287"/>
                    </a:cubicBezTo>
                    <a:cubicBezTo>
                      <a:pt x="938" y="287"/>
                      <a:pt x="821" y="244"/>
                      <a:pt x="639" y="189"/>
                    </a:cubicBezTo>
                    <a:cubicBezTo>
                      <a:pt x="574" y="168"/>
                      <a:pt x="510" y="146"/>
                      <a:pt x="435" y="146"/>
                    </a:cubicBezTo>
                    <a:cubicBezTo>
                      <a:pt x="403" y="146"/>
                      <a:pt x="370" y="150"/>
                      <a:pt x="335" y="159"/>
                    </a:cubicBezTo>
                    <a:lnTo>
                      <a:pt x="304" y="159"/>
                    </a:lnTo>
                    <a:cubicBezTo>
                      <a:pt x="122" y="219"/>
                      <a:pt x="0" y="341"/>
                      <a:pt x="92" y="523"/>
                    </a:cubicBezTo>
                    <a:cubicBezTo>
                      <a:pt x="122" y="584"/>
                      <a:pt x="122" y="584"/>
                      <a:pt x="152" y="584"/>
                    </a:cubicBezTo>
                    <a:cubicBezTo>
                      <a:pt x="152" y="797"/>
                      <a:pt x="244" y="949"/>
                      <a:pt x="335" y="1070"/>
                    </a:cubicBezTo>
                    <a:cubicBezTo>
                      <a:pt x="475" y="1182"/>
                      <a:pt x="679" y="1226"/>
                      <a:pt x="914" y="1226"/>
                    </a:cubicBezTo>
                    <a:cubicBezTo>
                      <a:pt x="1643" y="1226"/>
                      <a:pt x="2672" y="798"/>
                      <a:pt x="3040" y="615"/>
                    </a:cubicBezTo>
                    <a:cubicBezTo>
                      <a:pt x="3070" y="615"/>
                      <a:pt x="3131" y="615"/>
                      <a:pt x="3131" y="584"/>
                    </a:cubicBezTo>
                    <a:cubicBezTo>
                      <a:pt x="3192" y="554"/>
                      <a:pt x="3162" y="402"/>
                      <a:pt x="2979" y="371"/>
                    </a:cubicBezTo>
                    <a:cubicBezTo>
                      <a:pt x="2766" y="189"/>
                      <a:pt x="2554" y="37"/>
                      <a:pt x="2280" y="7"/>
                    </a:cubicBezTo>
                    <a:cubicBezTo>
                      <a:pt x="2233" y="3"/>
                      <a:pt x="2188" y="1"/>
                      <a:pt x="2144" y="1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9">
                <a:extLst>
                  <a:ext uri="{FF2B5EF4-FFF2-40B4-BE49-F238E27FC236}">
                    <a16:creationId xmlns:a16="http://schemas.microsoft.com/office/drawing/2014/main" id="{3358FB98-43AE-B765-1C0E-11692A26952B}"/>
                  </a:ext>
                </a:extLst>
              </p:cNvPr>
              <p:cNvSpPr/>
              <p:nvPr/>
            </p:nvSpPr>
            <p:spPr>
              <a:xfrm>
                <a:off x="3103951" y="2002511"/>
                <a:ext cx="53197" cy="45712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307" extrusionOk="0">
                    <a:moveTo>
                      <a:pt x="500" y="1"/>
                    </a:moveTo>
                    <a:cubicBezTo>
                      <a:pt x="496" y="1"/>
                      <a:pt x="492" y="3"/>
                      <a:pt x="487" y="7"/>
                    </a:cubicBezTo>
                    <a:cubicBezTo>
                      <a:pt x="31" y="250"/>
                      <a:pt x="1" y="889"/>
                      <a:pt x="396" y="1193"/>
                    </a:cubicBezTo>
                    <a:cubicBezTo>
                      <a:pt x="525" y="1266"/>
                      <a:pt x="654" y="1306"/>
                      <a:pt x="789" y="1306"/>
                    </a:cubicBezTo>
                    <a:cubicBezTo>
                      <a:pt x="878" y="1306"/>
                      <a:pt x="969" y="1289"/>
                      <a:pt x="1065" y="1253"/>
                    </a:cubicBezTo>
                    <a:cubicBezTo>
                      <a:pt x="1247" y="1193"/>
                      <a:pt x="1521" y="1041"/>
                      <a:pt x="1521" y="828"/>
                    </a:cubicBezTo>
                    <a:cubicBezTo>
                      <a:pt x="1521" y="775"/>
                      <a:pt x="1490" y="742"/>
                      <a:pt x="1458" y="742"/>
                    </a:cubicBezTo>
                    <a:cubicBezTo>
                      <a:pt x="1435" y="742"/>
                      <a:pt x="1412" y="759"/>
                      <a:pt x="1399" y="797"/>
                    </a:cubicBezTo>
                    <a:cubicBezTo>
                      <a:pt x="1278" y="919"/>
                      <a:pt x="1217" y="1041"/>
                      <a:pt x="1065" y="1101"/>
                    </a:cubicBezTo>
                    <a:cubicBezTo>
                      <a:pt x="989" y="1147"/>
                      <a:pt x="898" y="1170"/>
                      <a:pt x="806" y="1170"/>
                    </a:cubicBezTo>
                    <a:cubicBezTo>
                      <a:pt x="715" y="1170"/>
                      <a:pt x="624" y="1147"/>
                      <a:pt x="548" y="1101"/>
                    </a:cubicBezTo>
                    <a:cubicBezTo>
                      <a:pt x="183" y="889"/>
                      <a:pt x="214" y="341"/>
                      <a:pt x="518" y="98"/>
                    </a:cubicBezTo>
                    <a:cubicBezTo>
                      <a:pt x="544" y="72"/>
                      <a:pt x="525" y="1"/>
                      <a:pt x="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9">
                <a:extLst>
                  <a:ext uri="{FF2B5EF4-FFF2-40B4-BE49-F238E27FC236}">
                    <a16:creationId xmlns:a16="http://schemas.microsoft.com/office/drawing/2014/main" id="{174982E3-9BF8-B84F-A934-98D8CEA5C01B}"/>
                  </a:ext>
                </a:extLst>
              </p:cNvPr>
              <p:cNvSpPr/>
              <p:nvPr/>
            </p:nvSpPr>
            <p:spPr>
              <a:xfrm>
                <a:off x="3038060" y="1874750"/>
                <a:ext cx="82961" cy="91879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627" extrusionOk="0">
                    <a:moveTo>
                      <a:pt x="1883" y="1"/>
                    </a:moveTo>
                    <a:cubicBezTo>
                      <a:pt x="1851" y="1"/>
                      <a:pt x="1821" y="5"/>
                      <a:pt x="1794" y="13"/>
                    </a:cubicBezTo>
                    <a:cubicBezTo>
                      <a:pt x="1642" y="43"/>
                      <a:pt x="1490" y="43"/>
                      <a:pt x="1338" y="165"/>
                    </a:cubicBezTo>
                    <a:cubicBezTo>
                      <a:pt x="1186" y="286"/>
                      <a:pt x="1034" y="438"/>
                      <a:pt x="912" y="560"/>
                    </a:cubicBezTo>
                    <a:cubicBezTo>
                      <a:pt x="700" y="803"/>
                      <a:pt x="517" y="1076"/>
                      <a:pt x="274" y="1350"/>
                    </a:cubicBezTo>
                    <a:cubicBezTo>
                      <a:pt x="0" y="1684"/>
                      <a:pt x="0" y="2110"/>
                      <a:pt x="304" y="2414"/>
                    </a:cubicBezTo>
                    <a:cubicBezTo>
                      <a:pt x="456" y="2551"/>
                      <a:pt x="669" y="2627"/>
                      <a:pt x="870" y="2627"/>
                    </a:cubicBezTo>
                    <a:cubicBezTo>
                      <a:pt x="1072" y="2627"/>
                      <a:pt x="1262" y="2551"/>
                      <a:pt x="1368" y="2383"/>
                    </a:cubicBezTo>
                    <a:lnTo>
                      <a:pt x="2067" y="1472"/>
                    </a:lnTo>
                    <a:cubicBezTo>
                      <a:pt x="2159" y="1320"/>
                      <a:pt x="2250" y="1168"/>
                      <a:pt x="2341" y="955"/>
                    </a:cubicBezTo>
                    <a:cubicBezTo>
                      <a:pt x="2371" y="773"/>
                      <a:pt x="2371" y="621"/>
                      <a:pt x="2371" y="438"/>
                    </a:cubicBezTo>
                    <a:cubicBezTo>
                      <a:pt x="2371" y="173"/>
                      <a:pt x="2095" y="1"/>
                      <a:pt x="1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9">
                <a:extLst>
                  <a:ext uri="{FF2B5EF4-FFF2-40B4-BE49-F238E27FC236}">
                    <a16:creationId xmlns:a16="http://schemas.microsoft.com/office/drawing/2014/main" id="{70E3BACA-ED81-8288-2CBC-6B8619F3DEF1}"/>
                  </a:ext>
                </a:extLst>
              </p:cNvPr>
              <p:cNvSpPr/>
              <p:nvPr/>
            </p:nvSpPr>
            <p:spPr>
              <a:xfrm>
                <a:off x="3198590" y="1985339"/>
                <a:ext cx="82961" cy="91844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626" extrusionOk="0">
                    <a:moveTo>
                      <a:pt x="1891" y="0"/>
                    </a:moveTo>
                    <a:cubicBezTo>
                      <a:pt x="1858" y="0"/>
                      <a:pt x="1825" y="4"/>
                      <a:pt x="1794" y="12"/>
                    </a:cubicBezTo>
                    <a:cubicBezTo>
                      <a:pt x="1642" y="42"/>
                      <a:pt x="1490" y="42"/>
                      <a:pt x="1338" y="164"/>
                    </a:cubicBezTo>
                    <a:cubicBezTo>
                      <a:pt x="1186" y="285"/>
                      <a:pt x="1034" y="437"/>
                      <a:pt x="942" y="559"/>
                    </a:cubicBezTo>
                    <a:cubicBezTo>
                      <a:pt x="699" y="802"/>
                      <a:pt x="517" y="1076"/>
                      <a:pt x="274" y="1349"/>
                    </a:cubicBezTo>
                    <a:cubicBezTo>
                      <a:pt x="0" y="1684"/>
                      <a:pt x="0" y="2109"/>
                      <a:pt x="304" y="2413"/>
                    </a:cubicBezTo>
                    <a:cubicBezTo>
                      <a:pt x="456" y="2550"/>
                      <a:pt x="669" y="2626"/>
                      <a:pt x="870" y="2626"/>
                    </a:cubicBezTo>
                    <a:cubicBezTo>
                      <a:pt x="1072" y="2626"/>
                      <a:pt x="1262" y="2550"/>
                      <a:pt x="1368" y="2383"/>
                    </a:cubicBezTo>
                    <a:cubicBezTo>
                      <a:pt x="1611" y="2109"/>
                      <a:pt x="1854" y="1805"/>
                      <a:pt x="2067" y="1471"/>
                    </a:cubicBezTo>
                    <a:cubicBezTo>
                      <a:pt x="2189" y="1319"/>
                      <a:pt x="2249" y="1167"/>
                      <a:pt x="2341" y="954"/>
                    </a:cubicBezTo>
                    <a:cubicBezTo>
                      <a:pt x="2371" y="772"/>
                      <a:pt x="2371" y="620"/>
                      <a:pt x="2371" y="437"/>
                    </a:cubicBezTo>
                    <a:cubicBezTo>
                      <a:pt x="2371" y="173"/>
                      <a:pt x="2117" y="0"/>
                      <a:pt x="18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9" name="Google Shape;589;p39">
            <a:extLst>
              <a:ext uri="{FF2B5EF4-FFF2-40B4-BE49-F238E27FC236}">
                <a16:creationId xmlns:a16="http://schemas.microsoft.com/office/drawing/2014/main" id="{9C895448-612D-5853-9EB6-236D41B92D2F}"/>
              </a:ext>
            </a:extLst>
          </p:cNvPr>
          <p:cNvGrpSpPr/>
          <p:nvPr/>
        </p:nvGrpSpPr>
        <p:grpSpPr>
          <a:xfrm>
            <a:off x="7766397" y="227526"/>
            <a:ext cx="1143869" cy="544176"/>
            <a:chOff x="5102400" y="2058675"/>
            <a:chExt cx="691076" cy="328748"/>
          </a:xfrm>
        </p:grpSpPr>
        <p:sp>
          <p:nvSpPr>
            <p:cNvPr id="590" name="Google Shape;590;p39">
              <a:extLst>
                <a:ext uri="{FF2B5EF4-FFF2-40B4-BE49-F238E27FC236}">
                  <a16:creationId xmlns:a16="http://schemas.microsoft.com/office/drawing/2014/main" id="{37E04E37-2609-77D6-09CC-389B662313E6}"/>
                </a:ext>
              </a:extLst>
            </p:cNvPr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1" name="Google Shape;591;p39">
              <a:extLst>
                <a:ext uri="{FF2B5EF4-FFF2-40B4-BE49-F238E27FC236}">
                  <a16:creationId xmlns:a16="http://schemas.microsoft.com/office/drawing/2014/main" id="{4B154F03-1B48-CD73-6666-7E232EEEC5DD}"/>
                </a:ext>
              </a:extLst>
            </p:cNvPr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592" name="Google Shape;592;p39">
                <a:extLst>
                  <a:ext uri="{FF2B5EF4-FFF2-40B4-BE49-F238E27FC236}">
                    <a16:creationId xmlns:a16="http://schemas.microsoft.com/office/drawing/2014/main" id="{393EB6C5-FFFF-33BA-5E0A-5E29DB790B3A}"/>
                  </a:ext>
                </a:extLst>
              </p:cNvPr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9">
                <a:extLst>
                  <a:ext uri="{FF2B5EF4-FFF2-40B4-BE49-F238E27FC236}">
                    <a16:creationId xmlns:a16="http://schemas.microsoft.com/office/drawing/2014/main" id="{D70C43A5-5622-20BA-A1DC-AFD9B68DCF27}"/>
                  </a:ext>
                </a:extLst>
              </p:cNvPr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>
                <a:extLst>
                  <a:ext uri="{FF2B5EF4-FFF2-40B4-BE49-F238E27FC236}">
                    <a16:creationId xmlns:a16="http://schemas.microsoft.com/office/drawing/2014/main" id="{3E36E450-3735-B836-28AB-853821BCF7FA}"/>
                  </a:ext>
                </a:extLst>
              </p:cNvPr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>
                <a:extLst>
                  <a:ext uri="{FF2B5EF4-FFF2-40B4-BE49-F238E27FC236}">
                    <a16:creationId xmlns:a16="http://schemas.microsoft.com/office/drawing/2014/main" id="{4073C761-6463-0705-1EB5-0275937CC424}"/>
                  </a:ext>
                </a:extLst>
              </p:cNvPr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>
                <a:extLst>
                  <a:ext uri="{FF2B5EF4-FFF2-40B4-BE49-F238E27FC236}">
                    <a16:creationId xmlns:a16="http://schemas.microsoft.com/office/drawing/2014/main" id="{8CED5BC4-AEDE-258E-9782-64722E025396}"/>
                  </a:ext>
                </a:extLst>
              </p:cNvPr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Subtítulo 3">
            <a:extLst>
              <a:ext uri="{FF2B5EF4-FFF2-40B4-BE49-F238E27FC236}">
                <a16:creationId xmlns:a16="http://schemas.microsoft.com/office/drawing/2014/main" id="{47447A3F-4EE5-6C1B-0F6B-F7303F558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08" y="1109101"/>
            <a:ext cx="8991087" cy="1836206"/>
          </a:xfrm>
        </p:spPr>
        <p:txBody>
          <a:bodyPr/>
          <a:lstStyle/>
          <a:p>
            <a:pPr algn="just"/>
            <a:r>
              <a:rPr lang="es-MX" sz="2400" b="1" dirty="0">
                <a:solidFill>
                  <a:schemeClr val="tx1"/>
                </a:solidFill>
              </a:rPr>
              <a:t>El deterioro ambiental: </a:t>
            </a:r>
            <a:r>
              <a:rPr lang="es-MX" sz="2400" dirty="0">
                <a:solidFill>
                  <a:schemeClr val="tx1"/>
                </a:solidFill>
              </a:rPr>
              <a:t>En los últimos 50 años el cambio ambiental ha sido más rápido que en cualquier otra época. Ello se debe, por ejemplo, a que se necesita más alimentos y espacio para viviendas, situación que seguirá empeorando a medida que haya más población en el mundo. Estas transformaciones pueden poner en riesgo nuestra supervivencia e invitan a tomar medidas que protejan el medio ambiente para las generaciones futuras. Aunque algunos países se han esforzado por cuidar sus recursos y ecosistemas, aún falta mucho por hacer.</a:t>
            </a:r>
            <a:endParaRPr lang="es-CO" sz="1800" noProof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0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>
          <a:extLst>
            <a:ext uri="{FF2B5EF4-FFF2-40B4-BE49-F238E27FC236}">
              <a16:creationId xmlns:a16="http://schemas.microsoft.com/office/drawing/2014/main" id="{91970B4D-3276-4D4E-D01D-D388C3A9F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9">
            <a:extLst>
              <a:ext uri="{FF2B5EF4-FFF2-40B4-BE49-F238E27FC236}">
                <a16:creationId xmlns:a16="http://schemas.microsoft.com/office/drawing/2014/main" id="{6AE0F71E-63E2-6ECF-DDCD-79FF9C7E50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068" y="4488133"/>
            <a:ext cx="7089660" cy="5153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</a:rPr>
              <a:t>Tomado de Ediciones SM</a:t>
            </a:r>
            <a:endParaRPr sz="1100" dirty="0">
              <a:solidFill>
                <a:schemeClr val="tx1"/>
              </a:solidFill>
            </a:endParaRPr>
          </a:p>
        </p:txBody>
      </p:sp>
      <p:grpSp>
        <p:nvGrpSpPr>
          <p:cNvPr id="529" name="Google Shape;529;p39">
            <a:extLst>
              <a:ext uri="{FF2B5EF4-FFF2-40B4-BE49-F238E27FC236}">
                <a16:creationId xmlns:a16="http://schemas.microsoft.com/office/drawing/2014/main" id="{E5FEA262-E7FA-9F56-2A46-D41D8313C5CB}"/>
              </a:ext>
            </a:extLst>
          </p:cNvPr>
          <p:cNvGrpSpPr/>
          <p:nvPr/>
        </p:nvGrpSpPr>
        <p:grpSpPr>
          <a:xfrm>
            <a:off x="0" y="17102"/>
            <a:ext cx="1297638" cy="1327159"/>
            <a:chOff x="6863442" y="2923311"/>
            <a:chExt cx="1800027" cy="1793530"/>
          </a:xfrm>
        </p:grpSpPr>
        <p:sp>
          <p:nvSpPr>
            <p:cNvPr id="530" name="Google Shape;530;p39">
              <a:extLst>
                <a:ext uri="{FF2B5EF4-FFF2-40B4-BE49-F238E27FC236}">
                  <a16:creationId xmlns:a16="http://schemas.microsoft.com/office/drawing/2014/main" id="{0D27F3B4-F4B6-3535-595A-F46F14BBA40E}"/>
                </a:ext>
              </a:extLst>
            </p:cNvPr>
            <p:cNvSpPr/>
            <p:nvPr/>
          </p:nvSpPr>
          <p:spPr>
            <a:xfrm rot="-786325">
              <a:off x="7017378" y="3073497"/>
              <a:ext cx="1496277" cy="1493157"/>
            </a:xfrm>
            <a:custGeom>
              <a:avLst/>
              <a:gdLst/>
              <a:ahLst/>
              <a:cxnLst/>
              <a:rect l="l" t="t" r="r" b="b"/>
              <a:pathLst>
                <a:path w="34470" h="34402" extrusionOk="0">
                  <a:moveTo>
                    <a:pt x="12646" y="9585"/>
                  </a:moveTo>
                  <a:lnTo>
                    <a:pt x="12646" y="9585"/>
                  </a:lnTo>
                  <a:cubicBezTo>
                    <a:pt x="12657" y="9596"/>
                    <a:pt x="12667" y="9606"/>
                    <a:pt x="12676" y="9616"/>
                  </a:cubicBezTo>
                  <a:lnTo>
                    <a:pt x="12676" y="9616"/>
                  </a:lnTo>
                  <a:cubicBezTo>
                    <a:pt x="12646" y="9616"/>
                    <a:pt x="12646" y="9615"/>
                    <a:pt x="12646" y="9585"/>
                  </a:cubicBezTo>
                  <a:close/>
                  <a:moveTo>
                    <a:pt x="12434" y="10240"/>
                  </a:moveTo>
                  <a:lnTo>
                    <a:pt x="12434" y="10240"/>
                  </a:lnTo>
                  <a:cubicBezTo>
                    <a:pt x="12484" y="10263"/>
                    <a:pt x="12535" y="10295"/>
                    <a:pt x="12585" y="10345"/>
                  </a:cubicBezTo>
                  <a:cubicBezTo>
                    <a:pt x="12535" y="10312"/>
                    <a:pt x="12484" y="10278"/>
                    <a:pt x="12434" y="10240"/>
                  </a:cubicBezTo>
                  <a:close/>
                  <a:moveTo>
                    <a:pt x="12798" y="10436"/>
                  </a:moveTo>
                  <a:lnTo>
                    <a:pt x="12798" y="10436"/>
                  </a:lnTo>
                  <a:cubicBezTo>
                    <a:pt x="12833" y="10460"/>
                    <a:pt x="12869" y="10484"/>
                    <a:pt x="12906" y="10509"/>
                  </a:cubicBezTo>
                  <a:lnTo>
                    <a:pt x="12906" y="10509"/>
                  </a:lnTo>
                  <a:cubicBezTo>
                    <a:pt x="12872" y="10488"/>
                    <a:pt x="12836" y="10465"/>
                    <a:pt x="12798" y="10436"/>
                  </a:cubicBezTo>
                  <a:close/>
                  <a:moveTo>
                    <a:pt x="17357" y="0"/>
                  </a:moveTo>
                  <a:cubicBezTo>
                    <a:pt x="13098" y="0"/>
                    <a:pt x="8824" y="1536"/>
                    <a:pt x="5624" y="4357"/>
                  </a:cubicBezTo>
                  <a:cubicBezTo>
                    <a:pt x="2433" y="7184"/>
                    <a:pt x="578" y="11135"/>
                    <a:pt x="123" y="15269"/>
                  </a:cubicBezTo>
                  <a:cubicBezTo>
                    <a:pt x="31" y="16090"/>
                    <a:pt x="1" y="16971"/>
                    <a:pt x="1" y="17853"/>
                  </a:cubicBezTo>
                  <a:lnTo>
                    <a:pt x="1" y="18005"/>
                  </a:lnTo>
                  <a:cubicBezTo>
                    <a:pt x="1" y="18157"/>
                    <a:pt x="1" y="18309"/>
                    <a:pt x="31" y="18461"/>
                  </a:cubicBezTo>
                  <a:lnTo>
                    <a:pt x="31" y="18673"/>
                  </a:lnTo>
                  <a:cubicBezTo>
                    <a:pt x="31" y="18825"/>
                    <a:pt x="62" y="18977"/>
                    <a:pt x="62" y="19099"/>
                  </a:cubicBezTo>
                  <a:cubicBezTo>
                    <a:pt x="62" y="19190"/>
                    <a:pt x="62" y="19281"/>
                    <a:pt x="123" y="19373"/>
                  </a:cubicBezTo>
                  <a:cubicBezTo>
                    <a:pt x="123" y="19525"/>
                    <a:pt x="153" y="19646"/>
                    <a:pt x="153" y="19798"/>
                  </a:cubicBezTo>
                  <a:cubicBezTo>
                    <a:pt x="153" y="19889"/>
                    <a:pt x="183" y="19980"/>
                    <a:pt x="183" y="20102"/>
                  </a:cubicBezTo>
                  <a:cubicBezTo>
                    <a:pt x="244" y="20193"/>
                    <a:pt x="244" y="20345"/>
                    <a:pt x="275" y="20467"/>
                  </a:cubicBezTo>
                  <a:cubicBezTo>
                    <a:pt x="275" y="20588"/>
                    <a:pt x="305" y="20649"/>
                    <a:pt x="335" y="20771"/>
                  </a:cubicBezTo>
                  <a:cubicBezTo>
                    <a:pt x="396" y="20892"/>
                    <a:pt x="396" y="21044"/>
                    <a:pt x="427" y="21166"/>
                  </a:cubicBezTo>
                  <a:cubicBezTo>
                    <a:pt x="457" y="21257"/>
                    <a:pt x="457" y="21379"/>
                    <a:pt x="487" y="21470"/>
                  </a:cubicBezTo>
                  <a:cubicBezTo>
                    <a:pt x="548" y="21561"/>
                    <a:pt x="578" y="21683"/>
                    <a:pt x="578" y="21804"/>
                  </a:cubicBezTo>
                  <a:cubicBezTo>
                    <a:pt x="609" y="21926"/>
                    <a:pt x="639" y="22017"/>
                    <a:pt x="639" y="22139"/>
                  </a:cubicBezTo>
                  <a:lnTo>
                    <a:pt x="761" y="22503"/>
                  </a:lnTo>
                  <a:lnTo>
                    <a:pt x="882" y="22838"/>
                  </a:lnTo>
                  <a:cubicBezTo>
                    <a:pt x="913" y="22959"/>
                    <a:pt x="943" y="23050"/>
                    <a:pt x="1004" y="23142"/>
                  </a:cubicBezTo>
                  <a:cubicBezTo>
                    <a:pt x="1034" y="23263"/>
                    <a:pt x="1065" y="23354"/>
                    <a:pt x="1156" y="23476"/>
                  </a:cubicBezTo>
                  <a:cubicBezTo>
                    <a:pt x="1186" y="23598"/>
                    <a:pt x="1217" y="23658"/>
                    <a:pt x="1247" y="23780"/>
                  </a:cubicBezTo>
                  <a:cubicBezTo>
                    <a:pt x="1308" y="23901"/>
                    <a:pt x="1369" y="24053"/>
                    <a:pt x="1399" y="24175"/>
                  </a:cubicBezTo>
                  <a:cubicBezTo>
                    <a:pt x="1460" y="24236"/>
                    <a:pt x="1490" y="24357"/>
                    <a:pt x="1521" y="24418"/>
                  </a:cubicBezTo>
                  <a:cubicBezTo>
                    <a:pt x="1612" y="24570"/>
                    <a:pt x="1642" y="24692"/>
                    <a:pt x="1703" y="24844"/>
                  </a:cubicBezTo>
                  <a:lnTo>
                    <a:pt x="1825" y="25087"/>
                  </a:lnTo>
                  <a:cubicBezTo>
                    <a:pt x="1946" y="25269"/>
                    <a:pt x="2007" y="25482"/>
                    <a:pt x="2129" y="25695"/>
                  </a:cubicBezTo>
                  <a:lnTo>
                    <a:pt x="2129" y="25725"/>
                  </a:lnTo>
                  <a:cubicBezTo>
                    <a:pt x="2129" y="25756"/>
                    <a:pt x="2159" y="25756"/>
                    <a:pt x="2159" y="25756"/>
                  </a:cubicBezTo>
                  <a:lnTo>
                    <a:pt x="2220" y="25786"/>
                  </a:lnTo>
                  <a:cubicBezTo>
                    <a:pt x="2402" y="26120"/>
                    <a:pt x="2676" y="26485"/>
                    <a:pt x="2919" y="26789"/>
                  </a:cubicBezTo>
                  <a:lnTo>
                    <a:pt x="2919" y="26819"/>
                  </a:lnTo>
                  <a:cubicBezTo>
                    <a:pt x="3101" y="27154"/>
                    <a:pt x="3345" y="27458"/>
                    <a:pt x="3588" y="27762"/>
                  </a:cubicBezTo>
                  <a:cubicBezTo>
                    <a:pt x="3618" y="27792"/>
                    <a:pt x="3618" y="27853"/>
                    <a:pt x="3648" y="27883"/>
                  </a:cubicBezTo>
                  <a:cubicBezTo>
                    <a:pt x="3892" y="28187"/>
                    <a:pt x="4104" y="28461"/>
                    <a:pt x="4348" y="28704"/>
                  </a:cubicBezTo>
                  <a:lnTo>
                    <a:pt x="4408" y="28795"/>
                  </a:lnTo>
                  <a:lnTo>
                    <a:pt x="4743" y="29251"/>
                  </a:lnTo>
                  <a:cubicBezTo>
                    <a:pt x="4743" y="29281"/>
                    <a:pt x="4804" y="29281"/>
                    <a:pt x="4804" y="29281"/>
                  </a:cubicBezTo>
                  <a:lnTo>
                    <a:pt x="4864" y="29281"/>
                  </a:lnTo>
                  <a:cubicBezTo>
                    <a:pt x="6870" y="31348"/>
                    <a:pt x="9515" y="32868"/>
                    <a:pt x="12311" y="33689"/>
                  </a:cubicBezTo>
                  <a:cubicBezTo>
                    <a:pt x="12646" y="33810"/>
                    <a:pt x="13041" y="33871"/>
                    <a:pt x="13375" y="33962"/>
                  </a:cubicBezTo>
                  <a:cubicBezTo>
                    <a:pt x="14105" y="34114"/>
                    <a:pt x="14834" y="34236"/>
                    <a:pt x="15533" y="34297"/>
                  </a:cubicBezTo>
                  <a:cubicBezTo>
                    <a:pt x="15928" y="34327"/>
                    <a:pt x="16263" y="34388"/>
                    <a:pt x="16658" y="34388"/>
                  </a:cubicBezTo>
                  <a:cubicBezTo>
                    <a:pt x="16866" y="34397"/>
                    <a:pt x="17076" y="34401"/>
                    <a:pt x="17287" y="34401"/>
                  </a:cubicBezTo>
                  <a:cubicBezTo>
                    <a:pt x="18519" y="34401"/>
                    <a:pt x="19780" y="34252"/>
                    <a:pt x="20974" y="33993"/>
                  </a:cubicBezTo>
                  <a:cubicBezTo>
                    <a:pt x="22281" y="33689"/>
                    <a:pt x="23497" y="33263"/>
                    <a:pt x="24621" y="32655"/>
                  </a:cubicBezTo>
                  <a:cubicBezTo>
                    <a:pt x="26749" y="31592"/>
                    <a:pt x="28664" y="30072"/>
                    <a:pt x="30214" y="28248"/>
                  </a:cubicBezTo>
                  <a:cubicBezTo>
                    <a:pt x="31461" y="26789"/>
                    <a:pt x="32494" y="25056"/>
                    <a:pt x="33223" y="23294"/>
                  </a:cubicBezTo>
                  <a:cubicBezTo>
                    <a:pt x="33710" y="22078"/>
                    <a:pt x="34044" y="20801"/>
                    <a:pt x="34227" y="19525"/>
                  </a:cubicBezTo>
                  <a:cubicBezTo>
                    <a:pt x="34318" y="19099"/>
                    <a:pt x="34348" y="18673"/>
                    <a:pt x="34348" y="18278"/>
                  </a:cubicBezTo>
                  <a:cubicBezTo>
                    <a:pt x="34379" y="17853"/>
                    <a:pt x="34379" y="17427"/>
                    <a:pt x="34379" y="17002"/>
                  </a:cubicBezTo>
                  <a:cubicBezTo>
                    <a:pt x="34396" y="17007"/>
                    <a:pt x="34410" y="17010"/>
                    <a:pt x="34421" y="17010"/>
                  </a:cubicBezTo>
                  <a:cubicBezTo>
                    <a:pt x="34470" y="17010"/>
                    <a:pt x="34470" y="16965"/>
                    <a:pt x="34470" y="16941"/>
                  </a:cubicBezTo>
                  <a:cubicBezTo>
                    <a:pt x="34470" y="16607"/>
                    <a:pt x="34439" y="16211"/>
                    <a:pt x="34379" y="15877"/>
                  </a:cubicBezTo>
                  <a:cubicBezTo>
                    <a:pt x="34379" y="15755"/>
                    <a:pt x="34348" y="15664"/>
                    <a:pt x="34348" y="15573"/>
                  </a:cubicBezTo>
                  <a:cubicBezTo>
                    <a:pt x="34318" y="15300"/>
                    <a:pt x="34257" y="15026"/>
                    <a:pt x="34227" y="14813"/>
                  </a:cubicBezTo>
                  <a:cubicBezTo>
                    <a:pt x="34227" y="14692"/>
                    <a:pt x="34196" y="14570"/>
                    <a:pt x="34196" y="14509"/>
                  </a:cubicBezTo>
                  <a:cubicBezTo>
                    <a:pt x="34105" y="14175"/>
                    <a:pt x="34075" y="13810"/>
                    <a:pt x="34014" y="13476"/>
                  </a:cubicBezTo>
                  <a:cubicBezTo>
                    <a:pt x="32828" y="8491"/>
                    <a:pt x="29454" y="4053"/>
                    <a:pt x="24834" y="1743"/>
                  </a:cubicBezTo>
                  <a:cubicBezTo>
                    <a:pt x="22508" y="563"/>
                    <a:pt x="19935" y="0"/>
                    <a:pt x="17357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9">
              <a:extLst>
                <a:ext uri="{FF2B5EF4-FFF2-40B4-BE49-F238E27FC236}">
                  <a16:creationId xmlns:a16="http://schemas.microsoft.com/office/drawing/2014/main" id="{46F9F7A1-1848-9D8C-E8C1-D4F130AA6F6F}"/>
                </a:ext>
              </a:extLst>
            </p:cNvPr>
            <p:cNvGrpSpPr/>
            <p:nvPr/>
          </p:nvGrpSpPr>
          <p:grpSpPr>
            <a:xfrm rot="-786389">
              <a:off x="7002097" y="3132429"/>
              <a:ext cx="1460501" cy="1390693"/>
              <a:chOff x="2780792" y="1357063"/>
              <a:chExt cx="868569" cy="827054"/>
            </a:xfrm>
          </p:grpSpPr>
          <p:sp>
            <p:nvSpPr>
              <p:cNvPr id="532" name="Google Shape;532;p39">
                <a:extLst>
                  <a:ext uri="{FF2B5EF4-FFF2-40B4-BE49-F238E27FC236}">
                    <a16:creationId xmlns:a16="http://schemas.microsoft.com/office/drawing/2014/main" id="{250C6333-59A0-0326-277C-9323E4860E58}"/>
                  </a:ext>
                </a:extLst>
              </p:cNvPr>
              <p:cNvSpPr/>
              <p:nvPr/>
            </p:nvSpPr>
            <p:spPr>
              <a:xfrm>
                <a:off x="3625937" y="1713590"/>
                <a:ext cx="11717" cy="425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17" extrusionOk="0">
                    <a:moveTo>
                      <a:pt x="213" y="1"/>
                    </a:moveTo>
                    <a:cubicBezTo>
                      <a:pt x="183" y="274"/>
                      <a:pt x="122" y="517"/>
                      <a:pt x="31" y="791"/>
                    </a:cubicBezTo>
                    <a:cubicBezTo>
                      <a:pt x="31" y="882"/>
                      <a:pt x="0" y="912"/>
                      <a:pt x="0" y="973"/>
                    </a:cubicBezTo>
                    <a:lnTo>
                      <a:pt x="335" y="1216"/>
                    </a:lnTo>
                    <a:cubicBezTo>
                      <a:pt x="304" y="791"/>
                      <a:pt x="243" y="426"/>
                      <a:pt x="213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9">
                <a:extLst>
                  <a:ext uri="{FF2B5EF4-FFF2-40B4-BE49-F238E27FC236}">
                    <a16:creationId xmlns:a16="http://schemas.microsoft.com/office/drawing/2014/main" id="{32CBD723-4C42-FADE-1A0E-9FF7AA75FCA8}"/>
                  </a:ext>
                </a:extLst>
              </p:cNvPr>
              <p:cNvSpPr/>
              <p:nvPr/>
            </p:nvSpPr>
            <p:spPr>
              <a:xfrm>
                <a:off x="2954088" y="1848590"/>
                <a:ext cx="500737" cy="323869"/>
              </a:xfrm>
              <a:custGeom>
                <a:avLst/>
                <a:gdLst/>
                <a:ahLst/>
                <a:cxnLst/>
                <a:rect l="l" t="t" r="r" b="b"/>
                <a:pathLst>
                  <a:path w="14317" h="9260" extrusionOk="0">
                    <a:moveTo>
                      <a:pt x="7569" y="1"/>
                    </a:moveTo>
                    <a:cubicBezTo>
                      <a:pt x="7204" y="244"/>
                      <a:pt x="6961" y="700"/>
                      <a:pt x="7143" y="1156"/>
                    </a:cubicBezTo>
                    <a:cubicBezTo>
                      <a:pt x="7234" y="1338"/>
                      <a:pt x="7417" y="1490"/>
                      <a:pt x="7417" y="1673"/>
                    </a:cubicBezTo>
                    <a:cubicBezTo>
                      <a:pt x="7417" y="2068"/>
                      <a:pt x="6778" y="2220"/>
                      <a:pt x="6383" y="2341"/>
                    </a:cubicBezTo>
                    <a:cubicBezTo>
                      <a:pt x="6383" y="2372"/>
                      <a:pt x="6353" y="2402"/>
                      <a:pt x="6322" y="2402"/>
                    </a:cubicBezTo>
                    <a:cubicBezTo>
                      <a:pt x="4985" y="2706"/>
                      <a:pt x="4681" y="4499"/>
                      <a:pt x="3344" y="4773"/>
                    </a:cubicBezTo>
                    <a:cubicBezTo>
                      <a:pt x="3242" y="4795"/>
                      <a:pt x="3142" y="4804"/>
                      <a:pt x="3045" y="4804"/>
                    </a:cubicBezTo>
                    <a:cubicBezTo>
                      <a:pt x="2525" y="4804"/>
                      <a:pt x="2059" y="4542"/>
                      <a:pt x="1535" y="4542"/>
                    </a:cubicBezTo>
                    <a:cubicBezTo>
                      <a:pt x="1337" y="4542"/>
                      <a:pt x="1132" y="4579"/>
                      <a:pt x="912" y="4682"/>
                    </a:cubicBezTo>
                    <a:cubicBezTo>
                      <a:pt x="608" y="4803"/>
                      <a:pt x="395" y="4955"/>
                      <a:pt x="91" y="5016"/>
                    </a:cubicBezTo>
                    <a:lnTo>
                      <a:pt x="122" y="5138"/>
                    </a:lnTo>
                    <a:cubicBezTo>
                      <a:pt x="157" y="5129"/>
                      <a:pt x="188" y="5125"/>
                      <a:pt x="216" y="5125"/>
                    </a:cubicBezTo>
                    <a:cubicBezTo>
                      <a:pt x="284" y="5125"/>
                      <a:pt x="340" y="5147"/>
                      <a:pt x="426" y="5168"/>
                    </a:cubicBezTo>
                    <a:cubicBezTo>
                      <a:pt x="604" y="5227"/>
                      <a:pt x="731" y="5274"/>
                      <a:pt x="881" y="5274"/>
                    </a:cubicBezTo>
                    <a:cubicBezTo>
                      <a:pt x="962" y="5274"/>
                      <a:pt x="1049" y="5261"/>
                      <a:pt x="1155" y="5229"/>
                    </a:cubicBezTo>
                    <a:cubicBezTo>
                      <a:pt x="1438" y="5100"/>
                      <a:pt x="1612" y="4972"/>
                      <a:pt x="1897" y="4972"/>
                    </a:cubicBezTo>
                    <a:cubicBezTo>
                      <a:pt x="1950" y="4972"/>
                      <a:pt x="2006" y="4976"/>
                      <a:pt x="2067" y="4986"/>
                    </a:cubicBezTo>
                    <a:cubicBezTo>
                      <a:pt x="2371" y="5016"/>
                      <a:pt x="2584" y="5138"/>
                      <a:pt x="2736" y="5381"/>
                    </a:cubicBezTo>
                    <a:cubicBezTo>
                      <a:pt x="2750" y="5371"/>
                      <a:pt x="2764" y="5367"/>
                      <a:pt x="2777" y="5367"/>
                    </a:cubicBezTo>
                    <a:cubicBezTo>
                      <a:pt x="2843" y="5367"/>
                      <a:pt x="2878" y="5482"/>
                      <a:pt x="2827" y="5533"/>
                    </a:cubicBezTo>
                    <a:cubicBezTo>
                      <a:pt x="2827" y="5554"/>
                      <a:pt x="2812" y="5576"/>
                      <a:pt x="2781" y="5576"/>
                    </a:cubicBezTo>
                    <a:cubicBezTo>
                      <a:pt x="2769" y="5576"/>
                      <a:pt x="2754" y="5572"/>
                      <a:pt x="2736" y="5563"/>
                    </a:cubicBezTo>
                    <a:cubicBezTo>
                      <a:pt x="2362" y="5703"/>
                      <a:pt x="1288" y="6167"/>
                      <a:pt x="576" y="6167"/>
                    </a:cubicBezTo>
                    <a:cubicBezTo>
                      <a:pt x="362" y="6167"/>
                      <a:pt x="181" y="6125"/>
                      <a:pt x="61" y="6019"/>
                    </a:cubicBezTo>
                    <a:lnTo>
                      <a:pt x="0" y="6049"/>
                    </a:lnTo>
                    <a:cubicBezTo>
                      <a:pt x="2280" y="8057"/>
                      <a:pt x="5236" y="9259"/>
                      <a:pt x="8234" y="9259"/>
                    </a:cubicBezTo>
                    <a:cubicBezTo>
                      <a:pt x="9594" y="9259"/>
                      <a:pt x="10962" y="9012"/>
                      <a:pt x="12280" y="8481"/>
                    </a:cubicBezTo>
                    <a:cubicBezTo>
                      <a:pt x="13010" y="8208"/>
                      <a:pt x="13648" y="7843"/>
                      <a:pt x="14317" y="7417"/>
                    </a:cubicBezTo>
                    <a:cubicBezTo>
                      <a:pt x="14218" y="7176"/>
                      <a:pt x="14055" y="7101"/>
                      <a:pt x="13868" y="7101"/>
                    </a:cubicBezTo>
                    <a:cubicBezTo>
                      <a:pt x="13563" y="7101"/>
                      <a:pt x="13191" y="7300"/>
                      <a:pt x="12922" y="7300"/>
                    </a:cubicBezTo>
                    <a:cubicBezTo>
                      <a:pt x="12900" y="7300"/>
                      <a:pt x="12878" y="7299"/>
                      <a:pt x="12858" y="7296"/>
                    </a:cubicBezTo>
                    <a:cubicBezTo>
                      <a:pt x="12509" y="7267"/>
                      <a:pt x="12243" y="6959"/>
                      <a:pt x="11848" y="6959"/>
                    </a:cubicBezTo>
                    <a:cubicBezTo>
                      <a:pt x="11830" y="6959"/>
                      <a:pt x="11812" y="6960"/>
                      <a:pt x="11794" y="6961"/>
                    </a:cubicBezTo>
                    <a:cubicBezTo>
                      <a:pt x="11216" y="6992"/>
                      <a:pt x="10791" y="7508"/>
                      <a:pt x="10274" y="7691"/>
                    </a:cubicBezTo>
                    <a:cubicBezTo>
                      <a:pt x="9968" y="7809"/>
                      <a:pt x="9698" y="7853"/>
                      <a:pt x="9422" y="7853"/>
                    </a:cubicBezTo>
                    <a:cubicBezTo>
                      <a:pt x="9342" y="7853"/>
                      <a:pt x="9262" y="7850"/>
                      <a:pt x="9180" y="7843"/>
                    </a:cubicBezTo>
                    <a:cubicBezTo>
                      <a:pt x="9119" y="7843"/>
                      <a:pt x="9119" y="7843"/>
                      <a:pt x="9119" y="7812"/>
                    </a:cubicBezTo>
                    <a:cubicBezTo>
                      <a:pt x="9111" y="7815"/>
                      <a:pt x="9103" y="7816"/>
                      <a:pt x="9096" y="7816"/>
                    </a:cubicBezTo>
                    <a:cubicBezTo>
                      <a:pt x="9023" y="7816"/>
                      <a:pt x="9003" y="7683"/>
                      <a:pt x="9058" y="7600"/>
                    </a:cubicBezTo>
                    <a:cubicBezTo>
                      <a:pt x="9301" y="7448"/>
                      <a:pt x="9514" y="7387"/>
                      <a:pt x="9757" y="7265"/>
                    </a:cubicBezTo>
                    <a:cubicBezTo>
                      <a:pt x="10092" y="7053"/>
                      <a:pt x="10274" y="6688"/>
                      <a:pt x="10517" y="6445"/>
                    </a:cubicBezTo>
                    <a:cubicBezTo>
                      <a:pt x="11003" y="5867"/>
                      <a:pt x="11611" y="5746"/>
                      <a:pt x="11946" y="5016"/>
                    </a:cubicBezTo>
                    <a:cubicBezTo>
                      <a:pt x="11946" y="5016"/>
                      <a:pt x="11915" y="5016"/>
                      <a:pt x="11915" y="4986"/>
                    </a:cubicBezTo>
                    <a:cubicBezTo>
                      <a:pt x="11672" y="4074"/>
                      <a:pt x="11186" y="3891"/>
                      <a:pt x="10578" y="3283"/>
                    </a:cubicBezTo>
                    <a:cubicBezTo>
                      <a:pt x="10335" y="3040"/>
                      <a:pt x="10244" y="2828"/>
                      <a:pt x="10152" y="2524"/>
                    </a:cubicBezTo>
                    <a:cubicBezTo>
                      <a:pt x="10122" y="2220"/>
                      <a:pt x="10152" y="1946"/>
                      <a:pt x="10213" y="1642"/>
                    </a:cubicBezTo>
                    <a:cubicBezTo>
                      <a:pt x="10213" y="1581"/>
                      <a:pt x="10395" y="1004"/>
                      <a:pt x="10335" y="913"/>
                    </a:cubicBezTo>
                    <a:cubicBezTo>
                      <a:pt x="10268" y="800"/>
                      <a:pt x="10206" y="753"/>
                      <a:pt x="10148" y="753"/>
                    </a:cubicBezTo>
                    <a:cubicBezTo>
                      <a:pt x="9864" y="753"/>
                      <a:pt x="9696" y="1896"/>
                      <a:pt x="9696" y="1946"/>
                    </a:cubicBezTo>
                    <a:cubicBezTo>
                      <a:pt x="9696" y="1976"/>
                      <a:pt x="9666" y="1976"/>
                      <a:pt x="9666" y="2068"/>
                    </a:cubicBezTo>
                    <a:cubicBezTo>
                      <a:pt x="9494" y="2171"/>
                      <a:pt x="9304" y="2217"/>
                      <a:pt x="9109" y="2217"/>
                    </a:cubicBezTo>
                    <a:cubicBezTo>
                      <a:pt x="8098" y="2217"/>
                      <a:pt x="6962" y="979"/>
                      <a:pt x="7599" y="62"/>
                    </a:cubicBezTo>
                    <a:cubicBezTo>
                      <a:pt x="7599" y="1"/>
                      <a:pt x="7569" y="1"/>
                      <a:pt x="7569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9">
                <a:extLst>
                  <a:ext uri="{FF2B5EF4-FFF2-40B4-BE49-F238E27FC236}">
                    <a16:creationId xmlns:a16="http://schemas.microsoft.com/office/drawing/2014/main" id="{A647F332-44DE-7117-D3C3-6FB9E7E4478C}"/>
                  </a:ext>
                </a:extLst>
              </p:cNvPr>
              <p:cNvSpPr/>
              <p:nvPr/>
            </p:nvSpPr>
            <p:spPr>
              <a:xfrm>
                <a:off x="2883930" y="1488776"/>
                <a:ext cx="758013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21673" h="18040" extrusionOk="0">
                    <a:moveTo>
                      <a:pt x="11413" y="0"/>
                    </a:moveTo>
                    <a:cubicBezTo>
                      <a:pt x="11256" y="0"/>
                      <a:pt x="11079" y="57"/>
                      <a:pt x="10973" y="137"/>
                    </a:cubicBezTo>
                    <a:cubicBezTo>
                      <a:pt x="10791" y="289"/>
                      <a:pt x="10730" y="532"/>
                      <a:pt x="10608" y="745"/>
                    </a:cubicBezTo>
                    <a:cubicBezTo>
                      <a:pt x="10578" y="745"/>
                      <a:pt x="10578" y="805"/>
                      <a:pt x="10517" y="805"/>
                    </a:cubicBezTo>
                    <a:cubicBezTo>
                      <a:pt x="10274" y="805"/>
                      <a:pt x="10152" y="1048"/>
                      <a:pt x="9909" y="1140"/>
                    </a:cubicBezTo>
                    <a:cubicBezTo>
                      <a:pt x="9851" y="1169"/>
                      <a:pt x="9796" y="1179"/>
                      <a:pt x="9744" y="1179"/>
                    </a:cubicBezTo>
                    <a:cubicBezTo>
                      <a:pt x="9630" y="1179"/>
                      <a:pt x="9527" y="1130"/>
                      <a:pt x="9423" y="1109"/>
                    </a:cubicBezTo>
                    <a:cubicBezTo>
                      <a:pt x="9110" y="1026"/>
                      <a:pt x="8826" y="985"/>
                      <a:pt x="8553" y="985"/>
                    </a:cubicBezTo>
                    <a:cubicBezTo>
                      <a:pt x="8030" y="985"/>
                      <a:pt x="7550" y="1134"/>
                      <a:pt x="6991" y="1413"/>
                    </a:cubicBezTo>
                    <a:cubicBezTo>
                      <a:pt x="6961" y="1413"/>
                      <a:pt x="6930" y="1413"/>
                      <a:pt x="6869" y="1383"/>
                    </a:cubicBezTo>
                    <a:lnTo>
                      <a:pt x="6869" y="1535"/>
                    </a:lnTo>
                    <a:lnTo>
                      <a:pt x="6930" y="1474"/>
                    </a:lnTo>
                    <a:cubicBezTo>
                      <a:pt x="6938" y="1466"/>
                      <a:pt x="6947" y="1462"/>
                      <a:pt x="6954" y="1462"/>
                    </a:cubicBezTo>
                    <a:cubicBezTo>
                      <a:pt x="6975" y="1462"/>
                      <a:pt x="6991" y="1490"/>
                      <a:pt x="6991" y="1535"/>
                    </a:cubicBezTo>
                    <a:cubicBezTo>
                      <a:pt x="6991" y="1626"/>
                      <a:pt x="6961" y="1748"/>
                      <a:pt x="6961" y="1869"/>
                    </a:cubicBezTo>
                    <a:cubicBezTo>
                      <a:pt x="6991" y="1900"/>
                      <a:pt x="6991" y="1991"/>
                      <a:pt x="6991" y="2021"/>
                    </a:cubicBezTo>
                    <a:cubicBezTo>
                      <a:pt x="6991" y="2021"/>
                      <a:pt x="6991" y="2052"/>
                      <a:pt x="6961" y="2052"/>
                    </a:cubicBezTo>
                    <a:cubicBezTo>
                      <a:pt x="6991" y="2447"/>
                      <a:pt x="7143" y="2811"/>
                      <a:pt x="7569" y="2963"/>
                    </a:cubicBezTo>
                    <a:cubicBezTo>
                      <a:pt x="7684" y="3000"/>
                      <a:pt x="7797" y="3017"/>
                      <a:pt x="7906" y="3017"/>
                    </a:cubicBezTo>
                    <a:cubicBezTo>
                      <a:pt x="8343" y="3017"/>
                      <a:pt x="8718" y="2745"/>
                      <a:pt x="8936" y="2356"/>
                    </a:cubicBezTo>
                    <a:cubicBezTo>
                      <a:pt x="9058" y="2143"/>
                      <a:pt x="9149" y="1839"/>
                      <a:pt x="9453" y="1778"/>
                    </a:cubicBezTo>
                    <a:cubicBezTo>
                      <a:pt x="9666" y="1778"/>
                      <a:pt x="9848" y="1869"/>
                      <a:pt x="9879" y="2052"/>
                    </a:cubicBezTo>
                    <a:cubicBezTo>
                      <a:pt x="9879" y="2143"/>
                      <a:pt x="9848" y="2173"/>
                      <a:pt x="9818" y="2173"/>
                    </a:cubicBezTo>
                    <a:cubicBezTo>
                      <a:pt x="9727" y="2811"/>
                      <a:pt x="9970" y="3115"/>
                      <a:pt x="10365" y="3663"/>
                    </a:cubicBezTo>
                    <a:cubicBezTo>
                      <a:pt x="10487" y="3845"/>
                      <a:pt x="10639" y="3997"/>
                      <a:pt x="10669" y="4179"/>
                    </a:cubicBezTo>
                    <a:cubicBezTo>
                      <a:pt x="10882" y="4909"/>
                      <a:pt x="10000" y="5213"/>
                      <a:pt x="9970" y="5851"/>
                    </a:cubicBezTo>
                    <a:lnTo>
                      <a:pt x="10000" y="5851"/>
                    </a:lnTo>
                    <a:cubicBezTo>
                      <a:pt x="10243" y="5638"/>
                      <a:pt x="10487" y="5365"/>
                      <a:pt x="10760" y="5213"/>
                    </a:cubicBezTo>
                    <a:cubicBezTo>
                      <a:pt x="10870" y="5147"/>
                      <a:pt x="10995" y="5097"/>
                      <a:pt x="11113" y="5097"/>
                    </a:cubicBezTo>
                    <a:cubicBezTo>
                      <a:pt x="11159" y="5097"/>
                      <a:pt x="11204" y="5105"/>
                      <a:pt x="11246" y="5122"/>
                    </a:cubicBezTo>
                    <a:cubicBezTo>
                      <a:pt x="11459" y="5243"/>
                      <a:pt x="11398" y="5425"/>
                      <a:pt x="11368" y="5638"/>
                    </a:cubicBezTo>
                    <a:cubicBezTo>
                      <a:pt x="11307" y="6003"/>
                      <a:pt x="11459" y="6277"/>
                      <a:pt x="11642" y="6580"/>
                    </a:cubicBezTo>
                    <a:lnTo>
                      <a:pt x="11672" y="6580"/>
                    </a:lnTo>
                    <a:cubicBezTo>
                      <a:pt x="11854" y="6514"/>
                      <a:pt x="12041" y="6482"/>
                      <a:pt x="12227" y="6482"/>
                    </a:cubicBezTo>
                    <a:cubicBezTo>
                      <a:pt x="12975" y="6482"/>
                      <a:pt x="13696" y="6993"/>
                      <a:pt x="13891" y="7796"/>
                    </a:cubicBezTo>
                    <a:cubicBezTo>
                      <a:pt x="14016" y="8347"/>
                      <a:pt x="13646" y="9310"/>
                      <a:pt x="13071" y="9310"/>
                    </a:cubicBezTo>
                    <a:cubicBezTo>
                      <a:pt x="12947" y="9310"/>
                      <a:pt x="12814" y="9266"/>
                      <a:pt x="12675" y="9164"/>
                    </a:cubicBezTo>
                    <a:lnTo>
                      <a:pt x="12614" y="9134"/>
                    </a:lnTo>
                    <a:cubicBezTo>
                      <a:pt x="12614" y="9073"/>
                      <a:pt x="12584" y="9073"/>
                      <a:pt x="12584" y="9073"/>
                    </a:cubicBezTo>
                    <a:cubicBezTo>
                      <a:pt x="12523" y="9012"/>
                      <a:pt x="12553" y="8921"/>
                      <a:pt x="12614" y="8921"/>
                    </a:cubicBezTo>
                    <a:cubicBezTo>
                      <a:pt x="12705" y="8556"/>
                      <a:pt x="12736" y="8131"/>
                      <a:pt x="12310" y="7979"/>
                    </a:cubicBezTo>
                    <a:cubicBezTo>
                      <a:pt x="12158" y="7948"/>
                      <a:pt x="11976" y="7948"/>
                      <a:pt x="11824" y="7857"/>
                    </a:cubicBezTo>
                    <a:cubicBezTo>
                      <a:pt x="11611" y="7796"/>
                      <a:pt x="11490" y="7644"/>
                      <a:pt x="11368" y="7462"/>
                    </a:cubicBezTo>
                    <a:cubicBezTo>
                      <a:pt x="11368" y="7442"/>
                      <a:pt x="11365" y="7435"/>
                      <a:pt x="11360" y="7435"/>
                    </a:cubicBezTo>
                    <a:cubicBezTo>
                      <a:pt x="11351" y="7435"/>
                      <a:pt x="11338" y="7462"/>
                      <a:pt x="11338" y="7462"/>
                    </a:cubicBezTo>
                    <a:cubicBezTo>
                      <a:pt x="11307" y="7827"/>
                      <a:pt x="11520" y="8283"/>
                      <a:pt x="11246" y="8617"/>
                    </a:cubicBezTo>
                    <a:cubicBezTo>
                      <a:pt x="11195" y="8719"/>
                      <a:pt x="10971" y="8844"/>
                      <a:pt x="10793" y="8844"/>
                    </a:cubicBezTo>
                    <a:cubicBezTo>
                      <a:pt x="10760" y="8844"/>
                      <a:pt x="10728" y="8839"/>
                      <a:pt x="10699" y="8830"/>
                    </a:cubicBezTo>
                    <a:cubicBezTo>
                      <a:pt x="10669" y="8845"/>
                      <a:pt x="10654" y="8853"/>
                      <a:pt x="10642" y="8853"/>
                    </a:cubicBezTo>
                    <a:cubicBezTo>
                      <a:pt x="10631" y="8853"/>
                      <a:pt x="10623" y="8845"/>
                      <a:pt x="10608" y="8830"/>
                    </a:cubicBezTo>
                    <a:cubicBezTo>
                      <a:pt x="10304" y="8435"/>
                      <a:pt x="10274" y="7979"/>
                      <a:pt x="9970" y="7614"/>
                    </a:cubicBezTo>
                    <a:cubicBezTo>
                      <a:pt x="9635" y="7219"/>
                      <a:pt x="9240" y="6945"/>
                      <a:pt x="8936" y="6550"/>
                    </a:cubicBezTo>
                    <a:cubicBezTo>
                      <a:pt x="8359" y="5790"/>
                      <a:pt x="8116" y="4909"/>
                      <a:pt x="8025" y="3997"/>
                    </a:cubicBezTo>
                    <a:lnTo>
                      <a:pt x="7964" y="3997"/>
                    </a:lnTo>
                    <a:cubicBezTo>
                      <a:pt x="7569" y="3845"/>
                      <a:pt x="7234" y="3663"/>
                      <a:pt x="6839" y="3450"/>
                    </a:cubicBezTo>
                    <a:cubicBezTo>
                      <a:pt x="6520" y="3298"/>
                      <a:pt x="6383" y="3245"/>
                      <a:pt x="6201" y="3245"/>
                    </a:cubicBezTo>
                    <a:cubicBezTo>
                      <a:pt x="6018" y="3245"/>
                      <a:pt x="5790" y="3298"/>
                      <a:pt x="5289" y="3359"/>
                    </a:cubicBezTo>
                    <a:cubicBezTo>
                      <a:pt x="5082" y="3396"/>
                      <a:pt x="4957" y="3422"/>
                      <a:pt x="4812" y="3422"/>
                    </a:cubicBezTo>
                    <a:cubicBezTo>
                      <a:pt x="4723" y="3422"/>
                      <a:pt x="4626" y="3412"/>
                      <a:pt x="4499" y="3389"/>
                    </a:cubicBezTo>
                    <a:cubicBezTo>
                      <a:pt x="4360" y="3364"/>
                      <a:pt x="4233" y="3353"/>
                      <a:pt x="4116" y="3353"/>
                    </a:cubicBezTo>
                    <a:cubicBezTo>
                      <a:pt x="2933" y="3353"/>
                      <a:pt x="2860" y="4548"/>
                      <a:pt x="2888" y="5517"/>
                    </a:cubicBezTo>
                    <a:cubicBezTo>
                      <a:pt x="2888" y="5851"/>
                      <a:pt x="2827" y="6155"/>
                      <a:pt x="2948" y="6489"/>
                    </a:cubicBezTo>
                    <a:cubicBezTo>
                      <a:pt x="3131" y="7067"/>
                      <a:pt x="3617" y="7340"/>
                      <a:pt x="4195" y="7492"/>
                    </a:cubicBezTo>
                    <a:cubicBezTo>
                      <a:pt x="4316" y="7523"/>
                      <a:pt x="4255" y="7675"/>
                      <a:pt x="4164" y="7675"/>
                    </a:cubicBezTo>
                    <a:cubicBezTo>
                      <a:pt x="4316" y="8100"/>
                      <a:pt x="4073" y="8435"/>
                      <a:pt x="3769" y="8739"/>
                    </a:cubicBezTo>
                    <a:cubicBezTo>
                      <a:pt x="3313" y="9195"/>
                      <a:pt x="3009" y="9620"/>
                      <a:pt x="2888" y="10228"/>
                    </a:cubicBezTo>
                    <a:cubicBezTo>
                      <a:pt x="2857" y="10502"/>
                      <a:pt x="2857" y="10684"/>
                      <a:pt x="2796" y="10897"/>
                    </a:cubicBezTo>
                    <a:cubicBezTo>
                      <a:pt x="2341" y="12325"/>
                      <a:pt x="0" y="13693"/>
                      <a:pt x="1611" y="15091"/>
                    </a:cubicBezTo>
                    <a:cubicBezTo>
                      <a:pt x="1641" y="15091"/>
                      <a:pt x="1641" y="15122"/>
                      <a:pt x="1641" y="15122"/>
                    </a:cubicBezTo>
                    <a:cubicBezTo>
                      <a:pt x="2341" y="15061"/>
                      <a:pt x="2827" y="14483"/>
                      <a:pt x="3496" y="14453"/>
                    </a:cubicBezTo>
                    <a:cubicBezTo>
                      <a:pt x="3534" y="14450"/>
                      <a:pt x="3573" y="14448"/>
                      <a:pt x="3611" y="14448"/>
                    </a:cubicBezTo>
                    <a:cubicBezTo>
                      <a:pt x="4141" y="14448"/>
                      <a:pt x="4629" y="14727"/>
                      <a:pt x="5117" y="14727"/>
                    </a:cubicBezTo>
                    <a:cubicBezTo>
                      <a:pt x="5285" y="14727"/>
                      <a:pt x="5453" y="14694"/>
                      <a:pt x="5623" y="14605"/>
                    </a:cubicBezTo>
                    <a:cubicBezTo>
                      <a:pt x="6657" y="14058"/>
                      <a:pt x="6961" y="12660"/>
                      <a:pt x="8207" y="12386"/>
                    </a:cubicBezTo>
                    <a:cubicBezTo>
                      <a:pt x="8227" y="12376"/>
                      <a:pt x="8241" y="12373"/>
                      <a:pt x="8251" y="12373"/>
                    </a:cubicBezTo>
                    <a:cubicBezTo>
                      <a:pt x="8271" y="12373"/>
                      <a:pt x="8278" y="12386"/>
                      <a:pt x="8298" y="12386"/>
                    </a:cubicBezTo>
                    <a:cubicBezTo>
                      <a:pt x="8480" y="12325"/>
                      <a:pt x="8663" y="12234"/>
                      <a:pt x="8815" y="12112"/>
                    </a:cubicBezTo>
                    <a:cubicBezTo>
                      <a:pt x="9058" y="12082"/>
                      <a:pt x="9119" y="11930"/>
                      <a:pt x="9088" y="11657"/>
                    </a:cubicBezTo>
                    <a:lnTo>
                      <a:pt x="9028" y="11565"/>
                    </a:lnTo>
                    <a:cubicBezTo>
                      <a:pt x="8936" y="11322"/>
                      <a:pt x="8815" y="11170"/>
                      <a:pt x="8876" y="10897"/>
                    </a:cubicBezTo>
                    <a:cubicBezTo>
                      <a:pt x="8906" y="10502"/>
                      <a:pt x="9210" y="10106"/>
                      <a:pt x="9635" y="9985"/>
                    </a:cubicBezTo>
                    <a:cubicBezTo>
                      <a:pt x="9696" y="9985"/>
                      <a:pt x="9727" y="10076"/>
                      <a:pt x="9727" y="10106"/>
                    </a:cubicBezTo>
                    <a:cubicBezTo>
                      <a:pt x="9787" y="10106"/>
                      <a:pt x="9818" y="10137"/>
                      <a:pt x="9787" y="10198"/>
                    </a:cubicBezTo>
                    <a:cubicBezTo>
                      <a:pt x="9362" y="10836"/>
                      <a:pt x="9575" y="11444"/>
                      <a:pt x="10183" y="11869"/>
                    </a:cubicBezTo>
                    <a:cubicBezTo>
                      <a:pt x="10471" y="12075"/>
                      <a:pt x="10773" y="12225"/>
                      <a:pt x="11089" y="12225"/>
                    </a:cubicBezTo>
                    <a:cubicBezTo>
                      <a:pt x="11239" y="12225"/>
                      <a:pt x="11393" y="12191"/>
                      <a:pt x="11550" y="12112"/>
                    </a:cubicBezTo>
                    <a:cubicBezTo>
                      <a:pt x="11550" y="11657"/>
                      <a:pt x="11642" y="10897"/>
                      <a:pt x="12098" y="10684"/>
                    </a:cubicBezTo>
                    <a:cubicBezTo>
                      <a:pt x="12185" y="10626"/>
                      <a:pt x="12265" y="10589"/>
                      <a:pt x="12341" y="10589"/>
                    </a:cubicBezTo>
                    <a:cubicBezTo>
                      <a:pt x="12425" y="10589"/>
                      <a:pt x="12504" y="10633"/>
                      <a:pt x="12584" y="10745"/>
                    </a:cubicBezTo>
                    <a:cubicBezTo>
                      <a:pt x="12675" y="10897"/>
                      <a:pt x="12523" y="11322"/>
                      <a:pt x="12462" y="11474"/>
                    </a:cubicBezTo>
                    <a:cubicBezTo>
                      <a:pt x="12310" y="12173"/>
                      <a:pt x="12158" y="12842"/>
                      <a:pt x="12705" y="13419"/>
                    </a:cubicBezTo>
                    <a:cubicBezTo>
                      <a:pt x="12918" y="13723"/>
                      <a:pt x="13283" y="13875"/>
                      <a:pt x="13526" y="14149"/>
                    </a:cubicBezTo>
                    <a:cubicBezTo>
                      <a:pt x="13830" y="14453"/>
                      <a:pt x="13982" y="14818"/>
                      <a:pt x="14073" y="15243"/>
                    </a:cubicBezTo>
                    <a:cubicBezTo>
                      <a:pt x="14073" y="15274"/>
                      <a:pt x="14073" y="15304"/>
                      <a:pt x="14043" y="15365"/>
                    </a:cubicBezTo>
                    <a:lnTo>
                      <a:pt x="14043" y="15395"/>
                    </a:lnTo>
                    <a:cubicBezTo>
                      <a:pt x="13860" y="16307"/>
                      <a:pt x="13009" y="16429"/>
                      <a:pt x="12584" y="17128"/>
                    </a:cubicBezTo>
                    <a:cubicBezTo>
                      <a:pt x="12250" y="17705"/>
                      <a:pt x="11733" y="17705"/>
                      <a:pt x="11216" y="18040"/>
                    </a:cubicBezTo>
                    <a:cubicBezTo>
                      <a:pt x="12158" y="17948"/>
                      <a:pt x="12736" y="17341"/>
                      <a:pt x="13617" y="17097"/>
                    </a:cubicBezTo>
                    <a:cubicBezTo>
                      <a:pt x="13728" y="17066"/>
                      <a:pt x="13822" y="17053"/>
                      <a:pt x="13907" y="17053"/>
                    </a:cubicBezTo>
                    <a:cubicBezTo>
                      <a:pt x="14150" y="17053"/>
                      <a:pt x="14320" y="17159"/>
                      <a:pt x="14590" y="17249"/>
                    </a:cubicBezTo>
                    <a:cubicBezTo>
                      <a:pt x="14799" y="17316"/>
                      <a:pt x="14936" y="17342"/>
                      <a:pt x="15036" y="17342"/>
                    </a:cubicBezTo>
                    <a:cubicBezTo>
                      <a:pt x="15298" y="17342"/>
                      <a:pt x="15293" y="17164"/>
                      <a:pt x="15623" y="17097"/>
                    </a:cubicBezTo>
                    <a:cubicBezTo>
                      <a:pt x="15669" y="17090"/>
                      <a:pt x="15713" y="17086"/>
                      <a:pt x="15755" y="17086"/>
                    </a:cubicBezTo>
                    <a:cubicBezTo>
                      <a:pt x="15882" y="17086"/>
                      <a:pt x="15996" y="17120"/>
                      <a:pt x="16110" y="17189"/>
                    </a:cubicBezTo>
                    <a:cubicBezTo>
                      <a:pt x="16323" y="17280"/>
                      <a:pt x="16383" y="17432"/>
                      <a:pt x="16383" y="17644"/>
                    </a:cubicBezTo>
                    <a:cubicBezTo>
                      <a:pt x="19575" y="15517"/>
                      <a:pt x="21672" y="11778"/>
                      <a:pt x="21672" y="7887"/>
                    </a:cubicBezTo>
                    <a:lnTo>
                      <a:pt x="21672" y="7857"/>
                    </a:lnTo>
                    <a:cubicBezTo>
                      <a:pt x="20821" y="7553"/>
                      <a:pt x="20304" y="7036"/>
                      <a:pt x="19818" y="6277"/>
                    </a:cubicBezTo>
                    <a:cubicBezTo>
                      <a:pt x="19605" y="5973"/>
                      <a:pt x="19423" y="5608"/>
                      <a:pt x="19149" y="5365"/>
                    </a:cubicBezTo>
                    <a:cubicBezTo>
                      <a:pt x="18967" y="5152"/>
                      <a:pt x="18693" y="5091"/>
                      <a:pt x="18511" y="4909"/>
                    </a:cubicBezTo>
                    <a:cubicBezTo>
                      <a:pt x="18329" y="4757"/>
                      <a:pt x="17934" y="3875"/>
                      <a:pt x="17842" y="3875"/>
                    </a:cubicBezTo>
                    <a:cubicBezTo>
                      <a:pt x="17690" y="3875"/>
                      <a:pt x="17690" y="3632"/>
                      <a:pt x="17842" y="3632"/>
                    </a:cubicBezTo>
                    <a:lnTo>
                      <a:pt x="17873" y="3632"/>
                    </a:lnTo>
                    <a:cubicBezTo>
                      <a:pt x="17873" y="3041"/>
                      <a:pt x="17737" y="2739"/>
                      <a:pt x="17439" y="2739"/>
                    </a:cubicBezTo>
                    <a:cubicBezTo>
                      <a:pt x="17339" y="2739"/>
                      <a:pt x="17220" y="2773"/>
                      <a:pt x="17082" y="2842"/>
                    </a:cubicBezTo>
                    <a:cubicBezTo>
                      <a:pt x="16991" y="2842"/>
                      <a:pt x="16900" y="2872"/>
                      <a:pt x="16839" y="2872"/>
                    </a:cubicBezTo>
                    <a:lnTo>
                      <a:pt x="16778" y="2872"/>
                    </a:lnTo>
                    <a:cubicBezTo>
                      <a:pt x="16505" y="2781"/>
                      <a:pt x="16444" y="2629"/>
                      <a:pt x="16353" y="2416"/>
                    </a:cubicBezTo>
                    <a:cubicBezTo>
                      <a:pt x="15780" y="1558"/>
                      <a:pt x="15021" y="1260"/>
                      <a:pt x="14147" y="1260"/>
                    </a:cubicBezTo>
                    <a:cubicBezTo>
                      <a:pt x="13908" y="1260"/>
                      <a:pt x="13660" y="1283"/>
                      <a:pt x="13405" y="1322"/>
                    </a:cubicBezTo>
                    <a:lnTo>
                      <a:pt x="13405" y="1352"/>
                    </a:lnTo>
                    <a:cubicBezTo>
                      <a:pt x="13526" y="1504"/>
                      <a:pt x="13526" y="1717"/>
                      <a:pt x="13496" y="1930"/>
                    </a:cubicBezTo>
                    <a:cubicBezTo>
                      <a:pt x="13465" y="2173"/>
                      <a:pt x="13313" y="2538"/>
                      <a:pt x="13405" y="2781"/>
                    </a:cubicBezTo>
                    <a:cubicBezTo>
                      <a:pt x="13530" y="3032"/>
                      <a:pt x="13841" y="3200"/>
                      <a:pt x="14134" y="3200"/>
                    </a:cubicBezTo>
                    <a:cubicBezTo>
                      <a:pt x="14196" y="3200"/>
                      <a:pt x="14258" y="3192"/>
                      <a:pt x="14316" y="3176"/>
                    </a:cubicBezTo>
                    <a:cubicBezTo>
                      <a:pt x="14408" y="3146"/>
                      <a:pt x="14529" y="3115"/>
                      <a:pt x="14590" y="3085"/>
                    </a:cubicBezTo>
                    <a:cubicBezTo>
                      <a:pt x="14699" y="3044"/>
                      <a:pt x="14802" y="3015"/>
                      <a:pt x="14896" y="3015"/>
                    </a:cubicBezTo>
                    <a:cubicBezTo>
                      <a:pt x="15012" y="3015"/>
                      <a:pt x="15114" y="3059"/>
                      <a:pt x="15198" y="3176"/>
                    </a:cubicBezTo>
                    <a:cubicBezTo>
                      <a:pt x="15319" y="3328"/>
                      <a:pt x="15289" y="3480"/>
                      <a:pt x="15137" y="3602"/>
                    </a:cubicBezTo>
                    <a:lnTo>
                      <a:pt x="15076" y="3602"/>
                    </a:lnTo>
                    <a:cubicBezTo>
                      <a:pt x="15076" y="3784"/>
                      <a:pt x="15076" y="3936"/>
                      <a:pt x="15198" y="4149"/>
                    </a:cubicBezTo>
                    <a:cubicBezTo>
                      <a:pt x="15259" y="4210"/>
                      <a:pt x="15168" y="4301"/>
                      <a:pt x="15137" y="4301"/>
                    </a:cubicBezTo>
                    <a:cubicBezTo>
                      <a:pt x="14793" y="4387"/>
                      <a:pt x="14409" y="4473"/>
                      <a:pt x="14038" y="4473"/>
                    </a:cubicBezTo>
                    <a:cubicBezTo>
                      <a:pt x="13622" y="4473"/>
                      <a:pt x="13223" y="4365"/>
                      <a:pt x="12918" y="4027"/>
                    </a:cubicBezTo>
                    <a:cubicBezTo>
                      <a:pt x="12584" y="3632"/>
                      <a:pt x="12584" y="3085"/>
                      <a:pt x="12341" y="2659"/>
                    </a:cubicBezTo>
                    <a:cubicBezTo>
                      <a:pt x="12098" y="2173"/>
                      <a:pt x="11642" y="1717"/>
                      <a:pt x="11277" y="1261"/>
                    </a:cubicBezTo>
                    <a:cubicBezTo>
                      <a:pt x="11216" y="1261"/>
                      <a:pt x="11125" y="1170"/>
                      <a:pt x="11186" y="1109"/>
                    </a:cubicBezTo>
                    <a:cubicBezTo>
                      <a:pt x="11125" y="1048"/>
                      <a:pt x="11186" y="988"/>
                      <a:pt x="11246" y="988"/>
                    </a:cubicBezTo>
                    <a:cubicBezTo>
                      <a:pt x="11429" y="805"/>
                      <a:pt x="11702" y="562"/>
                      <a:pt x="11733" y="349"/>
                    </a:cubicBezTo>
                    <a:cubicBezTo>
                      <a:pt x="11784" y="93"/>
                      <a:pt x="11615" y="0"/>
                      <a:pt x="114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9">
                <a:extLst>
                  <a:ext uri="{FF2B5EF4-FFF2-40B4-BE49-F238E27FC236}">
                    <a16:creationId xmlns:a16="http://schemas.microsoft.com/office/drawing/2014/main" id="{3B91C3E2-4B03-1D16-4BB2-FDCF4D025C6F}"/>
                  </a:ext>
                </a:extLst>
              </p:cNvPr>
              <p:cNvSpPr/>
              <p:nvPr/>
            </p:nvSpPr>
            <p:spPr>
              <a:xfrm>
                <a:off x="2805238" y="1367520"/>
                <a:ext cx="832440" cy="693729"/>
              </a:xfrm>
              <a:custGeom>
                <a:avLst/>
                <a:gdLst/>
                <a:ahLst/>
                <a:cxnLst/>
                <a:rect l="l" t="t" r="r" b="b"/>
                <a:pathLst>
                  <a:path w="23801" h="19835" extrusionOk="0">
                    <a:moveTo>
                      <a:pt x="12449" y="0"/>
                    </a:moveTo>
                    <a:cubicBezTo>
                      <a:pt x="9024" y="0"/>
                      <a:pt x="5589" y="1484"/>
                      <a:pt x="3405" y="4151"/>
                    </a:cubicBezTo>
                    <a:cubicBezTo>
                      <a:pt x="426" y="7798"/>
                      <a:pt x="1" y="13148"/>
                      <a:pt x="2250" y="17251"/>
                    </a:cubicBezTo>
                    <a:cubicBezTo>
                      <a:pt x="2280" y="17342"/>
                      <a:pt x="2280" y="17373"/>
                      <a:pt x="2250" y="17403"/>
                    </a:cubicBezTo>
                    <a:lnTo>
                      <a:pt x="2280" y="17434"/>
                    </a:lnTo>
                    <a:cubicBezTo>
                      <a:pt x="2706" y="17981"/>
                      <a:pt x="3132" y="18497"/>
                      <a:pt x="3496" y="19075"/>
                    </a:cubicBezTo>
                    <a:cubicBezTo>
                      <a:pt x="3770" y="19349"/>
                      <a:pt x="4043" y="19622"/>
                      <a:pt x="4317" y="19835"/>
                    </a:cubicBezTo>
                    <a:lnTo>
                      <a:pt x="4347" y="19804"/>
                    </a:lnTo>
                    <a:cubicBezTo>
                      <a:pt x="4195" y="19683"/>
                      <a:pt x="4165" y="19531"/>
                      <a:pt x="4165" y="19318"/>
                    </a:cubicBezTo>
                    <a:cubicBezTo>
                      <a:pt x="4104" y="19318"/>
                      <a:pt x="4074" y="19318"/>
                      <a:pt x="4074" y="19257"/>
                    </a:cubicBezTo>
                    <a:cubicBezTo>
                      <a:pt x="4013" y="19075"/>
                      <a:pt x="4104" y="18923"/>
                      <a:pt x="4317" y="18893"/>
                    </a:cubicBezTo>
                    <a:lnTo>
                      <a:pt x="4347" y="18893"/>
                    </a:lnTo>
                    <a:lnTo>
                      <a:pt x="4317" y="18771"/>
                    </a:lnTo>
                    <a:cubicBezTo>
                      <a:pt x="4212" y="18792"/>
                      <a:pt x="4107" y="18827"/>
                      <a:pt x="3982" y="18827"/>
                    </a:cubicBezTo>
                    <a:cubicBezTo>
                      <a:pt x="3926" y="18827"/>
                      <a:pt x="3866" y="18820"/>
                      <a:pt x="3800" y="18801"/>
                    </a:cubicBezTo>
                    <a:cubicBezTo>
                      <a:pt x="3770" y="18801"/>
                      <a:pt x="3770" y="18801"/>
                      <a:pt x="3770" y="18771"/>
                    </a:cubicBezTo>
                    <a:cubicBezTo>
                      <a:pt x="2432" y="18133"/>
                      <a:pt x="3192" y="16795"/>
                      <a:pt x="3891" y="15914"/>
                    </a:cubicBezTo>
                    <a:cubicBezTo>
                      <a:pt x="4165" y="15549"/>
                      <a:pt x="4499" y="15215"/>
                      <a:pt x="4682" y="14789"/>
                    </a:cubicBezTo>
                    <a:cubicBezTo>
                      <a:pt x="4955" y="14242"/>
                      <a:pt x="4834" y="13847"/>
                      <a:pt x="4955" y="13300"/>
                    </a:cubicBezTo>
                    <a:cubicBezTo>
                      <a:pt x="5138" y="12418"/>
                      <a:pt x="6384" y="12266"/>
                      <a:pt x="6323" y="11294"/>
                    </a:cubicBezTo>
                    <a:cubicBezTo>
                      <a:pt x="5685" y="11172"/>
                      <a:pt x="5077" y="10747"/>
                      <a:pt x="4925" y="10078"/>
                    </a:cubicBezTo>
                    <a:cubicBezTo>
                      <a:pt x="4834" y="9804"/>
                      <a:pt x="4925" y="9531"/>
                      <a:pt x="4925" y="9288"/>
                    </a:cubicBezTo>
                    <a:cubicBezTo>
                      <a:pt x="4925" y="8892"/>
                      <a:pt x="4834" y="8558"/>
                      <a:pt x="4864" y="8224"/>
                    </a:cubicBezTo>
                    <a:cubicBezTo>
                      <a:pt x="4925" y="7920"/>
                      <a:pt x="4986" y="7616"/>
                      <a:pt x="5138" y="7373"/>
                    </a:cubicBezTo>
                    <a:cubicBezTo>
                      <a:pt x="5715" y="6430"/>
                      <a:pt x="6779" y="6795"/>
                      <a:pt x="7691" y="6613"/>
                    </a:cubicBezTo>
                    <a:cubicBezTo>
                      <a:pt x="7922" y="6571"/>
                      <a:pt x="8036" y="6500"/>
                      <a:pt x="8205" y="6500"/>
                    </a:cubicBezTo>
                    <a:cubicBezTo>
                      <a:pt x="8281" y="6500"/>
                      <a:pt x="8368" y="6514"/>
                      <a:pt x="8481" y="6552"/>
                    </a:cubicBezTo>
                    <a:cubicBezTo>
                      <a:pt x="8633" y="6582"/>
                      <a:pt x="8785" y="6613"/>
                      <a:pt x="8937" y="6704"/>
                    </a:cubicBezTo>
                    <a:lnTo>
                      <a:pt x="8967" y="6704"/>
                    </a:lnTo>
                    <a:lnTo>
                      <a:pt x="9211" y="6309"/>
                    </a:lnTo>
                    <a:cubicBezTo>
                      <a:pt x="9028" y="6005"/>
                      <a:pt x="8967" y="5671"/>
                      <a:pt x="9059" y="5367"/>
                    </a:cubicBezTo>
                    <a:lnTo>
                      <a:pt x="9059" y="5275"/>
                    </a:lnTo>
                    <a:cubicBezTo>
                      <a:pt x="9028" y="5123"/>
                      <a:pt x="9028" y="5032"/>
                      <a:pt x="9059" y="4880"/>
                    </a:cubicBezTo>
                    <a:cubicBezTo>
                      <a:pt x="9059" y="4822"/>
                      <a:pt x="9083" y="4801"/>
                      <a:pt x="9116" y="4801"/>
                    </a:cubicBezTo>
                    <a:cubicBezTo>
                      <a:pt x="9136" y="4801"/>
                      <a:pt x="9158" y="4808"/>
                      <a:pt x="9180" y="4819"/>
                    </a:cubicBezTo>
                    <a:cubicBezTo>
                      <a:pt x="9211" y="4819"/>
                      <a:pt x="9211" y="4789"/>
                      <a:pt x="9211" y="4789"/>
                    </a:cubicBezTo>
                    <a:cubicBezTo>
                      <a:pt x="9633" y="4417"/>
                      <a:pt x="10197" y="4247"/>
                      <a:pt x="10770" y="4247"/>
                    </a:cubicBezTo>
                    <a:cubicBezTo>
                      <a:pt x="10899" y="4247"/>
                      <a:pt x="11028" y="4256"/>
                      <a:pt x="11156" y="4272"/>
                    </a:cubicBezTo>
                    <a:cubicBezTo>
                      <a:pt x="11488" y="4314"/>
                      <a:pt x="11749" y="4412"/>
                      <a:pt x="12037" y="4412"/>
                    </a:cubicBezTo>
                    <a:cubicBezTo>
                      <a:pt x="12170" y="4412"/>
                      <a:pt x="12309" y="4391"/>
                      <a:pt x="12463" y="4333"/>
                    </a:cubicBezTo>
                    <a:cubicBezTo>
                      <a:pt x="12615" y="4272"/>
                      <a:pt x="12676" y="4212"/>
                      <a:pt x="12737" y="4212"/>
                    </a:cubicBezTo>
                    <a:lnTo>
                      <a:pt x="12737" y="4181"/>
                    </a:lnTo>
                    <a:cubicBezTo>
                      <a:pt x="12889" y="3877"/>
                      <a:pt x="13071" y="3512"/>
                      <a:pt x="13436" y="3360"/>
                    </a:cubicBezTo>
                    <a:cubicBezTo>
                      <a:pt x="13528" y="3326"/>
                      <a:pt x="13629" y="3304"/>
                      <a:pt x="13731" y="3304"/>
                    </a:cubicBezTo>
                    <a:cubicBezTo>
                      <a:pt x="13897" y="3304"/>
                      <a:pt x="14064" y="3362"/>
                      <a:pt x="14196" y="3512"/>
                    </a:cubicBezTo>
                    <a:cubicBezTo>
                      <a:pt x="14530" y="3908"/>
                      <a:pt x="14044" y="4333"/>
                      <a:pt x="13740" y="4637"/>
                    </a:cubicBezTo>
                    <a:lnTo>
                      <a:pt x="13740" y="4667"/>
                    </a:lnTo>
                    <a:cubicBezTo>
                      <a:pt x="14348" y="5367"/>
                      <a:pt x="14803" y="6005"/>
                      <a:pt x="15138" y="6886"/>
                    </a:cubicBezTo>
                    <a:cubicBezTo>
                      <a:pt x="15340" y="7522"/>
                      <a:pt x="15734" y="7800"/>
                      <a:pt x="16399" y="7800"/>
                    </a:cubicBezTo>
                    <a:cubicBezTo>
                      <a:pt x="16434" y="7800"/>
                      <a:pt x="16469" y="7800"/>
                      <a:pt x="16506" y="7798"/>
                    </a:cubicBezTo>
                    <a:cubicBezTo>
                      <a:pt x="16718" y="7768"/>
                      <a:pt x="17083" y="7768"/>
                      <a:pt x="17174" y="7525"/>
                    </a:cubicBezTo>
                    <a:cubicBezTo>
                      <a:pt x="17235" y="7464"/>
                      <a:pt x="17235" y="7160"/>
                      <a:pt x="17266" y="6947"/>
                    </a:cubicBezTo>
                    <a:cubicBezTo>
                      <a:pt x="17215" y="6886"/>
                      <a:pt x="17097" y="6866"/>
                      <a:pt x="16957" y="6866"/>
                    </a:cubicBezTo>
                    <a:cubicBezTo>
                      <a:pt x="16678" y="6866"/>
                      <a:pt x="16313" y="6947"/>
                      <a:pt x="16232" y="6947"/>
                    </a:cubicBezTo>
                    <a:cubicBezTo>
                      <a:pt x="15959" y="6917"/>
                      <a:pt x="15746" y="6795"/>
                      <a:pt x="15594" y="6613"/>
                    </a:cubicBezTo>
                    <a:cubicBezTo>
                      <a:pt x="15107" y="6035"/>
                      <a:pt x="15807" y="5336"/>
                      <a:pt x="15442" y="4759"/>
                    </a:cubicBezTo>
                    <a:cubicBezTo>
                      <a:pt x="15411" y="4728"/>
                      <a:pt x="15411" y="4667"/>
                      <a:pt x="15442" y="4667"/>
                    </a:cubicBezTo>
                    <a:cubicBezTo>
                      <a:pt x="15442" y="4637"/>
                      <a:pt x="15472" y="4637"/>
                      <a:pt x="15472" y="4637"/>
                    </a:cubicBezTo>
                    <a:cubicBezTo>
                      <a:pt x="15761" y="4485"/>
                      <a:pt x="16088" y="4417"/>
                      <a:pt x="16418" y="4417"/>
                    </a:cubicBezTo>
                    <a:cubicBezTo>
                      <a:pt x="16749" y="4417"/>
                      <a:pt x="17083" y="4485"/>
                      <a:pt x="17387" y="4607"/>
                    </a:cubicBezTo>
                    <a:cubicBezTo>
                      <a:pt x="17691" y="4728"/>
                      <a:pt x="17934" y="4880"/>
                      <a:pt x="18208" y="5093"/>
                    </a:cubicBezTo>
                    <a:cubicBezTo>
                      <a:pt x="18481" y="5367"/>
                      <a:pt x="18664" y="5823"/>
                      <a:pt x="18968" y="5974"/>
                    </a:cubicBezTo>
                    <a:cubicBezTo>
                      <a:pt x="19105" y="6048"/>
                      <a:pt x="19268" y="6060"/>
                      <a:pt x="19436" y="6060"/>
                    </a:cubicBezTo>
                    <a:cubicBezTo>
                      <a:pt x="19521" y="6060"/>
                      <a:pt x="19608" y="6057"/>
                      <a:pt x="19694" y="6057"/>
                    </a:cubicBezTo>
                    <a:cubicBezTo>
                      <a:pt x="19995" y="6057"/>
                      <a:pt x="20278" y="6097"/>
                      <a:pt x="20427" y="6461"/>
                    </a:cubicBezTo>
                    <a:cubicBezTo>
                      <a:pt x="20548" y="6734"/>
                      <a:pt x="20457" y="7008"/>
                      <a:pt x="20275" y="7160"/>
                    </a:cubicBezTo>
                    <a:lnTo>
                      <a:pt x="20275" y="7190"/>
                    </a:lnTo>
                    <a:cubicBezTo>
                      <a:pt x="20335" y="7221"/>
                      <a:pt x="20396" y="7312"/>
                      <a:pt x="20457" y="7403"/>
                    </a:cubicBezTo>
                    <a:cubicBezTo>
                      <a:pt x="20579" y="7616"/>
                      <a:pt x="20609" y="7798"/>
                      <a:pt x="20761" y="8011"/>
                    </a:cubicBezTo>
                    <a:cubicBezTo>
                      <a:pt x="20943" y="8254"/>
                      <a:pt x="21156" y="8376"/>
                      <a:pt x="21369" y="8558"/>
                    </a:cubicBezTo>
                    <a:cubicBezTo>
                      <a:pt x="21764" y="8892"/>
                      <a:pt x="22007" y="9409"/>
                      <a:pt x="22311" y="9835"/>
                    </a:cubicBezTo>
                    <a:cubicBezTo>
                      <a:pt x="22737" y="10473"/>
                      <a:pt x="23223" y="10777"/>
                      <a:pt x="23801" y="11111"/>
                    </a:cubicBezTo>
                    <a:cubicBezTo>
                      <a:pt x="23618" y="6370"/>
                      <a:pt x="20275" y="1841"/>
                      <a:pt x="15715" y="473"/>
                    </a:cubicBezTo>
                    <a:cubicBezTo>
                      <a:pt x="14656" y="154"/>
                      <a:pt x="13553" y="0"/>
                      <a:pt x="12449" y="0"/>
                    </a:cubicBezTo>
                    <a:close/>
                  </a:path>
                </a:pathLst>
              </a:custGeom>
              <a:solidFill>
                <a:srgbClr val="85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9">
                <a:extLst>
                  <a:ext uri="{FF2B5EF4-FFF2-40B4-BE49-F238E27FC236}">
                    <a16:creationId xmlns:a16="http://schemas.microsoft.com/office/drawing/2014/main" id="{1A88C707-E4EF-F410-9BDC-E94082F929F5}"/>
                  </a:ext>
                </a:extLst>
              </p:cNvPr>
              <p:cNvSpPr/>
              <p:nvPr/>
            </p:nvSpPr>
            <p:spPr>
              <a:xfrm>
                <a:off x="2950870" y="2029301"/>
                <a:ext cx="91460" cy="3018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863" extrusionOk="0">
                    <a:moveTo>
                      <a:pt x="1886" y="1"/>
                    </a:moveTo>
                    <a:cubicBezTo>
                      <a:pt x="1551" y="1"/>
                      <a:pt x="1369" y="244"/>
                      <a:pt x="1095" y="366"/>
                    </a:cubicBezTo>
                    <a:cubicBezTo>
                      <a:pt x="1074" y="370"/>
                      <a:pt x="1052" y="372"/>
                      <a:pt x="1028" y="372"/>
                    </a:cubicBezTo>
                    <a:cubicBezTo>
                      <a:pt x="809" y="372"/>
                      <a:pt x="473" y="216"/>
                      <a:pt x="241" y="216"/>
                    </a:cubicBezTo>
                    <a:cubicBezTo>
                      <a:pt x="127" y="216"/>
                      <a:pt x="38" y="254"/>
                      <a:pt x="1" y="366"/>
                    </a:cubicBezTo>
                    <a:cubicBezTo>
                      <a:pt x="31" y="366"/>
                      <a:pt x="62" y="396"/>
                      <a:pt x="62" y="427"/>
                    </a:cubicBezTo>
                    <a:cubicBezTo>
                      <a:pt x="105" y="749"/>
                      <a:pt x="356" y="862"/>
                      <a:pt x="692" y="862"/>
                    </a:cubicBezTo>
                    <a:cubicBezTo>
                      <a:pt x="1306" y="862"/>
                      <a:pt x="2202" y="482"/>
                      <a:pt x="2615" y="305"/>
                    </a:cubicBezTo>
                    <a:lnTo>
                      <a:pt x="2615" y="275"/>
                    </a:lnTo>
                    <a:cubicBezTo>
                      <a:pt x="2402" y="123"/>
                      <a:pt x="2159" y="1"/>
                      <a:pt x="1886" y="1"/>
                    </a:cubicBezTo>
                    <a:close/>
                  </a:path>
                </a:pathLst>
              </a:custGeom>
              <a:solidFill>
                <a:srgbClr val="7AB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9">
                <a:extLst>
                  <a:ext uri="{FF2B5EF4-FFF2-40B4-BE49-F238E27FC236}">
                    <a16:creationId xmlns:a16="http://schemas.microsoft.com/office/drawing/2014/main" id="{17FC1F14-3020-ACA1-51F9-9D81934C8A39}"/>
                  </a:ext>
                </a:extLst>
              </p:cNvPr>
              <p:cNvSpPr/>
              <p:nvPr/>
            </p:nvSpPr>
            <p:spPr>
              <a:xfrm>
                <a:off x="3116716" y="1565544"/>
                <a:ext cx="244545" cy="2450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7005" extrusionOk="0">
                    <a:moveTo>
                      <a:pt x="2957" y="1"/>
                    </a:moveTo>
                    <a:cubicBezTo>
                      <a:pt x="2671" y="1"/>
                      <a:pt x="2393" y="656"/>
                      <a:pt x="2250" y="799"/>
                    </a:cubicBezTo>
                    <a:cubicBezTo>
                      <a:pt x="2098" y="951"/>
                      <a:pt x="1946" y="1042"/>
                      <a:pt x="1794" y="1103"/>
                    </a:cubicBezTo>
                    <a:cubicBezTo>
                      <a:pt x="1642" y="1164"/>
                      <a:pt x="1467" y="1194"/>
                      <a:pt x="1293" y="1194"/>
                    </a:cubicBezTo>
                    <a:cubicBezTo>
                      <a:pt x="1118" y="1194"/>
                      <a:pt x="943" y="1164"/>
                      <a:pt x="791" y="1103"/>
                    </a:cubicBezTo>
                    <a:cubicBezTo>
                      <a:pt x="578" y="1012"/>
                      <a:pt x="396" y="860"/>
                      <a:pt x="274" y="647"/>
                    </a:cubicBezTo>
                    <a:lnTo>
                      <a:pt x="244" y="647"/>
                    </a:lnTo>
                    <a:lnTo>
                      <a:pt x="1" y="1012"/>
                    </a:lnTo>
                    <a:lnTo>
                      <a:pt x="1" y="1042"/>
                    </a:lnTo>
                    <a:cubicBezTo>
                      <a:pt x="457" y="1255"/>
                      <a:pt x="913" y="1559"/>
                      <a:pt x="1308" y="1802"/>
                    </a:cubicBezTo>
                    <a:lnTo>
                      <a:pt x="1338" y="1802"/>
                    </a:lnTo>
                    <a:cubicBezTo>
                      <a:pt x="1352" y="1730"/>
                      <a:pt x="1401" y="1699"/>
                      <a:pt x="1448" y="1699"/>
                    </a:cubicBezTo>
                    <a:cubicBezTo>
                      <a:pt x="1500" y="1699"/>
                      <a:pt x="1551" y="1738"/>
                      <a:pt x="1551" y="1802"/>
                    </a:cubicBezTo>
                    <a:cubicBezTo>
                      <a:pt x="1642" y="2896"/>
                      <a:pt x="2007" y="3960"/>
                      <a:pt x="2767" y="4811"/>
                    </a:cubicBezTo>
                    <a:cubicBezTo>
                      <a:pt x="3040" y="5054"/>
                      <a:pt x="3435" y="5297"/>
                      <a:pt x="3618" y="5632"/>
                    </a:cubicBezTo>
                    <a:cubicBezTo>
                      <a:pt x="3770" y="5905"/>
                      <a:pt x="3800" y="6209"/>
                      <a:pt x="3952" y="6513"/>
                    </a:cubicBezTo>
                    <a:cubicBezTo>
                      <a:pt x="4013" y="6523"/>
                      <a:pt x="4077" y="6533"/>
                      <a:pt x="4139" y="6533"/>
                    </a:cubicBezTo>
                    <a:cubicBezTo>
                      <a:pt x="4263" y="6533"/>
                      <a:pt x="4378" y="6493"/>
                      <a:pt x="4438" y="6331"/>
                    </a:cubicBezTo>
                    <a:cubicBezTo>
                      <a:pt x="4530" y="6118"/>
                      <a:pt x="4499" y="5936"/>
                      <a:pt x="4499" y="5753"/>
                    </a:cubicBezTo>
                    <a:cubicBezTo>
                      <a:pt x="4499" y="5480"/>
                      <a:pt x="4499" y="5267"/>
                      <a:pt x="4590" y="5024"/>
                    </a:cubicBezTo>
                    <a:cubicBezTo>
                      <a:pt x="4590" y="4956"/>
                      <a:pt x="4638" y="4916"/>
                      <a:pt x="4691" y="4916"/>
                    </a:cubicBezTo>
                    <a:cubicBezTo>
                      <a:pt x="4732" y="4916"/>
                      <a:pt x="4777" y="4940"/>
                      <a:pt x="4803" y="4993"/>
                    </a:cubicBezTo>
                    <a:cubicBezTo>
                      <a:pt x="4955" y="5510"/>
                      <a:pt x="5259" y="5571"/>
                      <a:pt x="5715" y="5723"/>
                    </a:cubicBezTo>
                    <a:cubicBezTo>
                      <a:pt x="5867" y="5784"/>
                      <a:pt x="5958" y="5814"/>
                      <a:pt x="6049" y="5936"/>
                    </a:cubicBezTo>
                    <a:cubicBezTo>
                      <a:pt x="6232" y="6209"/>
                      <a:pt x="6201" y="6574"/>
                      <a:pt x="6080" y="6878"/>
                    </a:cubicBezTo>
                    <a:lnTo>
                      <a:pt x="6080" y="6939"/>
                    </a:lnTo>
                    <a:cubicBezTo>
                      <a:pt x="6176" y="6984"/>
                      <a:pt x="6263" y="7005"/>
                      <a:pt x="6343" y="7005"/>
                    </a:cubicBezTo>
                    <a:cubicBezTo>
                      <a:pt x="6794" y="7005"/>
                      <a:pt x="6992" y="6354"/>
                      <a:pt x="6992" y="5966"/>
                    </a:cubicBezTo>
                    <a:cubicBezTo>
                      <a:pt x="6992" y="5662"/>
                      <a:pt x="6870" y="5358"/>
                      <a:pt x="6627" y="5115"/>
                    </a:cubicBezTo>
                    <a:cubicBezTo>
                      <a:pt x="6329" y="4732"/>
                      <a:pt x="5941" y="4587"/>
                      <a:pt x="5527" y="4587"/>
                    </a:cubicBezTo>
                    <a:cubicBezTo>
                      <a:pt x="5350" y="4587"/>
                      <a:pt x="5168" y="4614"/>
                      <a:pt x="4986" y="4659"/>
                    </a:cubicBezTo>
                    <a:cubicBezTo>
                      <a:pt x="4964" y="4681"/>
                      <a:pt x="4927" y="4702"/>
                      <a:pt x="4897" y="4702"/>
                    </a:cubicBezTo>
                    <a:cubicBezTo>
                      <a:pt x="4884" y="4702"/>
                      <a:pt x="4873" y="4698"/>
                      <a:pt x="4864" y="4689"/>
                    </a:cubicBezTo>
                    <a:cubicBezTo>
                      <a:pt x="4853" y="4695"/>
                      <a:pt x="4842" y="4698"/>
                      <a:pt x="4831" y="4698"/>
                    </a:cubicBezTo>
                    <a:cubicBezTo>
                      <a:pt x="4783" y="4698"/>
                      <a:pt x="4742" y="4648"/>
                      <a:pt x="4742" y="4598"/>
                    </a:cubicBezTo>
                    <a:cubicBezTo>
                      <a:pt x="4499" y="4416"/>
                      <a:pt x="4378" y="3990"/>
                      <a:pt x="4408" y="3686"/>
                    </a:cubicBezTo>
                    <a:cubicBezTo>
                      <a:pt x="4438" y="3626"/>
                      <a:pt x="4499" y="3474"/>
                      <a:pt x="4499" y="3382"/>
                    </a:cubicBezTo>
                    <a:cubicBezTo>
                      <a:pt x="4458" y="3231"/>
                      <a:pt x="4392" y="3179"/>
                      <a:pt x="4320" y="3179"/>
                    </a:cubicBezTo>
                    <a:cubicBezTo>
                      <a:pt x="4234" y="3179"/>
                      <a:pt x="4140" y="3255"/>
                      <a:pt x="4074" y="3322"/>
                    </a:cubicBezTo>
                    <a:cubicBezTo>
                      <a:pt x="3831" y="3504"/>
                      <a:pt x="3618" y="3778"/>
                      <a:pt x="3344" y="3960"/>
                    </a:cubicBezTo>
                    <a:lnTo>
                      <a:pt x="3314" y="3960"/>
                    </a:lnTo>
                    <a:cubicBezTo>
                      <a:pt x="3295" y="3998"/>
                      <a:pt x="3251" y="4037"/>
                      <a:pt x="3214" y="4037"/>
                    </a:cubicBezTo>
                    <a:cubicBezTo>
                      <a:pt x="3192" y="4037"/>
                      <a:pt x="3173" y="4024"/>
                      <a:pt x="3162" y="3990"/>
                    </a:cubicBezTo>
                    <a:cubicBezTo>
                      <a:pt x="3040" y="3778"/>
                      <a:pt x="3040" y="3626"/>
                      <a:pt x="3162" y="3382"/>
                    </a:cubicBezTo>
                    <a:cubicBezTo>
                      <a:pt x="3496" y="2623"/>
                      <a:pt x="4195" y="2653"/>
                      <a:pt x="3435" y="1559"/>
                    </a:cubicBezTo>
                    <a:cubicBezTo>
                      <a:pt x="3071" y="1072"/>
                      <a:pt x="2828" y="647"/>
                      <a:pt x="3010" y="39"/>
                    </a:cubicBezTo>
                    <a:lnTo>
                      <a:pt x="3010" y="9"/>
                    </a:lnTo>
                    <a:cubicBezTo>
                      <a:pt x="2992" y="3"/>
                      <a:pt x="2974" y="1"/>
                      <a:pt x="2957" y="1"/>
                    </a:cubicBezTo>
                    <a:close/>
                  </a:path>
                </a:pathLst>
              </a:custGeom>
              <a:solidFill>
                <a:srgbClr val="A5E0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9">
                <a:extLst>
                  <a:ext uri="{FF2B5EF4-FFF2-40B4-BE49-F238E27FC236}">
                    <a16:creationId xmlns:a16="http://schemas.microsoft.com/office/drawing/2014/main" id="{A15B4AEB-ED8E-7612-FC03-9BA4BF03ABAE}"/>
                  </a:ext>
                </a:extLst>
              </p:cNvPr>
              <p:cNvSpPr/>
              <p:nvPr/>
            </p:nvSpPr>
            <p:spPr>
              <a:xfrm>
                <a:off x="2941322" y="2022726"/>
                <a:ext cx="111640" cy="42879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226" extrusionOk="0">
                    <a:moveTo>
                      <a:pt x="2128" y="189"/>
                    </a:moveTo>
                    <a:cubicBezTo>
                      <a:pt x="2432" y="189"/>
                      <a:pt x="2675" y="311"/>
                      <a:pt x="2858" y="493"/>
                    </a:cubicBezTo>
                    <a:cubicBezTo>
                      <a:pt x="2469" y="668"/>
                      <a:pt x="1582" y="1042"/>
                      <a:pt x="962" y="1042"/>
                    </a:cubicBezTo>
                    <a:cubicBezTo>
                      <a:pt x="613" y="1042"/>
                      <a:pt x="348" y="924"/>
                      <a:pt x="304" y="584"/>
                    </a:cubicBezTo>
                    <a:cubicBezTo>
                      <a:pt x="304" y="493"/>
                      <a:pt x="274" y="493"/>
                      <a:pt x="244" y="493"/>
                    </a:cubicBezTo>
                    <a:cubicBezTo>
                      <a:pt x="288" y="396"/>
                      <a:pt x="373" y="363"/>
                      <a:pt x="480" y="363"/>
                    </a:cubicBezTo>
                    <a:cubicBezTo>
                      <a:pt x="702" y="363"/>
                      <a:pt x="1016" y="506"/>
                      <a:pt x="1237" y="506"/>
                    </a:cubicBezTo>
                    <a:cubicBezTo>
                      <a:pt x="1273" y="506"/>
                      <a:pt x="1307" y="502"/>
                      <a:pt x="1338" y="493"/>
                    </a:cubicBezTo>
                    <a:cubicBezTo>
                      <a:pt x="1611" y="432"/>
                      <a:pt x="1794" y="189"/>
                      <a:pt x="2128" y="189"/>
                    </a:cubicBezTo>
                    <a:close/>
                    <a:moveTo>
                      <a:pt x="2144" y="1"/>
                    </a:moveTo>
                    <a:cubicBezTo>
                      <a:pt x="1852" y="1"/>
                      <a:pt x="1633" y="87"/>
                      <a:pt x="1368" y="219"/>
                    </a:cubicBezTo>
                    <a:cubicBezTo>
                      <a:pt x="1247" y="268"/>
                      <a:pt x="1154" y="287"/>
                      <a:pt x="1068" y="287"/>
                    </a:cubicBezTo>
                    <a:cubicBezTo>
                      <a:pt x="938" y="287"/>
                      <a:pt x="821" y="244"/>
                      <a:pt x="639" y="189"/>
                    </a:cubicBezTo>
                    <a:cubicBezTo>
                      <a:pt x="574" y="168"/>
                      <a:pt x="510" y="146"/>
                      <a:pt x="435" y="146"/>
                    </a:cubicBezTo>
                    <a:cubicBezTo>
                      <a:pt x="403" y="146"/>
                      <a:pt x="370" y="150"/>
                      <a:pt x="335" y="159"/>
                    </a:cubicBezTo>
                    <a:lnTo>
                      <a:pt x="304" y="159"/>
                    </a:lnTo>
                    <a:cubicBezTo>
                      <a:pt x="122" y="219"/>
                      <a:pt x="0" y="341"/>
                      <a:pt x="92" y="523"/>
                    </a:cubicBezTo>
                    <a:cubicBezTo>
                      <a:pt x="122" y="584"/>
                      <a:pt x="122" y="584"/>
                      <a:pt x="152" y="584"/>
                    </a:cubicBezTo>
                    <a:cubicBezTo>
                      <a:pt x="152" y="797"/>
                      <a:pt x="244" y="949"/>
                      <a:pt x="335" y="1070"/>
                    </a:cubicBezTo>
                    <a:cubicBezTo>
                      <a:pt x="475" y="1182"/>
                      <a:pt x="679" y="1226"/>
                      <a:pt x="914" y="1226"/>
                    </a:cubicBezTo>
                    <a:cubicBezTo>
                      <a:pt x="1643" y="1226"/>
                      <a:pt x="2672" y="798"/>
                      <a:pt x="3040" y="615"/>
                    </a:cubicBezTo>
                    <a:cubicBezTo>
                      <a:pt x="3070" y="615"/>
                      <a:pt x="3131" y="615"/>
                      <a:pt x="3131" y="584"/>
                    </a:cubicBezTo>
                    <a:cubicBezTo>
                      <a:pt x="3192" y="554"/>
                      <a:pt x="3162" y="402"/>
                      <a:pt x="2979" y="371"/>
                    </a:cubicBezTo>
                    <a:cubicBezTo>
                      <a:pt x="2766" y="189"/>
                      <a:pt x="2554" y="37"/>
                      <a:pt x="2280" y="7"/>
                    </a:cubicBezTo>
                    <a:cubicBezTo>
                      <a:pt x="2233" y="3"/>
                      <a:pt x="2188" y="1"/>
                      <a:pt x="2144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9">
                <a:extLst>
                  <a:ext uri="{FF2B5EF4-FFF2-40B4-BE49-F238E27FC236}">
                    <a16:creationId xmlns:a16="http://schemas.microsoft.com/office/drawing/2014/main" id="{31F3DA8F-BF8D-1190-B1DA-A28F2C32FBC6}"/>
                  </a:ext>
                </a:extLst>
              </p:cNvPr>
              <p:cNvSpPr/>
              <p:nvPr/>
            </p:nvSpPr>
            <p:spPr>
              <a:xfrm>
                <a:off x="2950870" y="2029301"/>
                <a:ext cx="91460" cy="30183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863" extrusionOk="0">
                    <a:moveTo>
                      <a:pt x="1886" y="1"/>
                    </a:moveTo>
                    <a:cubicBezTo>
                      <a:pt x="1551" y="1"/>
                      <a:pt x="1369" y="244"/>
                      <a:pt x="1095" y="366"/>
                    </a:cubicBezTo>
                    <a:cubicBezTo>
                      <a:pt x="1074" y="370"/>
                      <a:pt x="1052" y="372"/>
                      <a:pt x="1028" y="372"/>
                    </a:cubicBezTo>
                    <a:cubicBezTo>
                      <a:pt x="809" y="372"/>
                      <a:pt x="473" y="216"/>
                      <a:pt x="241" y="216"/>
                    </a:cubicBezTo>
                    <a:cubicBezTo>
                      <a:pt x="127" y="216"/>
                      <a:pt x="38" y="254"/>
                      <a:pt x="1" y="366"/>
                    </a:cubicBezTo>
                    <a:cubicBezTo>
                      <a:pt x="31" y="366"/>
                      <a:pt x="62" y="396"/>
                      <a:pt x="62" y="427"/>
                    </a:cubicBezTo>
                    <a:cubicBezTo>
                      <a:pt x="105" y="749"/>
                      <a:pt x="356" y="862"/>
                      <a:pt x="692" y="862"/>
                    </a:cubicBezTo>
                    <a:cubicBezTo>
                      <a:pt x="1306" y="862"/>
                      <a:pt x="2202" y="482"/>
                      <a:pt x="2615" y="305"/>
                    </a:cubicBezTo>
                    <a:lnTo>
                      <a:pt x="2615" y="275"/>
                    </a:lnTo>
                    <a:cubicBezTo>
                      <a:pt x="2402" y="123"/>
                      <a:pt x="2159" y="1"/>
                      <a:pt x="18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9">
                <a:extLst>
                  <a:ext uri="{FF2B5EF4-FFF2-40B4-BE49-F238E27FC236}">
                    <a16:creationId xmlns:a16="http://schemas.microsoft.com/office/drawing/2014/main" id="{013B5A88-8E11-C3E0-7337-C6AE43FD9B71}"/>
                  </a:ext>
                </a:extLst>
              </p:cNvPr>
              <p:cNvSpPr/>
              <p:nvPr/>
            </p:nvSpPr>
            <p:spPr>
              <a:xfrm>
                <a:off x="2957865" y="1416659"/>
                <a:ext cx="361642" cy="138081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3948" extrusionOk="0">
                    <a:moveTo>
                      <a:pt x="7713" y="1"/>
                    </a:moveTo>
                    <a:cubicBezTo>
                      <a:pt x="6592" y="1"/>
                      <a:pt x="5421" y="247"/>
                      <a:pt x="4452" y="588"/>
                    </a:cubicBezTo>
                    <a:cubicBezTo>
                      <a:pt x="2689" y="1196"/>
                      <a:pt x="1108" y="2290"/>
                      <a:pt x="75" y="3810"/>
                    </a:cubicBezTo>
                    <a:cubicBezTo>
                      <a:pt x="1" y="3859"/>
                      <a:pt x="66" y="3948"/>
                      <a:pt x="126" y="3948"/>
                    </a:cubicBezTo>
                    <a:cubicBezTo>
                      <a:pt x="140" y="3948"/>
                      <a:pt x="154" y="3943"/>
                      <a:pt x="166" y="3931"/>
                    </a:cubicBezTo>
                    <a:cubicBezTo>
                      <a:pt x="1473" y="2715"/>
                      <a:pt x="2993" y="1834"/>
                      <a:pt x="4695" y="1378"/>
                    </a:cubicBezTo>
                    <a:cubicBezTo>
                      <a:pt x="5485" y="1165"/>
                      <a:pt x="6336" y="1074"/>
                      <a:pt x="7157" y="1074"/>
                    </a:cubicBezTo>
                    <a:cubicBezTo>
                      <a:pt x="8008" y="1074"/>
                      <a:pt x="8798" y="1317"/>
                      <a:pt x="9649" y="1348"/>
                    </a:cubicBezTo>
                    <a:cubicBezTo>
                      <a:pt x="9659" y="1348"/>
                      <a:pt x="9669" y="1348"/>
                      <a:pt x="9679" y="1348"/>
                    </a:cubicBezTo>
                    <a:cubicBezTo>
                      <a:pt x="10173" y="1348"/>
                      <a:pt x="10339" y="614"/>
                      <a:pt x="9892" y="405"/>
                    </a:cubicBezTo>
                    <a:cubicBezTo>
                      <a:pt x="9245" y="119"/>
                      <a:pt x="8491" y="1"/>
                      <a:pt x="77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9">
                <a:extLst>
                  <a:ext uri="{FF2B5EF4-FFF2-40B4-BE49-F238E27FC236}">
                    <a16:creationId xmlns:a16="http://schemas.microsoft.com/office/drawing/2014/main" id="{7CB0882D-3FBB-BF29-800E-772587879481}"/>
                  </a:ext>
                </a:extLst>
              </p:cNvPr>
              <p:cNvSpPr/>
              <p:nvPr/>
            </p:nvSpPr>
            <p:spPr>
              <a:xfrm>
                <a:off x="2780792" y="1357063"/>
                <a:ext cx="868569" cy="827054"/>
              </a:xfrm>
              <a:custGeom>
                <a:avLst/>
                <a:gdLst/>
                <a:ahLst/>
                <a:cxnLst/>
                <a:rect l="l" t="t" r="r" b="b"/>
                <a:pathLst>
                  <a:path w="24834" h="23647" extrusionOk="0">
                    <a:moveTo>
                      <a:pt x="13436" y="4571"/>
                    </a:moveTo>
                    <a:cubicBezTo>
                      <a:pt x="13424" y="4571"/>
                      <a:pt x="13414" y="4571"/>
                      <a:pt x="13405" y="4571"/>
                    </a:cubicBezTo>
                    <a:cubicBezTo>
                      <a:pt x="13322" y="4581"/>
                      <a:pt x="13256" y="4612"/>
                      <a:pt x="13197" y="4653"/>
                    </a:cubicBezTo>
                    <a:lnTo>
                      <a:pt x="13197" y="4653"/>
                    </a:lnTo>
                    <a:cubicBezTo>
                      <a:pt x="13301" y="4621"/>
                      <a:pt x="13381" y="4571"/>
                      <a:pt x="13436" y="4571"/>
                    </a:cubicBezTo>
                    <a:lnTo>
                      <a:pt x="13436" y="4571"/>
                    </a:lnTo>
                    <a:close/>
                    <a:moveTo>
                      <a:pt x="11592" y="4590"/>
                    </a:moveTo>
                    <a:cubicBezTo>
                      <a:pt x="10977" y="4590"/>
                      <a:pt x="10362" y="4776"/>
                      <a:pt x="9910" y="5149"/>
                    </a:cubicBezTo>
                    <a:cubicBezTo>
                      <a:pt x="9879" y="5149"/>
                      <a:pt x="9879" y="5179"/>
                      <a:pt x="9879" y="5179"/>
                    </a:cubicBezTo>
                    <a:cubicBezTo>
                      <a:pt x="10408" y="4886"/>
                      <a:pt x="10886" y="4731"/>
                      <a:pt x="11403" y="4731"/>
                    </a:cubicBezTo>
                    <a:cubicBezTo>
                      <a:pt x="11689" y="4731"/>
                      <a:pt x="11986" y="4778"/>
                      <a:pt x="12311" y="4875"/>
                    </a:cubicBezTo>
                    <a:cubicBezTo>
                      <a:pt x="12440" y="4897"/>
                      <a:pt x="12538" y="4918"/>
                      <a:pt x="12650" y="4918"/>
                    </a:cubicBezTo>
                    <a:cubicBezTo>
                      <a:pt x="12696" y="4918"/>
                      <a:pt x="12744" y="4915"/>
                      <a:pt x="12797" y="4906"/>
                    </a:cubicBezTo>
                    <a:cubicBezTo>
                      <a:pt x="12967" y="4885"/>
                      <a:pt x="13062" y="4746"/>
                      <a:pt x="13197" y="4653"/>
                    </a:cubicBezTo>
                    <a:lnTo>
                      <a:pt x="13197" y="4653"/>
                    </a:lnTo>
                    <a:cubicBezTo>
                      <a:pt x="13186" y="4656"/>
                      <a:pt x="13174" y="4660"/>
                      <a:pt x="13162" y="4663"/>
                    </a:cubicBezTo>
                    <a:cubicBezTo>
                      <a:pt x="13007" y="4730"/>
                      <a:pt x="12867" y="4755"/>
                      <a:pt x="12733" y="4755"/>
                    </a:cubicBezTo>
                    <a:cubicBezTo>
                      <a:pt x="12447" y="4755"/>
                      <a:pt x="12186" y="4643"/>
                      <a:pt x="11855" y="4602"/>
                    </a:cubicBezTo>
                    <a:cubicBezTo>
                      <a:pt x="11768" y="4594"/>
                      <a:pt x="11680" y="4590"/>
                      <a:pt x="11592" y="4590"/>
                    </a:cubicBezTo>
                    <a:close/>
                    <a:moveTo>
                      <a:pt x="9758" y="5149"/>
                    </a:moveTo>
                    <a:lnTo>
                      <a:pt x="9758" y="5210"/>
                    </a:lnTo>
                    <a:cubicBezTo>
                      <a:pt x="9758" y="5188"/>
                      <a:pt x="9766" y="5174"/>
                      <a:pt x="9778" y="5166"/>
                    </a:cubicBezTo>
                    <a:lnTo>
                      <a:pt x="9778" y="5166"/>
                    </a:lnTo>
                    <a:cubicBezTo>
                      <a:pt x="9799" y="5181"/>
                      <a:pt x="9824" y="5192"/>
                      <a:pt x="9846" y="5192"/>
                    </a:cubicBezTo>
                    <a:cubicBezTo>
                      <a:pt x="9859" y="5192"/>
                      <a:pt x="9870" y="5188"/>
                      <a:pt x="9879" y="5179"/>
                    </a:cubicBezTo>
                    <a:cubicBezTo>
                      <a:pt x="9854" y="5167"/>
                      <a:pt x="9829" y="5159"/>
                      <a:pt x="9808" y="5159"/>
                    </a:cubicBezTo>
                    <a:cubicBezTo>
                      <a:pt x="9797" y="5159"/>
                      <a:pt x="9787" y="5161"/>
                      <a:pt x="9778" y="5166"/>
                    </a:cubicBezTo>
                    <a:lnTo>
                      <a:pt x="9778" y="5166"/>
                    </a:lnTo>
                    <a:cubicBezTo>
                      <a:pt x="9771" y="5161"/>
                      <a:pt x="9764" y="5155"/>
                      <a:pt x="9758" y="5149"/>
                    </a:cubicBezTo>
                    <a:close/>
                    <a:moveTo>
                      <a:pt x="10864" y="7763"/>
                    </a:moveTo>
                    <a:lnTo>
                      <a:pt x="10864" y="7763"/>
                    </a:lnTo>
                    <a:cubicBezTo>
                      <a:pt x="10880" y="7773"/>
                      <a:pt x="10896" y="7783"/>
                      <a:pt x="10913" y="7793"/>
                    </a:cubicBezTo>
                    <a:lnTo>
                      <a:pt x="10915" y="7793"/>
                    </a:lnTo>
                    <a:cubicBezTo>
                      <a:pt x="10914" y="7783"/>
                      <a:pt x="10913" y="7773"/>
                      <a:pt x="10913" y="7763"/>
                    </a:cubicBezTo>
                    <a:close/>
                    <a:moveTo>
                      <a:pt x="9758" y="5210"/>
                    </a:moveTo>
                    <a:cubicBezTo>
                      <a:pt x="9758" y="5362"/>
                      <a:pt x="9727" y="5483"/>
                      <a:pt x="9758" y="5635"/>
                    </a:cubicBezTo>
                    <a:lnTo>
                      <a:pt x="9758" y="5696"/>
                    </a:lnTo>
                    <a:cubicBezTo>
                      <a:pt x="9666" y="6000"/>
                      <a:pt x="9727" y="6395"/>
                      <a:pt x="9910" y="6638"/>
                    </a:cubicBezTo>
                    <a:cubicBezTo>
                      <a:pt x="10031" y="6851"/>
                      <a:pt x="10214" y="7033"/>
                      <a:pt x="10426" y="7094"/>
                    </a:cubicBezTo>
                    <a:cubicBezTo>
                      <a:pt x="10570" y="7166"/>
                      <a:pt x="10734" y="7197"/>
                      <a:pt x="10899" y="7197"/>
                    </a:cubicBezTo>
                    <a:cubicBezTo>
                      <a:pt x="11083" y="7197"/>
                      <a:pt x="11269" y="7158"/>
                      <a:pt x="11429" y="7094"/>
                    </a:cubicBezTo>
                    <a:cubicBezTo>
                      <a:pt x="11612" y="7033"/>
                      <a:pt x="11764" y="6912"/>
                      <a:pt x="11885" y="6790"/>
                    </a:cubicBezTo>
                    <a:cubicBezTo>
                      <a:pt x="12026" y="6649"/>
                      <a:pt x="12297" y="5987"/>
                      <a:pt x="12578" y="5987"/>
                    </a:cubicBezTo>
                    <a:cubicBezTo>
                      <a:pt x="12601" y="5987"/>
                      <a:pt x="12623" y="5991"/>
                      <a:pt x="12645" y="6000"/>
                    </a:cubicBezTo>
                    <a:lnTo>
                      <a:pt x="12645" y="6030"/>
                    </a:lnTo>
                    <a:cubicBezTo>
                      <a:pt x="12463" y="6638"/>
                      <a:pt x="12706" y="7033"/>
                      <a:pt x="13071" y="7550"/>
                    </a:cubicBezTo>
                    <a:cubicBezTo>
                      <a:pt x="13770" y="8675"/>
                      <a:pt x="13101" y="8614"/>
                      <a:pt x="12797" y="9374"/>
                    </a:cubicBezTo>
                    <a:cubicBezTo>
                      <a:pt x="12676" y="9617"/>
                      <a:pt x="12676" y="9769"/>
                      <a:pt x="12797" y="9982"/>
                    </a:cubicBezTo>
                    <a:cubicBezTo>
                      <a:pt x="12810" y="10020"/>
                      <a:pt x="12839" y="10037"/>
                      <a:pt x="12868" y="10037"/>
                    </a:cubicBezTo>
                    <a:cubicBezTo>
                      <a:pt x="12908" y="10037"/>
                      <a:pt x="12949" y="10004"/>
                      <a:pt x="12949" y="9951"/>
                    </a:cubicBezTo>
                    <a:lnTo>
                      <a:pt x="12980" y="9951"/>
                    </a:lnTo>
                    <a:cubicBezTo>
                      <a:pt x="13223" y="9769"/>
                      <a:pt x="13436" y="9495"/>
                      <a:pt x="13709" y="9313"/>
                    </a:cubicBezTo>
                    <a:cubicBezTo>
                      <a:pt x="13776" y="9263"/>
                      <a:pt x="13872" y="9193"/>
                      <a:pt x="13959" y="9193"/>
                    </a:cubicBezTo>
                    <a:cubicBezTo>
                      <a:pt x="14029" y="9193"/>
                      <a:pt x="14094" y="9238"/>
                      <a:pt x="14135" y="9374"/>
                    </a:cubicBezTo>
                    <a:cubicBezTo>
                      <a:pt x="14135" y="9465"/>
                      <a:pt x="14043" y="9617"/>
                      <a:pt x="14043" y="9678"/>
                    </a:cubicBezTo>
                    <a:cubicBezTo>
                      <a:pt x="14013" y="9982"/>
                      <a:pt x="14135" y="10377"/>
                      <a:pt x="14378" y="10590"/>
                    </a:cubicBezTo>
                    <a:cubicBezTo>
                      <a:pt x="14378" y="10650"/>
                      <a:pt x="14469" y="10681"/>
                      <a:pt x="14499" y="10681"/>
                    </a:cubicBezTo>
                    <a:cubicBezTo>
                      <a:pt x="14530" y="10681"/>
                      <a:pt x="14621" y="10681"/>
                      <a:pt x="14621" y="10650"/>
                    </a:cubicBezTo>
                    <a:cubicBezTo>
                      <a:pt x="14793" y="10608"/>
                      <a:pt x="14965" y="10584"/>
                      <a:pt x="15132" y="10584"/>
                    </a:cubicBezTo>
                    <a:cubicBezTo>
                      <a:pt x="15558" y="10584"/>
                      <a:pt x="15957" y="10736"/>
                      <a:pt x="16262" y="11106"/>
                    </a:cubicBezTo>
                    <a:cubicBezTo>
                      <a:pt x="16445" y="11319"/>
                      <a:pt x="16597" y="11623"/>
                      <a:pt x="16597" y="11957"/>
                    </a:cubicBezTo>
                    <a:cubicBezTo>
                      <a:pt x="16623" y="12345"/>
                      <a:pt x="16407" y="12996"/>
                      <a:pt x="15950" y="12996"/>
                    </a:cubicBezTo>
                    <a:cubicBezTo>
                      <a:pt x="15869" y="12996"/>
                      <a:pt x="15781" y="12976"/>
                      <a:pt x="15685" y="12930"/>
                    </a:cubicBezTo>
                    <a:lnTo>
                      <a:pt x="15685" y="12869"/>
                    </a:lnTo>
                    <a:cubicBezTo>
                      <a:pt x="15806" y="12565"/>
                      <a:pt x="15867" y="12201"/>
                      <a:pt x="15654" y="11927"/>
                    </a:cubicBezTo>
                    <a:cubicBezTo>
                      <a:pt x="15563" y="11775"/>
                      <a:pt x="15442" y="11745"/>
                      <a:pt x="15290" y="11714"/>
                    </a:cubicBezTo>
                    <a:cubicBezTo>
                      <a:pt x="14834" y="11562"/>
                      <a:pt x="14499" y="11502"/>
                      <a:pt x="14408" y="10985"/>
                    </a:cubicBezTo>
                    <a:cubicBezTo>
                      <a:pt x="14383" y="10921"/>
                      <a:pt x="14336" y="10895"/>
                      <a:pt x="14292" y="10895"/>
                    </a:cubicBezTo>
                    <a:cubicBezTo>
                      <a:pt x="14232" y="10895"/>
                      <a:pt x="14178" y="10945"/>
                      <a:pt x="14195" y="11015"/>
                    </a:cubicBezTo>
                    <a:cubicBezTo>
                      <a:pt x="14043" y="11258"/>
                      <a:pt x="14043" y="11471"/>
                      <a:pt x="14074" y="11745"/>
                    </a:cubicBezTo>
                    <a:cubicBezTo>
                      <a:pt x="14074" y="11927"/>
                      <a:pt x="14135" y="12109"/>
                      <a:pt x="14043" y="12322"/>
                    </a:cubicBezTo>
                    <a:cubicBezTo>
                      <a:pt x="13962" y="12484"/>
                      <a:pt x="13868" y="12525"/>
                      <a:pt x="13751" y="12525"/>
                    </a:cubicBezTo>
                    <a:cubicBezTo>
                      <a:pt x="13692" y="12525"/>
                      <a:pt x="13628" y="12515"/>
                      <a:pt x="13557" y="12505"/>
                    </a:cubicBezTo>
                    <a:cubicBezTo>
                      <a:pt x="13405" y="12231"/>
                      <a:pt x="13375" y="11897"/>
                      <a:pt x="13223" y="11623"/>
                    </a:cubicBezTo>
                    <a:cubicBezTo>
                      <a:pt x="13010" y="11319"/>
                      <a:pt x="12645" y="11106"/>
                      <a:pt x="12372" y="10802"/>
                    </a:cubicBezTo>
                    <a:cubicBezTo>
                      <a:pt x="11612" y="9951"/>
                      <a:pt x="11247" y="8888"/>
                      <a:pt x="11156" y="7793"/>
                    </a:cubicBezTo>
                    <a:cubicBezTo>
                      <a:pt x="11141" y="7732"/>
                      <a:pt x="11087" y="7702"/>
                      <a:pt x="11038" y="7702"/>
                    </a:cubicBezTo>
                    <a:cubicBezTo>
                      <a:pt x="10989" y="7702"/>
                      <a:pt x="10943" y="7732"/>
                      <a:pt x="10943" y="7793"/>
                    </a:cubicBezTo>
                    <a:lnTo>
                      <a:pt x="10915" y="7793"/>
                    </a:lnTo>
                    <a:cubicBezTo>
                      <a:pt x="10980" y="8694"/>
                      <a:pt x="11284" y="9565"/>
                      <a:pt x="11825" y="10316"/>
                    </a:cubicBezTo>
                    <a:cubicBezTo>
                      <a:pt x="12129" y="10711"/>
                      <a:pt x="12524" y="10985"/>
                      <a:pt x="12828" y="11380"/>
                    </a:cubicBezTo>
                    <a:cubicBezTo>
                      <a:pt x="13132" y="11745"/>
                      <a:pt x="13132" y="12231"/>
                      <a:pt x="13496" y="12596"/>
                    </a:cubicBezTo>
                    <a:lnTo>
                      <a:pt x="13557" y="12596"/>
                    </a:lnTo>
                    <a:cubicBezTo>
                      <a:pt x="13585" y="12607"/>
                      <a:pt x="13617" y="12612"/>
                      <a:pt x="13652" y="12612"/>
                    </a:cubicBezTo>
                    <a:cubicBezTo>
                      <a:pt x="13813" y="12612"/>
                      <a:pt x="14035" y="12508"/>
                      <a:pt x="14135" y="12383"/>
                    </a:cubicBezTo>
                    <a:cubicBezTo>
                      <a:pt x="14347" y="12049"/>
                      <a:pt x="14165" y="11593"/>
                      <a:pt x="14195" y="11228"/>
                    </a:cubicBezTo>
                    <a:lnTo>
                      <a:pt x="14256" y="11228"/>
                    </a:lnTo>
                    <a:cubicBezTo>
                      <a:pt x="14347" y="11410"/>
                      <a:pt x="14499" y="11562"/>
                      <a:pt x="14712" y="11623"/>
                    </a:cubicBezTo>
                    <a:cubicBezTo>
                      <a:pt x="14864" y="11714"/>
                      <a:pt x="15047" y="11684"/>
                      <a:pt x="15199" y="11745"/>
                    </a:cubicBezTo>
                    <a:cubicBezTo>
                      <a:pt x="15624" y="11897"/>
                      <a:pt x="15563" y="12322"/>
                      <a:pt x="15502" y="12687"/>
                    </a:cubicBezTo>
                    <a:cubicBezTo>
                      <a:pt x="15472" y="12687"/>
                      <a:pt x="15381" y="12809"/>
                      <a:pt x="15472" y="12839"/>
                    </a:cubicBezTo>
                    <a:cubicBezTo>
                      <a:pt x="15472" y="12900"/>
                      <a:pt x="15502" y="12900"/>
                      <a:pt x="15502" y="12900"/>
                    </a:cubicBezTo>
                    <a:cubicBezTo>
                      <a:pt x="15502" y="12930"/>
                      <a:pt x="15502" y="12930"/>
                      <a:pt x="15533" y="12930"/>
                    </a:cubicBezTo>
                    <a:cubicBezTo>
                      <a:pt x="15672" y="13032"/>
                      <a:pt x="15805" y="13076"/>
                      <a:pt x="15928" y="13076"/>
                    </a:cubicBezTo>
                    <a:cubicBezTo>
                      <a:pt x="16504" y="13076"/>
                      <a:pt x="16874" y="12113"/>
                      <a:pt x="16749" y="11562"/>
                    </a:cubicBezTo>
                    <a:cubicBezTo>
                      <a:pt x="16582" y="10752"/>
                      <a:pt x="15891" y="10221"/>
                      <a:pt x="15161" y="10221"/>
                    </a:cubicBezTo>
                    <a:cubicBezTo>
                      <a:pt x="14960" y="10221"/>
                      <a:pt x="14757" y="10261"/>
                      <a:pt x="14560" y="10346"/>
                    </a:cubicBezTo>
                    <a:lnTo>
                      <a:pt x="14499" y="10346"/>
                    </a:lnTo>
                    <a:cubicBezTo>
                      <a:pt x="14317" y="10043"/>
                      <a:pt x="14165" y="9799"/>
                      <a:pt x="14256" y="9404"/>
                    </a:cubicBezTo>
                    <a:cubicBezTo>
                      <a:pt x="14287" y="9191"/>
                      <a:pt x="14317" y="9009"/>
                      <a:pt x="14135" y="8888"/>
                    </a:cubicBezTo>
                    <a:cubicBezTo>
                      <a:pt x="14092" y="8871"/>
                      <a:pt x="14045" y="8863"/>
                      <a:pt x="13996" y="8863"/>
                    </a:cubicBezTo>
                    <a:cubicBezTo>
                      <a:pt x="13871" y="8863"/>
                      <a:pt x="13736" y="8913"/>
                      <a:pt x="13648" y="8979"/>
                    </a:cubicBezTo>
                    <a:cubicBezTo>
                      <a:pt x="13375" y="9131"/>
                      <a:pt x="13101" y="9404"/>
                      <a:pt x="12888" y="9617"/>
                    </a:cubicBezTo>
                    <a:cubicBezTo>
                      <a:pt x="12888" y="9627"/>
                      <a:pt x="12882" y="9631"/>
                      <a:pt x="12873" y="9631"/>
                    </a:cubicBezTo>
                    <a:cubicBezTo>
                      <a:pt x="12855" y="9631"/>
                      <a:pt x="12828" y="9617"/>
                      <a:pt x="12828" y="9617"/>
                    </a:cubicBezTo>
                    <a:cubicBezTo>
                      <a:pt x="12858" y="8979"/>
                      <a:pt x="13740" y="8644"/>
                      <a:pt x="13557" y="7945"/>
                    </a:cubicBezTo>
                    <a:cubicBezTo>
                      <a:pt x="13527" y="7732"/>
                      <a:pt x="13375" y="7580"/>
                      <a:pt x="13253" y="7429"/>
                    </a:cubicBezTo>
                    <a:cubicBezTo>
                      <a:pt x="12828" y="6881"/>
                      <a:pt x="12615" y="6577"/>
                      <a:pt x="12676" y="5939"/>
                    </a:cubicBezTo>
                    <a:cubicBezTo>
                      <a:pt x="12706" y="5939"/>
                      <a:pt x="12767" y="5848"/>
                      <a:pt x="12767" y="5818"/>
                    </a:cubicBezTo>
                    <a:cubicBezTo>
                      <a:pt x="12714" y="5631"/>
                      <a:pt x="12567" y="5538"/>
                      <a:pt x="12409" y="5538"/>
                    </a:cubicBezTo>
                    <a:cubicBezTo>
                      <a:pt x="12387" y="5538"/>
                      <a:pt x="12364" y="5540"/>
                      <a:pt x="12341" y="5544"/>
                    </a:cubicBezTo>
                    <a:cubicBezTo>
                      <a:pt x="12037" y="5605"/>
                      <a:pt x="11916" y="5909"/>
                      <a:pt x="11794" y="6122"/>
                    </a:cubicBezTo>
                    <a:cubicBezTo>
                      <a:pt x="11609" y="6538"/>
                      <a:pt x="11247" y="6814"/>
                      <a:pt x="10830" y="6814"/>
                    </a:cubicBezTo>
                    <a:cubicBezTo>
                      <a:pt x="10700" y="6814"/>
                      <a:pt x="10564" y="6787"/>
                      <a:pt x="10426" y="6729"/>
                    </a:cubicBezTo>
                    <a:cubicBezTo>
                      <a:pt x="10031" y="6577"/>
                      <a:pt x="9879" y="6213"/>
                      <a:pt x="9818" y="5818"/>
                    </a:cubicBezTo>
                    <a:cubicBezTo>
                      <a:pt x="9879" y="5818"/>
                      <a:pt x="9879" y="5818"/>
                      <a:pt x="9879" y="5787"/>
                    </a:cubicBezTo>
                    <a:cubicBezTo>
                      <a:pt x="9879" y="5757"/>
                      <a:pt x="9818" y="5666"/>
                      <a:pt x="9818" y="5635"/>
                    </a:cubicBezTo>
                    <a:cubicBezTo>
                      <a:pt x="9818" y="5514"/>
                      <a:pt x="9818" y="5392"/>
                      <a:pt x="9879" y="5301"/>
                    </a:cubicBezTo>
                    <a:cubicBezTo>
                      <a:pt x="9879" y="5256"/>
                      <a:pt x="9847" y="5228"/>
                      <a:pt x="9817" y="5228"/>
                    </a:cubicBezTo>
                    <a:cubicBezTo>
                      <a:pt x="9807" y="5228"/>
                      <a:pt x="9796" y="5232"/>
                      <a:pt x="9788" y="5240"/>
                    </a:cubicBezTo>
                    <a:cubicBezTo>
                      <a:pt x="9758" y="5240"/>
                      <a:pt x="9758" y="5301"/>
                      <a:pt x="9758" y="5301"/>
                    </a:cubicBezTo>
                    <a:lnTo>
                      <a:pt x="9758" y="5210"/>
                    </a:lnTo>
                    <a:close/>
                    <a:moveTo>
                      <a:pt x="13086" y="342"/>
                    </a:moveTo>
                    <a:cubicBezTo>
                      <a:pt x="14183" y="342"/>
                      <a:pt x="15276" y="493"/>
                      <a:pt x="16323" y="802"/>
                    </a:cubicBezTo>
                    <a:cubicBezTo>
                      <a:pt x="20943" y="2170"/>
                      <a:pt x="24287" y="6699"/>
                      <a:pt x="24500" y="11441"/>
                    </a:cubicBezTo>
                    <a:lnTo>
                      <a:pt x="24469" y="11441"/>
                    </a:lnTo>
                    <a:cubicBezTo>
                      <a:pt x="23892" y="11106"/>
                      <a:pt x="23436" y="10772"/>
                      <a:pt x="23010" y="10195"/>
                    </a:cubicBezTo>
                    <a:cubicBezTo>
                      <a:pt x="22706" y="9739"/>
                      <a:pt x="22493" y="9283"/>
                      <a:pt x="22068" y="8888"/>
                    </a:cubicBezTo>
                    <a:cubicBezTo>
                      <a:pt x="21855" y="8705"/>
                      <a:pt x="21642" y="8584"/>
                      <a:pt x="21460" y="8371"/>
                    </a:cubicBezTo>
                    <a:cubicBezTo>
                      <a:pt x="21308" y="8128"/>
                      <a:pt x="21308" y="7945"/>
                      <a:pt x="21156" y="7763"/>
                    </a:cubicBezTo>
                    <a:cubicBezTo>
                      <a:pt x="21095" y="7641"/>
                      <a:pt x="21034" y="7580"/>
                      <a:pt x="20974" y="7520"/>
                    </a:cubicBezTo>
                    <a:lnTo>
                      <a:pt x="20974" y="7489"/>
                    </a:lnTo>
                    <a:cubicBezTo>
                      <a:pt x="21156" y="7337"/>
                      <a:pt x="21247" y="7064"/>
                      <a:pt x="21126" y="6821"/>
                    </a:cubicBezTo>
                    <a:cubicBezTo>
                      <a:pt x="20970" y="6423"/>
                      <a:pt x="20658" y="6389"/>
                      <a:pt x="20339" y="6389"/>
                    </a:cubicBezTo>
                    <a:cubicBezTo>
                      <a:pt x="20273" y="6389"/>
                      <a:pt x="20206" y="6391"/>
                      <a:pt x="20141" y="6391"/>
                    </a:cubicBezTo>
                    <a:cubicBezTo>
                      <a:pt x="19967" y="6391"/>
                      <a:pt x="19800" y="6380"/>
                      <a:pt x="19667" y="6304"/>
                    </a:cubicBezTo>
                    <a:cubicBezTo>
                      <a:pt x="19363" y="6152"/>
                      <a:pt x="19180" y="5666"/>
                      <a:pt x="18907" y="5453"/>
                    </a:cubicBezTo>
                    <a:cubicBezTo>
                      <a:pt x="18694" y="5210"/>
                      <a:pt x="18390" y="5058"/>
                      <a:pt x="18086" y="4936"/>
                    </a:cubicBezTo>
                    <a:cubicBezTo>
                      <a:pt x="17791" y="4833"/>
                      <a:pt x="17468" y="4773"/>
                      <a:pt x="17147" y="4773"/>
                    </a:cubicBezTo>
                    <a:cubicBezTo>
                      <a:pt x="16806" y="4773"/>
                      <a:pt x="16468" y="4840"/>
                      <a:pt x="16171" y="4997"/>
                    </a:cubicBezTo>
                    <a:lnTo>
                      <a:pt x="16141" y="5027"/>
                    </a:lnTo>
                    <a:lnTo>
                      <a:pt x="16141" y="5088"/>
                    </a:lnTo>
                    <a:cubicBezTo>
                      <a:pt x="16536" y="5666"/>
                      <a:pt x="15806" y="6395"/>
                      <a:pt x="16293" y="6973"/>
                    </a:cubicBezTo>
                    <a:cubicBezTo>
                      <a:pt x="16445" y="7155"/>
                      <a:pt x="16718" y="7277"/>
                      <a:pt x="16931" y="7307"/>
                    </a:cubicBezTo>
                    <a:cubicBezTo>
                      <a:pt x="16942" y="7309"/>
                      <a:pt x="16955" y="7310"/>
                      <a:pt x="16971" y="7310"/>
                    </a:cubicBezTo>
                    <a:cubicBezTo>
                      <a:pt x="17114" y="7310"/>
                      <a:pt x="17461" y="7232"/>
                      <a:pt x="17708" y="7232"/>
                    </a:cubicBezTo>
                    <a:cubicBezTo>
                      <a:pt x="17830" y="7232"/>
                      <a:pt x="17927" y="7251"/>
                      <a:pt x="17965" y="7307"/>
                    </a:cubicBezTo>
                    <a:cubicBezTo>
                      <a:pt x="17934" y="7489"/>
                      <a:pt x="17965" y="7763"/>
                      <a:pt x="17873" y="7884"/>
                    </a:cubicBezTo>
                    <a:cubicBezTo>
                      <a:pt x="17782" y="8097"/>
                      <a:pt x="17448" y="8128"/>
                      <a:pt x="17205" y="8128"/>
                    </a:cubicBezTo>
                    <a:cubicBezTo>
                      <a:pt x="17150" y="8132"/>
                      <a:pt x="17098" y="8135"/>
                      <a:pt x="17046" y="8135"/>
                    </a:cubicBezTo>
                    <a:cubicBezTo>
                      <a:pt x="16436" y="8135"/>
                      <a:pt x="16033" y="7805"/>
                      <a:pt x="15837" y="7216"/>
                    </a:cubicBezTo>
                    <a:cubicBezTo>
                      <a:pt x="15533" y="6334"/>
                      <a:pt x="15047" y="5696"/>
                      <a:pt x="14439" y="5027"/>
                    </a:cubicBezTo>
                    <a:lnTo>
                      <a:pt x="14439" y="4997"/>
                    </a:lnTo>
                    <a:cubicBezTo>
                      <a:pt x="14743" y="4663"/>
                      <a:pt x="15229" y="4267"/>
                      <a:pt x="14895" y="3842"/>
                    </a:cubicBezTo>
                    <a:cubicBezTo>
                      <a:pt x="14756" y="3703"/>
                      <a:pt x="14566" y="3655"/>
                      <a:pt x="14391" y="3655"/>
                    </a:cubicBezTo>
                    <a:cubicBezTo>
                      <a:pt x="14298" y="3655"/>
                      <a:pt x="14209" y="3669"/>
                      <a:pt x="14135" y="3690"/>
                    </a:cubicBezTo>
                    <a:cubicBezTo>
                      <a:pt x="13770" y="3811"/>
                      <a:pt x="13588" y="4207"/>
                      <a:pt x="13436" y="4511"/>
                    </a:cubicBezTo>
                    <a:lnTo>
                      <a:pt x="13436" y="4571"/>
                    </a:lnTo>
                    <a:lnTo>
                      <a:pt x="13436" y="4571"/>
                    </a:lnTo>
                    <a:cubicBezTo>
                      <a:pt x="13465" y="4569"/>
                      <a:pt x="13496" y="4563"/>
                      <a:pt x="13496" y="4541"/>
                    </a:cubicBezTo>
                    <a:cubicBezTo>
                      <a:pt x="13588" y="4328"/>
                      <a:pt x="13679" y="4085"/>
                      <a:pt x="13861" y="3933"/>
                    </a:cubicBezTo>
                    <a:cubicBezTo>
                      <a:pt x="13971" y="3837"/>
                      <a:pt x="14157" y="3771"/>
                      <a:pt x="14318" y="3771"/>
                    </a:cubicBezTo>
                    <a:cubicBezTo>
                      <a:pt x="14512" y="3771"/>
                      <a:pt x="14671" y="3866"/>
                      <a:pt x="14621" y="4115"/>
                    </a:cubicBezTo>
                    <a:cubicBezTo>
                      <a:pt x="14591" y="4328"/>
                      <a:pt x="14317" y="4571"/>
                      <a:pt x="14135" y="4754"/>
                    </a:cubicBezTo>
                    <a:cubicBezTo>
                      <a:pt x="14104" y="4754"/>
                      <a:pt x="14013" y="4784"/>
                      <a:pt x="14043" y="4875"/>
                    </a:cubicBezTo>
                    <a:cubicBezTo>
                      <a:pt x="14013" y="4936"/>
                      <a:pt x="14104" y="5027"/>
                      <a:pt x="14165" y="5027"/>
                    </a:cubicBezTo>
                    <a:cubicBezTo>
                      <a:pt x="14499" y="5483"/>
                      <a:pt x="14955" y="5939"/>
                      <a:pt x="15229" y="6425"/>
                    </a:cubicBezTo>
                    <a:cubicBezTo>
                      <a:pt x="15502" y="6851"/>
                      <a:pt x="15472" y="7429"/>
                      <a:pt x="15806" y="7793"/>
                    </a:cubicBezTo>
                    <a:cubicBezTo>
                      <a:pt x="16080" y="8131"/>
                      <a:pt x="16480" y="8239"/>
                      <a:pt x="16900" y="8239"/>
                    </a:cubicBezTo>
                    <a:cubicBezTo>
                      <a:pt x="17275" y="8239"/>
                      <a:pt x="17665" y="8153"/>
                      <a:pt x="17995" y="8067"/>
                    </a:cubicBezTo>
                    <a:cubicBezTo>
                      <a:pt x="18056" y="8036"/>
                      <a:pt x="18117" y="7945"/>
                      <a:pt x="18086" y="7915"/>
                    </a:cubicBezTo>
                    <a:cubicBezTo>
                      <a:pt x="17965" y="7763"/>
                      <a:pt x="17934" y="7580"/>
                      <a:pt x="17965" y="7368"/>
                    </a:cubicBezTo>
                    <a:lnTo>
                      <a:pt x="17995" y="7368"/>
                    </a:lnTo>
                    <a:cubicBezTo>
                      <a:pt x="18208" y="7277"/>
                      <a:pt x="18208" y="7125"/>
                      <a:pt x="18086" y="6973"/>
                    </a:cubicBezTo>
                    <a:cubicBezTo>
                      <a:pt x="17994" y="6844"/>
                      <a:pt x="17869" y="6793"/>
                      <a:pt x="17737" y="6793"/>
                    </a:cubicBezTo>
                    <a:cubicBezTo>
                      <a:pt x="17651" y="6793"/>
                      <a:pt x="17562" y="6815"/>
                      <a:pt x="17478" y="6851"/>
                    </a:cubicBezTo>
                    <a:cubicBezTo>
                      <a:pt x="17387" y="6881"/>
                      <a:pt x="17326" y="6912"/>
                      <a:pt x="17205" y="6973"/>
                    </a:cubicBezTo>
                    <a:cubicBezTo>
                      <a:pt x="17156" y="6981"/>
                      <a:pt x="17106" y="6986"/>
                      <a:pt x="17055" y="6986"/>
                    </a:cubicBezTo>
                    <a:cubicBezTo>
                      <a:pt x="16753" y="6986"/>
                      <a:pt x="16423" y="6833"/>
                      <a:pt x="16293" y="6547"/>
                    </a:cubicBezTo>
                    <a:cubicBezTo>
                      <a:pt x="16171" y="6304"/>
                      <a:pt x="16323" y="5970"/>
                      <a:pt x="16384" y="5696"/>
                    </a:cubicBezTo>
                    <a:cubicBezTo>
                      <a:pt x="16414" y="5483"/>
                      <a:pt x="16414" y="5301"/>
                      <a:pt x="16293" y="5149"/>
                    </a:cubicBezTo>
                    <a:lnTo>
                      <a:pt x="16293" y="5088"/>
                    </a:lnTo>
                    <a:cubicBezTo>
                      <a:pt x="16526" y="5052"/>
                      <a:pt x="16752" y="5033"/>
                      <a:pt x="16972" y="5033"/>
                    </a:cubicBezTo>
                    <a:cubicBezTo>
                      <a:pt x="17871" y="5033"/>
                      <a:pt x="18649" y="5358"/>
                      <a:pt x="19211" y="6213"/>
                    </a:cubicBezTo>
                    <a:cubicBezTo>
                      <a:pt x="19363" y="6395"/>
                      <a:pt x="19424" y="6547"/>
                      <a:pt x="19636" y="6669"/>
                    </a:cubicBezTo>
                    <a:lnTo>
                      <a:pt x="19727" y="6669"/>
                    </a:lnTo>
                    <a:cubicBezTo>
                      <a:pt x="19788" y="6669"/>
                      <a:pt x="19879" y="6608"/>
                      <a:pt x="19940" y="6608"/>
                    </a:cubicBezTo>
                    <a:cubicBezTo>
                      <a:pt x="20081" y="6548"/>
                      <a:pt x="20204" y="6518"/>
                      <a:pt x="20309" y="6518"/>
                    </a:cubicBezTo>
                    <a:cubicBezTo>
                      <a:pt x="20632" y="6518"/>
                      <a:pt x="20776" y="6808"/>
                      <a:pt x="20731" y="7429"/>
                    </a:cubicBezTo>
                    <a:lnTo>
                      <a:pt x="20700" y="7429"/>
                    </a:lnTo>
                    <a:cubicBezTo>
                      <a:pt x="20548" y="7429"/>
                      <a:pt x="20548" y="7641"/>
                      <a:pt x="20700" y="7641"/>
                    </a:cubicBezTo>
                    <a:cubicBezTo>
                      <a:pt x="20822" y="7641"/>
                      <a:pt x="21186" y="8492"/>
                      <a:pt x="21399" y="8675"/>
                    </a:cubicBezTo>
                    <a:cubicBezTo>
                      <a:pt x="21582" y="8857"/>
                      <a:pt x="21855" y="8948"/>
                      <a:pt x="22038" y="9131"/>
                    </a:cubicBezTo>
                    <a:cubicBezTo>
                      <a:pt x="22311" y="9404"/>
                      <a:pt x="22493" y="9739"/>
                      <a:pt x="22676" y="10043"/>
                    </a:cubicBezTo>
                    <a:cubicBezTo>
                      <a:pt x="23162" y="10802"/>
                      <a:pt x="23709" y="11289"/>
                      <a:pt x="24530" y="11623"/>
                    </a:cubicBezTo>
                    <a:lnTo>
                      <a:pt x="24530" y="11653"/>
                    </a:lnTo>
                    <a:cubicBezTo>
                      <a:pt x="24621" y="15514"/>
                      <a:pt x="22524" y="19222"/>
                      <a:pt x="19363" y="21410"/>
                    </a:cubicBezTo>
                    <a:cubicBezTo>
                      <a:pt x="19353" y="21421"/>
                      <a:pt x="19346" y="21424"/>
                      <a:pt x="19341" y="21424"/>
                    </a:cubicBezTo>
                    <a:cubicBezTo>
                      <a:pt x="19332" y="21424"/>
                      <a:pt x="19332" y="21410"/>
                      <a:pt x="19332" y="21410"/>
                    </a:cubicBezTo>
                    <a:cubicBezTo>
                      <a:pt x="19332" y="21198"/>
                      <a:pt x="19272" y="21046"/>
                      <a:pt x="19059" y="20955"/>
                    </a:cubicBezTo>
                    <a:cubicBezTo>
                      <a:pt x="18945" y="20886"/>
                      <a:pt x="18831" y="20852"/>
                      <a:pt x="18678" y="20852"/>
                    </a:cubicBezTo>
                    <a:cubicBezTo>
                      <a:pt x="18628" y="20852"/>
                      <a:pt x="18572" y="20856"/>
                      <a:pt x="18512" y="20863"/>
                    </a:cubicBezTo>
                    <a:cubicBezTo>
                      <a:pt x="18181" y="20930"/>
                      <a:pt x="18186" y="21108"/>
                      <a:pt x="17924" y="21108"/>
                    </a:cubicBezTo>
                    <a:cubicBezTo>
                      <a:pt x="17824" y="21108"/>
                      <a:pt x="17687" y="21082"/>
                      <a:pt x="17478" y="21015"/>
                    </a:cubicBezTo>
                    <a:cubicBezTo>
                      <a:pt x="17208" y="20925"/>
                      <a:pt x="17021" y="20819"/>
                      <a:pt x="16770" y="20819"/>
                    </a:cubicBezTo>
                    <a:cubicBezTo>
                      <a:pt x="16682" y="20819"/>
                      <a:pt x="16586" y="20832"/>
                      <a:pt x="16475" y="20863"/>
                    </a:cubicBezTo>
                    <a:cubicBezTo>
                      <a:pt x="15594" y="21046"/>
                      <a:pt x="14986" y="21654"/>
                      <a:pt x="14074" y="21806"/>
                    </a:cubicBezTo>
                    <a:cubicBezTo>
                      <a:pt x="14651" y="21502"/>
                      <a:pt x="15107" y="21471"/>
                      <a:pt x="15472" y="20894"/>
                    </a:cubicBezTo>
                    <a:cubicBezTo>
                      <a:pt x="15867" y="20195"/>
                      <a:pt x="16749" y="20073"/>
                      <a:pt x="16901" y="19161"/>
                    </a:cubicBezTo>
                    <a:lnTo>
                      <a:pt x="16901" y="19131"/>
                    </a:lnTo>
                    <a:cubicBezTo>
                      <a:pt x="16931" y="19070"/>
                      <a:pt x="16931" y="19040"/>
                      <a:pt x="16931" y="19009"/>
                    </a:cubicBezTo>
                    <a:cubicBezTo>
                      <a:pt x="16840" y="18584"/>
                      <a:pt x="16718" y="18249"/>
                      <a:pt x="16414" y="17915"/>
                    </a:cubicBezTo>
                    <a:cubicBezTo>
                      <a:pt x="16171" y="17611"/>
                      <a:pt x="15837" y="17459"/>
                      <a:pt x="15563" y="17185"/>
                    </a:cubicBezTo>
                    <a:cubicBezTo>
                      <a:pt x="15047" y="16608"/>
                      <a:pt x="15199" y="15939"/>
                      <a:pt x="15350" y="15240"/>
                    </a:cubicBezTo>
                    <a:cubicBezTo>
                      <a:pt x="15381" y="15088"/>
                      <a:pt x="15563" y="14663"/>
                      <a:pt x="15472" y="14511"/>
                    </a:cubicBezTo>
                    <a:cubicBezTo>
                      <a:pt x="15408" y="14399"/>
                      <a:pt x="15328" y="14355"/>
                      <a:pt x="15236" y="14355"/>
                    </a:cubicBezTo>
                    <a:cubicBezTo>
                      <a:pt x="15151" y="14355"/>
                      <a:pt x="15057" y="14392"/>
                      <a:pt x="14955" y="14450"/>
                    </a:cubicBezTo>
                    <a:cubicBezTo>
                      <a:pt x="14499" y="14663"/>
                      <a:pt x="14439" y="15392"/>
                      <a:pt x="14439" y="15878"/>
                    </a:cubicBezTo>
                    <a:cubicBezTo>
                      <a:pt x="14282" y="15957"/>
                      <a:pt x="14128" y="15991"/>
                      <a:pt x="13977" y="15991"/>
                    </a:cubicBezTo>
                    <a:cubicBezTo>
                      <a:pt x="13661" y="15991"/>
                      <a:pt x="13359" y="15841"/>
                      <a:pt x="13071" y="15635"/>
                    </a:cubicBezTo>
                    <a:cubicBezTo>
                      <a:pt x="12493" y="15210"/>
                      <a:pt x="12220" y="14602"/>
                      <a:pt x="12645" y="13964"/>
                    </a:cubicBezTo>
                    <a:cubicBezTo>
                      <a:pt x="12676" y="13903"/>
                      <a:pt x="12645" y="13872"/>
                      <a:pt x="12615" y="13872"/>
                    </a:cubicBezTo>
                    <a:cubicBezTo>
                      <a:pt x="12615" y="13812"/>
                      <a:pt x="12584" y="13751"/>
                      <a:pt x="12493" y="13751"/>
                    </a:cubicBezTo>
                    <a:cubicBezTo>
                      <a:pt x="12068" y="13842"/>
                      <a:pt x="11764" y="14207"/>
                      <a:pt x="11733" y="14663"/>
                    </a:cubicBezTo>
                    <a:cubicBezTo>
                      <a:pt x="11703" y="14936"/>
                      <a:pt x="11825" y="15088"/>
                      <a:pt x="11885" y="15331"/>
                    </a:cubicBezTo>
                    <a:lnTo>
                      <a:pt x="11977" y="15423"/>
                    </a:lnTo>
                    <a:cubicBezTo>
                      <a:pt x="12007" y="15696"/>
                      <a:pt x="11916" y="15848"/>
                      <a:pt x="11703" y="15878"/>
                    </a:cubicBezTo>
                    <a:cubicBezTo>
                      <a:pt x="11551" y="16000"/>
                      <a:pt x="11369" y="16091"/>
                      <a:pt x="11156" y="16152"/>
                    </a:cubicBezTo>
                    <a:lnTo>
                      <a:pt x="11095" y="16152"/>
                    </a:lnTo>
                    <a:cubicBezTo>
                      <a:pt x="9849" y="16395"/>
                      <a:pt x="9575" y="17824"/>
                      <a:pt x="8511" y="18371"/>
                    </a:cubicBezTo>
                    <a:cubicBezTo>
                      <a:pt x="8327" y="18460"/>
                      <a:pt x="8149" y="18493"/>
                      <a:pt x="7976" y="18493"/>
                    </a:cubicBezTo>
                    <a:cubicBezTo>
                      <a:pt x="7472" y="18493"/>
                      <a:pt x="7003" y="18214"/>
                      <a:pt x="6494" y="18214"/>
                    </a:cubicBezTo>
                    <a:cubicBezTo>
                      <a:pt x="6458" y="18214"/>
                      <a:pt x="6421" y="18216"/>
                      <a:pt x="6384" y="18219"/>
                    </a:cubicBezTo>
                    <a:cubicBezTo>
                      <a:pt x="5685" y="18280"/>
                      <a:pt x="5198" y="18827"/>
                      <a:pt x="4530" y="18888"/>
                    </a:cubicBezTo>
                    <a:lnTo>
                      <a:pt x="4469" y="18857"/>
                    </a:lnTo>
                    <a:cubicBezTo>
                      <a:pt x="2888" y="17398"/>
                      <a:pt x="5198" y="16091"/>
                      <a:pt x="5654" y="14663"/>
                    </a:cubicBezTo>
                    <a:cubicBezTo>
                      <a:pt x="5745" y="14419"/>
                      <a:pt x="5745" y="14207"/>
                      <a:pt x="5776" y="13994"/>
                    </a:cubicBezTo>
                    <a:cubicBezTo>
                      <a:pt x="5897" y="13386"/>
                      <a:pt x="6201" y="12930"/>
                      <a:pt x="6657" y="12505"/>
                    </a:cubicBezTo>
                    <a:cubicBezTo>
                      <a:pt x="6961" y="12201"/>
                      <a:pt x="7174" y="11866"/>
                      <a:pt x="7022" y="11441"/>
                    </a:cubicBezTo>
                    <a:cubicBezTo>
                      <a:pt x="7144" y="11441"/>
                      <a:pt x="7174" y="11289"/>
                      <a:pt x="7052" y="11258"/>
                    </a:cubicBezTo>
                    <a:cubicBezTo>
                      <a:pt x="6505" y="11106"/>
                      <a:pt x="5989" y="10863"/>
                      <a:pt x="5806" y="10255"/>
                    </a:cubicBezTo>
                    <a:cubicBezTo>
                      <a:pt x="5685" y="9921"/>
                      <a:pt x="5776" y="9617"/>
                      <a:pt x="5776" y="9283"/>
                    </a:cubicBezTo>
                    <a:cubicBezTo>
                      <a:pt x="5776" y="8314"/>
                      <a:pt x="5801" y="7119"/>
                      <a:pt x="6975" y="7119"/>
                    </a:cubicBezTo>
                    <a:cubicBezTo>
                      <a:pt x="7091" y="7119"/>
                      <a:pt x="7218" y="7130"/>
                      <a:pt x="7356" y="7155"/>
                    </a:cubicBezTo>
                    <a:cubicBezTo>
                      <a:pt x="7463" y="7164"/>
                      <a:pt x="7547" y="7168"/>
                      <a:pt x="7620" y="7168"/>
                    </a:cubicBezTo>
                    <a:cubicBezTo>
                      <a:pt x="7798" y="7168"/>
                      <a:pt x="7919" y="7146"/>
                      <a:pt x="8177" y="7125"/>
                    </a:cubicBezTo>
                    <a:cubicBezTo>
                      <a:pt x="8663" y="7049"/>
                      <a:pt x="8891" y="6988"/>
                      <a:pt x="9078" y="6988"/>
                    </a:cubicBezTo>
                    <a:cubicBezTo>
                      <a:pt x="9264" y="6988"/>
                      <a:pt x="9408" y="7049"/>
                      <a:pt x="9727" y="7216"/>
                    </a:cubicBezTo>
                    <a:cubicBezTo>
                      <a:pt x="10062" y="7429"/>
                      <a:pt x="10457" y="7611"/>
                      <a:pt x="10822" y="7763"/>
                    </a:cubicBezTo>
                    <a:lnTo>
                      <a:pt x="10864" y="7763"/>
                    </a:lnTo>
                    <a:cubicBezTo>
                      <a:pt x="10480" y="7523"/>
                      <a:pt x="10043" y="7208"/>
                      <a:pt x="9606" y="7033"/>
                    </a:cubicBezTo>
                    <a:cubicBezTo>
                      <a:pt x="9454" y="6942"/>
                      <a:pt x="9302" y="6881"/>
                      <a:pt x="9150" y="6851"/>
                    </a:cubicBezTo>
                    <a:cubicBezTo>
                      <a:pt x="9039" y="6823"/>
                      <a:pt x="8953" y="6812"/>
                      <a:pt x="8879" y="6812"/>
                    </a:cubicBezTo>
                    <a:cubicBezTo>
                      <a:pt x="8707" y="6812"/>
                      <a:pt x="8592" y="6869"/>
                      <a:pt x="8359" y="6912"/>
                    </a:cubicBezTo>
                    <a:cubicBezTo>
                      <a:pt x="7448" y="7094"/>
                      <a:pt x="6414" y="6729"/>
                      <a:pt x="5806" y="7672"/>
                    </a:cubicBezTo>
                    <a:cubicBezTo>
                      <a:pt x="5654" y="7945"/>
                      <a:pt x="5593" y="8219"/>
                      <a:pt x="5533" y="8523"/>
                    </a:cubicBezTo>
                    <a:cubicBezTo>
                      <a:pt x="5502" y="8888"/>
                      <a:pt x="5593" y="9222"/>
                      <a:pt x="5593" y="9587"/>
                    </a:cubicBezTo>
                    <a:cubicBezTo>
                      <a:pt x="5593" y="9830"/>
                      <a:pt x="5533" y="10103"/>
                      <a:pt x="5593" y="10377"/>
                    </a:cubicBezTo>
                    <a:cubicBezTo>
                      <a:pt x="5745" y="11015"/>
                      <a:pt x="6353" y="11471"/>
                      <a:pt x="6992" y="11593"/>
                    </a:cubicBezTo>
                    <a:cubicBezTo>
                      <a:pt x="7052" y="12535"/>
                      <a:pt x="5806" y="12717"/>
                      <a:pt x="5624" y="13599"/>
                    </a:cubicBezTo>
                    <a:cubicBezTo>
                      <a:pt x="5472" y="14146"/>
                      <a:pt x="5624" y="14541"/>
                      <a:pt x="5350" y="15088"/>
                    </a:cubicBezTo>
                    <a:cubicBezTo>
                      <a:pt x="5168" y="15514"/>
                      <a:pt x="4834" y="15848"/>
                      <a:pt x="4560" y="16213"/>
                    </a:cubicBezTo>
                    <a:cubicBezTo>
                      <a:pt x="3861" y="17094"/>
                      <a:pt x="3101" y="18432"/>
                      <a:pt x="4438" y="19070"/>
                    </a:cubicBezTo>
                    <a:cubicBezTo>
                      <a:pt x="4438" y="19070"/>
                      <a:pt x="4438" y="19100"/>
                      <a:pt x="4469" y="19100"/>
                    </a:cubicBezTo>
                    <a:cubicBezTo>
                      <a:pt x="4682" y="19100"/>
                      <a:pt x="4834" y="19100"/>
                      <a:pt x="4986" y="19070"/>
                    </a:cubicBezTo>
                    <a:cubicBezTo>
                      <a:pt x="5229" y="19040"/>
                      <a:pt x="5502" y="18888"/>
                      <a:pt x="5806" y="18736"/>
                    </a:cubicBezTo>
                    <a:cubicBezTo>
                      <a:pt x="6042" y="18626"/>
                      <a:pt x="6259" y="18587"/>
                      <a:pt x="6466" y="18587"/>
                    </a:cubicBezTo>
                    <a:cubicBezTo>
                      <a:pt x="6975" y="18587"/>
                      <a:pt x="7427" y="18820"/>
                      <a:pt x="7954" y="18820"/>
                    </a:cubicBezTo>
                    <a:cubicBezTo>
                      <a:pt x="8046" y="18820"/>
                      <a:pt x="8141" y="18813"/>
                      <a:pt x="8238" y="18796"/>
                    </a:cubicBezTo>
                    <a:cubicBezTo>
                      <a:pt x="9575" y="18553"/>
                      <a:pt x="9879" y="16760"/>
                      <a:pt x="11217" y="16456"/>
                    </a:cubicBezTo>
                    <a:cubicBezTo>
                      <a:pt x="11247" y="16456"/>
                      <a:pt x="11277" y="16426"/>
                      <a:pt x="11277" y="16365"/>
                    </a:cubicBezTo>
                    <a:cubicBezTo>
                      <a:pt x="11673" y="16304"/>
                      <a:pt x="12281" y="16122"/>
                      <a:pt x="12311" y="15727"/>
                    </a:cubicBezTo>
                    <a:cubicBezTo>
                      <a:pt x="12311" y="15544"/>
                      <a:pt x="12129" y="15362"/>
                      <a:pt x="12037" y="15210"/>
                    </a:cubicBezTo>
                    <a:cubicBezTo>
                      <a:pt x="11855" y="14754"/>
                      <a:pt x="12037" y="14298"/>
                      <a:pt x="12463" y="14055"/>
                    </a:cubicBezTo>
                    <a:cubicBezTo>
                      <a:pt x="12493" y="14055"/>
                      <a:pt x="12493" y="14085"/>
                      <a:pt x="12493" y="14085"/>
                    </a:cubicBezTo>
                    <a:cubicBezTo>
                      <a:pt x="11856" y="15028"/>
                      <a:pt x="12993" y="16271"/>
                      <a:pt x="14004" y="16271"/>
                    </a:cubicBezTo>
                    <a:cubicBezTo>
                      <a:pt x="14199" y="16271"/>
                      <a:pt x="14389" y="16225"/>
                      <a:pt x="14560" y="16122"/>
                    </a:cubicBezTo>
                    <a:cubicBezTo>
                      <a:pt x="14591" y="16122"/>
                      <a:pt x="14621" y="16061"/>
                      <a:pt x="14621" y="16030"/>
                    </a:cubicBezTo>
                    <a:cubicBezTo>
                      <a:pt x="14621" y="15980"/>
                      <a:pt x="14807" y="14854"/>
                      <a:pt x="15077" y="14854"/>
                    </a:cubicBezTo>
                    <a:cubicBezTo>
                      <a:pt x="15134" y="14854"/>
                      <a:pt x="15195" y="14905"/>
                      <a:pt x="15259" y="15027"/>
                    </a:cubicBezTo>
                    <a:cubicBezTo>
                      <a:pt x="15320" y="15058"/>
                      <a:pt x="15107" y="15666"/>
                      <a:pt x="15107" y="15727"/>
                    </a:cubicBezTo>
                    <a:cubicBezTo>
                      <a:pt x="15047" y="16030"/>
                      <a:pt x="15047" y="16304"/>
                      <a:pt x="15077" y="16608"/>
                    </a:cubicBezTo>
                    <a:cubicBezTo>
                      <a:pt x="15168" y="16912"/>
                      <a:pt x="15259" y="17155"/>
                      <a:pt x="15502" y="17368"/>
                    </a:cubicBezTo>
                    <a:cubicBezTo>
                      <a:pt x="16110" y="17945"/>
                      <a:pt x="16597" y="18158"/>
                      <a:pt x="16840" y="19070"/>
                    </a:cubicBezTo>
                    <a:lnTo>
                      <a:pt x="16870" y="19131"/>
                    </a:lnTo>
                    <a:cubicBezTo>
                      <a:pt x="16536" y="19830"/>
                      <a:pt x="15867" y="19951"/>
                      <a:pt x="15411" y="20529"/>
                    </a:cubicBezTo>
                    <a:cubicBezTo>
                      <a:pt x="15199" y="20833"/>
                      <a:pt x="15047" y="21167"/>
                      <a:pt x="14651" y="21350"/>
                    </a:cubicBezTo>
                    <a:cubicBezTo>
                      <a:pt x="14408" y="21471"/>
                      <a:pt x="14195" y="21502"/>
                      <a:pt x="13983" y="21714"/>
                    </a:cubicBezTo>
                    <a:cubicBezTo>
                      <a:pt x="13891" y="21775"/>
                      <a:pt x="13983" y="21897"/>
                      <a:pt x="14043" y="21897"/>
                    </a:cubicBezTo>
                    <a:cubicBezTo>
                      <a:pt x="14043" y="21927"/>
                      <a:pt x="14043" y="21927"/>
                      <a:pt x="14104" y="21927"/>
                    </a:cubicBezTo>
                    <a:cubicBezTo>
                      <a:pt x="14186" y="21934"/>
                      <a:pt x="14267" y="21938"/>
                      <a:pt x="14347" y="21938"/>
                    </a:cubicBezTo>
                    <a:cubicBezTo>
                      <a:pt x="14622" y="21938"/>
                      <a:pt x="14892" y="21893"/>
                      <a:pt x="15199" y="21775"/>
                    </a:cubicBezTo>
                    <a:cubicBezTo>
                      <a:pt x="15715" y="21593"/>
                      <a:pt x="16141" y="21076"/>
                      <a:pt x="16718" y="21046"/>
                    </a:cubicBezTo>
                    <a:cubicBezTo>
                      <a:pt x="16737" y="21044"/>
                      <a:pt x="16755" y="21044"/>
                      <a:pt x="16773" y="21044"/>
                    </a:cubicBezTo>
                    <a:cubicBezTo>
                      <a:pt x="17170" y="21044"/>
                      <a:pt x="17462" y="21352"/>
                      <a:pt x="17782" y="21410"/>
                    </a:cubicBezTo>
                    <a:cubicBezTo>
                      <a:pt x="17793" y="21411"/>
                      <a:pt x="17803" y="21412"/>
                      <a:pt x="17814" y="21412"/>
                    </a:cubicBezTo>
                    <a:cubicBezTo>
                      <a:pt x="18087" y="21412"/>
                      <a:pt x="18479" y="21186"/>
                      <a:pt x="18790" y="21186"/>
                    </a:cubicBezTo>
                    <a:cubicBezTo>
                      <a:pt x="18970" y="21186"/>
                      <a:pt x="19124" y="21262"/>
                      <a:pt x="19211" y="21502"/>
                    </a:cubicBezTo>
                    <a:cubicBezTo>
                      <a:pt x="18572" y="21927"/>
                      <a:pt x="17934" y="22262"/>
                      <a:pt x="17205" y="22566"/>
                    </a:cubicBezTo>
                    <a:cubicBezTo>
                      <a:pt x="15871" y="23122"/>
                      <a:pt x="14487" y="23378"/>
                      <a:pt x="13112" y="23378"/>
                    </a:cubicBezTo>
                    <a:cubicBezTo>
                      <a:pt x="10129" y="23378"/>
                      <a:pt x="7192" y="22171"/>
                      <a:pt x="4925" y="20195"/>
                    </a:cubicBezTo>
                    <a:cubicBezTo>
                      <a:pt x="4682" y="19951"/>
                      <a:pt x="4408" y="19678"/>
                      <a:pt x="4134" y="19435"/>
                    </a:cubicBezTo>
                    <a:cubicBezTo>
                      <a:pt x="3770" y="18857"/>
                      <a:pt x="3375" y="18310"/>
                      <a:pt x="2919" y="17793"/>
                    </a:cubicBezTo>
                    <a:lnTo>
                      <a:pt x="2888" y="17763"/>
                    </a:lnTo>
                    <a:cubicBezTo>
                      <a:pt x="2919" y="17702"/>
                      <a:pt x="2919" y="17641"/>
                      <a:pt x="2888" y="17611"/>
                    </a:cubicBezTo>
                    <a:cubicBezTo>
                      <a:pt x="639" y="13508"/>
                      <a:pt x="1065" y="8097"/>
                      <a:pt x="4013" y="4480"/>
                    </a:cubicBezTo>
                    <a:cubicBezTo>
                      <a:pt x="6200" y="1810"/>
                      <a:pt x="9660" y="342"/>
                      <a:pt x="13086" y="342"/>
                    </a:cubicBezTo>
                    <a:close/>
                    <a:moveTo>
                      <a:pt x="13104" y="1"/>
                    </a:moveTo>
                    <a:cubicBezTo>
                      <a:pt x="10165" y="1"/>
                      <a:pt x="7217" y="1067"/>
                      <a:pt x="5016" y="3021"/>
                    </a:cubicBezTo>
                    <a:cubicBezTo>
                      <a:pt x="852" y="6608"/>
                      <a:pt x="1" y="12991"/>
                      <a:pt x="2615" y="17702"/>
                    </a:cubicBezTo>
                    <a:cubicBezTo>
                      <a:pt x="2645" y="17763"/>
                      <a:pt x="2645" y="17793"/>
                      <a:pt x="2675" y="17793"/>
                    </a:cubicBezTo>
                    <a:cubicBezTo>
                      <a:pt x="2827" y="18067"/>
                      <a:pt x="2979" y="18280"/>
                      <a:pt x="3192" y="18462"/>
                    </a:cubicBezTo>
                    <a:cubicBezTo>
                      <a:pt x="3527" y="19009"/>
                      <a:pt x="3891" y="19496"/>
                      <a:pt x="4317" y="19951"/>
                    </a:cubicBezTo>
                    <a:cubicBezTo>
                      <a:pt x="4378" y="19982"/>
                      <a:pt x="4408" y="20073"/>
                      <a:pt x="4438" y="20103"/>
                    </a:cubicBezTo>
                    <a:cubicBezTo>
                      <a:pt x="4469" y="20134"/>
                      <a:pt x="4530" y="20134"/>
                      <a:pt x="4560" y="20134"/>
                    </a:cubicBezTo>
                    <a:cubicBezTo>
                      <a:pt x="6781" y="22379"/>
                      <a:pt x="9999" y="23646"/>
                      <a:pt x="13164" y="23646"/>
                    </a:cubicBezTo>
                    <a:cubicBezTo>
                      <a:pt x="13983" y="23646"/>
                      <a:pt x="14799" y="23561"/>
                      <a:pt x="15594" y="23386"/>
                    </a:cubicBezTo>
                    <a:cubicBezTo>
                      <a:pt x="20275" y="22353"/>
                      <a:pt x="24044" y="18158"/>
                      <a:pt x="24712" y="13447"/>
                    </a:cubicBezTo>
                    <a:cubicBezTo>
                      <a:pt x="24804" y="12900"/>
                      <a:pt x="24834" y="12322"/>
                      <a:pt x="24804" y="11714"/>
                    </a:cubicBezTo>
                    <a:lnTo>
                      <a:pt x="24804" y="11623"/>
                    </a:lnTo>
                    <a:cubicBezTo>
                      <a:pt x="24712" y="7337"/>
                      <a:pt x="22098" y="3112"/>
                      <a:pt x="18238" y="1197"/>
                    </a:cubicBezTo>
                    <a:cubicBezTo>
                      <a:pt x="16639" y="387"/>
                      <a:pt x="14873" y="1"/>
                      <a:pt x="13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9">
                <a:extLst>
                  <a:ext uri="{FF2B5EF4-FFF2-40B4-BE49-F238E27FC236}">
                    <a16:creationId xmlns:a16="http://schemas.microsoft.com/office/drawing/2014/main" id="{63761169-D169-E5E5-1026-B8FE674722D4}"/>
                  </a:ext>
                </a:extLst>
              </p:cNvPr>
              <p:cNvSpPr/>
              <p:nvPr/>
            </p:nvSpPr>
            <p:spPr>
              <a:xfrm>
                <a:off x="2941322" y="2022726"/>
                <a:ext cx="111640" cy="42879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1226" extrusionOk="0">
                    <a:moveTo>
                      <a:pt x="2128" y="189"/>
                    </a:moveTo>
                    <a:cubicBezTo>
                      <a:pt x="2432" y="189"/>
                      <a:pt x="2675" y="311"/>
                      <a:pt x="2858" y="493"/>
                    </a:cubicBezTo>
                    <a:cubicBezTo>
                      <a:pt x="2469" y="668"/>
                      <a:pt x="1582" y="1042"/>
                      <a:pt x="962" y="1042"/>
                    </a:cubicBezTo>
                    <a:cubicBezTo>
                      <a:pt x="613" y="1042"/>
                      <a:pt x="348" y="924"/>
                      <a:pt x="304" y="584"/>
                    </a:cubicBezTo>
                    <a:cubicBezTo>
                      <a:pt x="304" y="493"/>
                      <a:pt x="274" y="493"/>
                      <a:pt x="244" y="493"/>
                    </a:cubicBezTo>
                    <a:cubicBezTo>
                      <a:pt x="288" y="396"/>
                      <a:pt x="373" y="363"/>
                      <a:pt x="480" y="363"/>
                    </a:cubicBezTo>
                    <a:cubicBezTo>
                      <a:pt x="702" y="363"/>
                      <a:pt x="1016" y="506"/>
                      <a:pt x="1237" y="506"/>
                    </a:cubicBezTo>
                    <a:cubicBezTo>
                      <a:pt x="1273" y="506"/>
                      <a:pt x="1307" y="502"/>
                      <a:pt x="1338" y="493"/>
                    </a:cubicBezTo>
                    <a:cubicBezTo>
                      <a:pt x="1611" y="432"/>
                      <a:pt x="1794" y="189"/>
                      <a:pt x="2128" y="189"/>
                    </a:cubicBezTo>
                    <a:close/>
                    <a:moveTo>
                      <a:pt x="2144" y="1"/>
                    </a:moveTo>
                    <a:cubicBezTo>
                      <a:pt x="1852" y="1"/>
                      <a:pt x="1633" y="87"/>
                      <a:pt x="1368" y="219"/>
                    </a:cubicBezTo>
                    <a:cubicBezTo>
                      <a:pt x="1247" y="268"/>
                      <a:pt x="1154" y="287"/>
                      <a:pt x="1068" y="287"/>
                    </a:cubicBezTo>
                    <a:cubicBezTo>
                      <a:pt x="938" y="287"/>
                      <a:pt x="821" y="244"/>
                      <a:pt x="639" y="189"/>
                    </a:cubicBezTo>
                    <a:cubicBezTo>
                      <a:pt x="574" y="168"/>
                      <a:pt x="510" y="146"/>
                      <a:pt x="435" y="146"/>
                    </a:cubicBezTo>
                    <a:cubicBezTo>
                      <a:pt x="403" y="146"/>
                      <a:pt x="370" y="150"/>
                      <a:pt x="335" y="159"/>
                    </a:cubicBezTo>
                    <a:lnTo>
                      <a:pt x="304" y="159"/>
                    </a:lnTo>
                    <a:cubicBezTo>
                      <a:pt x="122" y="219"/>
                      <a:pt x="0" y="341"/>
                      <a:pt x="92" y="523"/>
                    </a:cubicBezTo>
                    <a:cubicBezTo>
                      <a:pt x="122" y="584"/>
                      <a:pt x="122" y="584"/>
                      <a:pt x="152" y="584"/>
                    </a:cubicBezTo>
                    <a:cubicBezTo>
                      <a:pt x="152" y="797"/>
                      <a:pt x="244" y="949"/>
                      <a:pt x="335" y="1070"/>
                    </a:cubicBezTo>
                    <a:cubicBezTo>
                      <a:pt x="475" y="1182"/>
                      <a:pt x="679" y="1226"/>
                      <a:pt x="914" y="1226"/>
                    </a:cubicBezTo>
                    <a:cubicBezTo>
                      <a:pt x="1643" y="1226"/>
                      <a:pt x="2672" y="798"/>
                      <a:pt x="3040" y="615"/>
                    </a:cubicBezTo>
                    <a:cubicBezTo>
                      <a:pt x="3070" y="615"/>
                      <a:pt x="3131" y="615"/>
                      <a:pt x="3131" y="584"/>
                    </a:cubicBezTo>
                    <a:cubicBezTo>
                      <a:pt x="3192" y="554"/>
                      <a:pt x="3162" y="402"/>
                      <a:pt x="2979" y="371"/>
                    </a:cubicBezTo>
                    <a:cubicBezTo>
                      <a:pt x="2766" y="189"/>
                      <a:pt x="2554" y="37"/>
                      <a:pt x="2280" y="7"/>
                    </a:cubicBezTo>
                    <a:cubicBezTo>
                      <a:pt x="2233" y="3"/>
                      <a:pt x="2188" y="1"/>
                      <a:pt x="2144" y="1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9">
                <a:extLst>
                  <a:ext uri="{FF2B5EF4-FFF2-40B4-BE49-F238E27FC236}">
                    <a16:creationId xmlns:a16="http://schemas.microsoft.com/office/drawing/2014/main" id="{40309E9A-CC70-9336-AC18-4C077766D799}"/>
                  </a:ext>
                </a:extLst>
              </p:cNvPr>
              <p:cNvSpPr/>
              <p:nvPr/>
            </p:nvSpPr>
            <p:spPr>
              <a:xfrm>
                <a:off x="3103951" y="2002511"/>
                <a:ext cx="53197" cy="45712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307" extrusionOk="0">
                    <a:moveTo>
                      <a:pt x="500" y="1"/>
                    </a:moveTo>
                    <a:cubicBezTo>
                      <a:pt x="496" y="1"/>
                      <a:pt x="492" y="3"/>
                      <a:pt x="487" y="7"/>
                    </a:cubicBezTo>
                    <a:cubicBezTo>
                      <a:pt x="31" y="250"/>
                      <a:pt x="1" y="889"/>
                      <a:pt x="396" y="1193"/>
                    </a:cubicBezTo>
                    <a:cubicBezTo>
                      <a:pt x="525" y="1266"/>
                      <a:pt x="654" y="1306"/>
                      <a:pt x="789" y="1306"/>
                    </a:cubicBezTo>
                    <a:cubicBezTo>
                      <a:pt x="878" y="1306"/>
                      <a:pt x="969" y="1289"/>
                      <a:pt x="1065" y="1253"/>
                    </a:cubicBezTo>
                    <a:cubicBezTo>
                      <a:pt x="1247" y="1193"/>
                      <a:pt x="1521" y="1041"/>
                      <a:pt x="1521" y="828"/>
                    </a:cubicBezTo>
                    <a:cubicBezTo>
                      <a:pt x="1521" y="775"/>
                      <a:pt x="1490" y="742"/>
                      <a:pt x="1458" y="742"/>
                    </a:cubicBezTo>
                    <a:cubicBezTo>
                      <a:pt x="1435" y="742"/>
                      <a:pt x="1412" y="759"/>
                      <a:pt x="1399" y="797"/>
                    </a:cubicBezTo>
                    <a:cubicBezTo>
                      <a:pt x="1278" y="919"/>
                      <a:pt x="1217" y="1041"/>
                      <a:pt x="1065" y="1101"/>
                    </a:cubicBezTo>
                    <a:cubicBezTo>
                      <a:pt x="989" y="1147"/>
                      <a:pt x="898" y="1170"/>
                      <a:pt x="806" y="1170"/>
                    </a:cubicBezTo>
                    <a:cubicBezTo>
                      <a:pt x="715" y="1170"/>
                      <a:pt x="624" y="1147"/>
                      <a:pt x="548" y="1101"/>
                    </a:cubicBezTo>
                    <a:cubicBezTo>
                      <a:pt x="183" y="889"/>
                      <a:pt x="214" y="341"/>
                      <a:pt x="518" y="98"/>
                    </a:cubicBezTo>
                    <a:cubicBezTo>
                      <a:pt x="544" y="72"/>
                      <a:pt x="525" y="1"/>
                      <a:pt x="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9">
                <a:extLst>
                  <a:ext uri="{FF2B5EF4-FFF2-40B4-BE49-F238E27FC236}">
                    <a16:creationId xmlns:a16="http://schemas.microsoft.com/office/drawing/2014/main" id="{75FDEFAA-F635-3C7C-5C2A-B3989767B64F}"/>
                  </a:ext>
                </a:extLst>
              </p:cNvPr>
              <p:cNvSpPr/>
              <p:nvPr/>
            </p:nvSpPr>
            <p:spPr>
              <a:xfrm>
                <a:off x="3038060" y="1874750"/>
                <a:ext cx="82961" cy="91879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627" extrusionOk="0">
                    <a:moveTo>
                      <a:pt x="1883" y="1"/>
                    </a:moveTo>
                    <a:cubicBezTo>
                      <a:pt x="1851" y="1"/>
                      <a:pt x="1821" y="5"/>
                      <a:pt x="1794" y="13"/>
                    </a:cubicBezTo>
                    <a:cubicBezTo>
                      <a:pt x="1642" y="43"/>
                      <a:pt x="1490" y="43"/>
                      <a:pt x="1338" y="165"/>
                    </a:cubicBezTo>
                    <a:cubicBezTo>
                      <a:pt x="1186" y="286"/>
                      <a:pt x="1034" y="438"/>
                      <a:pt x="912" y="560"/>
                    </a:cubicBezTo>
                    <a:cubicBezTo>
                      <a:pt x="700" y="803"/>
                      <a:pt x="517" y="1076"/>
                      <a:pt x="274" y="1350"/>
                    </a:cubicBezTo>
                    <a:cubicBezTo>
                      <a:pt x="0" y="1684"/>
                      <a:pt x="0" y="2110"/>
                      <a:pt x="304" y="2414"/>
                    </a:cubicBezTo>
                    <a:cubicBezTo>
                      <a:pt x="456" y="2551"/>
                      <a:pt x="669" y="2627"/>
                      <a:pt x="870" y="2627"/>
                    </a:cubicBezTo>
                    <a:cubicBezTo>
                      <a:pt x="1072" y="2627"/>
                      <a:pt x="1262" y="2551"/>
                      <a:pt x="1368" y="2383"/>
                    </a:cubicBezTo>
                    <a:lnTo>
                      <a:pt x="2067" y="1472"/>
                    </a:lnTo>
                    <a:cubicBezTo>
                      <a:pt x="2159" y="1320"/>
                      <a:pt x="2250" y="1168"/>
                      <a:pt x="2341" y="955"/>
                    </a:cubicBezTo>
                    <a:cubicBezTo>
                      <a:pt x="2371" y="773"/>
                      <a:pt x="2371" y="621"/>
                      <a:pt x="2371" y="438"/>
                    </a:cubicBezTo>
                    <a:cubicBezTo>
                      <a:pt x="2371" y="173"/>
                      <a:pt x="2095" y="1"/>
                      <a:pt x="1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9">
                <a:extLst>
                  <a:ext uri="{FF2B5EF4-FFF2-40B4-BE49-F238E27FC236}">
                    <a16:creationId xmlns:a16="http://schemas.microsoft.com/office/drawing/2014/main" id="{DDE557D3-8DDF-7669-71F7-4BA20F725CF1}"/>
                  </a:ext>
                </a:extLst>
              </p:cNvPr>
              <p:cNvSpPr/>
              <p:nvPr/>
            </p:nvSpPr>
            <p:spPr>
              <a:xfrm>
                <a:off x="3198590" y="1985339"/>
                <a:ext cx="82961" cy="91844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626" extrusionOk="0">
                    <a:moveTo>
                      <a:pt x="1891" y="0"/>
                    </a:moveTo>
                    <a:cubicBezTo>
                      <a:pt x="1858" y="0"/>
                      <a:pt x="1825" y="4"/>
                      <a:pt x="1794" y="12"/>
                    </a:cubicBezTo>
                    <a:cubicBezTo>
                      <a:pt x="1642" y="42"/>
                      <a:pt x="1490" y="42"/>
                      <a:pt x="1338" y="164"/>
                    </a:cubicBezTo>
                    <a:cubicBezTo>
                      <a:pt x="1186" y="285"/>
                      <a:pt x="1034" y="437"/>
                      <a:pt x="942" y="559"/>
                    </a:cubicBezTo>
                    <a:cubicBezTo>
                      <a:pt x="699" y="802"/>
                      <a:pt x="517" y="1076"/>
                      <a:pt x="274" y="1349"/>
                    </a:cubicBezTo>
                    <a:cubicBezTo>
                      <a:pt x="0" y="1684"/>
                      <a:pt x="0" y="2109"/>
                      <a:pt x="304" y="2413"/>
                    </a:cubicBezTo>
                    <a:cubicBezTo>
                      <a:pt x="456" y="2550"/>
                      <a:pt x="669" y="2626"/>
                      <a:pt x="870" y="2626"/>
                    </a:cubicBezTo>
                    <a:cubicBezTo>
                      <a:pt x="1072" y="2626"/>
                      <a:pt x="1262" y="2550"/>
                      <a:pt x="1368" y="2383"/>
                    </a:cubicBezTo>
                    <a:cubicBezTo>
                      <a:pt x="1611" y="2109"/>
                      <a:pt x="1854" y="1805"/>
                      <a:pt x="2067" y="1471"/>
                    </a:cubicBezTo>
                    <a:cubicBezTo>
                      <a:pt x="2189" y="1319"/>
                      <a:pt x="2249" y="1167"/>
                      <a:pt x="2341" y="954"/>
                    </a:cubicBezTo>
                    <a:cubicBezTo>
                      <a:pt x="2371" y="772"/>
                      <a:pt x="2371" y="620"/>
                      <a:pt x="2371" y="437"/>
                    </a:cubicBezTo>
                    <a:cubicBezTo>
                      <a:pt x="2371" y="173"/>
                      <a:pt x="2117" y="0"/>
                      <a:pt x="18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9" name="Google Shape;589;p39">
            <a:extLst>
              <a:ext uri="{FF2B5EF4-FFF2-40B4-BE49-F238E27FC236}">
                <a16:creationId xmlns:a16="http://schemas.microsoft.com/office/drawing/2014/main" id="{42E3E475-260F-9D81-9A0E-776B5BE96E91}"/>
              </a:ext>
            </a:extLst>
          </p:cNvPr>
          <p:cNvGrpSpPr/>
          <p:nvPr/>
        </p:nvGrpSpPr>
        <p:grpSpPr>
          <a:xfrm>
            <a:off x="7766397" y="227526"/>
            <a:ext cx="1143869" cy="544176"/>
            <a:chOff x="5102400" y="2058675"/>
            <a:chExt cx="691076" cy="328748"/>
          </a:xfrm>
        </p:grpSpPr>
        <p:sp>
          <p:nvSpPr>
            <p:cNvPr id="590" name="Google Shape;590;p39">
              <a:extLst>
                <a:ext uri="{FF2B5EF4-FFF2-40B4-BE49-F238E27FC236}">
                  <a16:creationId xmlns:a16="http://schemas.microsoft.com/office/drawing/2014/main" id="{A49B22FB-45DD-DAEF-F77E-D2D9DBDAEBAE}"/>
                </a:ext>
              </a:extLst>
            </p:cNvPr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1" name="Google Shape;591;p39">
              <a:extLst>
                <a:ext uri="{FF2B5EF4-FFF2-40B4-BE49-F238E27FC236}">
                  <a16:creationId xmlns:a16="http://schemas.microsoft.com/office/drawing/2014/main" id="{FE9E317B-32A3-70F8-BF1C-6BAFD42C1E5C}"/>
                </a:ext>
              </a:extLst>
            </p:cNvPr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592" name="Google Shape;592;p39">
                <a:extLst>
                  <a:ext uri="{FF2B5EF4-FFF2-40B4-BE49-F238E27FC236}">
                    <a16:creationId xmlns:a16="http://schemas.microsoft.com/office/drawing/2014/main" id="{3DD65048-E016-A9C5-FFFD-B36C4BD1D882}"/>
                  </a:ext>
                </a:extLst>
              </p:cNvPr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9">
                <a:extLst>
                  <a:ext uri="{FF2B5EF4-FFF2-40B4-BE49-F238E27FC236}">
                    <a16:creationId xmlns:a16="http://schemas.microsoft.com/office/drawing/2014/main" id="{1EE8ACF6-C81B-876A-9712-6D4A670EA93E}"/>
                  </a:ext>
                </a:extLst>
              </p:cNvPr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>
                <a:extLst>
                  <a:ext uri="{FF2B5EF4-FFF2-40B4-BE49-F238E27FC236}">
                    <a16:creationId xmlns:a16="http://schemas.microsoft.com/office/drawing/2014/main" id="{DB0E0B2C-89C6-DDB7-FD83-4848AE2E9822}"/>
                  </a:ext>
                </a:extLst>
              </p:cNvPr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>
                <a:extLst>
                  <a:ext uri="{FF2B5EF4-FFF2-40B4-BE49-F238E27FC236}">
                    <a16:creationId xmlns:a16="http://schemas.microsoft.com/office/drawing/2014/main" id="{1BB6D7E1-3FD9-30F3-D0F2-29AFF291B65F}"/>
                  </a:ext>
                </a:extLst>
              </p:cNvPr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>
                <a:extLst>
                  <a:ext uri="{FF2B5EF4-FFF2-40B4-BE49-F238E27FC236}">
                    <a16:creationId xmlns:a16="http://schemas.microsoft.com/office/drawing/2014/main" id="{C0AA5E3C-A2AA-67F1-F445-B4F3AAF4C52A}"/>
                  </a:ext>
                </a:extLst>
              </p:cNvPr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Subtítulo 3">
            <a:extLst>
              <a:ext uri="{FF2B5EF4-FFF2-40B4-BE49-F238E27FC236}">
                <a16:creationId xmlns:a16="http://schemas.microsoft.com/office/drawing/2014/main" id="{BD9EA6CA-2ED7-B8B9-9D2D-7D8984515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21" y="2137414"/>
            <a:ext cx="3774080" cy="2322244"/>
          </a:xfrm>
        </p:spPr>
        <p:txBody>
          <a:bodyPr/>
          <a:lstStyle/>
          <a:p>
            <a:pPr algn="just"/>
            <a:r>
              <a:rPr lang="es-MX" sz="2400" dirty="0">
                <a:solidFill>
                  <a:schemeClr val="tx1"/>
                </a:solidFill>
              </a:rPr>
              <a:t>Los cambios producidos por las actividades humanas alteran y deterioran la superficie terrestre.</a:t>
            </a:r>
            <a:endParaRPr lang="es-CO" noProof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4D750A-C8D0-4475-91B1-A4314172C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283" y="828852"/>
            <a:ext cx="3774080" cy="36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810"/>
      </p:ext>
    </p:extLst>
  </p:cSld>
  <p:clrMapOvr>
    <a:masterClrMapping/>
  </p:clrMapOvr>
</p:sld>
</file>

<file path=ppt/theme/theme1.xml><?xml version="1.0" encoding="utf-8"?>
<a:theme xmlns:a="http://schemas.openxmlformats.org/drawingml/2006/main" name="Cute Climate Change Stickers for Marketing Newsletter by Slidesgo">
  <a:themeElements>
    <a:clrScheme name="Simple Light">
      <a:dk1>
        <a:srgbClr val="08242C"/>
      </a:dk1>
      <a:lt1>
        <a:srgbClr val="CFF3F4"/>
      </a:lt1>
      <a:dk2>
        <a:srgbClr val="04663A"/>
      </a:dk2>
      <a:lt2>
        <a:srgbClr val="B1EAEB"/>
      </a:lt2>
      <a:accent1>
        <a:srgbClr val="009D77"/>
      </a:accent1>
      <a:accent2>
        <a:srgbClr val="4EBD9F"/>
      </a:accent2>
      <a:accent3>
        <a:srgbClr val="FA894D"/>
      </a:accent3>
      <a:accent4>
        <a:srgbClr val="FEAA7E"/>
      </a:accent4>
      <a:accent5>
        <a:srgbClr val="FCE760"/>
      </a:accent5>
      <a:accent6>
        <a:srgbClr val="FFFFFF"/>
      </a:accent6>
      <a:hlink>
        <a:srgbClr val="0466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753</Words>
  <Application>Microsoft Office PowerPoint</Application>
  <PresentationFormat>Presentación en pantalla (16:9)</PresentationFormat>
  <Paragraphs>50</Paragraphs>
  <Slides>15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Roboto</vt:lpstr>
      <vt:lpstr>Arial</vt:lpstr>
      <vt:lpstr>Century Gothic</vt:lpstr>
      <vt:lpstr>Questrial</vt:lpstr>
      <vt:lpstr>Bebas Neue</vt:lpstr>
      <vt:lpstr>Aptos</vt:lpstr>
      <vt:lpstr>Jua</vt:lpstr>
      <vt:lpstr>Cute Climate Change Stickers for Marketing Newsletter by Slidesgo</vt:lpstr>
      <vt:lpstr>SOCIALS SCIENCES WEEK 7</vt:lpstr>
      <vt:lpstr>PURPOSE</vt:lpstr>
      <vt:lpstr>Agenda</vt:lpstr>
      <vt:lpstr>SESIÓN </vt:lpstr>
      <vt:lpstr>Activador cognitivo</vt:lpstr>
      <vt:lpstr>RETROALIMENTACIÓN</vt:lpstr>
      <vt:lpstr>Orientación de la atención</vt:lpstr>
      <vt:lpstr>Orientación de la atención</vt:lpstr>
      <vt:lpstr>Tomado de Ediciones SM</vt:lpstr>
      <vt:lpstr>PROCESAMIENTO DE AL INFORMACIÓN</vt:lpstr>
      <vt:lpstr>COORDINATOR</vt:lpstr>
      <vt:lpstr>ASSISTENSE</vt:lpstr>
      <vt:lpstr>PROBLEMÁTICAS AMBIENTALES A CAUSA DEL MAL USO DE LOS RECURSOS NATURALES </vt:lpstr>
      <vt:lpstr>Consulta y crea un listado de posibles acciones que desde casa y colegio se puedan hacer para preservar the natural resources.   </vt:lpstr>
      <vt:lpstr>Evaluación: Trabajo cooperativo, cumplimento del rol, desarrollo de la red de ideas sobre problemas ambientales a causa del mal uso de non-renewable resources Sentido, significado, metacognición y transferencia: Compartir y reflexión en cómo ellos pueden cuidar los natural resources.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SEMANA 6</dc:title>
  <dc:creator>Usuario</dc:creator>
  <cp:lastModifiedBy>DIANA MILENA GUARNIZO AYALA</cp:lastModifiedBy>
  <cp:revision>94</cp:revision>
  <dcterms:modified xsi:type="dcterms:W3CDTF">2025-05-24T17:47:05Z</dcterms:modified>
</cp:coreProperties>
</file>